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40"/>
  </p:notesMasterIdLst>
  <p:sldIdLst>
    <p:sldId id="256" r:id="rId2"/>
    <p:sldId id="257" r:id="rId3"/>
    <p:sldId id="258" r:id="rId4"/>
    <p:sldId id="298" r:id="rId5"/>
    <p:sldId id="346" r:id="rId6"/>
    <p:sldId id="359" r:id="rId7"/>
    <p:sldId id="299" r:id="rId8"/>
    <p:sldId id="300" r:id="rId9"/>
    <p:sldId id="360" r:id="rId10"/>
    <p:sldId id="361" r:id="rId11"/>
    <p:sldId id="362" r:id="rId12"/>
    <p:sldId id="297" r:id="rId13"/>
    <p:sldId id="296" r:id="rId14"/>
    <p:sldId id="301" r:id="rId15"/>
    <p:sldId id="303" r:id="rId16"/>
    <p:sldId id="363" r:id="rId17"/>
    <p:sldId id="308" r:id="rId18"/>
    <p:sldId id="305" r:id="rId19"/>
    <p:sldId id="364" r:id="rId20"/>
    <p:sldId id="309" r:id="rId21"/>
    <p:sldId id="304" r:id="rId22"/>
    <p:sldId id="349" r:id="rId23"/>
    <p:sldId id="350" r:id="rId24"/>
    <p:sldId id="354" r:id="rId25"/>
    <p:sldId id="353" r:id="rId26"/>
    <p:sldId id="352" r:id="rId27"/>
    <p:sldId id="356" r:id="rId28"/>
    <p:sldId id="365" r:id="rId29"/>
    <p:sldId id="366" r:id="rId30"/>
    <p:sldId id="310" r:id="rId31"/>
    <p:sldId id="313" r:id="rId32"/>
    <p:sldId id="315" r:id="rId33"/>
    <p:sldId id="348" r:id="rId34"/>
    <p:sldId id="355" r:id="rId35"/>
    <p:sldId id="358" r:id="rId36"/>
    <p:sldId id="357" r:id="rId37"/>
    <p:sldId id="351" r:id="rId38"/>
    <p:sldId id="329" r:id="rId39"/>
  </p:sldIdLst>
  <p:sldSz cx="9144000" cy="5143500" type="screen16x9"/>
  <p:notesSz cx="6858000" cy="9144000"/>
  <p:embeddedFontLst>
    <p:embeddedFont>
      <p:font typeface="Alata" panose="020B0604020202020204" charset="0"/>
      <p:regular r:id="rId41"/>
    </p:embeddedFont>
    <p:embeddedFont>
      <p:font typeface="Berlin Sans FB Demi" panose="020E0802020502020306" pitchFamily="34" charset="0"/>
      <p:bold r:id="rId42"/>
    </p:embeddedFont>
    <p:embeddedFont>
      <p:font typeface="Luckiest Guy" panose="020B0604020202020204" charset="0"/>
      <p:regular r:id="rId43"/>
    </p:embeddedFont>
    <p:embeddedFont>
      <p:font typeface="Montserrat" panose="020B0604020202020204" charset="0"/>
      <p:regular r:id="rId44"/>
      <p:bold r:id="rId45"/>
      <p:italic r:id="rId46"/>
      <p:boldItalic r:id="rId47"/>
    </p:embeddedFont>
  </p:embeddedFontLst>
  <p:defaultTextStyle>
    <a:defPPr>
      <a:defRPr lang="es-MX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itchFamily="34" charset="0"/>
        <a:ea typeface="+mn-ea"/>
        <a:cs typeface="Arial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ACFE2F-647F-4A80-9CB5-144A069C927B}">
  <a:tblStyle styleId="{4AACFE2F-647F-4A80-9CB5-144A069C92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1902" y="9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683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MX">
              <a:sym typeface="Arial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>
        <a:solidFill>
          <a:srgbClr val="000000"/>
        </a:solidFill>
        <a:latin typeface="Arial"/>
        <a:ea typeface="Arial"/>
        <a:cs typeface="Arial"/>
        <a:sym typeface="Arial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2523;g112904f8b81_1_0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2707" name="Google Shape;2524;g112904f8b81_1_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3731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4755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577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6803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7827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089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Google Shape;4410;g112904f8b81_0_3584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8851" name="Google Shape;4411;g112904f8b81_0_358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089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786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1923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Google Shape;3894;g112904f8b81_0_237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2947" name="Google Shape;3895;g112904f8b81_0_237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89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032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476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331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78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9091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0115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67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26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873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Google Shape;4041;g111d21fe14f_0_1138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3187" name="Google Shape;4042;g111d21fe14f_0_113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684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Google Shape;3308;g111d21fe14f_0_975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01379" name="Google Shape;3309;g111d21fe14f_0_97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9;p2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0;p2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1;p2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2;p2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3;p2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4;p2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5;p2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;p2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7;p2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8;p2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9;p2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0;p2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1;p2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2;p2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3;p2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4;p2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5;p2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6;p2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7;p2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8;p2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9;p2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0;p2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1;p2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32;p2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33;p2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34;p2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5;p2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6;p2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7;p2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;p2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9;p2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0;p2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1;p2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42;p2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43;p2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4;p2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5;p2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6;p2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7;p2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;p2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9;p2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50;p2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51;p2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52;p2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3;p2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54;p2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5;p2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6;p2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7;p2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8;p2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9;p2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60;p2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61;p2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62;p2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63;p2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64;p2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5;p2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6;p2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7;p2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8;p2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9;p2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70;p2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71;p2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72;p2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73;p2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74;p2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5;p2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6;p2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7;p2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8;p2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9;p2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80;p2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81;p2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82;p2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83;p2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84;p2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5;p2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6;p2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7;p2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8;p2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9;p2"/>
          <p:cNvSpPr/>
          <p:nvPr/>
        </p:nvSpPr>
        <p:spPr>
          <a:xfrm flipH="1">
            <a:off x="1482725" y="1122363"/>
            <a:ext cx="6178550" cy="2173287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92;p2"/>
          <p:cNvSpPr>
            <a:spLocks/>
          </p:cNvSpPr>
          <p:nvPr/>
        </p:nvSpPr>
        <p:spPr bwMode="auto">
          <a:xfrm>
            <a:off x="5175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93;p2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94;p2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95;p2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96;p2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97;p2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98;p2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4" name="Google Shape;99;p2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5" name="Google Shape;100;p2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90;p2"/>
          <p:cNvSpPr txBox="1">
            <a:spLocks noGrp="1"/>
          </p:cNvSpPr>
          <p:nvPr>
            <p:ph type="ctrTitle"/>
          </p:nvPr>
        </p:nvSpPr>
        <p:spPr>
          <a:xfrm>
            <a:off x="1931788" y="1406709"/>
            <a:ext cx="5280300" cy="1604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subTitle" idx="1"/>
          </p:nvPr>
        </p:nvSpPr>
        <p:spPr>
          <a:xfrm>
            <a:off x="1483525" y="3464975"/>
            <a:ext cx="6177000" cy="452700"/>
          </a:xfrm>
          <a:prstGeom prst="rect">
            <a:avLst/>
          </a:prstGeom>
          <a:solidFill>
            <a:schemeClr val="lt1"/>
          </a:solidFill>
        </p:spPr>
        <p:txBody>
          <a:bodyPr spcFirstLastPara="1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95;p4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96;p4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97;p4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98;p4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99;p4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00;p4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01;p4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02;p4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03;p4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04;p4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05;p4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06;p4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07;p4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08;p4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09;p4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10;p4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11;p4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2;p4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13;p4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14;p4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15;p4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16;p4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17;p4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18;p4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19;p4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20;p4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21;p4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22;p4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23;p4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24;p4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25;p4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26;p4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27;p4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28;p4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29;p4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30;p4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31;p4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32;p4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33;p4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34;p4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35;p4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36;p4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37;p4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38;p4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39;p4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40;p4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41;p4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42;p4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43;p4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44;p4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45;p4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46;p4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47;p4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48;p4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49;p4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50;p4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51;p4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52;p4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53;p4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54;p4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55;p4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56;p4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57;p4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58;p4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59;p4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60;p4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61;p4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62;p4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63;p4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64;p4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65;p4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66;p4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67;p4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68;p4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69;p4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70;p4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71;p4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72;p4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273;p4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74;p4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275;p4"/>
          <p:cNvSpPr/>
          <p:nvPr/>
        </p:nvSpPr>
        <p:spPr>
          <a:xfrm flipH="1">
            <a:off x="484188" y="1131888"/>
            <a:ext cx="8161337" cy="34702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276;p4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279;p4"/>
          <p:cNvSpPr>
            <a:spLocks/>
          </p:cNvSpPr>
          <p:nvPr/>
        </p:nvSpPr>
        <p:spPr bwMode="auto">
          <a:xfrm>
            <a:off x="8774113" y="858838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280;p4"/>
          <p:cNvSpPr>
            <a:spLocks/>
          </p:cNvSpPr>
          <p:nvPr/>
        </p:nvSpPr>
        <p:spPr bwMode="auto">
          <a:xfrm>
            <a:off x="8691563" y="1193800"/>
            <a:ext cx="231775" cy="227013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281;p4"/>
          <p:cNvSpPr>
            <a:spLocks/>
          </p:cNvSpPr>
          <p:nvPr/>
        </p:nvSpPr>
        <p:spPr bwMode="auto">
          <a:xfrm>
            <a:off x="222250" y="4481513"/>
            <a:ext cx="150813" cy="146050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282;p4"/>
          <p:cNvSpPr>
            <a:spLocks/>
          </p:cNvSpPr>
          <p:nvPr/>
        </p:nvSpPr>
        <p:spPr bwMode="auto">
          <a:xfrm>
            <a:off x="8691563" y="471646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283;p4"/>
          <p:cNvSpPr>
            <a:spLocks/>
          </p:cNvSpPr>
          <p:nvPr/>
        </p:nvSpPr>
        <p:spPr bwMode="auto">
          <a:xfrm>
            <a:off x="373063" y="4716463"/>
            <a:ext cx="231775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284;p4"/>
          <p:cNvSpPr>
            <a:spLocks/>
          </p:cNvSpPr>
          <p:nvPr/>
        </p:nvSpPr>
        <p:spPr bwMode="auto">
          <a:xfrm>
            <a:off x="342900" y="257175"/>
            <a:ext cx="188913" cy="185738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7" name="Google Shape;277;p4"/>
          <p:cNvSpPr txBox="1">
            <a:spLocks noGrp="1"/>
          </p:cNvSpPr>
          <p:nvPr>
            <p:ph type="title"/>
          </p:nvPr>
        </p:nvSpPr>
        <p:spPr>
          <a:xfrm>
            <a:off x="897560" y="540000"/>
            <a:ext cx="73842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uckiest Guy"/>
                <a:ea typeface="Luckiest Guy"/>
                <a:cs typeface="Luckiest Guy"/>
                <a:sym typeface="Luckiest Gu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"/>
          <p:cNvSpPr txBox="1">
            <a:spLocks noGrp="1"/>
          </p:cNvSpPr>
          <p:nvPr>
            <p:ph type="body" idx="1"/>
          </p:nvPr>
        </p:nvSpPr>
        <p:spPr>
          <a:xfrm>
            <a:off x="720000" y="1193225"/>
            <a:ext cx="7704000" cy="34086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Luckiest Guy"/>
              <a:buAutoNum type="arabicPeriod"/>
              <a:defRPr sz="1125">
                <a:latin typeface="Alata"/>
                <a:ea typeface="Alata"/>
                <a:cs typeface="Alata"/>
                <a:sym typeface="Alata"/>
              </a:defRPr>
            </a:lvl1pPr>
            <a:lvl2pPr marL="914400" lvl="1" indent="-284162">
              <a:spcBef>
                <a:spcPts val="0"/>
              </a:spcBef>
              <a:spcAft>
                <a:spcPts val="0"/>
              </a:spcAft>
              <a:buSzPts val="875"/>
              <a:buAutoNum type="alphaLcPeriod"/>
              <a:defRPr/>
            </a:lvl2pPr>
            <a:lvl3pPr marL="1371600" lvl="2" indent="-284162">
              <a:spcBef>
                <a:spcPts val="0"/>
              </a:spcBef>
              <a:spcAft>
                <a:spcPts val="0"/>
              </a:spcAft>
              <a:buSzPts val="875"/>
              <a:buAutoNum type="romanLcPeriod"/>
              <a:defRPr/>
            </a:lvl3pPr>
            <a:lvl4pPr marL="1828800" lvl="3" indent="-284162">
              <a:spcBef>
                <a:spcPts val="0"/>
              </a:spcBef>
              <a:spcAft>
                <a:spcPts val="0"/>
              </a:spcAft>
              <a:buSzPts val="875"/>
              <a:buAutoNum type="arabicPeriod"/>
              <a:defRPr/>
            </a:lvl4pPr>
            <a:lvl5pPr marL="2286000" lvl="4" indent="-284162">
              <a:spcBef>
                <a:spcPts val="0"/>
              </a:spcBef>
              <a:spcAft>
                <a:spcPts val="0"/>
              </a:spcAft>
              <a:buSzPts val="875"/>
              <a:buAutoNum type="alphaLcPeriod"/>
              <a:defRPr/>
            </a:lvl5pPr>
            <a:lvl6pPr marL="2743200" lvl="5" indent="-284162">
              <a:spcBef>
                <a:spcPts val="0"/>
              </a:spcBef>
              <a:spcAft>
                <a:spcPts val="0"/>
              </a:spcAft>
              <a:buSzPts val="875"/>
              <a:buAutoNum type="romanLcPeriod"/>
              <a:defRPr/>
            </a:lvl6pPr>
            <a:lvl7pPr marL="3200400" lvl="6" indent="-284162">
              <a:spcBef>
                <a:spcPts val="0"/>
              </a:spcBef>
              <a:spcAft>
                <a:spcPts val="0"/>
              </a:spcAft>
              <a:buSzPts val="875"/>
              <a:buAutoNum type="arabicPeriod"/>
              <a:defRPr/>
            </a:lvl7pPr>
            <a:lvl8pPr marL="3657600" lvl="7" indent="-284162">
              <a:spcBef>
                <a:spcPts val="0"/>
              </a:spcBef>
              <a:spcAft>
                <a:spcPts val="0"/>
              </a:spcAft>
              <a:buSzPts val="875"/>
              <a:buAutoNum type="alphaLcPeriod"/>
              <a:defRPr/>
            </a:lvl8pPr>
            <a:lvl9pPr marL="4114800" lvl="8" indent="-284162">
              <a:spcBef>
                <a:spcPts val="0"/>
              </a:spcBef>
              <a:spcAft>
                <a:spcPts val="0"/>
              </a:spcAft>
              <a:buSzPts val="875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647;p9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648;p9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649;p9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650;p9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651;p9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52;p9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653;p9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654;p9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655;p9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56;p9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657;p9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658;p9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659;p9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660;p9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661;p9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662;p9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63;p9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664;p9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665;p9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666;p9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667;p9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668;p9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669;p9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670;p9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671;p9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672;p9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673;p9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674;p9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675;p9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676;p9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677;p9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678;p9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679;p9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680;p9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681;p9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682;p9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683;p9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684;p9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685;p9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686;p9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87;p9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688;p9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689;p9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690;p9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691;p9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692;p9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693;p9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694;p9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695;p9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696;p9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697;p9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698;p9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699;p9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700;p9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701;p9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702;p9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703;p9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704;p9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705;p9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706;p9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707;p9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708;p9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709;p9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710;p9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711;p9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712;p9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13;p9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4;p9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15;p9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16;p9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17;p9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18;p9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19;p9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20;p9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21;p9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22;p9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723;p9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724;p9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725;p9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726;p9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727;p9"/>
          <p:cNvSpPr/>
          <p:nvPr/>
        </p:nvSpPr>
        <p:spPr>
          <a:xfrm flipH="1">
            <a:off x="1484313" y="1122363"/>
            <a:ext cx="6176962" cy="2795587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730;p9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731;p9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732;p9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733;p9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734;p9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735;p9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736;p9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737;p9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738;p9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28" name="Google Shape;728;p9"/>
          <p:cNvSpPr txBox="1">
            <a:spLocks noGrp="1"/>
          </p:cNvSpPr>
          <p:nvPr>
            <p:ph type="title"/>
          </p:nvPr>
        </p:nvSpPr>
        <p:spPr>
          <a:xfrm>
            <a:off x="2215950" y="1587975"/>
            <a:ext cx="4712100" cy="12519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29" name="Google Shape;729;p9"/>
          <p:cNvSpPr txBox="1">
            <a:spLocks noGrp="1"/>
          </p:cNvSpPr>
          <p:nvPr>
            <p:ph type="subTitle" idx="1"/>
          </p:nvPr>
        </p:nvSpPr>
        <p:spPr>
          <a:xfrm>
            <a:off x="2215950" y="2840025"/>
            <a:ext cx="4712100" cy="715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0;p10"/>
          <p:cNvSpPr/>
          <p:nvPr/>
        </p:nvSpPr>
        <p:spPr>
          <a:xfrm>
            <a:off x="720725" y="3152775"/>
            <a:ext cx="3917950" cy="1435100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42;p10"/>
          <p:cNvSpPr>
            <a:spLocks/>
          </p:cNvSpPr>
          <p:nvPr/>
        </p:nvSpPr>
        <p:spPr bwMode="auto">
          <a:xfrm>
            <a:off x="8751888" y="973138"/>
            <a:ext cx="233362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" name="Google Shape;743;p10"/>
          <p:cNvSpPr>
            <a:spLocks/>
          </p:cNvSpPr>
          <p:nvPr/>
        </p:nvSpPr>
        <p:spPr bwMode="auto">
          <a:xfrm>
            <a:off x="7119938" y="450850"/>
            <a:ext cx="150812" cy="147638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6" name="Google Shape;744;p10"/>
          <p:cNvSpPr>
            <a:spLocks/>
          </p:cNvSpPr>
          <p:nvPr/>
        </p:nvSpPr>
        <p:spPr bwMode="auto">
          <a:xfrm flipH="1">
            <a:off x="280988" y="4383088"/>
            <a:ext cx="150812" cy="147637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741" name="Google Shape;741;p10"/>
          <p:cNvSpPr txBox="1">
            <a:spLocks noGrp="1"/>
          </p:cNvSpPr>
          <p:nvPr>
            <p:ph type="body" idx="1"/>
          </p:nvPr>
        </p:nvSpPr>
        <p:spPr>
          <a:xfrm flipH="1">
            <a:off x="925802" y="3177311"/>
            <a:ext cx="3507300" cy="13866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latin typeface="Luckiest Guy"/>
                <a:ea typeface="Luckiest Guy"/>
                <a:cs typeface="Luckiest Guy"/>
                <a:sym typeface="Luckiest Guy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46;p11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747;p11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748;p11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749;p11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750;p11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751;p11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752;p11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753;p11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754;p11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755;p11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756;p11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757;p11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58;p11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759;p11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760;p11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761;p11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762;p11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763;p11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764;p11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765;p11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766;p11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767;p11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768;p11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769;p11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770;p11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771;p11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772;p11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73;p11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74;p11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775;p11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776;p11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777;p11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778;p11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79;p11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80;p11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81;p11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782;p11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783;p11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784;p11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785;p11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786;p11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787;p11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788;p11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789;p11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790;p11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791;p11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792;p11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793;p11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794;p11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795;p11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796;p11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797;p11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798;p11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799;p11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800;p11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801;p11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802;p11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803;p11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804;p11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805;p11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806;p11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807;p11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808;p11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809;p11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810;p11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811;p11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812;p11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813;p11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814;p11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815;p11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816;p11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817;p11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818;p11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819;p11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820;p11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821;p11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22;p11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23;p11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4;p11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25;p11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26;p11"/>
          <p:cNvSpPr/>
          <p:nvPr/>
        </p:nvSpPr>
        <p:spPr>
          <a:xfrm flipH="1">
            <a:off x="1482725" y="1122363"/>
            <a:ext cx="6178550" cy="2795587"/>
          </a:xfrm>
          <a:prstGeom prst="trapezoid">
            <a:avLst>
              <a:gd name="adj" fmla="val 873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29;p11"/>
          <p:cNvSpPr>
            <a:spLocks/>
          </p:cNvSpPr>
          <p:nvPr/>
        </p:nvSpPr>
        <p:spPr bwMode="auto">
          <a:xfrm flipH="1">
            <a:off x="8428038" y="522288"/>
            <a:ext cx="187325" cy="185737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830;p11"/>
          <p:cNvSpPr>
            <a:spLocks/>
          </p:cNvSpPr>
          <p:nvPr/>
        </p:nvSpPr>
        <p:spPr bwMode="auto">
          <a:xfrm>
            <a:off x="319088" y="633413"/>
            <a:ext cx="233362" cy="228600"/>
          </a:xfrm>
          <a:custGeom>
            <a:avLst/>
            <a:gdLst/>
            <a:ahLst/>
            <a:cxnLst>
              <a:cxn ang="0">
                <a:pos x="4161" y="0"/>
              </a:cxn>
              <a:cxn ang="0">
                <a:pos x="3760" y="282"/>
              </a:cxn>
              <a:cxn ang="0">
                <a:pos x="2833" y="2488"/>
              </a:cxn>
              <a:cxn ang="0">
                <a:pos x="2582" y="2713"/>
              </a:cxn>
              <a:cxn ang="0">
                <a:pos x="352" y="3665"/>
              </a:cxn>
              <a:cxn ang="0">
                <a:pos x="352" y="4467"/>
              </a:cxn>
              <a:cxn ang="0">
                <a:pos x="2557" y="5395"/>
              </a:cxn>
              <a:cxn ang="0">
                <a:pos x="2783" y="5645"/>
              </a:cxn>
              <a:cxn ang="0">
                <a:pos x="3735" y="7901"/>
              </a:cxn>
              <a:cxn ang="0">
                <a:pos x="4136" y="8164"/>
              </a:cxn>
              <a:cxn ang="0">
                <a:pos x="4537" y="7901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3"/>
              </a:cxn>
              <a:cxn ang="0">
                <a:pos x="5515" y="2513"/>
              </a:cxn>
              <a:cxn ang="0">
                <a:pos x="4562" y="282"/>
              </a:cxn>
              <a:cxn ang="0">
                <a:pos x="4161" y="0"/>
              </a:cxn>
            </a:cxnLst>
            <a:rect l="0" t="0" r="r" b="b"/>
            <a:pathLst>
              <a:path w="8322" h="8165" extrusionOk="0">
                <a:moveTo>
                  <a:pt x="4161" y="0"/>
                </a:moveTo>
                <a:cubicBezTo>
                  <a:pt x="3998" y="0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582" y="2713"/>
                </a:cubicBezTo>
                <a:lnTo>
                  <a:pt x="352" y="3665"/>
                </a:lnTo>
                <a:cubicBezTo>
                  <a:pt x="1" y="3816"/>
                  <a:pt x="1" y="4317"/>
                  <a:pt x="352" y="4467"/>
                </a:cubicBezTo>
                <a:lnTo>
                  <a:pt x="2557" y="5395"/>
                </a:lnTo>
                <a:cubicBezTo>
                  <a:pt x="2658" y="5445"/>
                  <a:pt x="2733" y="5545"/>
                  <a:pt x="2783" y="5645"/>
                </a:cubicBezTo>
                <a:lnTo>
                  <a:pt x="3735" y="7901"/>
                </a:lnTo>
                <a:cubicBezTo>
                  <a:pt x="3810" y="8077"/>
                  <a:pt x="3973" y="8164"/>
                  <a:pt x="4136" y="8164"/>
                </a:cubicBezTo>
                <a:cubicBezTo>
                  <a:pt x="4299" y="8164"/>
                  <a:pt x="4462" y="8077"/>
                  <a:pt x="4537" y="7901"/>
                </a:cubicBezTo>
                <a:lnTo>
                  <a:pt x="5490" y="5671"/>
                </a:lnTo>
                <a:cubicBezTo>
                  <a:pt x="5515" y="5570"/>
                  <a:pt x="5615" y="5495"/>
                  <a:pt x="5715" y="5445"/>
                </a:cubicBezTo>
                <a:lnTo>
                  <a:pt x="7971" y="4493"/>
                </a:lnTo>
                <a:cubicBezTo>
                  <a:pt x="8322" y="4342"/>
                  <a:pt x="8322" y="3841"/>
                  <a:pt x="7971" y="3691"/>
                </a:cubicBezTo>
                <a:lnTo>
                  <a:pt x="5765" y="2763"/>
                </a:lnTo>
                <a:cubicBezTo>
                  <a:pt x="5640" y="2713"/>
                  <a:pt x="5565" y="2638"/>
                  <a:pt x="5515" y="2513"/>
                </a:cubicBezTo>
                <a:lnTo>
                  <a:pt x="4562" y="282"/>
                </a:lnTo>
                <a:cubicBezTo>
                  <a:pt x="4487" y="94"/>
                  <a:pt x="4324" y="0"/>
                  <a:pt x="416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831;p11"/>
          <p:cNvSpPr>
            <a:spLocks/>
          </p:cNvSpPr>
          <p:nvPr/>
        </p:nvSpPr>
        <p:spPr bwMode="auto">
          <a:xfrm>
            <a:off x="1720850" y="252413"/>
            <a:ext cx="233363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832;p11"/>
          <p:cNvSpPr>
            <a:spLocks/>
          </p:cNvSpPr>
          <p:nvPr/>
        </p:nvSpPr>
        <p:spPr bwMode="auto">
          <a:xfrm flipH="1">
            <a:off x="8299450" y="4303713"/>
            <a:ext cx="233363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27" name="Google Shape;827;p11"/>
          <p:cNvSpPr txBox="1">
            <a:spLocks noGrp="1"/>
          </p:cNvSpPr>
          <p:nvPr>
            <p:ph type="subTitle" idx="1"/>
          </p:nvPr>
        </p:nvSpPr>
        <p:spPr>
          <a:xfrm>
            <a:off x="2131200" y="2975738"/>
            <a:ext cx="4881600" cy="4212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11"/>
          <p:cNvSpPr txBox="1">
            <a:spLocks noGrp="1"/>
          </p:cNvSpPr>
          <p:nvPr>
            <p:ph type="title"/>
          </p:nvPr>
        </p:nvSpPr>
        <p:spPr>
          <a:xfrm>
            <a:off x="2131200" y="1582525"/>
            <a:ext cx="4881600" cy="1355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bg1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498;p20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12" name="Google Shape;1499;p20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500;p20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501;p20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02;p20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503;p20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504;p20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505;p20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506;p20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507;p20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508;p20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509;p20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510;p20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511;p20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512;p20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513;p20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514;p20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515;p20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516;p20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517;p20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518;p20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519;p20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520;p20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521;p20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522;p20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523;p20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524;p20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525;p20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526;p20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527;p20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528;p20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529;p20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530;p20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531;p20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532;p20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533;p20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534;p20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535;p20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536;p20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537;p20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538;p20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539;p20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540;p20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541;p20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542;p20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543;p20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544;p20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545;p20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46;p20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47;p20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48;p20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49;p20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50;p20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1;p20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52;p20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53;p20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54;p20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55;p20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556;p20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557;p20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558;p20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559;p20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560;p20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561;p20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562;p20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563;p20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564;p20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565;p20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566;p20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567;p20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568;p20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569;p20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570;p20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571;p20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572;p20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573;p20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574;p20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575;p20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576;p20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577;p20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1578;p20"/>
          <p:cNvSpPr/>
          <p:nvPr/>
        </p:nvSpPr>
        <p:spPr>
          <a:xfrm flipH="1">
            <a:off x="484188" y="1131888"/>
            <a:ext cx="8161337" cy="34702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1579;p20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p20"/>
          <p:cNvSpPr txBox="1">
            <a:spLocks noGrp="1"/>
          </p:cNvSpPr>
          <p:nvPr>
            <p:ph type="subTitle" idx="1"/>
          </p:nvPr>
        </p:nvSpPr>
        <p:spPr>
          <a:xfrm>
            <a:off x="1210575" y="3934651"/>
            <a:ext cx="29241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1" name="Google Shape;1581;p20"/>
          <p:cNvSpPr txBox="1">
            <a:spLocks noGrp="1"/>
          </p:cNvSpPr>
          <p:nvPr>
            <p:ph type="subTitle" idx="2"/>
          </p:nvPr>
        </p:nvSpPr>
        <p:spPr>
          <a:xfrm>
            <a:off x="5020624" y="3934651"/>
            <a:ext cx="29241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2" name="Google Shape;1582;p20"/>
          <p:cNvSpPr txBox="1">
            <a:spLocks noGrp="1"/>
          </p:cNvSpPr>
          <p:nvPr>
            <p:ph type="title"/>
          </p:nvPr>
        </p:nvSpPr>
        <p:spPr>
          <a:xfrm>
            <a:off x="1210025" y="3600896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3" name="Google Shape;1583;p20"/>
          <p:cNvSpPr txBox="1">
            <a:spLocks noGrp="1"/>
          </p:cNvSpPr>
          <p:nvPr>
            <p:ph type="title" idx="3"/>
          </p:nvPr>
        </p:nvSpPr>
        <p:spPr>
          <a:xfrm>
            <a:off x="5019975" y="3600896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4" name="Google Shape;1584;p20"/>
          <p:cNvSpPr txBox="1">
            <a:spLocks noGrp="1"/>
          </p:cNvSpPr>
          <p:nvPr>
            <p:ph type="subTitle" idx="4"/>
          </p:nvPr>
        </p:nvSpPr>
        <p:spPr>
          <a:xfrm>
            <a:off x="1209975" y="2372925"/>
            <a:ext cx="29253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5" name="Google Shape;1585;p20"/>
          <p:cNvSpPr txBox="1">
            <a:spLocks noGrp="1"/>
          </p:cNvSpPr>
          <p:nvPr>
            <p:ph type="subTitle" idx="5"/>
          </p:nvPr>
        </p:nvSpPr>
        <p:spPr>
          <a:xfrm>
            <a:off x="5020625" y="2372925"/>
            <a:ext cx="2924100" cy="374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6" name="Google Shape;1586;p20"/>
          <p:cNvSpPr txBox="1">
            <a:spLocks noGrp="1"/>
          </p:cNvSpPr>
          <p:nvPr>
            <p:ph type="title" idx="6"/>
          </p:nvPr>
        </p:nvSpPr>
        <p:spPr>
          <a:xfrm>
            <a:off x="1209975" y="2041850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7" name="Google Shape;1587;p20"/>
          <p:cNvSpPr txBox="1">
            <a:spLocks noGrp="1"/>
          </p:cNvSpPr>
          <p:nvPr>
            <p:ph type="title" idx="7"/>
          </p:nvPr>
        </p:nvSpPr>
        <p:spPr>
          <a:xfrm>
            <a:off x="5019975" y="2041850"/>
            <a:ext cx="2925300" cy="26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588" name="Google Shape;1588;p20"/>
          <p:cNvSpPr txBox="1">
            <a:spLocks noGrp="1"/>
          </p:cNvSpPr>
          <p:nvPr>
            <p:ph type="title" idx="8"/>
          </p:nvPr>
        </p:nvSpPr>
        <p:spPr>
          <a:xfrm>
            <a:off x="880200" y="540000"/>
            <a:ext cx="73836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90;p21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16" name="Google Shape;1591;p21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592;p21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593;p21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594;p21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595;p21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596;p21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597;p21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598;p21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599;p21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600;p21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601;p21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602;p21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603;p21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604;p21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605;p21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606;p21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607;p21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608;p21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609;p21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610;p21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611;p21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612;p21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613;p21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614;p21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615;p21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616;p21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17;p21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18;p21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19;p21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20;p21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21;p21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622;p21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623;p21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624;p21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625;p21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626;p21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627;p21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628;p21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629;p21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630;p21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631;p21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632;p21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633;p21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634;p21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635;p21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636;p21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637;p21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638;p21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639;p21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640;p21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641;p21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642;p21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643;p21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44;p21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45;p21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46;p21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47;p21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8;p21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49;p21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50;p21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51;p21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52;p21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53;p21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654;p21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655;p21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656;p21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657;p21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658;p21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659;p21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660;p21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661;p21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662;p21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663;p21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664;p21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665;p21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666;p21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667;p21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668;p21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669;p21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1670;p21"/>
          <p:cNvSpPr/>
          <p:nvPr/>
        </p:nvSpPr>
        <p:spPr>
          <a:xfrm flipH="1">
            <a:off x="484188" y="1131888"/>
            <a:ext cx="8161337" cy="34702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1671;p21"/>
          <p:cNvSpPr/>
          <p:nvPr/>
        </p:nvSpPr>
        <p:spPr>
          <a:xfrm rot="10800000" flipH="1">
            <a:off x="495300" y="539750"/>
            <a:ext cx="8164513" cy="406400"/>
          </a:xfrm>
          <a:prstGeom prst="trapezoid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1685;p21"/>
          <p:cNvSpPr>
            <a:spLocks/>
          </p:cNvSpPr>
          <p:nvPr/>
        </p:nvSpPr>
        <p:spPr bwMode="auto">
          <a:xfrm>
            <a:off x="342900" y="257175"/>
            <a:ext cx="188913" cy="185738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8" name="Google Shape;1686;p21"/>
          <p:cNvSpPr>
            <a:spLocks/>
          </p:cNvSpPr>
          <p:nvPr/>
        </p:nvSpPr>
        <p:spPr bwMode="auto">
          <a:xfrm>
            <a:off x="8774113" y="858838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9" name="Google Shape;1687;p21"/>
          <p:cNvSpPr>
            <a:spLocks/>
          </p:cNvSpPr>
          <p:nvPr/>
        </p:nvSpPr>
        <p:spPr bwMode="auto">
          <a:xfrm>
            <a:off x="8691563" y="1193800"/>
            <a:ext cx="231775" cy="227013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00" name="Google Shape;1688;p21"/>
          <p:cNvSpPr>
            <a:spLocks/>
          </p:cNvSpPr>
          <p:nvPr/>
        </p:nvSpPr>
        <p:spPr bwMode="auto">
          <a:xfrm>
            <a:off x="8691563" y="4716463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01" name="Google Shape;1689;p21"/>
          <p:cNvSpPr>
            <a:spLocks/>
          </p:cNvSpPr>
          <p:nvPr/>
        </p:nvSpPr>
        <p:spPr bwMode="auto">
          <a:xfrm>
            <a:off x="373063" y="4716463"/>
            <a:ext cx="231775" cy="227012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02" name="Google Shape;1690;p21"/>
          <p:cNvSpPr>
            <a:spLocks/>
          </p:cNvSpPr>
          <p:nvPr/>
        </p:nvSpPr>
        <p:spPr bwMode="auto">
          <a:xfrm>
            <a:off x="222250" y="4481513"/>
            <a:ext cx="150813" cy="146050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672" name="Google Shape;1672;p21"/>
          <p:cNvSpPr txBox="1">
            <a:spLocks noGrp="1"/>
          </p:cNvSpPr>
          <p:nvPr>
            <p:ph type="subTitle" idx="1"/>
          </p:nvPr>
        </p:nvSpPr>
        <p:spPr>
          <a:xfrm>
            <a:off x="879415" y="21451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3" name="Google Shape;1673;p21"/>
          <p:cNvSpPr txBox="1">
            <a:spLocks noGrp="1"/>
          </p:cNvSpPr>
          <p:nvPr>
            <p:ph type="subTitle" idx="2"/>
          </p:nvPr>
        </p:nvSpPr>
        <p:spPr>
          <a:xfrm>
            <a:off x="3566431" y="21451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4" name="Google Shape;1674;p21"/>
          <p:cNvSpPr txBox="1">
            <a:spLocks noGrp="1"/>
          </p:cNvSpPr>
          <p:nvPr>
            <p:ph type="title"/>
          </p:nvPr>
        </p:nvSpPr>
        <p:spPr>
          <a:xfrm>
            <a:off x="879415" y="17710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75" name="Google Shape;1675;p21"/>
          <p:cNvSpPr txBox="1">
            <a:spLocks noGrp="1"/>
          </p:cNvSpPr>
          <p:nvPr>
            <p:ph type="title" idx="3"/>
          </p:nvPr>
        </p:nvSpPr>
        <p:spPr>
          <a:xfrm>
            <a:off x="3566431" y="17710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76" name="Google Shape;1676;p21"/>
          <p:cNvSpPr txBox="1">
            <a:spLocks noGrp="1"/>
          </p:cNvSpPr>
          <p:nvPr>
            <p:ph type="subTitle" idx="4"/>
          </p:nvPr>
        </p:nvSpPr>
        <p:spPr>
          <a:xfrm>
            <a:off x="6239019" y="21451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1"/>
          <p:cNvSpPr txBox="1">
            <a:spLocks noGrp="1"/>
          </p:cNvSpPr>
          <p:nvPr>
            <p:ph type="title" idx="5"/>
          </p:nvPr>
        </p:nvSpPr>
        <p:spPr>
          <a:xfrm>
            <a:off x="6239019" y="17710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78" name="Google Shape;1678;p21"/>
          <p:cNvSpPr txBox="1">
            <a:spLocks noGrp="1"/>
          </p:cNvSpPr>
          <p:nvPr>
            <p:ph type="subTitle" idx="6"/>
          </p:nvPr>
        </p:nvSpPr>
        <p:spPr>
          <a:xfrm>
            <a:off x="879415" y="36418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9" name="Google Shape;1679;p21"/>
          <p:cNvSpPr txBox="1">
            <a:spLocks noGrp="1"/>
          </p:cNvSpPr>
          <p:nvPr>
            <p:ph type="subTitle" idx="7"/>
          </p:nvPr>
        </p:nvSpPr>
        <p:spPr>
          <a:xfrm>
            <a:off x="3566431" y="36418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0" name="Google Shape;1680;p21"/>
          <p:cNvSpPr txBox="1">
            <a:spLocks noGrp="1"/>
          </p:cNvSpPr>
          <p:nvPr>
            <p:ph type="title" idx="8"/>
          </p:nvPr>
        </p:nvSpPr>
        <p:spPr>
          <a:xfrm>
            <a:off x="879415" y="32677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81" name="Google Shape;1681;p21"/>
          <p:cNvSpPr txBox="1">
            <a:spLocks noGrp="1"/>
          </p:cNvSpPr>
          <p:nvPr>
            <p:ph type="title" idx="9"/>
          </p:nvPr>
        </p:nvSpPr>
        <p:spPr>
          <a:xfrm>
            <a:off x="3566431" y="32677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82" name="Google Shape;1682;p21"/>
          <p:cNvSpPr txBox="1">
            <a:spLocks noGrp="1"/>
          </p:cNvSpPr>
          <p:nvPr>
            <p:ph type="subTitle" idx="13"/>
          </p:nvPr>
        </p:nvSpPr>
        <p:spPr>
          <a:xfrm>
            <a:off x="6239019" y="3641838"/>
            <a:ext cx="2011200" cy="566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1"/>
          <p:cNvSpPr txBox="1">
            <a:spLocks noGrp="1"/>
          </p:cNvSpPr>
          <p:nvPr>
            <p:ph type="title" idx="14"/>
          </p:nvPr>
        </p:nvSpPr>
        <p:spPr>
          <a:xfrm>
            <a:off x="6239019" y="3267738"/>
            <a:ext cx="2011200" cy="3741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1684" name="Google Shape;1684;p21"/>
          <p:cNvSpPr txBox="1">
            <a:spLocks noGrp="1"/>
          </p:cNvSpPr>
          <p:nvPr>
            <p:ph type="title" idx="15"/>
          </p:nvPr>
        </p:nvSpPr>
        <p:spPr>
          <a:xfrm>
            <a:off x="880200" y="540000"/>
            <a:ext cx="7383600" cy="4233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ground">
  <p:cSld name="Backrground">
    <p:spTree>
      <p:nvGrpSpPr>
        <p:cNvPr id="1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18;p29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3" name="Google Shape;2319;p29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320;p29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321;p29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322;p29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323;p29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324;p29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325;p29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326;p29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327;p29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328;p29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329;p29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330;p29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331;p29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332;p29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333;p29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334;p29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335;p29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336;p29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337;p29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338;p29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39;p29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340;p29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341;p29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342;p29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343;p29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344;p29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345;p29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346;p29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347;p29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348;p29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349;p29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350;p29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351;p29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352;p29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353;p29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354;p29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355;p29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356;p29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357;p29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358;p29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359;p29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360;p29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361;p29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362;p29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363;p29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364;p29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365;p29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366;p29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367;p29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368;p29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369;p29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370;p29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371;p29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372;p29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373;p29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374;p29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375;p29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376;p29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377;p29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378;p29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379;p29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380;p29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381;p29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382;p29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383;p29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384;p29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385;p29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386;p29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387;p29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388;p29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389;p29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390;p29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391;p29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392;p29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393;p29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394;p29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395;p29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396;p29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397;p29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ground 1">
  <p:cSld name="Backrground 1"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99;p30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3" name="Google Shape;2400;p30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401;p30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402;p30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403;p30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404;p30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405;p30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406;p30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407;p30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408;p30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409;p30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410;p30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411;p30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412;p30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413;p30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414;p30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415;p30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416;p30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417;p30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418;p30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419;p30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420;p30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21;p30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422;p30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423;p30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424;p30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425;p30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426;p30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427;p30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428;p30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429;p30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430;p30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431;p30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432;p30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433;p30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434;p30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435;p30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436;p30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437;p30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438;p30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439;p30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440;p30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441;p30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442;p30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443;p30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444;p30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445;p30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446;p30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447;p30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448;p30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449;p30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450;p30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451;p30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452;p30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453;p30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454;p30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455;p30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456;p30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457;p30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458;p30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459;p30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460;p30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461;p30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462;p30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463;p30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464;p30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465;p30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466;p30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467;p30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468;p30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469;p30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470;p30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471;p30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472;p30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473;p30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474;p30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475;p30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476;p30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477;p30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478;p30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" name="Google Shape;2479;p30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3" name="Google Shape;2480;p30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4" name="Google Shape;2481;p30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5" name="Google Shape;2482;p30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2483;p30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2484;p30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2485;p30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2486;p30"/>
          <p:cNvSpPr>
            <a:spLocks/>
          </p:cNvSpPr>
          <p:nvPr/>
        </p:nvSpPr>
        <p:spPr bwMode="auto">
          <a:xfrm>
            <a:off x="6786563" y="4473575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2487;p30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2488;p30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92" name="Google Shape;2489;p30"/>
          <p:cNvGrpSpPr>
            <a:grpSpLocks/>
          </p:cNvGrpSpPr>
          <p:nvPr/>
        </p:nvGrpSpPr>
        <p:grpSpPr bwMode="auto">
          <a:xfrm>
            <a:off x="325438" y="344488"/>
            <a:ext cx="1968500" cy="1254125"/>
            <a:chOff x="325767" y="345185"/>
            <a:chExt cx="1968007" cy="1253329"/>
          </a:xfrm>
        </p:grpSpPr>
        <p:grpSp>
          <p:nvGrpSpPr>
            <p:cNvPr id="93" name="Google Shape;2490;p30"/>
            <p:cNvGrpSpPr>
              <a:grpSpLocks/>
            </p:cNvGrpSpPr>
            <p:nvPr/>
          </p:nvGrpSpPr>
          <p:grpSpPr bwMode="auto">
            <a:xfrm>
              <a:off x="383163" y="397362"/>
              <a:ext cx="1910610" cy="1201152"/>
              <a:chOff x="724204" y="612713"/>
              <a:chExt cx="1360833" cy="855582"/>
            </a:xfrm>
          </p:grpSpPr>
          <p:sp>
            <p:nvSpPr>
              <p:cNvPr id="107" name="Google Shape;2491;p30"/>
              <p:cNvSpPr>
                <a:spLocks/>
              </p:cNvSpPr>
              <p:nvPr/>
            </p:nvSpPr>
            <p:spPr bwMode="auto">
              <a:xfrm rot="-596131">
                <a:off x="840397" y="921641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8" name="Google Shape;2492;p30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9" name="Google Shape;2493;p30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0" name="Google Shape;2494;p30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1" name="Google Shape;2495;p30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2" name="Google Shape;2496;p30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3" name="Google Shape;2497;p30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4" name="Google Shape;2498;p30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5" name="Google Shape;2499;p30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6" name="Google Shape;2500;p30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7" name="Google Shape;2501;p30"/>
              <p:cNvSpPr>
                <a:spLocks/>
              </p:cNvSpPr>
              <p:nvPr/>
            </p:nvSpPr>
            <p:spPr bwMode="auto">
              <a:xfrm rot="-596131">
                <a:off x="1124320" y="987391"/>
                <a:ext cx="136407" cy="125685"/>
              </a:xfrm>
              <a:custGeom>
                <a:avLst/>
                <a:gdLst/>
                <a:ahLst/>
                <a:cxnLst>
                  <a:cxn ang="0">
                    <a:pos x="3222" y="1"/>
                  </a:cxn>
                  <a:cxn ang="0">
                    <a:pos x="351" y="2291"/>
                  </a:cxn>
                  <a:cxn ang="0">
                    <a:pos x="2732" y="6126"/>
                  </a:cxn>
                  <a:cxn ang="0">
                    <a:pos x="3554" y="6236"/>
                  </a:cxn>
                  <a:cxn ang="0">
                    <a:pos x="6417" y="3945"/>
                  </a:cxn>
                  <a:cxn ang="0">
                    <a:pos x="4036" y="111"/>
                  </a:cxn>
                  <a:cxn ang="0">
                    <a:pos x="3222" y="1"/>
                  </a:cxn>
                </a:cxnLst>
                <a:rect l="0" t="0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18" name="Google Shape;2502;p30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94" name="Google Shape;2503;p30"/>
            <p:cNvGrpSpPr>
              <a:grpSpLocks/>
            </p:cNvGrpSpPr>
            <p:nvPr/>
          </p:nvGrpSpPr>
          <p:grpSpPr bwMode="auto">
            <a:xfrm>
              <a:off x="325767" y="345185"/>
              <a:ext cx="1910610" cy="1201152"/>
              <a:chOff x="724204" y="612713"/>
              <a:chExt cx="1360833" cy="855582"/>
            </a:xfrm>
          </p:grpSpPr>
          <p:sp>
            <p:nvSpPr>
              <p:cNvPr id="95" name="Google Shape;2504;p30"/>
              <p:cNvSpPr/>
              <p:nvPr/>
            </p:nvSpPr>
            <p:spPr>
              <a:xfrm rot="-596131">
                <a:off x="840636" y="921219"/>
                <a:ext cx="1201631" cy="412472"/>
              </a:xfrm>
              <a:custGeom>
                <a:avLst/>
                <a:gdLst/>
                <a:ahLst/>
                <a:cxnLst/>
                <a:rect l="l" t="t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2505;p30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97" name="Google Shape;2506;p30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98" name="Google Shape;2507;p30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99" name="Google Shape;2508;p30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0" name="Google Shape;2509;p30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1" name="Google Shape;2510;p30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2" name="Google Shape;2511;p30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3" name="Google Shape;2512;p30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4" name="Google Shape;2513;p30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05" name="Google Shape;2514;p30"/>
              <p:cNvSpPr/>
              <p:nvPr/>
            </p:nvSpPr>
            <p:spPr>
              <a:xfrm rot="-596131">
                <a:off x="1124371" y="987893"/>
                <a:ext cx="136780" cy="125436"/>
              </a:xfrm>
              <a:custGeom>
                <a:avLst/>
                <a:gdLst/>
                <a:ahLst/>
                <a:cxnLst/>
                <a:rect l="l" t="t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2515;p30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692;p22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693;p22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694;p22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695;p22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696;p22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697;p22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698;p22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99;p22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700;p22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701;p22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702;p22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703;p22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704;p22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05;p22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706;p22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707;p22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708;p22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709;p22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710;p22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711;p22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712;p22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713;p22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714;p22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715;p22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716;p22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717;p22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718;p22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719;p22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720;p22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721;p22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722;p22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723;p22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724;p22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725;p22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726;p22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727;p22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728;p22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729;p22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730;p22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731;p22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732;p22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733;p22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734;p22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735;p22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736;p22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737;p22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738;p22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739;p22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740;p22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741;p22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742;p22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743;p22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744;p22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745;p22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746;p22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747;p22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748;p22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749;p22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750;p22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751;p22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752;p22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753;p22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754;p22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755;p22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756;p22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757;p22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758;p22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759;p22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760;p22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761;p22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762;p22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763;p22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764;p22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765;p22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766;p22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67;p22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68;p22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69;p22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70;p22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71;p22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1772;p22"/>
          <p:cNvSpPr/>
          <p:nvPr/>
        </p:nvSpPr>
        <p:spPr>
          <a:xfrm>
            <a:off x="1484313" y="1122363"/>
            <a:ext cx="6176962" cy="2795587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1775;p22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6" name="Google Shape;1776;p22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1777;p22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1778;p22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1779;p22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1780;p22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1781;p22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1782;p22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1783;p22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773" name="Google Shape;1773;p22"/>
          <p:cNvSpPr txBox="1">
            <a:spLocks noGrp="1"/>
          </p:cNvSpPr>
          <p:nvPr>
            <p:ph type="title"/>
          </p:nvPr>
        </p:nvSpPr>
        <p:spPr>
          <a:xfrm>
            <a:off x="2382800" y="1715900"/>
            <a:ext cx="4378500" cy="7077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74" name="Google Shape;1774;p22"/>
          <p:cNvSpPr txBox="1">
            <a:spLocks noGrp="1"/>
          </p:cNvSpPr>
          <p:nvPr>
            <p:ph type="subTitle" idx="1"/>
          </p:nvPr>
        </p:nvSpPr>
        <p:spPr>
          <a:xfrm>
            <a:off x="2382800" y="2423500"/>
            <a:ext cx="4378500" cy="10041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121;p16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238125" y="846625"/>
            <a:chExt cx="7143650" cy="4019000"/>
          </a:xfrm>
        </p:grpSpPr>
        <p:sp>
          <p:nvSpPr>
            <p:cNvPr id="5" name="Google Shape;1122;p16"/>
            <p:cNvSpPr/>
            <p:nvPr/>
          </p:nvSpPr>
          <p:spPr>
            <a:xfrm>
              <a:off x="36462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123;p16"/>
            <p:cNvSpPr/>
            <p:nvPr/>
          </p:nvSpPr>
          <p:spPr>
            <a:xfrm>
              <a:off x="50477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24;p16"/>
            <p:cNvSpPr/>
            <p:nvPr/>
          </p:nvSpPr>
          <p:spPr>
            <a:xfrm>
              <a:off x="64615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125;p16"/>
            <p:cNvSpPr/>
            <p:nvPr/>
          </p:nvSpPr>
          <p:spPr>
            <a:xfrm>
              <a:off x="78630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126;p16"/>
            <p:cNvSpPr/>
            <p:nvPr/>
          </p:nvSpPr>
          <p:spPr>
            <a:xfrm>
              <a:off x="92768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127;p16"/>
            <p:cNvSpPr/>
            <p:nvPr/>
          </p:nvSpPr>
          <p:spPr>
            <a:xfrm>
              <a:off x="106783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28;p16"/>
            <p:cNvSpPr/>
            <p:nvPr/>
          </p:nvSpPr>
          <p:spPr>
            <a:xfrm>
              <a:off x="120797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129;p16"/>
            <p:cNvSpPr/>
            <p:nvPr/>
          </p:nvSpPr>
          <p:spPr>
            <a:xfrm>
              <a:off x="134935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130;p16"/>
            <p:cNvSpPr/>
            <p:nvPr/>
          </p:nvSpPr>
          <p:spPr>
            <a:xfrm>
              <a:off x="148950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131;p16"/>
            <p:cNvSpPr/>
            <p:nvPr/>
          </p:nvSpPr>
          <p:spPr>
            <a:xfrm>
              <a:off x="163088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32;p16"/>
            <p:cNvSpPr/>
            <p:nvPr/>
          </p:nvSpPr>
          <p:spPr>
            <a:xfrm>
              <a:off x="177103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133;p16"/>
            <p:cNvSpPr/>
            <p:nvPr/>
          </p:nvSpPr>
          <p:spPr>
            <a:xfrm>
              <a:off x="191117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134;p16"/>
            <p:cNvSpPr/>
            <p:nvPr/>
          </p:nvSpPr>
          <p:spPr>
            <a:xfrm>
              <a:off x="205256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135;p16"/>
            <p:cNvSpPr/>
            <p:nvPr/>
          </p:nvSpPr>
          <p:spPr>
            <a:xfrm>
              <a:off x="219270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36;p16"/>
            <p:cNvSpPr/>
            <p:nvPr/>
          </p:nvSpPr>
          <p:spPr>
            <a:xfrm>
              <a:off x="233285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37;p16"/>
            <p:cNvSpPr/>
            <p:nvPr/>
          </p:nvSpPr>
          <p:spPr>
            <a:xfrm>
              <a:off x="247423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38;p16"/>
            <p:cNvSpPr/>
            <p:nvPr/>
          </p:nvSpPr>
          <p:spPr>
            <a:xfrm>
              <a:off x="261438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9;p16"/>
            <p:cNvSpPr/>
            <p:nvPr/>
          </p:nvSpPr>
          <p:spPr>
            <a:xfrm>
              <a:off x="275576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0;p16"/>
            <p:cNvSpPr/>
            <p:nvPr/>
          </p:nvSpPr>
          <p:spPr>
            <a:xfrm>
              <a:off x="289591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41;p16"/>
            <p:cNvSpPr/>
            <p:nvPr/>
          </p:nvSpPr>
          <p:spPr>
            <a:xfrm>
              <a:off x="303605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42;p16"/>
            <p:cNvSpPr/>
            <p:nvPr/>
          </p:nvSpPr>
          <p:spPr>
            <a:xfrm>
              <a:off x="317743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43;p16"/>
            <p:cNvSpPr/>
            <p:nvPr/>
          </p:nvSpPr>
          <p:spPr>
            <a:xfrm>
              <a:off x="331758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44;p16"/>
            <p:cNvSpPr/>
            <p:nvPr/>
          </p:nvSpPr>
          <p:spPr>
            <a:xfrm>
              <a:off x="345896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45;p16"/>
            <p:cNvSpPr/>
            <p:nvPr/>
          </p:nvSpPr>
          <p:spPr>
            <a:xfrm>
              <a:off x="359911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146;p16"/>
            <p:cNvSpPr/>
            <p:nvPr/>
          </p:nvSpPr>
          <p:spPr>
            <a:xfrm>
              <a:off x="373925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147;p16"/>
            <p:cNvSpPr/>
            <p:nvPr/>
          </p:nvSpPr>
          <p:spPr>
            <a:xfrm>
              <a:off x="388064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148;p16"/>
            <p:cNvSpPr/>
            <p:nvPr/>
          </p:nvSpPr>
          <p:spPr>
            <a:xfrm>
              <a:off x="402078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149;p16"/>
            <p:cNvSpPr/>
            <p:nvPr/>
          </p:nvSpPr>
          <p:spPr>
            <a:xfrm>
              <a:off x="416093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150;p16"/>
            <p:cNvSpPr/>
            <p:nvPr/>
          </p:nvSpPr>
          <p:spPr>
            <a:xfrm>
              <a:off x="430231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151;p16"/>
            <p:cNvSpPr/>
            <p:nvPr/>
          </p:nvSpPr>
          <p:spPr>
            <a:xfrm>
              <a:off x="444246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152;p16"/>
            <p:cNvSpPr/>
            <p:nvPr/>
          </p:nvSpPr>
          <p:spPr>
            <a:xfrm>
              <a:off x="458384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153;p16"/>
            <p:cNvSpPr/>
            <p:nvPr/>
          </p:nvSpPr>
          <p:spPr>
            <a:xfrm>
              <a:off x="472399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154;p16"/>
            <p:cNvSpPr/>
            <p:nvPr/>
          </p:nvSpPr>
          <p:spPr>
            <a:xfrm>
              <a:off x="486413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155;p16"/>
            <p:cNvSpPr/>
            <p:nvPr/>
          </p:nvSpPr>
          <p:spPr>
            <a:xfrm>
              <a:off x="500551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156;p16"/>
            <p:cNvSpPr/>
            <p:nvPr/>
          </p:nvSpPr>
          <p:spPr>
            <a:xfrm>
              <a:off x="514566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157;p16"/>
            <p:cNvSpPr/>
            <p:nvPr/>
          </p:nvSpPr>
          <p:spPr>
            <a:xfrm>
              <a:off x="528704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158;p16"/>
            <p:cNvSpPr/>
            <p:nvPr/>
          </p:nvSpPr>
          <p:spPr>
            <a:xfrm>
              <a:off x="542719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159;p16"/>
            <p:cNvSpPr/>
            <p:nvPr/>
          </p:nvSpPr>
          <p:spPr>
            <a:xfrm>
              <a:off x="5567338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160;p16"/>
            <p:cNvSpPr/>
            <p:nvPr/>
          </p:nvSpPr>
          <p:spPr>
            <a:xfrm>
              <a:off x="570872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161;p16"/>
            <p:cNvSpPr/>
            <p:nvPr/>
          </p:nvSpPr>
          <p:spPr>
            <a:xfrm>
              <a:off x="5848867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162;p16"/>
            <p:cNvSpPr/>
            <p:nvPr/>
          </p:nvSpPr>
          <p:spPr>
            <a:xfrm>
              <a:off x="5989012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163;p16"/>
            <p:cNvSpPr/>
            <p:nvPr/>
          </p:nvSpPr>
          <p:spPr>
            <a:xfrm>
              <a:off x="6130396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164;p16"/>
            <p:cNvSpPr/>
            <p:nvPr/>
          </p:nvSpPr>
          <p:spPr>
            <a:xfrm>
              <a:off x="6270541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165;p16"/>
            <p:cNvSpPr/>
            <p:nvPr/>
          </p:nvSpPr>
          <p:spPr>
            <a:xfrm>
              <a:off x="6411925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166;p16"/>
            <p:cNvSpPr/>
            <p:nvPr/>
          </p:nvSpPr>
          <p:spPr>
            <a:xfrm>
              <a:off x="6552070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167;p16"/>
            <p:cNvSpPr/>
            <p:nvPr/>
          </p:nvSpPr>
          <p:spPr>
            <a:xfrm>
              <a:off x="669221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168;p16"/>
            <p:cNvSpPr/>
            <p:nvPr/>
          </p:nvSpPr>
          <p:spPr>
            <a:xfrm>
              <a:off x="683359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169;p16"/>
            <p:cNvSpPr/>
            <p:nvPr/>
          </p:nvSpPr>
          <p:spPr>
            <a:xfrm>
              <a:off x="6973744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170;p16"/>
            <p:cNvSpPr/>
            <p:nvPr/>
          </p:nvSpPr>
          <p:spPr>
            <a:xfrm>
              <a:off x="7115129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0" y="0"/>
                  </a:moveTo>
                  <a:lnTo>
                    <a:pt x="0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171;p16"/>
            <p:cNvSpPr/>
            <p:nvPr/>
          </p:nvSpPr>
          <p:spPr>
            <a:xfrm>
              <a:off x="7255273" y="846625"/>
              <a:ext cx="0" cy="4019000"/>
            </a:xfrm>
            <a:custGeom>
              <a:avLst/>
              <a:gdLst/>
              <a:ahLst/>
              <a:cxnLst/>
              <a:rect l="l" t="t" r="r" b="b"/>
              <a:pathLst>
                <a:path w="1" h="160760" fill="none" extrusionOk="0">
                  <a:moveTo>
                    <a:pt x="1" y="0"/>
                  </a:moveTo>
                  <a:lnTo>
                    <a:pt x="1" y="160759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172;p16"/>
            <p:cNvSpPr/>
            <p:nvPr/>
          </p:nvSpPr>
          <p:spPr>
            <a:xfrm>
              <a:off x="238125" y="88756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173;p16"/>
            <p:cNvSpPr/>
            <p:nvPr/>
          </p:nvSpPr>
          <p:spPr>
            <a:xfrm>
              <a:off x="238125" y="10277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174;p16"/>
            <p:cNvSpPr/>
            <p:nvPr/>
          </p:nvSpPr>
          <p:spPr>
            <a:xfrm>
              <a:off x="238125" y="116913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175;p16"/>
            <p:cNvSpPr/>
            <p:nvPr/>
          </p:nvSpPr>
          <p:spPr>
            <a:xfrm>
              <a:off x="238125" y="130930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176;p16"/>
            <p:cNvSpPr/>
            <p:nvPr/>
          </p:nvSpPr>
          <p:spPr>
            <a:xfrm>
              <a:off x="238125" y="14494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177;p16"/>
            <p:cNvSpPr/>
            <p:nvPr/>
          </p:nvSpPr>
          <p:spPr>
            <a:xfrm>
              <a:off x="238125" y="159088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178;p16"/>
            <p:cNvSpPr/>
            <p:nvPr/>
          </p:nvSpPr>
          <p:spPr>
            <a:xfrm>
              <a:off x="238125" y="173105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179;p16"/>
            <p:cNvSpPr/>
            <p:nvPr/>
          </p:nvSpPr>
          <p:spPr>
            <a:xfrm>
              <a:off x="238125" y="18712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180;p16"/>
            <p:cNvSpPr/>
            <p:nvPr/>
          </p:nvSpPr>
          <p:spPr>
            <a:xfrm>
              <a:off x="238125" y="201263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181;p16"/>
            <p:cNvSpPr/>
            <p:nvPr/>
          </p:nvSpPr>
          <p:spPr>
            <a:xfrm>
              <a:off x="238125" y="215280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182;p16"/>
            <p:cNvSpPr/>
            <p:nvPr/>
          </p:nvSpPr>
          <p:spPr>
            <a:xfrm>
              <a:off x="238125" y="229421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183;p16"/>
            <p:cNvSpPr/>
            <p:nvPr/>
          </p:nvSpPr>
          <p:spPr>
            <a:xfrm>
              <a:off x="238125" y="243437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184;p16"/>
            <p:cNvSpPr/>
            <p:nvPr/>
          </p:nvSpPr>
          <p:spPr>
            <a:xfrm>
              <a:off x="238125" y="257454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185;p16"/>
            <p:cNvSpPr/>
            <p:nvPr/>
          </p:nvSpPr>
          <p:spPr>
            <a:xfrm>
              <a:off x="238125" y="271595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186;p16"/>
            <p:cNvSpPr/>
            <p:nvPr/>
          </p:nvSpPr>
          <p:spPr>
            <a:xfrm>
              <a:off x="238125" y="285612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187;p16"/>
            <p:cNvSpPr/>
            <p:nvPr/>
          </p:nvSpPr>
          <p:spPr>
            <a:xfrm>
              <a:off x="238125" y="299629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188;p16"/>
            <p:cNvSpPr/>
            <p:nvPr/>
          </p:nvSpPr>
          <p:spPr>
            <a:xfrm>
              <a:off x="238125" y="313770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189;p16"/>
            <p:cNvSpPr/>
            <p:nvPr/>
          </p:nvSpPr>
          <p:spPr>
            <a:xfrm>
              <a:off x="238125" y="327787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190;p16"/>
            <p:cNvSpPr/>
            <p:nvPr/>
          </p:nvSpPr>
          <p:spPr>
            <a:xfrm>
              <a:off x="238125" y="341804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191;p16"/>
            <p:cNvSpPr/>
            <p:nvPr/>
          </p:nvSpPr>
          <p:spPr>
            <a:xfrm>
              <a:off x="238125" y="3559450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192;p16"/>
            <p:cNvSpPr/>
            <p:nvPr/>
          </p:nvSpPr>
          <p:spPr>
            <a:xfrm>
              <a:off x="238125" y="3699619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193;p16"/>
            <p:cNvSpPr/>
            <p:nvPr/>
          </p:nvSpPr>
          <p:spPr>
            <a:xfrm>
              <a:off x="238125" y="3841028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194;p16"/>
            <p:cNvSpPr/>
            <p:nvPr/>
          </p:nvSpPr>
          <p:spPr>
            <a:xfrm>
              <a:off x="238125" y="3981197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195;p16"/>
            <p:cNvSpPr/>
            <p:nvPr/>
          </p:nvSpPr>
          <p:spPr>
            <a:xfrm>
              <a:off x="238125" y="4121366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196;p16"/>
            <p:cNvSpPr/>
            <p:nvPr/>
          </p:nvSpPr>
          <p:spPr>
            <a:xfrm>
              <a:off x="238125" y="4262775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197;p16"/>
            <p:cNvSpPr/>
            <p:nvPr/>
          </p:nvSpPr>
          <p:spPr>
            <a:xfrm>
              <a:off x="238125" y="4402944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198;p16"/>
            <p:cNvSpPr/>
            <p:nvPr/>
          </p:nvSpPr>
          <p:spPr>
            <a:xfrm>
              <a:off x="238125" y="4543113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199;p16"/>
            <p:cNvSpPr/>
            <p:nvPr/>
          </p:nvSpPr>
          <p:spPr>
            <a:xfrm>
              <a:off x="238125" y="4684522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200;p16"/>
            <p:cNvSpPr/>
            <p:nvPr/>
          </p:nvSpPr>
          <p:spPr>
            <a:xfrm>
              <a:off x="238125" y="4824691"/>
              <a:ext cx="7143650" cy="0"/>
            </a:xfrm>
            <a:custGeom>
              <a:avLst/>
              <a:gdLst/>
              <a:ahLst/>
              <a:cxnLst/>
              <a:rect l="l" t="t" r="r" b="b"/>
              <a:pathLst>
                <a:path w="285746" h="1" fill="none" extrusionOk="0">
                  <a:moveTo>
                    <a:pt x="28574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1201;p16"/>
          <p:cNvSpPr/>
          <p:nvPr/>
        </p:nvSpPr>
        <p:spPr>
          <a:xfrm rot="10800000" flipH="1">
            <a:off x="1508125" y="1122363"/>
            <a:ext cx="6127750" cy="2263775"/>
          </a:xfrm>
          <a:prstGeom prst="trapezoid">
            <a:avLst>
              <a:gd name="adj" fmla="val 4827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1202;p16"/>
          <p:cNvSpPr/>
          <p:nvPr/>
        </p:nvSpPr>
        <p:spPr>
          <a:xfrm flipH="1">
            <a:off x="1482725" y="3511550"/>
            <a:ext cx="6176963" cy="406400"/>
          </a:xfrm>
          <a:prstGeom prst="trapezoid">
            <a:avLst>
              <a:gd name="adj" fmla="val 28850"/>
            </a:avLst>
          </a:prstGeom>
          <a:solidFill>
            <a:schemeClr val="lt1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1205;p16"/>
          <p:cNvSpPr>
            <a:spLocks/>
          </p:cNvSpPr>
          <p:nvPr/>
        </p:nvSpPr>
        <p:spPr bwMode="auto">
          <a:xfrm>
            <a:off x="593725" y="1716088"/>
            <a:ext cx="187325" cy="184150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7" name="Google Shape;1206;p16"/>
          <p:cNvSpPr>
            <a:spLocks/>
          </p:cNvSpPr>
          <p:nvPr/>
        </p:nvSpPr>
        <p:spPr bwMode="auto">
          <a:xfrm>
            <a:off x="6745288" y="411163"/>
            <a:ext cx="233362" cy="227012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8" name="Google Shape;1207;p16"/>
          <p:cNvSpPr>
            <a:spLocks/>
          </p:cNvSpPr>
          <p:nvPr/>
        </p:nvSpPr>
        <p:spPr bwMode="auto">
          <a:xfrm>
            <a:off x="8553450" y="1069975"/>
            <a:ext cx="233363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82"/>
              </a:cxn>
              <a:cxn ang="0">
                <a:pos x="2857" y="2488"/>
              </a:cxn>
              <a:cxn ang="0">
                <a:pos x="2607" y="2713"/>
              </a:cxn>
              <a:cxn ang="0">
                <a:pos x="351" y="3666"/>
              </a:cxn>
              <a:cxn ang="0">
                <a:pos x="351" y="4468"/>
              </a:cxn>
              <a:cxn ang="0">
                <a:pos x="2582" y="5395"/>
              </a:cxn>
              <a:cxn ang="0">
                <a:pos x="2807" y="5646"/>
              </a:cxn>
              <a:cxn ang="0">
                <a:pos x="3760" y="7901"/>
              </a:cxn>
              <a:cxn ang="0">
                <a:pos x="4161" y="8165"/>
              </a:cxn>
              <a:cxn ang="0">
                <a:pos x="4562" y="7901"/>
              </a:cxn>
              <a:cxn ang="0">
                <a:pos x="5489" y="5671"/>
              </a:cxn>
              <a:cxn ang="0">
                <a:pos x="5740" y="5445"/>
              </a:cxn>
              <a:cxn ang="0">
                <a:pos x="7970" y="4493"/>
              </a:cxn>
              <a:cxn ang="0">
                <a:pos x="7970" y="3691"/>
              </a:cxn>
              <a:cxn ang="0">
                <a:pos x="5765" y="2764"/>
              </a:cxn>
              <a:cxn ang="0">
                <a:pos x="5539" y="2513"/>
              </a:cxn>
              <a:cxn ang="0">
                <a:pos x="4587" y="282"/>
              </a:cxn>
              <a:cxn ang="0">
                <a:pos x="4186" y="0"/>
              </a:cxn>
            </a:cxnLst>
            <a:rect l="0" t="0" r="r" b="b"/>
            <a:pathLst>
              <a:path w="8347" h="8165" extrusionOk="0">
                <a:moveTo>
                  <a:pt x="4186" y="0"/>
                </a:moveTo>
                <a:cubicBezTo>
                  <a:pt x="4023" y="0"/>
                  <a:pt x="3860" y="94"/>
                  <a:pt x="3785" y="282"/>
                </a:cubicBezTo>
                <a:lnTo>
                  <a:pt x="2857" y="2488"/>
                </a:lnTo>
                <a:cubicBezTo>
                  <a:pt x="2807" y="2588"/>
                  <a:pt x="2707" y="2663"/>
                  <a:pt x="2607" y="2713"/>
                </a:cubicBezTo>
                <a:lnTo>
                  <a:pt x="351" y="3666"/>
                </a:lnTo>
                <a:cubicBezTo>
                  <a:pt x="0" y="3816"/>
                  <a:pt x="0" y="4317"/>
                  <a:pt x="351" y="4468"/>
                </a:cubicBezTo>
                <a:lnTo>
                  <a:pt x="2582" y="5395"/>
                </a:lnTo>
                <a:cubicBezTo>
                  <a:pt x="2682" y="5445"/>
                  <a:pt x="2757" y="5546"/>
                  <a:pt x="2807" y="5646"/>
                </a:cubicBezTo>
                <a:lnTo>
                  <a:pt x="3760" y="7901"/>
                </a:lnTo>
                <a:cubicBezTo>
                  <a:pt x="3835" y="8077"/>
                  <a:pt x="3998" y="8165"/>
                  <a:pt x="4161" y="8165"/>
                </a:cubicBezTo>
                <a:cubicBezTo>
                  <a:pt x="4324" y="8165"/>
                  <a:pt x="4486" y="8077"/>
                  <a:pt x="4562" y="7901"/>
                </a:cubicBezTo>
                <a:lnTo>
                  <a:pt x="5489" y="5671"/>
                </a:lnTo>
                <a:cubicBezTo>
                  <a:pt x="5539" y="5571"/>
                  <a:pt x="5614" y="5495"/>
                  <a:pt x="5740" y="5445"/>
                </a:cubicBezTo>
                <a:lnTo>
                  <a:pt x="7970" y="4493"/>
                </a:lnTo>
                <a:cubicBezTo>
                  <a:pt x="8346" y="4343"/>
                  <a:pt x="8346" y="3841"/>
                  <a:pt x="7970" y="3691"/>
                </a:cubicBezTo>
                <a:lnTo>
                  <a:pt x="5765" y="2764"/>
                </a:lnTo>
                <a:cubicBezTo>
                  <a:pt x="5664" y="2713"/>
                  <a:pt x="5589" y="2638"/>
                  <a:pt x="5539" y="2513"/>
                </a:cubicBezTo>
                <a:lnTo>
                  <a:pt x="4587" y="282"/>
                </a:lnTo>
                <a:cubicBezTo>
                  <a:pt x="4512" y="94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89" name="Google Shape;1208;p16"/>
          <p:cNvSpPr>
            <a:spLocks/>
          </p:cNvSpPr>
          <p:nvPr/>
        </p:nvSpPr>
        <p:spPr bwMode="auto">
          <a:xfrm>
            <a:off x="7142163" y="261938"/>
            <a:ext cx="150812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0" name="Google Shape;1209;p16"/>
          <p:cNvSpPr>
            <a:spLocks/>
          </p:cNvSpPr>
          <p:nvPr/>
        </p:nvSpPr>
        <p:spPr bwMode="auto">
          <a:xfrm>
            <a:off x="8501063" y="407988"/>
            <a:ext cx="150812" cy="147637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1" name="Google Shape;1210;p16"/>
          <p:cNvSpPr>
            <a:spLocks/>
          </p:cNvSpPr>
          <p:nvPr/>
        </p:nvSpPr>
        <p:spPr bwMode="auto">
          <a:xfrm flipH="1">
            <a:off x="430213" y="2909888"/>
            <a:ext cx="231775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2" name="Google Shape;1211;p16"/>
          <p:cNvSpPr>
            <a:spLocks/>
          </p:cNvSpPr>
          <p:nvPr/>
        </p:nvSpPr>
        <p:spPr bwMode="auto">
          <a:xfrm flipH="1">
            <a:off x="280988" y="2773363"/>
            <a:ext cx="150812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3" name="Google Shape;1212;p16"/>
          <p:cNvSpPr>
            <a:spLocks/>
          </p:cNvSpPr>
          <p:nvPr/>
        </p:nvSpPr>
        <p:spPr bwMode="auto">
          <a:xfrm>
            <a:off x="2205038" y="279400"/>
            <a:ext cx="233362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94" name="Google Shape;1213;p16"/>
          <p:cNvSpPr>
            <a:spLocks/>
          </p:cNvSpPr>
          <p:nvPr/>
        </p:nvSpPr>
        <p:spPr bwMode="auto">
          <a:xfrm>
            <a:off x="6827838" y="4572000"/>
            <a:ext cx="150812" cy="147638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203" name="Google Shape;1203;p16"/>
          <p:cNvSpPr txBox="1">
            <a:spLocks noGrp="1"/>
          </p:cNvSpPr>
          <p:nvPr>
            <p:ph type="title"/>
          </p:nvPr>
        </p:nvSpPr>
        <p:spPr>
          <a:xfrm>
            <a:off x="2076425" y="3504000"/>
            <a:ext cx="4991100" cy="4200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sz="20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Luckiest Guy"/>
              <a:buNone/>
              <a:defRPr b="1">
                <a:solidFill>
                  <a:schemeClr val="accent4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endParaRPr/>
          </a:p>
        </p:txBody>
      </p:sp>
      <p:sp>
        <p:nvSpPr>
          <p:cNvPr id="1204" name="Google Shape;1204;p16"/>
          <p:cNvSpPr txBox="1">
            <a:spLocks noGrp="1"/>
          </p:cNvSpPr>
          <p:nvPr>
            <p:ph type="subTitle" idx="1"/>
          </p:nvPr>
        </p:nvSpPr>
        <p:spPr>
          <a:xfrm>
            <a:off x="2076425" y="1477175"/>
            <a:ext cx="4991100" cy="15534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879475" y="539750"/>
            <a:ext cx="7385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MX">
              <a:sym typeface="Arial" pitchFamily="34" charset="0"/>
            </a:endParaRPr>
          </a:p>
        </p:txBody>
      </p:sp>
      <p:sp>
        <p:nvSpPr>
          <p:cNvPr id="102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720725" y="1187450"/>
            <a:ext cx="77025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MX">
              <a:sym typeface="Arial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3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iRSXe7SkU0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a5LoHy_Vr0I?list=PLq8TmwIfBALwVVXDY7E9HxRYjZA7WqtCH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8lRLfythBDQ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mtnDu0sz0-s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z8n_SbhIIUo?feature=oembed" TargetMode="Externa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FdUXU9ZGls?feature=oembed" TargetMode="Externa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vV413yrc4ow?feature=oembed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Pimn2alRvI?feature=oembed" TargetMode="External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2xloTBrDf6Y?feature=oembed" TargetMode="Externa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Yv2KEDCfk1Q?feature=oembed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Google Shape;2528;p34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19460" name="Google Shape;2529;p34"/>
          <p:cNvGrpSpPr>
            <a:grpSpLocks/>
          </p:cNvGrpSpPr>
          <p:nvPr/>
        </p:nvGrpSpPr>
        <p:grpSpPr bwMode="auto">
          <a:xfrm rot="-2137134">
            <a:off x="5775325" y="1458913"/>
            <a:ext cx="930275" cy="758825"/>
            <a:chOff x="7020826" y="406413"/>
            <a:chExt cx="1828858" cy="1493081"/>
          </a:xfrm>
        </p:grpSpPr>
        <p:grpSp>
          <p:nvGrpSpPr>
            <p:cNvPr id="19965" name="Google Shape;2530;p34"/>
            <p:cNvGrpSpPr>
              <a:grpSpLocks/>
            </p:cNvGrpSpPr>
            <p:nvPr/>
          </p:nvGrpSpPr>
          <p:grpSpPr bwMode="auto">
            <a:xfrm rot="1319192">
              <a:off x="7145131" y="666916"/>
              <a:ext cx="1580247" cy="971022"/>
              <a:chOff x="11992918" y="216026"/>
              <a:chExt cx="1580199" cy="970993"/>
            </a:xfrm>
          </p:grpSpPr>
          <p:sp>
            <p:nvSpPr>
              <p:cNvPr id="19977" name="Google Shape;2531;p34"/>
              <p:cNvSpPr>
                <a:spLocks/>
              </p:cNvSpPr>
              <p:nvPr/>
            </p:nvSpPr>
            <p:spPr bwMode="auto">
              <a:xfrm>
                <a:off x="12079014" y="254855"/>
                <a:ext cx="1494103" cy="932163"/>
              </a:xfrm>
              <a:custGeom>
                <a:avLst/>
                <a:gdLst/>
                <a:ahLst/>
                <a:cxnLst>
                  <a:cxn ang="0">
                    <a:pos x="25249" y="14781"/>
                  </a:cxn>
                  <a:cxn ang="0">
                    <a:pos x="28221" y="15499"/>
                  </a:cxn>
                  <a:cxn ang="0">
                    <a:pos x="28171" y="15774"/>
                  </a:cxn>
                  <a:cxn ang="0">
                    <a:pos x="25590" y="15774"/>
                  </a:cxn>
                  <a:cxn ang="0">
                    <a:pos x="24136" y="15022"/>
                  </a:cxn>
                  <a:cxn ang="0">
                    <a:pos x="24186" y="14847"/>
                  </a:cxn>
                  <a:cxn ang="0">
                    <a:pos x="25249" y="14781"/>
                  </a:cxn>
                  <a:cxn ang="0">
                    <a:pos x="12668" y="0"/>
                  </a:cxn>
                  <a:cxn ang="0">
                    <a:pos x="1931" y="6651"/>
                  </a:cxn>
                  <a:cxn ang="0">
                    <a:pos x="2657" y="18456"/>
                  </a:cxn>
                  <a:cxn ang="0">
                    <a:pos x="1981" y="22892"/>
                  </a:cxn>
                  <a:cxn ang="0">
                    <a:pos x="3184" y="23819"/>
                  </a:cxn>
                  <a:cxn ang="0">
                    <a:pos x="3510" y="23769"/>
                  </a:cxn>
                  <a:cxn ang="0">
                    <a:pos x="4387" y="22240"/>
                  </a:cxn>
                  <a:cxn ang="0">
                    <a:pos x="4362" y="20536"/>
                  </a:cxn>
                  <a:cxn ang="0">
                    <a:pos x="4362" y="20536"/>
                  </a:cxn>
                  <a:cxn ang="0">
                    <a:pos x="7369" y="22616"/>
                  </a:cxn>
                  <a:cxn ang="0">
                    <a:pos x="12630" y="23852"/>
                  </a:cxn>
                  <a:cxn ang="0">
                    <a:pos x="22708" y="18306"/>
                  </a:cxn>
                  <a:cxn ang="0">
                    <a:pos x="24988" y="18280"/>
                  </a:cxn>
                  <a:cxn ang="0">
                    <a:pos x="28121" y="19910"/>
                  </a:cxn>
                  <a:cxn ang="0">
                    <a:pos x="34612" y="28732"/>
                  </a:cxn>
                  <a:cxn ang="0">
                    <a:pos x="39863" y="29955"/>
                  </a:cxn>
                  <a:cxn ang="0">
                    <a:pos x="42382" y="29684"/>
                  </a:cxn>
                  <a:cxn ang="0">
                    <a:pos x="42382" y="29684"/>
                  </a:cxn>
                  <a:cxn ang="0">
                    <a:pos x="41580" y="31288"/>
                  </a:cxn>
                  <a:cxn ang="0">
                    <a:pos x="41655" y="33042"/>
                  </a:cxn>
                  <a:cxn ang="0">
                    <a:pos x="42507" y="33368"/>
                  </a:cxn>
                  <a:cxn ang="0">
                    <a:pos x="43435" y="32967"/>
                  </a:cxn>
                  <a:cxn ang="0">
                    <a:pos x="44863" y="28857"/>
                  </a:cxn>
                  <a:cxn ang="0">
                    <a:pos x="50577" y="23293"/>
                  </a:cxn>
                  <a:cxn ang="0">
                    <a:pos x="45139" y="7328"/>
                  </a:cxn>
                  <a:cxn ang="0">
                    <a:pos x="39907" y="6105"/>
                  </a:cxn>
                  <a:cxn ang="0">
                    <a:pos x="29174" y="12767"/>
                  </a:cxn>
                  <a:cxn ang="0">
                    <a:pos x="28823" y="13569"/>
                  </a:cxn>
                  <a:cxn ang="0">
                    <a:pos x="25557" y="12860"/>
                  </a:cxn>
                  <a:cxn ang="0">
                    <a:pos x="24512" y="12917"/>
                  </a:cxn>
                  <a:cxn ang="0">
                    <a:pos x="17896" y="1213"/>
                  </a:cxn>
                  <a:cxn ang="0">
                    <a:pos x="12668" y="0"/>
                  </a:cxn>
                </a:cxnLst>
                <a:rect l="0" t="0" r="r" b="b"/>
                <a:pathLst>
                  <a:path w="53485" h="33369" extrusionOk="0">
                    <a:moveTo>
                      <a:pt x="25249" y="14781"/>
                    </a:moveTo>
                    <a:cubicBezTo>
                      <a:pt x="26168" y="14781"/>
                      <a:pt x="27256" y="14937"/>
                      <a:pt x="28221" y="15499"/>
                    </a:cubicBezTo>
                    <a:cubicBezTo>
                      <a:pt x="28196" y="15599"/>
                      <a:pt x="28196" y="15674"/>
                      <a:pt x="28171" y="15774"/>
                    </a:cubicBezTo>
                    <a:lnTo>
                      <a:pt x="25590" y="15774"/>
                    </a:lnTo>
                    <a:lnTo>
                      <a:pt x="24136" y="15022"/>
                    </a:lnTo>
                    <a:cubicBezTo>
                      <a:pt x="24161" y="14972"/>
                      <a:pt x="24186" y="14922"/>
                      <a:pt x="24186" y="14847"/>
                    </a:cubicBezTo>
                    <a:cubicBezTo>
                      <a:pt x="24494" y="14809"/>
                      <a:pt x="24856" y="14781"/>
                      <a:pt x="25249" y="14781"/>
                    </a:cubicBezTo>
                    <a:close/>
                    <a:moveTo>
                      <a:pt x="12668" y="0"/>
                    </a:moveTo>
                    <a:cubicBezTo>
                      <a:pt x="8261" y="0"/>
                      <a:pt x="4008" y="2443"/>
                      <a:pt x="1931" y="6651"/>
                    </a:cubicBezTo>
                    <a:cubicBezTo>
                      <a:pt x="1" y="10561"/>
                      <a:pt x="427" y="15047"/>
                      <a:pt x="2657" y="18456"/>
                    </a:cubicBezTo>
                    <a:cubicBezTo>
                      <a:pt x="1755" y="19709"/>
                      <a:pt x="1505" y="21238"/>
                      <a:pt x="1981" y="22892"/>
                    </a:cubicBezTo>
                    <a:cubicBezTo>
                      <a:pt x="2131" y="23443"/>
                      <a:pt x="2632" y="23819"/>
                      <a:pt x="3184" y="23819"/>
                    </a:cubicBezTo>
                    <a:cubicBezTo>
                      <a:pt x="3284" y="23819"/>
                      <a:pt x="3409" y="23794"/>
                      <a:pt x="3510" y="23769"/>
                    </a:cubicBezTo>
                    <a:cubicBezTo>
                      <a:pt x="4186" y="23594"/>
                      <a:pt x="4562" y="22892"/>
                      <a:pt x="4387" y="22240"/>
                    </a:cubicBezTo>
                    <a:cubicBezTo>
                      <a:pt x="4211" y="21589"/>
                      <a:pt x="4211" y="21037"/>
                      <a:pt x="4362" y="20536"/>
                    </a:cubicBezTo>
                    <a:cubicBezTo>
                      <a:pt x="5239" y="21363"/>
                      <a:pt x="6241" y="22065"/>
                      <a:pt x="7369" y="22616"/>
                    </a:cubicBezTo>
                    <a:cubicBezTo>
                      <a:pt x="9062" y="23455"/>
                      <a:pt x="10860" y="23852"/>
                      <a:pt x="12630" y="23852"/>
                    </a:cubicBezTo>
                    <a:cubicBezTo>
                      <a:pt x="16625" y="23852"/>
                      <a:pt x="20485" y="21831"/>
                      <a:pt x="22708" y="18306"/>
                    </a:cubicBezTo>
                    <a:lnTo>
                      <a:pt x="24988" y="18280"/>
                    </a:lnTo>
                    <a:lnTo>
                      <a:pt x="28121" y="19910"/>
                    </a:lnTo>
                    <a:cubicBezTo>
                      <a:pt x="28698" y="23594"/>
                      <a:pt x="31003" y="26977"/>
                      <a:pt x="34612" y="28732"/>
                    </a:cubicBezTo>
                    <a:cubicBezTo>
                      <a:pt x="36303" y="29560"/>
                      <a:pt x="38097" y="29955"/>
                      <a:pt x="39863" y="29955"/>
                    </a:cubicBezTo>
                    <a:cubicBezTo>
                      <a:pt x="40714" y="29955"/>
                      <a:pt x="41558" y="29863"/>
                      <a:pt x="42382" y="29684"/>
                    </a:cubicBezTo>
                    <a:cubicBezTo>
                      <a:pt x="42307" y="30235"/>
                      <a:pt x="42056" y="30762"/>
                      <a:pt x="41580" y="31288"/>
                    </a:cubicBezTo>
                    <a:cubicBezTo>
                      <a:pt x="41104" y="31789"/>
                      <a:pt x="41154" y="32591"/>
                      <a:pt x="41655" y="33042"/>
                    </a:cubicBezTo>
                    <a:cubicBezTo>
                      <a:pt x="41906" y="33268"/>
                      <a:pt x="42207" y="33368"/>
                      <a:pt x="42507" y="33368"/>
                    </a:cubicBezTo>
                    <a:cubicBezTo>
                      <a:pt x="42833" y="33368"/>
                      <a:pt x="43184" y="33243"/>
                      <a:pt x="43435" y="32967"/>
                    </a:cubicBezTo>
                    <a:cubicBezTo>
                      <a:pt x="44562" y="31739"/>
                      <a:pt x="45039" y="30336"/>
                      <a:pt x="44863" y="28857"/>
                    </a:cubicBezTo>
                    <a:cubicBezTo>
                      <a:pt x="47269" y="27754"/>
                      <a:pt x="49324" y="25849"/>
                      <a:pt x="50577" y="23293"/>
                    </a:cubicBezTo>
                    <a:cubicBezTo>
                      <a:pt x="53485" y="17403"/>
                      <a:pt x="51054" y="10235"/>
                      <a:pt x="45139" y="7328"/>
                    </a:cubicBezTo>
                    <a:cubicBezTo>
                      <a:pt x="43456" y="6497"/>
                      <a:pt x="41669" y="6105"/>
                      <a:pt x="39907" y="6105"/>
                    </a:cubicBezTo>
                    <a:cubicBezTo>
                      <a:pt x="35501" y="6105"/>
                      <a:pt x="31250" y="8560"/>
                      <a:pt x="29174" y="12767"/>
                    </a:cubicBezTo>
                    <a:cubicBezTo>
                      <a:pt x="29049" y="13042"/>
                      <a:pt x="28923" y="13318"/>
                      <a:pt x="28823" y="13569"/>
                    </a:cubicBezTo>
                    <a:cubicBezTo>
                      <a:pt x="27730" y="13022"/>
                      <a:pt x="26558" y="12860"/>
                      <a:pt x="25557" y="12860"/>
                    </a:cubicBezTo>
                    <a:cubicBezTo>
                      <a:pt x="25180" y="12860"/>
                      <a:pt x="24827" y="12883"/>
                      <a:pt x="24512" y="12917"/>
                    </a:cubicBezTo>
                    <a:cubicBezTo>
                      <a:pt x="24888" y="8180"/>
                      <a:pt x="22407" y="3443"/>
                      <a:pt x="17896" y="1213"/>
                    </a:cubicBezTo>
                    <a:cubicBezTo>
                      <a:pt x="16214" y="390"/>
                      <a:pt x="14429" y="0"/>
                      <a:pt x="126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8" name="Google Shape;2532;p34"/>
              <p:cNvSpPr>
                <a:spLocks/>
              </p:cNvSpPr>
              <p:nvPr/>
            </p:nvSpPr>
            <p:spPr bwMode="auto">
              <a:xfrm>
                <a:off x="12094434" y="349108"/>
                <a:ext cx="1192350" cy="799388"/>
              </a:xfrm>
              <a:custGeom>
                <a:avLst/>
                <a:gdLst/>
                <a:ahLst/>
                <a:cxnLst>
                  <a:cxn ang="0">
                    <a:pos x="1422" y="1"/>
                  </a:cxn>
                  <a:cxn ang="0">
                    <a:pos x="301" y="671"/>
                  </a:cxn>
                  <a:cxn ang="0">
                    <a:pos x="852" y="2375"/>
                  </a:cxn>
                  <a:cxn ang="0">
                    <a:pos x="37419" y="21373"/>
                  </a:cxn>
                  <a:cxn ang="0">
                    <a:pos x="39424" y="23378"/>
                  </a:cxn>
                  <a:cxn ang="0">
                    <a:pos x="38923" y="26511"/>
                  </a:cxn>
                  <a:cxn ang="0">
                    <a:pos x="38998" y="28290"/>
                  </a:cxn>
                  <a:cxn ang="0">
                    <a:pos x="39850" y="28616"/>
                  </a:cxn>
                  <a:cxn ang="0">
                    <a:pos x="40777" y="28215"/>
                  </a:cxn>
                  <a:cxn ang="0">
                    <a:pos x="41705" y="22325"/>
                  </a:cxn>
                  <a:cxn ang="0">
                    <a:pos x="38572" y="19167"/>
                  </a:cxn>
                  <a:cxn ang="0">
                    <a:pos x="2005" y="144"/>
                  </a:cxn>
                  <a:cxn ang="0">
                    <a:pos x="1422" y="1"/>
                  </a:cxn>
                </a:cxnLst>
                <a:rect l="0" t="0" r="r" b="b"/>
                <a:pathLst>
                  <a:path w="42683" h="28616" extrusionOk="0">
                    <a:moveTo>
                      <a:pt x="1422" y="1"/>
                    </a:moveTo>
                    <a:cubicBezTo>
                      <a:pt x="966" y="1"/>
                      <a:pt x="529" y="250"/>
                      <a:pt x="301" y="671"/>
                    </a:cubicBezTo>
                    <a:cubicBezTo>
                      <a:pt x="0" y="1297"/>
                      <a:pt x="226" y="2049"/>
                      <a:pt x="852" y="2375"/>
                    </a:cubicBezTo>
                    <a:lnTo>
                      <a:pt x="37419" y="21373"/>
                    </a:lnTo>
                    <a:cubicBezTo>
                      <a:pt x="38321" y="21849"/>
                      <a:pt x="39048" y="22576"/>
                      <a:pt x="39424" y="23378"/>
                    </a:cubicBezTo>
                    <a:cubicBezTo>
                      <a:pt x="39975" y="24556"/>
                      <a:pt x="39825" y="25533"/>
                      <a:pt x="38923" y="26511"/>
                    </a:cubicBezTo>
                    <a:cubicBezTo>
                      <a:pt x="38446" y="27037"/>
                      <a:pt x="38497" y="27814"/>
                      <a:pt x="38998" y="28290"/>
                    </a:cubicBezTo>
                    <a:cubicBezTo>
                      <a:pt x="39248" y="28516"/>
                      <a:pt x="39549" y="28616"/>
                      <a:pt x="39850" y="28616"/>
                    </a:cubicBezTo>
                    <a:cubicBezTo>
                      <a:pt x="40176" y="28616"/>
                      <a:pt x="40527" y="28491"/>
                      <a:pt x="40777" y="28215"/>
                    </a:cubicBezTo>
                    <a:cubicBezTo>
                      <a:pt x="42356" y="26485"/>
                      <a:pt x="42682" y="24405"/>
                      <a:pt x="41705" y="22325"/>
                    </a:cubicBezTo>
                    <a:cubicBezTo>
                      <a:pt x="41078" y="20997"/>
                      <a:pt x="39975" y="19869"/>
                      <a:pt x="38572" y="19167"/>
                    </a:cubicBezTo>
                    <a:lnTo>
                      <a:pt x="2005" y="144"/>
                    </a:lnTo>
                    <a:cubicBezTo>
                      <a:pt x="1817" y="47"/>
                      <a:pt x="1618" y="1"/>
                      <a:pt x="142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9" name="Google Shape;2533;p34"/>
              <p:cNvSpPr>
                <a:spLocks/>
              </p:cNvSpPr>
              <p:nvPr/>
            </p:nvSpPr>
            <p:spPr bwMode="auto">
              <a:xfrm>
                <a:off x="12058007" y="654885"/>
                <a:ext cx="1404488" cy="226162"/>
              </a:xfrm>
              <a:custGeom>
                <a:avLst/>
                <a:gdLst/>
                <a:ahLst/>
                <a:cxnLst>
                  <a:cxn ang="0">
                    <a:pos x="49024" y="1"/>
                  </a:cxn>
                  <a:cxn ang="0">
                    <a:pos x="6693" y="126"/>
                  </a:cxn>
                  <a:cxn ang="0">
                    <a:pos x="2482" y="1529"/>
                  </a:cxn>
                  <a:cxn ang="0">
                    <a:pos x="602" y="7194"/>
                  </a:cxn>
                  <a:cxn ang="0">
                    <a:pos x="1830" y="8096"/>
                  </a:cxn>
                  <a:cxn ang="0">
                    <a:pos x="2156" y="8071"/>
                  </a:cxn>
                  <a:cxn ang="0">
                    <a:pos x="3033" y="6517"/>
                  </a:cxn>
                  <a:cxn ang="0">
                    <a:pos x="4011" y="3509"/>
                  </a:cxn>
                  <a:cxn ang="0">
                    <a:pos x="6718" y="2632"/>
                  </a:cxn>
                  <a:cxn ang="0">
                    <a:pos x="49024" y="2507"/>
                  </a:cxn>
                  <a:cxn ang="0">
                    <a:pos x="50277" y="1254"/>
                  </a:cxn>
                  <a:cxn ang="0">
                    <a:pos x="49024" y="1"/>
                  </a:cxn>
                </a:cxnLst>
                <a:rect l="0" t="0" r="r" b="b"/>
                <a:pathLst>
                  <a:path w="50277" h="8096" extrusionOk="0">
                    <a:moveTo>
                      <a:pt x="49024" y="1"/>
                    </a:moveTo>
                    <a:lnTo>
                      <a:pt x="6693" y="126"/>
                    </a:lnTo>
                    <a:cubicBezTo>
                      <a:pt x="5139" y="151"/>
                      <a:pt x="3635" y="627"/>
                      <a:pt x="2482" y="1529"/>
                    </a:cubicBezTo>
                    <a:cubicBezTo>
                      <a:pt x="653" y="2908"/>
                      <a:pt x="1" y="4938"/>
                      <a:pt x="602" y="7194"/>
                    </a:cubicBezTo>
                    <a:cubicBezTo>
                      <a:pt x="753" y="7745"/>
                      <a:pt x="1279" y="8096"/>
                      <a:pt x="1830" y="8096"/>
                    </a:cubicBezTo>
                    <a:cubicBezTo>
                      <a:pt x="1931" y="8096"/>
                      <a:pt x="2031" y="8096"/>
                      <a:pt x="2156" y="8071"/>
                    </a:cubicBezTo>
                    <a:cubicBezTo>
                      <a:pt x="2808" y="7870"/>
                      <a:pt x="3209" y="7194"/>
                      <a:pt x="3033" y="6517"/>
                    </a:cubicBezTo>
                    <a:cubicBezTo>
                      <a:pt x="2683" y="5239"/>
                      <a:pt x="2983" y="4286"/>
                      <a:pt x="4011" y="3509"/>
                    </a:cubicBezTo>
                    <a:cubicBezTo>
                      <a:pt x="4738" y="2958"/>
                      <a:pt x="5690" y="2632"/>
                      <a:pt x="6718" y="2632"/>
                    </a:cubicBezTo>
                    <a:lnTo>
                      <a:pt x="49024" y="2507"/>
                    </a:lnTo>
                    <a:cubicBezTo>
                      <a:pt x="49725" y="2507"/>
                      <a:pt x="50277" y="1930"/>
                      <a:pt x="50277" y="1254"/>
                    </a:cubicBezTo>
                    <a:cubicBezTo>
                      <a:pt x="50277" y="552"/>
                      <a:pt x="49725" y="1"/>
                      <a:pt x="4902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0" name="Google Shape;2534;p34"/>
              <p:cNvSpPr>
                <a:spLocks/>
              </p:cNvSpPr>
              <p:nvPr/>
            </p:nvSpPr>
            <p:spPr bwMode="auto">
              <a:xfrm>
                <a:off x="12793144" y="413666"/>
                <a:ext cx="674267" cy="590294"/>
              </a:xfrm>
              <a:custGeom>
                <a:avLst/>
                <a:gdLst/>
                <a:ahLst/>
                <a:cxnLst>
                  <a:cxn ang="0">
                    <a:pos x="12078" y="0"/>
                  </a:cxn>
                  <a:cxn ang="0">
                    <a:pos x="2582" y="5904"/>
                  </a:cxn>
                  <a:cxn ang="0">
                    <a:pos x="7394" y="20039"/>
                  </a:cxn>
                  <a:cxn ang="0">
                    <a:pos x="12060" y="21130"/>
                  </a:cxn>
                  <a:cxn ang="0">
                    <a:pos x="21555" y="15227"/>
                  </a:cxn>
                  <a:cxn ang="0">
                    <a:pos x="16743" y="1092"/>
                  </a:cxn>
                  <a:cxn ang="0">
                    <a:pos x="12078" y="0"/>
                  </a:cxn>
                </a:cxnLst>
                <a:rect l="0" t="0" r="r" b="b"/>
                <a:pathLst>
                  <a:path w="24137" h="21131" extrusionOk="0">
                    <a:moveTo>
                      <a:pt x="12078" y="0"/>
                    </a:moveTo>
                    <a:cubicBezTo>
                      <a:pt x="8176" y="0"/>
                      <a:pt x="4423" y="2168"/>
                      <a:pt x="2582" y="5904"/>
                    </a:cubicBezTo>
                    <a:cubicBezTo>
                      <a:pt x="1" y="11142"/>
                      <a:pt x="2156" y="17483"/>
                      <a:pt x="7394" y="20039"/>
                    </a:cubicBezTo>
                    <a:cubicBezTo>
                      <a:pt x="8897" y="20780"/>
                      <a:pt x="10490" y="21130"/>
                      <a:pt x="12060" y="21130"/>
                    </a:cubicBezTo>
                    <a:cubicBezTo>
                      <a:pt x="15961" y="21130"/>
                      <a:pt x="19714" y="18963"/>
                      <a:pt x="21555" y="15227"/>
                    </a:cubicBezTo>
                    <a:cubicBezTo>
                      <a:pt x="24136" y="9989"/>
                      <a:pt x="21981" y="3648"/>
                      <a:pt x="16743" y="1092"/>
                    </a:cubicBezTo>
                    <a:cubicBezTo>
                      <a:pt x="15240" y="351"/>
                      <a:pt x="13647" y="0"/>
                      <a:pt x="120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1" name="Google Shape;2535;p34"/>
              <p:cNvSpPr>
                <a:spLocks/>
              </p:cNvSpPr>
              <p:nvPr/>
            </p:nvSpPr>
            <p:spPr bwMode="auto">
              <a:xfrm>
                <a:off x="12753951" y="386736"/>
                <a:ext cx="760363" cy="666557"/>
              </a:xfrm>
              <a:custGeom>
                <a:avLst/>
                <a:gdLst/>
                <a:ahLst/>
                <a:cxnLst>
                  <a:cxn ang="0">
                    <a:pos x="13613" y="1981"/>
                  </a:cxn>
                  <a:cxn ang="0">
                    <a:pos x="17995" y="3008"/>
                  </a:cxn>
                  <a:cxn ang="0">
                    <a:pos x="22532" y="16316"/>
                  </a:cxn>
                  <a:cxn ang="0">
                    <a:pos x="13606" y="21880"/>
                  </a:cxn>
                  <a:cxn ang="0">
                    <a:pos x="9223" y="20853"/>
                  </a:cxn>
                  <a:cxn ang="0">
                    <a:pos x="4687" y="7544"/>
                  </a:cxn>
                  <a:cxn ang="0">
                    <a:pos x="13613" y="1981"/>
                  </a:cxn>
                  <a:cxn ang="0">
                    <a:pos x="13625" y="1"/>
                  </a:cxn>
                  <a:cxn ang="0">
                    <a:pos x="2908" y="6667"/>
                  </a:cxn>
                  <a:cxn ang="0">
                    <a:pos x="8346" y="22632"/>
                  </a:cxn>
                  <a:cxn ang="0">
                    <a:pos x="13594" y="23860"/>
                  </a:cxn>
                  <a:cxn ang="0">
                    <a:pos x="24311" y="17194"/>
                  </a:cxn>
                  <a:cxn ang="0">
                    <a:pos x="18873" y="1229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61" extrusionOk="0">
                    <a:moveTo>
                      <a:pt x="13613" y="1981"/>
                    </a:moveTo>
                    <a:cubicBezTo>
                      <a:pt x="15089" y="1981"/>
                      <a:pt x="16587" y="2311"/>
                      <a:pt x="17995" y="3008"/>
                    </a:cubicBezTo>
                    <a:cubicBezTo>
                      <a:pt x="22933" y="5414"/>
                      <a:pt x="24963" y="11404"/>
                      <a:pt x="22532" y="16316"/>
                    </a:cubicBezTo>
                    <a:cubicBezTo>
                      <a:pt x="20816" y="19838"/>
                      <a:pt x="17277" y="21880"/>
                      <a:pt x="13606" y="21880"/>
                    </a:cubicBezTo>
                    <a:cubicBezTo>
                      <a:pt x="12130" y="21880"/>
                      <a:pt x="10632" y="21550"/>
                      <a:pt x="9223" y="20853"/>
                    </a:cubicBezTo>
                    <a:cubicBezTo>
                      <a:pt x="4286" y="18447"/>
                      <a:pt x="2256" y="12457"/>
                      <a:pt x="4687" y="7544"/>
                    </a:cubicBezTo>
                    <a:cubicBezTo>
                      <a:pt x="6403" y="4023"/>
                      <a:pt x="9942" y="1981"/>
                      <a:pt x="13613" y="1981"/>
                    </a:cubicBezTo>
                    <a:close/>
                    <a:moveTo>
                      <a:pt x="13625" y="1"/>
                    </a:moveTo>
                    <a:cubicBezTo>
                      <a:pt x="9225" y="1"/>
                      <a:pt x="4982" y="2447"/>
                      <a:pt x="2908" y="6667"/>
                    </a:cubicBezTo>
                    <a:cubicBezTo>
                      <a:pt x="0" y="12557"/>
                      <a:pt x="2431" y="19725"/>
                      <a:pt x="8346" y="22632"/>
                    </a:cubicBezTo>
                    <a:cubicBezTo>
                      <a:pt x="10034" y="23465"/>
                      <a:pt x="11827" y="23860"/>
                      <a:pt x="13594" y="23860"/>
                    </a:cubicBezTo>
                    <a:cubicBezTo>
                      <a:pt x="17994" y="23860"/>
                      <a:pt x="22237" y="21413"/>
                      <a:pt x="24311" y="17194"/>
                    </a:cubicBezTo>
                    <a:cubicBezTo>
                      <a:pt x="27218" y="11304"/>
                      <a:pt x="24787" y="4136"/>
                      <a:pt x="18873" y="1229"/>
                    </a:cubicBezTo>
                    <a:cubicBezTo>
                      <a:pt x="17185" y="395"/>
                      <a:pt x="15392" y="1"/>
                      <a:pt x="1362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2" name="Google Shape;2536;p34"/>
              <p:cNvSpPr>
                <a:spLocks/>
              </p:cNvSpPr>
              <p:nvPr/>
            </p:nvSpPr>
            <p:spPr bwMode="auto">
              <a:xfrm>
                <a:off x="12892565" y="491046"/>
                <a:ext cx="196076" cy="253929"/>
              </a:xfrm>
              <a:custGeom>
                <a:avLst/>
                <a:gdLst/>
                <a:ahLst/>
                <a:cxnLst>
                  <a:cxn ang="0">
                    <a:pos x="6743" y="1"/>
                  </a:cxn>
                  <a:cxn ang="0">
                    <a:pos x="3835" y="903"/>
                  </a:cxn>
                  <a:cxn ang="0">
                    <a:pos x="1505" y="2958"/>
                  </a:cxn>
                  <a:cxn ang="0">
                    <a:pos x="1078" y="3635"/>
                  </a:cxn>
                  <a:cxn ang="0">
                    <a:pos x="702" y="4337"/>
                  </a:cxn>
                  <a:cxn ang="0">
                    <a:pos x="427" y="5064"/>
                  </a:cxn>
                  <a:cxn ang="0">
                    <a:pos x="226" y="5840"/>
                  </a:cxn>
                  <a:cxn ang="0">
                    <a:pos x="402" y="8898"/>
                  </a:cxn>
                  <a:cxn ang="0">
                    <a:pos x="552" y="9074"/>
                  </a:cxn>
                  <a:cxn ang="0">
                    <a:pos x="635" y="9089"/>
                  </a:cxn>
                  <a:cxn ang="0">
                    <a:pos x="878" y="8923"/>
                  </a:cxn>
                  <a:cxn ang="0">
                    <a:pos x="903" y="8898"/>
                  </a:cxn>
                  <a:cxn ang="0">
                    <a:pos x="1906" y="6367"/>
                  </a:cxn>
                  <a:cxn ang="0">
                    <a:pos x="2507" y="5264"/>
                  </a:cxn>
                  <a:cxn ang="0">
                    <a:pos x="3209" y="4236"/>
                  </a:cxn>
                  <a:cxn ang="0">
                    <a:pos x="4913" y="2332"/>
                  </a:cxn>
                  <a:cxn ang="0">
                    <a:pos x="6918" y="452"/>
                  </a:cxn>
                  <a:cxn ang="0">
                    <a:pos x="6943" y="452"/>
                  </a:cxn>
                  <a:cxn ang="0">
                    <a:pos x="7018" y="251"/>
                  </a:cxn>
                  <a:cxn ang="0">
                    <a:pos x="6743" y="1"/>
                  </a:cxn>
                </a:cxnLst>
                <a:rect l="0" t="0" r="r" b="b"/>
                <a:pathLst>
                  <a:path w="7019" h="9090" extrusionOk="0">
                    <a:moveTo>
                      <a:pt x="6743" y="1"/>
                    </a:moveTo>
                    <a:cubicBezTo>
                      <a:pt x="5690" y="51"/>
                      <a:pt x="4738" y="402"/>
                      <a:pt x="3835" y="903"/>
                    </a:cubicBezTo>
                    <a:cubicBezTo>
                      <a:pt x="2958" y="1429"/>
                      <a:pt x="2156" y="2131"/>
                      <a:pt x="1505" y="2958"/>
                    </a:cubicBezTo>
                    <a:cubicBezTo>
                      <a:pt x="1379" y="3184"/>
                      <a:pt x="1179" y="3384"/>
                      <a:pt x="1078" y="3635"/>
                    </a:cubicBezTo>
                    <a:cubicBezTo>
                      <a:pt x="953" y="3861"/>
                      <a:pt x="803" y="4086"/>
                      <a:pt x="702" y="4337"/>
                    </a:cubicBezTo>
                    <a:cubicBezTo>
                      <a:pt x="602" y="4562"/>
                      <a:pt x="502" y="4813"/>
                      <a:pt x="427" y="5064"/>
                    </a:cubicBezTo>
                    <a:cubicBezTo>
                      <a:pt x="327" y="5314"/>
                      <a:pt x="276" y="5590"/>
                      <a:pt x="226" y="5840"/>
                    </a:cubicBezTo>
                    <a:cubicBezTo>
                      <a:pt x="1" y="6868"/>
                      <a:pt x="101" y="7946"/>
                      <a:pt x="402" y="8898"/>
                    </a:cubicBezTo>
                    <a:cubicBezTo>
                      <a:pt x="427" y="8973"/>
                      <a:pt x="477" y="9023"/>
                      <a:pt x="552" y="9074"/>
                    </a:cubicBezTo>
                    <a:cubicBezTo>
                      <a:pt x="579" y="9084"/>
                      <a:pt x="607" y="9089"/>
                      <a:pt x="635" y="9089"/>
                    </a:cubicBezTo>
                    <a:cubicBezTo>
                      <a:pt x="737" y="9089"/>
                      <a:pt x="839" y="9022"/>
                      <a:pt x="878" y="8923"/>
                    </a:cubicBezTo>
                    <a:lnTo>
                      <a:pt x="903" y="8898"/>
                    </a:lnTo>
                    <a:cubicBezTo>
                      <a:pt x="1254" y="7971"/>
                      <a:pt x="1505" y="7144"/>
                      <a:pt x="1906" y="6367"/>
                    </a:cubicBezTo>
                    <a:cubicBezTo>
                      <a:pt x="2081" y="5991"/>
                      <a:pt x="2307" y="5640"/>
                      <a:pt x="2507" y="5264"/>
                    </a:cubicBezTo>
                    <a:cubicBezTo>
                      <a:pt x="2733" y="4938"/>
                      <a:pt x="2958" y="4562"/>
                      <a:pt x="3209" y="4236"/>
                    </a:cubicBezTo>
                    <a:cubicBezTo>
                      <a:pt x="3710" y="3585"/>
                      <a:pt x="4286" y="2958"/>
                      <a:pt x="4913" y="2332"/>
                    </a:cubicBezTo>
                    <a:cubicBezTo>
                      <a:pt x="5540" y="1730"/>
                      <a:pt x="6216" y="1104"/>
                      <a:pt x="6918" y="452"/>
                    </a:cubicBezTo>
                    <a:lnTo>
                      <a:pt x="6943" y="452"/>
                    </a:lnTo>
                    <a:cubicBezTo>
                      <a:pt x="6993" y="402"/>
                      <a:pt x="7018" y="327"/>
                      <a:pt x="7018" y="251"/>
                    </a:cubicBezTo>
                    <a:cubicBezTo>
                      <a:pt x="7018" y="101"/>
                      <a:pt x="6893" y="1"/>
                      <a:pt x="674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3" name="Google Shape;2537;p34"/>
              <p:cNvSpPr>
                <a:spLocks/>
              </p:cNvSpPr>
              <p:nvPr/>
            </p:nvSpPr>
            <p:spPr bwMode="auto">
              <a:xfrm>
                <a:off x="12032111" y="242843"/>
                <a:ext cx="673541" cy="590853"/>
              </a:xfrm>
              <a:custGeom>
                <a:avLst/>
                <a:gdLst/>
                <a:ahLst/>
                <a:cxnLst>
                  <a:cxn ang="0">
                    <a:pos x="12057" y="0"/>
                  </a:cxn>
                  <a:cxn ang="0">
                    <a:pos x="2582" y="5903"/>
                  </a:cxn>
                  <a:cxn ang="0">
                    <a:pos x="7394" y="20064"/>
                  </a:cxn>
                  <a:cxn ang="0">
                    <a:pos x="12040" y="21150"/>
                  </a:cxn>
                  <a:cxn ang="0">
                    <a:pos x="21555" y="15227"/>
                  </a:cxn>
                  <a:cxn ang="0">
                    <a:pos x="16717" y="1091"/>
                  </a:cxn>
                  <a:cxn ang="0">
                    <a:pos x="12057" y="0"/>
                  </a:cxn>
                </a:cxnLst>
                <a:rect l="0" t="0" r="r" b="b"/>
                <a:pathLst>
                  <a:path w="24111" h="21151" extrusionOk="0">
                    <a:moveTo>
                      <a:pt x="12057" y="0"/>
                    </a:moveTo>
                    <a:cubicBezTo>
                      <a:pt x="8163" y="0"/>
                      <a:pt x="4423" y="2168"/>
                      <a:pt x="2582" y="5903"/>
                    </a:cubicBezTo>
                    <a:cubicBezTo>
                      <a:pt x="1" y="11142"/>
                      <a:pt x="2156" y="17482"/>
                      <a:pt x="7394" y="20064"/>
                    </a:cubicBezTo>
                    <a:cubicBezTo>
                      <a:pt x="8890" y="20801"/>
                      <a:pt x="10477" y="21150"/>
                      <a:pt x="12040" y="21150"/>
                    </a:cubicBezTo>
                    <a:cubicBezTo>
                      <a:pt x="15948" y="21150"/>
                      <a:pt x="19711" y="18969"/>
                      <a:pt x="21555" y="15227"/>
                    </a:cubicBezTo>
                    <a:cubicBezTo>
                      <a:pt x="24111" y="9989"/>
                      <a:pt x="21956" y="3673"/>
                      <a:pt x="16717" y="1091"/>
                    </a:cubicBezTo>
                    <a:cubicBezTo>
                      <a:pt x="15215" y="351"/>
                      <a:pt x="13624" y="0"/>
                      <a:pt x="120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4" name="Google Shape;2538;p34"/>
              <p:cNvSpPr>
                <a:spLocks/>
              </p:cNvSpPr>
              <p:nvPr/>
            </p:nvSpPr>
            <p:spPr bwMode="auto">
              <a:xfrm>
                <a:off x="11992918" y="216026"/>
                <a:ext cx="760363" cy="666417"/>
              </a:xfrm>
              <a:custGeom>
                <a:avLst/>
                <a:gdLst/>
                <a:ahLst/>
                <a:cxnLst>
                  <a:cxn ang="0">
                    <a:pos x="13612" y="1976"/>
                  </a:cxn>
                  <a:cxn ang="0">
                    <a:pos x="17995" y="3004"/>
                  </a:cxn>
                  <a:cxn ang="0">
                    <a:pos x="22531" y="16337"/>
                  </a:cxn>
                  <a:cxn ang="0">
                    <a:pos x="13596" y="21877"/>
                  </a:cxn>
                  <a:cxn ang="0">
                    <a:pos x="9198" y="20848"/>
                  </a:cxn>
                  <a:cxn ang="0">
                    <a:pos x="4662" y="7540"/>
                  </a:cxn>
                  <a:cxn ang="0">
                    <a:pos x="13612" y="1976"/>
                  </a:cxn>
                  <a:cxn ang="0">
                    <a:pos x="13625" y="1"/>
                  </a:cxn>
                  <a:cxn ang="0">
                    <a:pos x="2907" y="6663"/>
                  </a:cxn>
                  <a:cxn ang="0">
                    <a:pos x="8321" y="22628"/>
                  </a:cxn>
                  <a:cxn ang="0">
                    <a:pos x="13585" y="23856"/>
                  </a:cxn>
                  <a:cxn ang="0">
                    <a:pos x="24311" y="17189"/>
                  </a:cxn>
                  <a:cxn ang="0">
                    <a:pos x="18872" y="1224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56" extrusionOk="0">
                    <a:moveTo>
                      <a:pt x="13612" y="1976"/>
                    </a:moveTo>
                    <a:cubicBezTo>
                      <a:pt x="15089" y="1976"/>
                      <a:pt x="16586" y="2306"/>
                      <a:pt x="17995" y="3004"/>
                    </a:cubicBezTo>
                    <a:cubicBezTo>
                      <a:pt x="22907" y="5435"/>
                      <a:pt x="24963" y="11400"/>
                      <a:pt x="22531" y="16337"/>
                    </a:cubicBezTo>
                    <a:cubicBezTo>
                      <a:pt x="20798" y="19839"/>
                      <a:pt x="17269" y="21877"/>
                      <a:pt x="13596" y="21877"/>
                    </a:cubicBezTo>
                    <a:cubicBezTo>
                      <a:pt x="12117" y="21877"/>
                      <a:pt x="10615" y="21546"/>
                      <a:pt x="9198" y="20848"/>
                    </a:cubicBezTo>
                    <a:cubicBezTo>
                      <a:pt x="4286" y="18442"/>
                      <a:pt x="2256" y="12452"/>
                      <a:pt x="4662" y="7540"/>
                    </a:cubicBezTo>
                    <a:cubicBezTo>
                      <a:pt x="6396" y="4019"/>
                      <a:pt x="9940" y="1976"/>
                      <a:pt x="13612" y="1976"/>
                    </a:cubicBezTo>
                    <a:close/>
                    <a:moveTo>
                      <a:pt x="13625" y="1"/>
                    </a:moveTo>
                    <a:cubicBezTo>
                      <a:pt x="9211" y="1"/>
                      <a:pt x="4966" y="2456"/>
                      <a:pt x="2907" y="6663"/>
                    </a:cubicBezTo>
                    <a:cubicBezTo>
                      <a:pt x="0" y="12553"/>
                      <a:pt x="2431" y="19721"/>
                      <a:pt x="8321" y="22628"/>
                    </a:cubicBezTo>
                    <a:cubicBezTo>
                      <a:pt x="10016" y="23461"/>
                      <a:pt x="11814" y="23856"/>
                      <a:pt x="13585" y="23856"/>
                    </a:cubicBezTo>
                    <a:cubicBezTo>
                      <a:pt x="17994" y="23856"/>
                      <a:pt x="22237" y="21409"/>
                      <a:pt x="24311" y="17189"/>
                    </a:cubicBezTo>
                    <a:cubicBezTo>
                      <a:pt x="27218" y="11300"/>
                      <a:pt x="24762" y="4132"/>
                      <a:pt x="18872" y="1224"/>
                    </a:cubicBezTo>
                    <a:cubicBezTo>
                      <a:pt x="17182" y="394"/>
                      <a:pt x="15390" y="1"/>
                      <a:pt x="1362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5" name="Google Shape;2539;p34"/>
              <p:cNvSpPr>
                <a:spLocks/>
              </p:cNvSpPr>
              <p:nvPr/>
            </p:nvSpPr>
            <p:spPr bwMode="auto">
              <a:xfrm>
                <a:off x="12130833" y="320223"/>
                <a:ext cx="196774" cy="253901"/>
              </a:xfrm>
              <a:custGeom>
                <a:avLst/>
                <a:gdLst/>
                <a:ahLst/>
                <a:cxnLst>
                  <a:cxn ang="0">
                    <a:pos x="6767" y="1"/>
                  </a:cxn>
                  <a:cxn ang="0">
                    <a:pos x="3860" y="903"/>
                  </a:cxn>
                  <a:cxn ang="0">
                    <a:pos x="1529" y="2983"/>
                  </a:cxn>
                  <a:cxn ang="0">
                    <a:pos x="1078" y="3635"/>
                  </a:cxn>
                  <a:cxn ang="0">
                    <a:pos x="702" y="4336"/>
                  </a:cxn>
                  <a:cxn ang="0">
                    <a:pos x="426" y="5088"/>
                  </a:cxn>
                  <a:cxn ang="0">
                    <a:pos x="251" y="5840"/>
                  </a:cxn>
                  <a:cxn ang="0">
                    <a:pos x="426" y="8898"/>
                  </a:cxn>
                  <a:cxn ang="0">
                    <a:pos x="577" y="9073"/>
                  </a:cxn>
                  <a:cxn ang="0">
                    <a:pos x="659" y="9089"/>
                  </a:cxn>
                  <a:cxn ang="0">
                    <a:pos x="903" y="8923"/>
                  </a:cxn>
                  <a:cxn ang="0">
                    <a:pos x="903" y="8898"/>
                  </a:cxn>
                  <a:cxn ang="0">
                    <a:pos x="1930" y="6392"/>
                  </a:cxn>
                  <a:cxn ang="0">
                    <a:pos x="2532" y="5264"/>
                  </a:cxn>
                  <a:cxn ang="0">
                    <a:pos x="3234" y="4261"/>
                  </a:cxn>
                  <a:cxn ang="0">
                    <a:pos x="4913" y="2331"/>
                  </a:cxn>
                  <a:cxn ang="0">
                    <a:pos x="6918" y="477"/>
                  </a:cxn>
                  <a:cxn ang="0">
                    <a:pos x="6943" y="452"/>
                  </a:cxn>
                  <a:cxn ang="0">
                    <a:pos x="7043" y="251"/>
                  </a:cxn>
                  <a:cxn ang="0">
                    <a:pos x="6767" y="1"/>
                  </a:cxn>
                </a:cxnLst>
                <a:rect l="0" t="0" r="r" b="b"/>
                <a:pathLst>
                  <a:path w="7044" h="9089" extrusionOk="0">
                    <a:moveTo>
                      <a:pt x="6767" y="1"/>
                    </a:moveTo>
                    <a:cubicBezTo>
                      <a:pt x="5715" y="51"/>
                      <a:pt x="4737" y="402"/>
                      <a:pt x="3860" y="903"/>
                    </a:cubicBezTo>
                    <a:cubicBezTo>
                      <a:pt x="2958" y="1429"/>
                      <a:pt x="2156" y="2131"/>
                      <a:pt x="1529" y="2983"/>
                    </a:cubicBezTo>
                    <a:cubicBezTo>
                      <a:pt x="1379" y="3184"/>
                      <a:pt x="1203" y="3384"/>
                      <a:pt x="1078" y="3635"/>
                    </a:cubicBezTo>
                    <a:cubicBezTo>
                      <a:pt x="953" y="3860"/>
                      <a:pt x="827" y="4086"/>
                      <a:pt x="702" y="4336"/>
                    </a:cubicBezTo>
                    <a:cubicBezTo>
                      <a:pt x="602" y="4587"/>
                      <a:pt x="527" y="4838"/>
                      <a:pt x="426" y="5088"/>
                    </a:cubicBezTo>
                    <a:cubicBezTo>
                      <a:pt x="326" y="5314"/>
                      <a:pt x="276" y="5590"/>
                      <a:pt x="251" y="5840"/>
                    </a:cubicBezTo>
                    <a:cubicBezTo>
                      <a:pt x="0" y="6868"/>
                      <a:pt x="101" y="7945"/>
                      <a:pt x="426" y="8898"/>
                    </a:cubicBezTo>
                    <a:cubicBezTo>
                      <a:pt x="452" y="8973"/>
                      <a:pt x="502" y="9048"/>
                      <a:pt x="577" y="9073"/>
                    </a:cubicBezTo>
                    <a:cubicBezTo>
                      <a:pt x="604" y="9084"/>
                      <a:pt x="632" y="9089"/>
                      <a:pt x="659" y="9089"/>
                    </a:cubicBezTo>
                    <a:cubicBezTo>
                      <a:pt x="762" y="9089"/>
                      <a:pt x="863" y="9021"/>
                      <a:pt x="903" y="8923"/>
                    </a:cubicBezTo>
                    <a:lnTo>
                      <a:pt x="903" y="8898"/>
                    </a:lnTo>
                    <a:cubicBezTo>
                      <a:pt x="1279" y="7971"/>
                      <a:pt x="1529" y="7143"/>
                      <a:pt x="1930" y="6392"/>
                    </a:cubicBezTo>
                    <a:cubicBezTo>
                      <a:pt x="2081" y="5991"/>
                      <a:pt x="2331" y="5640"/>
                      <a:pt x="2532" y="5264"/>
                    </a:cubicBezTo>
                    <a:cubicBezTo>
                      <a:pt x="2757" y="4938"/>
                      <a:pt x="2958" y="4587"/>
                      <a:pt x="3234" y="4261"/>
                    </a:cubicBezTo>
                    <a:cubicBezTo>
                      <a:pt x="3735" y="3585"/>
                      <a:pt x="4286" y="2958"/>
                      <a:pt x="4913" y="2331"/>
                    </a:cubicBezTo>
                    <a:cubicBezTo>
                      <a:pt x="5539" y="1730"/>
                      <a:pt x="6216" y="1128"/>
                      <a:pt x="6918" y="477"/>
                    </a:cubicBezTo>
                    <a:lnTo>
                      <a:pt x="6943" y="452"/>
                    </a:lnTo>
                    <a:cubicBezTo>
                      <a:pt x="6993" y="402"/>
                      <a:pt x="7043" y="326"/>
                      <a:pt x="7043" y="251"/>
                    </a:cubicBezTo>
                    <a:cubicBezTo>
                      <a:pt x="7018" y="101"/>
                      <a:pt x="6893" y="1"/>
                      <a:pt x="676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86" name="Google Shape;2540;p34"/>
              <p:cNvSpPr>
                <a:spLocks/>
              </p:cNvSpPr>
              <p:nvPr/>
            </p:nvSpPr>
            <p:spPr bwMode="auto">
              <a:xfrm>
                <a:off x="12661542" y="575242"/>
                <a:ext cx="196746" cy="85984"/>
              </a:xfrm>
              <a:custGeom>
                <a:avLst/>
                <a:gdLst/>
                <a:ahLst/>
                <a:cxnLst>
                  <a:cxn ang="0">
                    <a:pos x="2577" y="1"/>
                  </a:cxn>
                  <a:cxn ang="0">
                    <a:pos x="0" y="345"/>
                  </a:cxn>
                  <a:cxn ang="0">
                    <a:pos x="251" y="2200"/>
                  </a:cxn>
                  <a:cxn ang="0">
                    <a:pos x="2327" y="1924"/>
                  </a:cxn>
                  <a:cxn ang="0">
                    <a:pos x="5865" y="3077"/>
                  </a:cxn>
                  <a:cxn ang="0">
                    <a:pos x="7043" y="1498"/>
                  </a:cxn>
                  <a:cxn ang="0">
                    <a:pos x="2577" y="1"/>
                  </a:cxn>
                </a:cxnLst>
                <a:rect l="0" t="0" r="r" b="b"/>
                <a:pathLst>
                  <a:path w="7043" h="3078" extrusionOk="0">
                    <a:moveTo>
                      <a:pt x="2577" y="1"/>
                    </a:moveTo>
                    <a:cubicBezTo>
                      <a:pt x="1168" y="1"/>
                      <a:pt x="89" y="320"/>
                      <a:pt x="0" y="345"/>
                    </a:cubicBezTo>
                    <a:lnTo>
                      <a:pt x="251" y="2200"/>
                    </a:lnTo>
                    <a:cubicBezTo>
                      <a:pt x="263" y="2187"/>
                      <a:pt x="1160" y="1924"/>
                      <a:pt x="2327" y="1924"/>
                    </a:cubicBezTo>
                    <a:cubicBezTo>
                      <a:pt x="3436" y="1924"/>
                      <a:pt x="4790" y="2161"/>
                      <a:pt x="5865" y="3077"/>
                    </a:cubicBezTo>
                    <a:lnTo>
                      <a:pt x="7043" y="1498"/>
                    </a:lnTo>
                    <a:cubicBezTo>
                      <a:pt x="5653" y="307"/>
                      <a:pt x="3957" y="1"/>
                      <a:pt x="257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966" name="Google Shape;2541;p34"/>
            <p:cNvGrpSpPr>
              <a:grpSpLocks/>
            </p:cNvGrpSpPr>
            <p:nvPr/>
          </p:nvGrpSpPr>
          <p:grpSpPr bwMode="auto">
            <a:xfrm rot="1319192">
              <a:off x="7145131" y="667969"/>
              <a:ext cx="1580247" cy="971022"/>
              <a:chOff x="11992918" y="216026"/>
              <a:chExt cx="1580199" cy="970993"/>
            </a:xfrm>
          </p:grpSpPr>
          <p:sp>
            <p:nvSpPr>
              <p:cNvPr id="19967" name="Google Shape;2542;p34"/>
              <p:cNvSpPr>
                <a:spLocks/>
              </p:cNvSpPr>
              <p:nvPr/>
            </p:nvSpPr>
            <p:spPr bwMode="auto">
              <a:xfrm>
                <a:off x="12079014" y="254855"/>
                <a:ext cx="1494103" cy="932163"/>
              </a:xfrm>
              <a:custGeom>
                <a:avLst/>
                <a:gdLst/>
                <a:ahLst/>
                <a:cxnLst>
                  <a:cxn ang="0">
                    <a:pos x="25249" y="14781"/>
                  </a:cxn>
                  <a:cxn ang="0">
                    <a:pos x="28221" y="15499"/>
                  </a:cxn>
                  <a:cxn ang="0">
                    <a:pos x="28171" y="15774"/>
                  </a:cxn>
                  <a:cxn ang="0">
                    <a:pos x="25590" y="15774"/>
                  </a:cxn>
                  <a:cxn ang="0">
                    <a:pos x="24136" y="15022"/>
                  </a:cxn>
                  <a:cxn ang="0">
                    <a:pos x="24186" y="14847"/>
                  </a:cxn>
                  <a:cxn ang="0">
                    <a:pos x="25249" y="14781"/>
                  </a:cxn>
                  <a:cxn ang="0">
                    <a:pos x="12668" y="0"/>
                  </a:cxn>
                  <a:cxn ang="0">
                    <a:pos x="1931" y="6651"/>
                  </a:cxn>
                  <a:cxn ang="0">
                    <a:pos x="2657" y="18456"/>
                  </a:cxn>
                  <a:cxn ang="0">
                    <a:pos x="1981" y="22892"/>
                  </a:cxn>
                  <a:cxn ang="0">
                    <a:pos x="3184" y="23819"/>
                  </a:cxn>
                  <a:cxn ang="0">
                    <a:pos x="3510" y="23769"/>
                  </a:cxn>
                  <a:cxn ang="0">
                    <a:pos x="4387" y="22240"/>
                  </a:cxn>
                  <a:cxn ang="0">
                    <a:pos x="4362" y="20536"/>
                  </a:cxn>
                  <a:cxn ang="0">
                    <a:pos x="4362" y="20536"/>
                  </a:cxn>
                  <a:cxn ang="0">
                    <a:pos x="7369" y="22616"/>
                  </a:cxn>
                  <a:cxn ang="0">
                    <a:pos x="12630" y="23852"/>
                  </a:cxn>
                  <a:cxn ang="0">
                    <a:pos x="22708" y="18306"/>
                  </a:cxn>
                  <a:cxn ang="0">
                    <a:pos x="24988" y="18280"/>
                  </a:cxn>
                  <a:cxn ang="0">
                    <a:pos x="28121" y="19910"/>
                  </a:cxn>
                  <a:cxn ang="0">
                    <a:pos x="34612" y="28732"/>
                  </a:cxn>
                  <a:cxn ang="0">
                    <a:pos x="39863" y="29955"/>
                  </a:cxn>
                  <a:cxn ang="0">
                    <a:pos x="42382" y="29684"/>
                  </a:cxn>
                  <a:cxn ang="0">
                    <a:pos x="42382" y="29684"/>
                  </a:cxn>
                  <a:cxn ang="0">
                    <a:pos x="41580" y="31288"/>
                  </a:cxn>
                  <a:cxn ang="0">
                    <a:pos x="41655" y="33042"/>
                  </a:cxn>
                  <a:cxn ang="0">
                    <a:pos x="42507" y="33368"/>
                  </a:cxn>
                  <a:cxn ang="0">
                    <a:pos x="43435" y="32967"/>
                  </a:cxn>
                  <a:cxn ang="0">
                    <a:pos x="44863" y="28857"/>
                  </a:cxn>
                  <a:cxn ang="0">
                    <a:pos x="50577" y="23293"/>
                  </a:cxn>
                  <a:cxn ang="0">
                    <a:pos x="45139" y="7328"/>
                  </a:cxn>
                  <a:cxn ang="0">
                    <a:pos x="39907" y="6105"/>
                  </a:cxn>
                  <a:cxn ang="0">
                    <a:pos x="29174" y="12767"/>
                  </a:cxn>
                  <a:cxn ang="0">
                    <a:pos x="28823" y="13569"/>
                  </a:cxn>
                  <a:cxn ang="0">
                    <a:pos x="25557" y="12860"/>
                  </a:cxn>
                  <a:cxn ang="0">
                    <a:pos x="24512" y="12917"/>
                  </a:cxn>
                  <a:cxn ang="0">
                    <a:pos x="17896" y="1213"/>
                  </a:cxn>
                  <a:cxn ang="0">
                    <a:pos x="12668" y="0"/>
                  </a:cxn>
                </a:cxnLst>
                <a:rect l="0" t="0" r="r" b="b"/>
                <a:pathLst>
                  <a:path w="53485" h="33369" extrusionOk="0">
                    <a:moveTo>
                      <a:pt x="25249" y="14781"/>
                    </a:moveTo>
                    <a:cubicBezTo>
                      <a:pt x="26168" y="14781"/>
                      <a:pt x="27256" y="14937"/>
                      <a:pt x="28221" y="15499"/>
                    </a:cubicBezTo>
                    <a:cubicBezTo>
                      <a:pt x="28196" y="15599"/>
                      <a:pt x="28196" y="15674"/>
                      <a:pt x="28171" y="15774"/>
                    </a:cubicBezTo>
                    <a:lnTo>
                      <a:pt x="25590" y="15774"/>
                    </a:lnTo>
                    <a:lnTo>
                      <a:pt x="24136" y="15022"/>
                    </a:lnTo>
                    <a:cubicBezTo>
                      <a:pt x="24161" y="14972"/>
                      <a:pt x="24186" y="14922"/>
                      <a:pt x="24186" y="14847"/>
                    </a:cubicBezTo>
                    <a:cubicBezTo>
                      <a:pt x="24494" y="14809"/>
                      <a:pt x="24856" y="14781"/>
                      <a:pt x="25249" y="14781"/>
                    </a:cubicBezTo>
                    <a:close/>
                    <a:moveTo>
                      <a:pt x="12668" y="0"/>
                    </a:moveTo>
                    <a:cubicBezTo>
                      <a:pt x="8261" y="0"/>
                      <a:pt x="4008" y="2443"/>
                      <a:pt x="1931" y="6651"/>
                    </a:cubicBezTo>
                    <a:cubicBezTo>
                      <a:pt x="1" y="10561"/>
                      <a:pt x="427" y="15047"/>
                      <a:pt x="2657" y="18456"/>
                    </a:cubicBezTo>
                    <a:cubicBezTo>
                      <a:pt x="1755" y="19709"/>
                      <a:pt x="1505" y="21238"/>
                      <a:pt x="1981" y="22892"/>
                    </a:cubicBezTo>
                    <a:cubicBezTo>
                      <a:pt x="2131" y="23443"/>
                      <a:pt x="2632" y="23819"/>
                      <a:pt x="3184" y="23819"/>
                    </a:cubicBezTo>
                    <a:cubicBezTo>
                      <a:pt x="3284" y="23819"/>
                      <a:pt x="3409" y="23794"/>
                      <a:pt x="3510" y="23769"/>
                    </a:cubicBezTo>
                    <a:cubicBezTo>
                      <a:pt x="4186" y="23594"/>
                      <a:pt x="4562" y="22892"/>
                      <a:pt x="4387" y="22240"/>
                    </a:cubicBezTo>
                    <a:cubicBezTo>
                      <a:pt x="4211" y="21589"/>
                      <a:pt x="4211" y="21037"/>
                      <a:pt x="4362" y="20536"/>
                    </a:cubicBezTo>
                    <a:cubicBezTo>
                      <a:pt x="5239" y="21363"/>
                      <a:pt x="6241" y="22065"/>
                      <a:pt x="7369" y="22616"/>
                    </a:cubicBezTo>
                    <a:cubicBezTo>
                      <a:pt x="9062" y="23455"/>
                      <a:pt x="10860" y="23852"/>
                      <a:pt x="12630" y="23852"/>
                    </a:cubicBezTo>
                    <a:cubicBezTo>
                      <a:pt x="16625" y="23852"/>
                      <a:pt x="20485" y="21831"/>
                      <a:pt x="22708" y="18306"/>
                    </a:cubicBezTo>
                    <a:lnTo>
                      <a:pt x="24988" y="18280"/>
                    </a:lnTo>
                    <a:lnTo>
                      <a:pt x="28121" y="19910"/>
                    </a:lnTo>
                    <a:cubicBezTo>
                      <a:pt x="28698" y="23594"/>
                      <a:pt x="31003" y="26977"/>
                      <a:pt x="34612" y="28732"/>
                    </a:cubicBezTo>
                    <a:cubicBezTo>
                      <a:pt x="36303" y="29560"/>
                      <a:pt x="38097" y="29955"/>
                      <a:pt x="39863" y="29955"/>
                    </a:cubicBezTo>
                    <a:cubicBezTo>
                      <a:pt x="40714" y="29955"/>
                      <a:pt x="41558" y="29863"/>
                      <a:pt x="42382" y="29684"/>
                    </a:cubicBezTo>
                    <a:cubicBezTo>
                      <a:pt x="42307" y="30235"/>
                      <a:pt x="42056" y="30762"/>
                      <a:pt x="41580" y="31288"/>
                    </a:cubicBezTo>
                    <a:cubicBezTo>
                      <a:pt x="41104" y="31789"/>
                      <a:pt x="41154" y="32591"/>
                      <a:pt x="41655" y="33042"/>
                    </a:cubicBezTo>
                    <a:cubicBezTo>
                      <a:pt x="41906" y="33268"/>
                      <a:pt x="42207" y="33368"/>
                      <a:pt x="42507" y="33368"/>
                    </a:cubicBezTo>
                    <a:cubicBezTo>
                      <a:pt x="42833" y="33368"/>
                      <a:pt x="43184" y="33243"/>
                      <a:pt x="43435" y="32967"/>
                    </a:cubicBezTo>
                    <a:cubicBezTo>
                      <a:pt x="44562" y="31739"/>
                      <a:pt x="45039" y="30336"/>
                      <a:pt x="44863" y="28857"/>
                    </a:cubicBezTo>
                    <a:cubicBezTo>
                      <a:pt x="47269" y="27754"/>
                      <a:pt x="49324" y="25849"/>
                      <a:pt x="50577" y="23293"/>
                    </a:cubicBezTo>
                    <a:cubicBezTo>
                      <a:pt x="53485" y="17403"/>
                      <a:pt x="51054" y="10235"/>
                      <a:pt x="45139" y="7328"/>
                    </a:cubicBezTo>
                    <a:cubicBezTo>
                      <a:pt x="43456" y="6497"/>
                      <a:pt x="41669" y="6105"/>
                      <a:pt x="39907" y="6105"/>
                    </a:cubicBezTo>
                    <a:cubicBezTo>
                      <a:pt x="35501" y="6105"/>
                      <a:pt x="31250" y="8560"/>
                      <a:pt x="29174" y="12767"/>
                    </a:cubicBezTo>
                    <a:cubicBezTo>
                      <a:pt x="29049" y="13042"/>
                      <a:pt x="28923" y="13318"/>
                      <a:pt x="28823" y="13569"/>
                    </a:cubicBezTo>
                    <a:cubicBezTo>
                      <a:pt x="27730" y="13022"/>
                      <a:pt x="26558" y="12860"/>
                      <a:pt x="25557" y="12860"/>
                    </a:cubicBezTo>
                    <a:cubicBezTo>
                      <a:pt x="25180" y="12860"/>
                      <a:pt x="24827" y="12883"/>
                      <a:pt x="24512" y="12917"/>
                    </a:cubicBezTo>
                    <a:cubicBezTo>
                      <a:pt x="24888" y="8180"/>
                      <a:pt x="22407" y="3443"/>
                      <a:pt x="17896" y="1213"/>
                    </a:cubicBezTo>
                    <a:cubicBezTo>
                      <a:pt x="16214" y="390"/>
                      <a:pt x="14429" y="0"/>
                      <a:pt x="12668" y="0"/>
                    </a:cubicBezTo>
                    <a:close/>
                  </a:path>
                </a:pathLst>
              </a:custGeom>
              <a:solidFill>
                <a:srgbClr val="635BA8">
                  <a:alpha val="1451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8" name="Google Shape;2543;p34"/>
              <p:cNvSpPr>
                <a:spLocks/>
              </p:cNvSpPr>
              <p:nvPr/>
            </p:nvSpPr>
            <p:spPr bwMode="auto">
              <a:xfrm>
                <a:off x="12094434" y="349108"/>
                <a:ext cx="1192350" cy="799388"/>
              </a:xfrm>
              <a:custGeom>
                <a:avLst/>
                <a:gdLst/>
                <a:ahLst/>
                <a:cxnLst>
                  <a:cxn ang="0">
                    <a:pos x="1422" y="1"/>
                  </a:cxn>
                  <a:cxn ang="0">
                    <a:pos x="301" y="671"/>
                  </a:cxn>
                  <a:cxn ang="0">
                    <a:pos x="852" y="2375"/>
                  </a:cxn>
                  <a:cxn ang="0">
                    <a:pos x="37419" y="21373"/>
                  </a:cxn>
                  <a:cxn ang="0">
                    <a:pos x="39424" y="23378"/>
                  </a:cxn>
                  <a:cxn ang="0">
                    <a:pos x="38923" y="26511"/>
                  </a:cxn>
                  <a:cxn ang="0">
                    <a:pos x="38998" y="28290"/>
                  </a:cxn>
                  <a:cxn ang="0">
                    <a:pos x="39850" y="28616"/>
                  </a:cxn>
                  <a:cxn ang="0">
                    <a:pos x="40777" y="28215"/>
                  </a:cxn>
                  <a:cxn ang="0">
                    <a:pos x="41705" y="22325"/>
                  </a:cxn>
                  <a:cxn ang="0">
                    <a:pos x="38572" y="19167"/>
                  </a:cxn>
                  <a:cxn ang="0">
                    <a:pos x="2005" y="144"/>
                  </a:cxn>
                  <a:cxn ang="0">
                    <a:pos x="1422" y="1"/>
                  </a:cxn>
                </a:cxnLst>
                <a:rect l="0" t="0" r="r" b="b"/>
                <a:pathLst>
                  <a:path w="42683" h="28616" extrusionOk="0">
                    <a:moveTo>
                      <a:pt x="1422" y="1"/>
                    </a:moveTo>
                    <a:cubicBezTo>
                      <a:pt x="966" y="1"/>
                      <a:pt x="529" y="250"/>
                      <a:pt x="301" y="671"/>
                    </a:cubicBezTo>
                    <a:cubicBezTo>
                      <a:pt x="0" y="1297"/>
                      <a:pt x="226" y="2049"/>
                      <a:pt x="852" y="2375"/>
                    </a:cubicBezTo>
                    <a:lnTo>
                      <a:pt x="37419" y="21373"/>
                    </a:lnTo>
                    <a:cubicBezTo>
                      <a:pt x="38321" y="21849"/>
                      <a:pt x="39048" y="22576"/>
                      <a:pt x="39424" y="23378"/>
                    </a:cubicBezTo>
                    <a:cubicBezTo>
                      <a:pt x="39975" y="24556"/>
                      <a:pt x="39825" y="25533"/>
                      <a:pt x="38923" y="26511"/>
                    </a:cubicBezTo>
                    <a:cubicBezTo>
                      <a:pt x="38446" y="27037"/>
                      <a:pt x="38497" y="27814"/>
                      <a:pt x="38998" y="28290"/>
                    </a:cubicBezTo>
                    <a:cubicBezTo>
                      <a:pt x="39248" y="28516"/>
                      <a:pt x="39549" y="28616"/>
                      <a:pt x="39850" y="28616"/>
                    </a:cubicBezTo>
                    <a:cubicBezTo>
                      <a:pt x="40176" y="28616"/>
                      <a:pt x="40527" y="28491"/>
                      <a:pt x="40777" y="28215"/>
                    </a:cubicBezTo>
                    <a:cubicBezTo>
                      <a:pt x="42356" y="26485"/>
                      <a:pt x="42682" y="24405"/>
                      <a:pt x="41705" y="22325"/>
                    </a:cubicBezTo>
                    <a:cubicBezTo>
                      <a:pt x="41078" y="20997"/>
                      <a:pt x="39975" y="19869"/>
                      <a:pt x="38572" y="19167"/>
                    </a:cubicBezTo>
                    <a:lnTo>
                      <a:pt x="2005" y="144"/>
                    </a:lnTo>
                    <a:cubicBezTo>
                      <a:pt x="1817" y="47"/>
                      <a:pt x="1618" y="1"/>
                      <a:pt x="1422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9" name="Google Shape;2544;p34"/>
              <p:cNvSpPr>
                <a:spLocks/>
              </p:cNvSpPr>
              <p:nvPr/>
            </p:nvSpPr>
            <p:spPr bwMode="auto">
              <a:xfrm>
                <a:off x="12058007" y="654885"/>
                <a:ext cx="1404488" cy="226162"/>
              </a:xfrm>
              <a:custGeom>
                <a:avLst/>
                <a:gdLst/>
                <a:ahLst/>
                <a:cxnLst>
                  <a:cxn ang="0">
                    <a:pos x="49024" y="1"/>
                  </a:cxn>
                  <a:cxn ang="0">
                    <a:pos x="6693" y="126"/>
                  </a:cxn>
                  <a:cxn ang="0">
                    <a:pos x="2482" y="1529"/>
                  </a:cxn>
                  <a:cxn ang="0">
                    <a:pos x="602" y="7194"/>
                  </a:cxn>
                  <a:cxn ang="0">
                    <a:pos x="1830" y="8096"/>
                  </a:cxn>
                  <a:cxn ang="0">
                    <a:pos x="2156" y="8071"/>
                  </a:cxn>
                  <a:cxn ang="0">
                    <a:pos x="3033" y="6517"/>
                  </a:cxn>
                  <a:cxn ang="0">
                    <a:pos x="4011" y="3509"/>
                  </a:cxn>
                  <a:cxn ang="0">
                    <a:pos x="6718" y="2632"/>
                  </a:cxn>
                  <a:cxn ang="0">
                    <a:pos x="49024" y="2507"/>
                  </a:cxn>
                  <a:cxn ang="0">
                    <a:pos x="50277" y="1254"/>
                  </a:cxn>
                  <a:cxn ang="0">
                    <a:pos x="49024" y="1"/>
                  </a:cxn>
                </a:cxnLst>
                <a:rect l="0" t="0" r="r" b="b"/>
                <a:pathLst>
                  <a:path w="50277" h="8096" extrusionOk="0">
                    <a:moveTo>
                      <a:pt x="49024" y="1"/>
                    </a:moveTo>
                    <a:lnTo>
                      <a:pt x="6693" y="126"/>
                    </a:lnTo>
                    <a:cubicBezTo>
                      <a:pt x="5139" y="151"/>
                      <a:pt x="3635" y="627"/>
                      <a:pt x="2482" y="1529"/>
                    </a:cubicBezTo>
                    <a:cubicBezTo>
                      <a:pt x="653" y="2908"/>
                      <a:pt x="1" y="4938"/>
                      <a:pt x="602" y="7194"/>
                    </a:cubicBezTo>
                    <a:cubicBezTo>
                      <a:pt x="753" y="7745"/>
                      <a:pt x="1279" y="8096"/>
                      <a:pt x="1830" y="8096"/>
                    </a:cubicBezTo>
                    <a:cubicBezTo>
                      <a:pt x="1931" y="8096"/>
                      <a:pt x="2031" y="8096"/>
                      <a:pt x="2156" y="8071"/>
                    </a:cubicBezTo>
                    <a:cubicBezTo>
                      <a:pt x="2808" y="7870"/>
                      <a:pt x="3209" y="7194"/>
                      <a:pt x="3033" y="6517"/>
                    </a:cubicBezTo>
                    <a:cubicBezTo>
                      <a:pt x="2683" y="5239"/>
                      <a:pt x="2983" y="4286"/>
                      <a:pt x="4011" y="3509"/>
                    </a:cubicBezTo>
                    <a:cubicBezTo>
                      <a:pt x="4738" y="2958"/>
                      <a:pt x="5690" y="2632"/>
                      <a:pt x="6718" y="2632"/>
                    </a:cubicBezTo>
                    <a:lnTo>
                      <a:pt x="49024" y="2507"/>
                    </a:lnTo>
                    <a:cubicBezTo>
                      <a:pt x="49725" y="2507"/>
                      <a:pt x="50277" y="1930"/>
                      <a:pt x="50277" y="1254"/>
                    </a:cubicBezTo>
                    <a:cubicBezTo>
                      <a:pt x="50277" y="552"/>
                      <a:pt x="49725" y="1"/>
                      <a:pt x="49024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0" name="Google Shape;2545;p34"/>
              <p:cNvSpPr>
                <a:spLocks/>
              </p:cNvSpPr>
              <p:nvPr/>
            </p:nvSpPr>
            <p:spPr bwMode="auto">
              <a:xfrm>
                <a:off x="12793144" y="413666"/>
                <a:ext cx="674267" cy="590294"/>
              </a:xfrm>
              <a:custGeom>
                <a:avLst/>
                <a:gdLst/>
                <a:ahLst/>
                <a:cxnLst>
                  <a:cxn ang="0">
                    <a:pos x="12078" y="0"/>
                  </a:cxn>
                  <a:cxn ang="0">
                    <a:pos x="2582" y="5904"/>
                  </a:cxn>
                  <a:cxn ang="0">
                    <a:pos x="7394" y="20039"/>
                  </a:cxn>
                  <a:cxn ang="0">
                    <a:pos x="12060" y="21130"/>
                  </a:cxn>
                  <a:cxn ang="0">
                    <a:pos x="21555" y="15227"/>
                  </a:cxn>
                  <a:cxn ang="0">
                    <a:pos x="16743" y="1092"/>
                  </a:cxn>
                  <a:cxn ang="0">
                    <a:pos x="12078" y="0"/>
                  </a:cxn>
                </a:cxnLst>
                <a:rect l="0" t="0" r="r" b="b"/>
                <a:pathLst>
                  <a:path w="24137" h="21131" extrusionOk="0">
                    <a:moveTo>
                      <a:pt x="12078" y="0"/>
                    </a:moveTo>
                    <a:cubicBezTo>
                      <a:pt x="8176" y="0"/>
                      <a:pt x="4423" y="2168"/>
                      <a:pt x="2582" y="5904"/>
                    </a:cubicBezTo>
                    <a:cubicBezTo>
                      <a:pt x="1" y="11142"/>
                      <a:pt x="2156" y="17483"/>
                      <a:pt x="7394" y="20039"/>
                    </a:cubicBezTo>
                    <a:cubicBezTo>
                      <a:pt x="8897" y="20780"/>
                      <a:pt x="10490" y="21130"/>
                      <a:pt x="12060" y="21130"/>
                    </a:cubicBezTo>
                    <a:cubicBezTo>
                      <a:pt x="15961" y="21130"/>
                      <a:pt x="19714" y="18963"/>
                      <a:pt x="21555" y="15227"/>
                    </a:cubicBezTo>
                    <a:cubicBezTo>
                      <a:pt x="24136" y="9989"/>
                      <a:pt x="21981" y="3648"/>
                      <a:pt x="16743" y="1092"/>
                    </a:cubicBezTo>
                    <a:cubicBezTo>
                      <a:pt x="15240" y="351"/>
                      <a:pt x="13647" y="0"/>
                      <a:pt x="12078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1" name="Google Shape;2546;p34"/>
              <p:cNvSpPr>
                <a:spLocks/>
              </p:cNvSpPr>
              <p:nvPr/>
            </p:nvSpPr>
            <p:spPr bwMode="auto">
              <a:xfrm>
                <a:off x="12753951" y="386736"/>
                <a:ext cx="760363" cy="666557"/>
              </a:xfrm>
              <a:custGeom>
                <a:avLst/>
                <a:gdLst/>
                <a:ahLst/>
                <a:cxnLst>
                  <a:cxn ang="0">
                    <a:pos x="13613" y="1981"/>
                  </a:cxn>
                  <a:cxn ang="0">
                    <a:pos x="17995" y="3008"/>
                  </a:cxn>
                  <a:cxn ang="0">
                    <a:pos x="22532" y="16316"/>
                  </a:cxn>
                  <a:cxn ang="0">
                    <a:pos x="13606" y="21880"/>
                  </a:cxn>
                  <a:cxn ang="0">
                    <a:pos x="9223" y="20853"/>
                  </a:cxn>
                  <a:cxn ang="0">
                    <a:pos x="4687" y="7544"/>
                  </a:cxn>
                  <a:cxn ang="0">
                    <a:pos x="13613" y="1981"/>
                  </a:cxn>
                  <a:cxn ang="0">
                    <a:pos x="13625" y="1"/>
                  </a:cxn>
                  <a:cxn ang="0">
                    <a:pos x="2908" y="6667"/>
                  </a:cxn>
                  <a:cxn ang="0">
                    <a:pos x="8346" y="22632"/>
                  </a:cxn>
                  <a:cxn ang="0">
                    <a:pos x="13594" y="23860"/>
                  </a:cxn>
                  <a:cxn ang="0">
                    <a:pos x="24311" y="17194"/>
                  </a:cxn>
                  <a:cxn ang="0">
                    <a:pos x="18873" y="1229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61" extrusionOk="0">
                    <a:moveTo>
                      <a:pt x="13613" y="1981"/>
                    </a:moveTo>
                    <a:cubicBezTo>
                      <a:pt x="15089" y="1981"/>
                      <a:pt x="16587" y="2311"/>
                      <a:pt x="17995" y="3008"/>
                    </a:cubicBezTo>
                    <a:cubicBezTo>
                      <a:pt x="22933" y="5414"/>
                      <a:pt x="24963" y="11404"/>
                      <a:pt x="22532" y="16316"/>
                    </a:cubicBezTo>
                    <a:cubicBezTo>
                      <a:pt x="20816" y="19838"/>
                      <a:pt x="17277" y="21880"/>
                      <a:pt x="13606" y="21880"/>
                    </a:cubicBezTo>
                    <a:cubicBezTo>
                      <a:pt x="12130" y="21880"/>
                      <a:pt x="10632" y="21550"/>
                      <a:pt x="9223" y="20853"/>
                    </a:cubicBezTo>
                    <a:cubicBezTo>
                      <a:pt x="4286" y="18447"/>
                      <a:pt x="2256" y="12457"/>
                      <a:pt x="4687" y="7544"/>
                    </a:cubicBezTo>
                    <a:cubicBezTo>
                      <a:pt x="6403" y="4023"/>
                      <a:pt x="9942" y="1981"/>
                      <a:pt x="13613" y="1981"/>
                    </a:cubicBezTo>
                    <a:close/>
                    <a:moveTo>
                      <a:pt x="13625" y="1"/>
                    </a:moveTo>
                    <a:cubicBezTo>
                      <a:pt x="9225" y="1"/>
                      <a:pt x="4982" y="2447"/>
                      <a:pt x="2908" y="6667"/>
                    </a:cubicBezTo>
                    <a:cubicBezTo>
                      <a:pt x="0" y="12557"/>
                      <a:pt x="2431" y="19725"/>
                      <a:pt x="8346" y="22632"/>
                    </a:cubicBezTo>
                    <a:cubicBezTo>
                      <a:pt x="10034" y="23465"/>
                      <a:pt x="11827" y="23860"/>
                      <a:pt x="13594" y="23860"/>
                    </a:cubicBezTo>
                    <a:cubicBezTo>
                      <a:pt x="17994" y="23860"/>
                      <a:pt x="22237" y="21413"/>
                      <a:pt x="24311" y="17194"/>
                    </a:cubicBezTo>
                    <a:cubicBezTo>
                      <a:pt x="27218" y="11304"/>
                      <a:pt x="24787" y="4136"/>
                      <a:pt x="18873" y="1229"/>
                    </a:cubicBezTo>
                    <a:cubicBezTo>
                      <a:pt x="17185" y="395"/>
                      <a:pt x="15392" y="1"/>
                      <a:pt x="13625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2" name="Google Shape;2547;p34"/>
              <p:cNvSpPr>
                <a:spLocks/>
              </p:cNvSpPr>
              <p:nvPr/>
            </p:nvSpPr>
            <p:spPr bwMode="auto">
              <a:xfrm>
                <a:off x="12892565" y="491046"/>
                <a:ext cx="196076" cy="253929"/>
              </a:xfrm>
              <a:custGeom>
                <a:avLst/>
                <a:gdLst/>
                <a:ahLst/>
                <a:cxnLst>
                  <a:cxn ang="0">
                    <a:pos x="6743" y="1"/>
                  </a:cxn>
                  <a:cxn ang="0">
                    <a:pos x="3835" y="903"/>
                  </a:cxn>
                  <a:cxn ang="0">
                    <a:pos x="1505" y="2958"/>
                  </a:cxn>
                  <a:cxn ang="0">
                    <a:pos x="1078" y="3635"/>
                  </a:cxn>
                  <a:cxn ang="0">
                    <a:pos x="702" y="4337"/>
                  </a:cxn>
                  <a:cxn ang="0">
                    <a:pos x="427" y="5064"/>
                  </a:cxn>
                  <a:cxn ang="0">
                    <a:pos x="226" y="5840"/>
                  </a:cxn>
                  <a:cxn ang="0">
                    <a:pos x="402" y="8898"/>
                  </a:cxn>
                  <a:cxn ang="0">
                    <a:pos x="552" y="9074"/>
                  </a:cxn>
                  <a:cxn ang="0">
                    <a:pos x="635" y="9089"/>
                  </a:cxn>
                  <a:cxn ang="0">
                    <a:pos x="878" y="8923"/>
                  </a:cxn>
                  <a:cxn ang="0">
                    <a:pos x="903" y="8898"/>
                  </a:cxn>
                  <a:cxn ang="0">
                    <a:pos x="1906" y="6367"/>
                  </a:cxn>
                  <a:cxn ang="0">
                    <a:pos x="2507" y="5264"/>
                  </a:cxn>
                  <a:cxn ang="0">
                    <a:pos x="3209" y="4236"/>
                  </a:cxn>
                  <a:cxn ang="0">
                    <a:pos x="4913" y="2332"/>
                  </a:cxn>
                  <a:cxn ang="0">
                    <a:pos x="6918" y="452"/>
                  </a:cxn>
                  <a:cxn ang="0">
                    <a:pos x="6943" y="452"/>
                  </a:cxn>
                  <a:cxn ang="0">
                    <a:pos x="7018" y="251"/>
                  </a:cxn>
                  <a:cxn ang="0">
                    <a:pos x="6743" y="1"/>
                  </a:cxn>
                </a:cxnLst>
                <a:rect l="0" t="0" r="r" b="b"/>
                <a:pathLst>
                  <a:path w="7019" h="9090" extrusionOk="0">
                    <a:moveTo>
                      <a:pt x="6743" y="1"/>
                    </a:moveTo>
                    <a:cubicBezTo>
                      <a:pt x="5690" y="51"/>
                      <a:pt x="4738" y="402"/>
                      <a:pt x="3835" y="903"/>
                    </a:cubicBezTo>
                    <a:cubicBezTo>
                      <a:pt x="2958" y="1429"/>
                      <a:pt x="2156" y="2131"/>
                      <a:pt x="1505" y="2958"/>
                    </a:cubicBezTo>
                    <a:cubicBezTo>
                      <a:pt x="1379" y="3184"/>
                      <a:pt x="1179" y="3384"/>
                      <a:pt x="1078" y="3635"/>
                    </a:cubicBezTo>
                    <a:cubicBezTo>
                      <a:pt x="953" y="3861"/>
                      <a:pt x="803" y="4086"/>
                      <a:pt x="702" y="4337"/>
                    </a:cubicBezTo>
                    <a:cubicBezTo>
                      <a:pt x="602" y="4562"/>
                      <a:pt x="502" y="4813"/>
                      <a:pt x="427" y="5064"/>
                    </a:cubicBezTo>
                    <a:cubicBezTo>
                      <a:pt x="327" y="5314"/>
                      <a:pt x="276" y="5590"/>
                      <a:pt x="226" y="5840"/>
                    </a:cubicBezTo>
                    <a:cubicBezTo>
                      <a:pt x="1" y="6868"/>
                      <a:pt x="101" y="7946"/>
                      <a:pt x="402" y="8898"/>
                    </a:cubicBezTo>
                    <a:cubicBezTo>
                      <a:pt x="427" y="8973"/>
                      <a:pt x="477" y="9023"/>
                      <a:pt x="552" y="9074"/>
                    </a:cubicBezTo>
                    <a:cubicBezTo>
                      <a:pt x="579" y="9084"/>
                      <a:pt x="607" y="9089"/>
                      <a:pt x="635" y="9089"/>
                    </a:cubicBezTo>
                    <a:cubicBezTo>
                      <a:pt x="737" y="9089"/>
                      <a:pt x="839" y="9022"/>
                      <a:pt x="878" y="8923"/>
                    </a:cubicBezTo>
                    <a:lnTo>
                      <a:pt x="903" y="8898"/>
                    </a:lnTo>
                    <a:cubicBezTo>
                      <a:pt x="1254" y="7971"/>
                      <a:pt x="1505" y="7144"/>
                      <a:pt x="1906" y="6367"/>
                    </a:cubicBezTo>
                    <a:cubicBezTo>
                      <a:pt x="2081" y="5991"/>
                      <a:pt x="2307" y="5640"/>
                      <a:pt x="2507" y="5264"/>
                    </a:cubicBezTo>
                    <a:cubicBezTo>
                      <a:pt x="2733" y="4938"/>
                      <a:pt x="2958" y="4562"/>
                      <a:pt x="3209" y="4236"/>
                    </a:cubicBezTo>
                    <a:cubicBezTo>
                      <a:pt x="3710" y="3585"/>
                      <a:pt x="4286" y="2958"/>
                      <a:pt x="4913" y="2332"/>
                    </a:cubicBezTo>
                    <a:cubicBezTo>
                      <a:pt x="5540" y="1730"/>
                      <a:pt x="6216" y="1104"/>
                      <a:pt x="6918" y="452"/>
                    </a:cubicBezTo>
                    <a:lnTo>
                      <a:pt x="6943" y="452"/>
                    </a:lnTo>
                    <a:cubicBezTo>
                      <a:pt x="6993" y="402"/>
                      <a:pt x="7018" y="327"/>
                      <a:pt x="7018" y="251"/>
                    </a:cubicBezTo>
                    <a:cubicBezTo>
                      <a:pt x="7018" y="101"/>
                      <a:pt x="6893" y="1"/>
                      <a:pt x="674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3" name="Google Shape;2548;p34"/>
              <p:cNvSpPr>
                <a:spLocks/>
              </p:cNvSpPr>
              <p:nvPr/>
            </p:nvSpPr>
            <p:spPr bwMode="auto">
              <a:xfrm>
                <a:off x="12032111" y="242843"/>
                <a:ext cx="673541" cy="590853"/>
              </a:xfrm>
              <a:custGeom>
                <a:avLst/>
                <a:gdLst/>
                <a:ahLst/>
                <a:cxnLst>
                  <a:cxn ang="0">
                    <a:pos x="12057" y="0"/>
                  </a:cxn>
                  <a:cxn ang="0">
                    <a:pos x="2582" y="5903"/>
                  </a:cxn>
                  <a:cxn ang="0">
                    <a:pos x="7394" y="20064"/>
                  </a:cxn>
                  <a:cxn ang="0">
                    <a:pos x="12040" y="21150"/>
                  </a:cxn>
                  <a:cxn ang="0">
                    <a:pos x="21555" y="15227"/>
                  </a:cxn>
                  <a:cxn ang="0">
                    <a:pos x="16717" y="1091"/>
                  </a:cxn>
                  <a:cxn ang="0">
                    <a:pos x="12057" y="0"/>
                  </a:cxn>
                </a:cxnLst>
                <a:rect l="0" t="0" r="r" b="b"/>
                <a:pathLst>
                  <a:path w="24111" h="21151" extrusionOk="0">
                    <a:moveTo>
                      <a:pt x="12057" y="0"/>
                    </a:moveTo>
                    <a:cubicBezTo>
                      <a:pt x="8163" y="0"/>
                      <a:pt x="4423" y="2168"/>
                      <a:pt x="2582" y="5903"/>
                    </a:cubicBezTo>
                    <a:cubicBezTo>
                      <a:pt x="1" y="11142"/>
                      <a:pt x="2156" y="17482"/>
                      <a:pt x="7394" y="20064"/>
                    </a:cubicBezTo>
                    <a:cubicBezTo>
                      <a:pt x="8890" y="20801"/>
                      <a:pt x="10477" y="21150"/>
                      <a:pt x="12040" y="21150"/>
                    </a:cubicBezTo>
                    <a:cubicBezTo>
                      <a:pt x="15948" y="21150"/>
                      <a:pt x="19711" y="18969"/>
                      <a:pt x="21555" y="15227"/>
                    </a:cubicBezTo>
                    <a:cubicBezTo>
                      <a:pt x="24111" y="9989"/>
                      <a:pt x="21956" y="3673"/>
                      <a:pt x="16717" y="1091"/>
                    </a:cubicBezTo>
                    <a:cubicBezTo>
                      <a:pt x="15215" y="351"/>
                      <a:pt x="13624" y="0"/>
                      <a:pt x="12057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4" name="Google Shape;2549;p34"/>
              <p:cNvSpPr>
                <a:spLocks/>
              </p:cNvSpPr>
              <p:nvPr/>
            </p:nvSpPr>
            <p:spPr bwMode="auto">
              <a:xfrm>
                <a:off x="11992918" y="216026"/>
                <a:ext cx="760363" cy="666417"/>
              </a:xfrm>
              <a:custGeom>
                <a:avLst/>
                <a:gdLst/>
                <a:ahLst/>
                <a:cxnLst>
                  <a:cxn ang="0">
                    <a:pos x="13612" y="1976"/>
                  </a:cxn>
                  <a:cxn ang="0">
                    <a:pos x="17995" y="3004"/>
                  </a:cxn>
                  <a:cxn ang="0">
                    <a:pos x="22531" y="16337"/>
                  </a:cxn>
                  <a:cxn ang="0">
                    <a:pos x="13596" y="21877"/>
                  </a:cxn>
                  <a:cxn ang="0">
                    <a:pos x="9198" y="20848"/>
                  </a:cxn>
                  <a:cxn ang="0">
                    <a:pos x="4662" y="7540"/>
                  </a:cxn>
                  <a:cxn ang="0">
                    <a:pos x="13612" y="1976"/>
                  </a:cxn>
                  <a:cxn ang="0">
                    <a:pos x="13625" y="1"/>
                  </a:cxn>
                  <a:cxn ang="0">
                    <a:pos x="2907" y="6663"/>
                  </a:cxn>
                  <a:cxn ang="0">
                    <a:pos x="8321" y="22628"/>
                  </a:cxn>
                  <a:cxn ang="0">
                    <a:pos x="13585" y="23856"/>
                  </a:cxn>
                  <a:cxn ang="0">
                    <a:pos x="24311" y="17189"/>
                  </a:cxn>
                  <a:cxn ang="0">
                    <a:pos x="18872" y="1224"/>
                  </a:cxn>
                  <a:cxn ang="0">
                    <a:pos x="13625" y="1"/>
                  </a:cxn>
                </a:cxnLst>
                <a:rect l="0" t="0" r="r" b="b"/>
                <a:pathLst>
                  <a:path w="27219" h="23856" extrusionOk="0">
                    <a:moveTo>
                      <a:pt x="13612" y="1976"/>
                    </a:moveTo>
                    <a:cubicBezTo>
                      <a:pt x="15089" y="1976"/>
                      <a:pt x="16586" y="2306"/>
                      <a:pt x="17995" y="3004"/>
                    </a:cubicBezTo>
                    <a:cubicBezTo>
                      <a:pt x="22907" y="5435"/>
                      <a:pt x="24963" y="11400"/>
                      <a:pt x="22531" y="16337"/>
                    </a:cubicBezTo>
                    <a:cubicBezTo>
                      <a:pt x="20798" y="19839"/>
                      <a:pt x="17269" y="21877"/>
                      <a:pt x="13596" y="21877"/>
                    </a:cubicBezTo>
                    <a:cubicBezTo>
                      <a:pt x="12117" y="21877"/>
                      <a:pt x="10615" y="21546"/>
                      <a:pt x="9198" y="20848"/>
                    </a:cubicBezTo>
                    <a:cubicBezTo>
                      <a:pt x="4286" y="18442"/>
                      <a:pt x="2256" y="12452"/>
                      <a:pt x="4662" y="7540"/>
                    </a:cubicBezTo>
                    <a:cubicBezTo>
                      <a:pt x="6396" y="4019"/>
                      <a:pt x="9940" y="1976"/>
                      <a:pt x="13612" y="1976"/>
                    </a:cubicBezTo>
                    <a:close/>
                    <a:moveTo>
                      <a:pt x="13625" y="1"/>
                    </a:moveTo>
                    <a:cubicBezTo>
                      <a:pt x="9211" y="1"/>
                      <a:pt x="4966" y="2456"/>
                      <a:pt x="2907" y="6663"/>
                    </a:cubicBezTo>
                    <a:cubicBezTo>
                      <a:pt x="0" y="12553"/>
                      <a:pt x="2431" y="19721"/>
                      <a:pt x="8321" y="22628"/>
                    </a:cubicBezTo>
                    <a:cubicBezTo>
                      <a:pt x="10016" y="23461"/>
                      <a:pt x="11814" y="23856"/>
                      <a:pt x="13585" y="23856"/>
                    </a:cubicBezTo>
                    <a:cubicBezTo>
                      <a:pt x="17994" y="23856"/>
                      <a:pt x="22237" y="21409"/>
                      <a:pt x="24311" y="17189"/>
                    </a:cubicBezTo>
                    <a:cubicBezTo>
                      <a:pt x="27218" y="11300"/>
                      <a:pt x="24762" y="4132"/>
                      <a:pt x="18872" y="1224"/>
                    </a:cubicBezTo>
                    <a:cubicBezTo>
                      <a:pt x="17182" y="394"/>
                      <a:pt x="15390" y="1"/>
                      <a:pt x="13625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5" name="Google Shape;2550;p34"/>
              <p:cNvSpPr>
                <a:spLocks/>
              </p:cNvSpPr>
              <p:nvPr/>
            </p:nvSpPr>
            <p:spPr bwMode="auto">
              <a:xfrm>
                <a:off x="12130833" y="320223"/>
                <a:ext cx="196774" cy="253901"/>
              </a:xfrm>
              <a:custGeom>
                <a:avLst/>
                <a:gdLst/>
                <a:ahLst/>
                <a:cxnLst>
                  <a:cxn ang="0">
                    <a:pos x="6767" y="1"/>
                  </a:cxn>
                  <a:cxn ang="0">
                    <a:pos x="3860" y="903"/>
                  </a:cxn>
                  <a:cxn ang="0">
                    <a:pos x="1529" y="2983"/>
                  </a:cxn>
                  <a:cxn ang="0">
                    <a:pos x="1078" y="3635"/>
                  </a:cxn>
                  <a:cxn ang="0">
                    <a:pos x="702" y="4336"/>
                  </a:cxn>
                  <a:cxn ang="0">
                    <a:pos x="426" y="5088"/>
                  </a:cxn>
                  <a:cxn ang="0">
                    <a:pos x="251" y="5840"/>
                  </a:cxn>
                  <a:cxn ang="0">
                    <a:pos x="426" y="8898"/>
                  </a:cxn>
                  <a:cxn ang="0">
                    <a:pos x="577" y="9073"/>
                  </a:cxn>
                  <a:cxn ang="0">
                    <a:pos x="659" y="9089"/>
                  </a:cxn>
                  <a:cxn ang="0">
                    <a:pos x="903" y="8923"/>
                  </a:cxn>
                  <a:cxn ang="0">
                    <a:pos x="903" y="8898"/>
                  </a:cxn>
                  <a:cxn ang="0">
                    <a:pos x="1930" y="6392"/>
                  </a:cxn>
                  <a:cxn ang="0">
                    <a:pos x="2532" y="5264"/>
                  </a:cxn>
                  <a:cxn ang="0">
                    <a:pos x="3234" y="4261"/>
                  </a:cxn>
                  <a:cxn ang="0">
                    <a:pos x="4913" y="2331"/>
                  </a:cxn>
                  <a:cxn ang="0">
                    <a:pos x="6918" y="477"/>
                  </a:cxn>
                  <a:cxn ang="0">
                    <a:pos x="6943" y="452"/>
                  </a:cxn>
                  <a:cxn ang="0">
                    <a:pos x="7043" y="251"/>
                  </a:cxn>
                  <a:cxn ang="0">
                    <a:pos x="6767" y="1"/>
                  </a:cxn>
                </a:cxnLst>
                <a:rect l="0" t="0" r="r" b="b"/>
                <a:pathLst>
                  <a:path w="7044" h="9089" extrusionOk="0">
                    <a:moveTo>
                      <a:pt x="6767" y="1"/>
                    </a:moveTo>
                    <a:cubicBezTo>
                      <a:pt x="5715" y="51"/>
                      <a:pt x="4737" y="402"/>
                      <a:pt x="3860" y="903"/>
                    </a:cubicBezTo>
                    <a:cubicBezTo>
                      <a:pt x="2958" y="1429"/>
                      <a:pt x="2156" y="2131"/>
                      <a:pt x="1529" y="2983"/>
                    </a:cubicBezTo>
                    <a:cubicBezTo>
                      <a:pt x="1379" y="3184"/>
                      <a:pt x="1203" y="3384"/>
                      <a:pt x="1078" y="3635"/>
                    </a:cubicBezTo>
                    <a:cubicBezTo>
                      <a:pt x="953" y="3860"/>
                      <a:pt x="827" y="4086"/>
                      <a:pt x="702" y="4336"/>
                    </a:cubicBezTo>
                    <a:cubicBezTo>
                      <a:pt x="602" y="4587"/>
                      <a:pt x="527" y="4838"/>
                      <a:pt x="426" y="5088"/>
                    </a:cubicBezTo>
                    <a:cubicBezTo>
                      <a:pt x="326" y="5314"/>
                      <a:pt x="276" y="5590"/>
                      <a:pt x="251" y="5840"/>
                    </a:cubicBezTo>
                    <a:cubicBezTo>
                      <a:pt x="0" y="6868"/>
                      <a:pt x="101" y="7945"/>
                      <a:pt x="426" y="8898"/>
                    </a:cubicBezTo>
                    <a:cubicBezTo>
                      <a:pt x="452" y="8973"/>
                      <a:pt x="502" y="9048"/>
                      <a:pt x="577" y="9073"/>
                    </a:cubicBezTo>
                    <a:cubicBezTo>
                      <a:pt x="604" y="9084"/>
                      <a:pt x="632" y="9089"/>
                      <a:pt x="659" y="9089"/>
                    </a:cubicBezTo>
                    <a:cubicBezTo>
                      <a:pt x="762" y="9089"/>
                      <a:pt x="863" y="9021"/>
                      <a:pt x="903" y="8923"/>
                    </a:cubicBezTo>
                    <a:lnTo>
                      <a:pt x="903" y="8898"/>
                    </a:lnTo>
                    <a:cubicBezTo>
                      <a:pt x="1279" y="7971"/>
                      <a:pt x="1529" y="7143"/>
                      <a:pt x="1930" y="6392"/>
                    </a:cubicBezTo>
                    <a:cubicBezTo>
                      <a:pt x="2081" y="5991"/>
                      <a:pt x="2331" y="5640"/>
                      <a:pt x="2532" y="5264"/>
                    </a:cubicBezTo>
                    <a:cubicBezTo>
                      <a:pt x="2757" y="4938"/>
                      <a:pt x="2958" y="4587"/>
                      <a:pt x="3234" y="4261"/>
                    </a:cubicBezTo>
                    <a:cubicBezTo>
                      <a:pt x="3735" y="3585"/>
                      <a:pt x="4286" y="2958"/>
                      <a:pt x="4913" y="2331"/>
                    </a:cubicBezTo>
                    <a:cubicBezTo>
                      <a:pt x="5539" y="1730"/>
                      <a:pt x="6216" y="1128"/>
                      <a:pt x="6918" y="477"/>
                    </a:cubicBezTo>
                    <a:lnTo>
                      <a:pt x="6943" y="452"/>
                    </a:lnTo>
                    <a:cubicBezTo>
                      <a:pt x="6993" y="402"/>
                      <a:pt x="7043" y="326"/>
                      <a:pt x="7043" y="251"/>
                    </a:cubicBezTo>
                    <a:cubicBezTo>
                      <a:pt x="7018" y="101"/>
                      <a:pt x="6893" y="1"/>
                      <a:pt x="676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76" name="Google Shape;2551;p34"/>
              <p:cNvSpPr>
                <a:spLocks/>
              </p:cNvSpPr>
              <p:nvPr/>
            </p:nvSpPr>
            <p:spPr bwMode="auto">
              <a:xfrm>
                <a:off x="12661542" y="575242"/>
                <a:ext cx="196746" cy="85984"/>
              </a:xfrm>
              <a:custGeom>
                <a:avLst/>
                <a:gdLst/>
                <a:ahLst/>
                <a:cxnLst>
                  <a:cxn ang="0">
                    <a:pos x="2577" y="1"/>
                  </a:cxn>
                  <a:cxn ang="0">
                    <a:pos x="0" y="345"/>
                  </a:cxn>
                  <a:cxn ang="0">
                    <a:pos x="251" y="2200"/>
                  </a:cxn>
                  <a:cxn ang="0">
                    <a:pos x="2327" y="1924"/>
                  </a:cxn>
                  <a:cxn ang="0">
                    <a:pos x="5865" y="3077"/>
                  </a:cxn>
                  <a:cxn ang="0">
                    <a:pos x="7043" y="1498"/>
                  </a:cxn>
                  <a:cxn ang="0">
                    <a:pos x="2577" y="1"/>
                  </a:cxn>
                </a:cxnLst>
                <a:rect l="0" t="0" r="r" b="b"/>
                <a:pathLst>
                  <a:path w="7043" h="3078" extrusionOk="0">
                    <a:moveTo>
                      <a:pt x="2577" y="1"/>
                    </a:moveTo>
                    <a:cubicBezTo>
                      <a:pt x="1168" y="1"/>
                      <a:pt x="89" y="320"/>
                      <a:pt x="0" y="345"/>
                    </a:cubicBezTo>
                    <a:lnTo>
                      <a:pt x="251" y="2200"/>
                    </a:lnTo>
                    <a:cubicBezTo>
                      <a:pt x="263" y="2187"/>
                      <a:pt x="1160" y="1924"/>
                      <a:pt x="2327" y="1924"/>
                    </a:cubicBezTo>
                    <a:cubicBezTo>
                      <a:pt x="3436" y="1924"/>
                      <a:pt x="4790" y="2161"/>
                      <a:pt x="5865" y="3077"/>
                    </a:cubicBezTo>
                    <a:lnTo>
                      <a:pt x="7043" y="1498"/>
                    </a:lnTo>
                    <a:cubicBezTo>
                      <a:pt x="5653" y="307"/>
                      <a:pt x="3957" y="1"/>
                      <a:pt x="2577" y="1"/>
                    </a:cubicBezTo>
                    <a:close/>
                  </a:path>
                </a:pathLst>
              </a:custGeom>
              <a:solidFill>
                <a:srgbClr val="CAC8F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19461" name="Google Shape;2552;p34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9462" name="Google Shape;2553;p34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19463" name="Google Shape;2554;p34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19464" name="Google Shape;2555;p34"/>
          <p:cNvGrpSpPr>
            <a:grpSpLocks/>
          </p:cNvGrpSpPr>
          <p:nvPr/>
        </p:nvGrpSpPr>
        <p:grpSpPr bwMode="auto">
          <a:xfrm>
            <a:off x="736600" y="3359150"/>
            <a:ext cx="1812925" cy="1433513"/>
            <a:chOff x="736392" y="3359145"/>
            <a:chExt cx="1812574" cy="1432992"/>
          </a:xfrm>
        </p:grpSpPr>
        <p:grpSp>
          <p:nvGrpSpPr>
            <p:cNvPr id="19915" name="Google Shape;2556;p34"/>
            <p:cNvGrpSpPr>
              <a:grpSpLocks/>
            </p:cNvGrpSpPr>
            <p:nvPr/>
          </p:nvGrpSpPr>
          <p:grpSpPr bwMode="auto">
            <a:xfrm rot="-900009">
              <a:off x="902138" y="3616297"/>
              <a:ext cx="1544658" cy="992860"/>
              <a:chOff x="10815989" y="4086867"/>
              <a:chExt cx="1555002" cy="999509"/>
            </a:xfrm>
          </p:grpSpPr>
          <p:sp>
            <p:nvSpPr>
              <p:cNvPr id="19941" name="Google Shape;2557;p34"/>
              <p:cNvSpPr>
                <a:spLocks/>
              </p:cNvSpPr>
              <p:nvPr/>
            </p:nvSpPr>
            <p:spPr bwMode="auto">
              <a:xfrm>
                <a:off x="11071538" y="4103013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2" name="Google Shape;2558;p34"/>
              <p:cNvSpPr>
                <a:spLocks/>
              </p:cNvSpPr>
              <p:nvPr/>
            </p:nvSpPr>
            <p:spPr bwMode="auto">
              <a:xfrm>
                <a:off x="11266860" y="4143631"/>
                <a:ext cx="445312" cy="253482"/>
              </a:xfrm>
              <a:custGeom>
                <a:avLst/>
                <a:gdLst/>
                <a:ahLst/>
                <a:cxnLst>
                  <a:cxn ang="0">
                    <a:pos x="9500" y="0"/>
                  </a:cxn>
                  <a:cxn ang="0">
                    <a:pos x="1" y="7745"/>
                  </a:cxn>
                  <a:cxn ang="0">
                    <a:pos x="15565" y="9073"/>
                  </a:cxn>
                  <a:cxn ang="0">
                    <a:pos x="15941" y="427"/>
                  </a:cxn>
                  <a:cxn ang="0">
                    <a:pos x="9500" y="0"/>
                  </a:cxn>
                </a:cxnLst>
                <a:rect l="0" t="0" r="r" b="b"/>
                <a:pathLst>
                  <a:path w="15941" h="9074" extrusionOk="0">
                    <a:moveTo>
                      <a:pt x="9500" y="0"/>
                    </a:moveTo>
                    <a:cubicBezTo>
                      <a:pt x="6968" y="3208"/>
                      <a:pt x="3560" y="5765"/>
                      <a:pt x="1" y="7745"/>
                    </a:cubicBezTo>
                    <a:lnTo>
                      <a:pt x="15565" y="9073"/>
                    </a:lnTo>
                    <a:lnTo>
                      <a:pt x="15941" y="427"/>
                    </a:lnTo>
                    <a:lnTo>
                      <a:pt x="9500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3" name="Google Shape;2559;p34"/>
              <p:cNvSpPr>
                <a:spLocks/>
              </p:cNvSpPr>
              <p:nvPr/>
            </p:nvSpPr>
            <p:spPr bwMode="auto">
              <a:xfrm>
                <a:off x="11056732" y="4321940"/>
                <a:ext cx="621135" cy="102466"/>
              </a:xfrm>
              <a:custGeom>
                <a:avLst/>
                <a:gdLst/>
                <a:ahLst/>
                <a:cxnLst>
                  <a:cxn ang="0">
                    <a:pos x="1567" y="0"/>
                  </a:cxn>
                  <a:cxn ang="0">
                    <a:pos x="455" y="1638"/>
                  </a:cxn>
                  <a:cxn ang="0">
                    <a:pos x="22160" y="3668"/>
                  </a:cxn>
                  <a:cxn ang="0">
                    <a:pos x="22235" y="1938"/>
                  </a:cxn>
                  <a:cxn ang="0">
                    <a:pos x="2260" y="59"/>
                  </a:cxn>
                  <a:cxn ang="0">
                    <a:pos x="1567" y="0"/>
                  </a:cxn>
                </a:cxnLst>
                <a:rect l="0" t="0" r="r" b="b"/>
                <a:pathLst>
                  <a:path w="22235" h="3668" extrusionOk="0">
                    <a:moveTo>
                      <a:pt x="1567" y="0"/>
                    </a:moveTo>
                    <a:cubicBezTo>
                      <a:pt x="1" y="0"/>
                      <a:pt x="189" y="1104"/>
                      <a:pt x="455" y="1638"/>
                    </a:cubicBezTo>
                    <a:cubicBezTo>
                      <a:pt x="731" y="2214"/>
                      <a:pt x="22160" y="3668"/>
                      <a:pt x="22160" y="3668"/>
                    </a:cubicBezTo>
                    <a:lnTo>
                      <a:pt x="22235" y="1938"/>
                    </a:lnTo>
                    <a:cubicBezTo>
                      <a:pt x="22235" y="1938"/>
                      <a:pt x="4591" y="409"/>
                      <a:pt x="2260" y="59"/>
                    </a:cubicBezTo>
                    <a:cubicBezTo>
                      <a:pt x="1997" y="19"/>
                      <a:pt x="1768" y="0"/>
                      <a:pt x="15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4" name="Google Shape;2560;p34"/>
              <p:cNvSpPr>
                <a:spLocks/>
              </p:cNvSpPr>
              <p:nvPr/>
            </p:nvSpPr>
            <p:spPr bwMode="auto">
              <a:xfrm>
                <a:off x="11055978" y="4086867"/>
                <a:ext cx="621889" cy="89001"/>
              </a:xfrm>
              <a:custGeom>
                <a:avLst/>
                <a:gdLst/>
                <a:ahLst/>
                <a:cxnLst>
                  <a:cxn ang="0">
                    <a:pos x="1597" y="1"/>
                  </a:cxn>
                  <a:cxn ang="0">
                    <a:pos x="432" y="1631"/>
                  </a:cxn>
                  <a:cxn ang="0">
                    <a:pos x="22262" y="3185"/>
                  </a:cxn>
                  <a:cxn ang="0">
                    <a:pos x="21836" y="1306"/>
                  </a:cxn>
                  <a:cxn ang="0">
                    <a:pos x="2262" y="52"/>
                  </a:cxn>
                  <a:cxn ang="0">
                    <a:pos x="1597" y="1"/>
                  </a:cxn>
                </a:cxnLst>
                <a:rect l="0" t="0" r="r" b="b"/>
                <a:pathLst>
                  <a:path w="22262" h="3186" extrusionOk="0">
                    <a:moveTo>
                      <a:pt x="1597" y="1"/>
                    </a:moveTo>
                    <a:cubicBezTo>
                      <a:pt x="0" y="1"/>
                      <a:pt x="186" y="1095"/>
                      <a:pt x="432" y="1631"/>
                    </a:cubicBezTo>
                    <a:cubicBezTo>
                      <a:pt x="708" y="2208"/>
                      <a:pt x="22262" y="3185"/>
                      <a:pt x="22262" y="3185"/>
                    </a:cubicBezTo>
                    <a:lnTo>
                      <a:pt x="21836" y="1306"/>
                    </a:lnTo>
                    <a:cubicBezTo>
                      <a:pt x="21836" y="1306"/>
                      <a:pt x="4593" y="403"/>
                      <a:pt x="2262" y="52"/>
                    </a:cubicBezTo>
                    <a:cubicBezTo>
                      <a:pt x="2012" y="17"/>
                      <a:pt x="1791" y="1"/>
                      <a:pt x="15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5" name="Google Shape;2561;p34"/>
              <p:cNvSpPr>
                <a:spLocks/>
              </p:cNvSpPr>
              <p:nvPr/>
            </p:nvSpPr>
            <p:spPr bwMode="auto">
              <a:xfrm>
                <a:off x="11610991" y="4123322"/>
                <a:ext cx="760000" cy="387598"/>
              </a:xfrm>
              <a:custGeom>
                <a:avLst/>
                <a:gdLst/>
                <a:ahLst/>
                <a:cxnLst>
                  <a:cxn ang="0">
                    <a:pos x="1792" y="1"/>
                  </a:cxn>
                  <a:cxn ang="0">
                    <a:pos x="314" y="10552"/>
                  </a:cxn>
                  <a:cxn ang="0">
                    <a:pos x="22544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792" y="1"/>
                  </a:cxn>
                </a:cxnLst>
                <a:rect l="0" t="0" r="r" b="b"/>
                <a:pathLst>
                  <a:path w="27206" h="13875" extrusionOk="0">
                    <a:moveTo>
                      <a:pt x="1792" y="1"/>
                    </a:moveTo>
                    <a:cubicBezTo>
                      <a:pt x="1792" y="1"/>
                      <a:pt x="2920" y="6893"/>
                      <a:pt x="314" y="10552"/>
                    </a:cubicBezTo>
                    <a:cubicBezTo>
                      <a:pt x="0" y="10986"/>
                      <a:pt x="17453" y="13875"/>
                      <a:pt x="22544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60"/>
                      <a:pt x="27206" y="6843"/>
                      <a:pt x="24549" y="5113"/>
                    </a:cubicBezTo>
                    <a:cubicBezTo>
                      <a:pt x="21918" y="3384"/>
                      <a:pt x="1793" y="1"/>
                      <a:pt x="17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6" name="Google Shape;2562;p34"/>
              <p:cNvSpPr>
                <a:spLocks/>
              </p:cNvSpPr>
              <p:nvPr/>
            </p:nvSpPr>
            <p:spPr bwMode="auto">
              <a:xfrm>
                <a:off x="11742950" y="4151449"/>
                <a:ext cx="140066" cy="371629"/>
              </a:xfrm>
              <a:custGeom>
                <a:avLst/>
                <a:gdLst/>
                <a:ahLst/>
                <a:cxnLst>
                  <a:cxn ang="0">
                    <a:pos x="1404" y="0"/>
                  </a:cxn>
                  <a:cxn ang="0">
                    <a:pos x="1" y="16266"/>
                  </a:cxn>
                  <a:cxn ang="0">
                    <a:pos x="1930" y="16792"/>
                  </a:cxn>
                  <a:cxn ang="0">
                    <a:pos x="3961" y="527"/>
                  </a:cxn>
                  <a:cxn ang="0">
                    <a:pos x="1404" y="0"/>
                  </a:cxn>
                </a:cxnLst>
                <a:rect l="0" t="0" r="r" b="b"/>
                <a:pathLst>
                  <a:path w="5014" h="16793" extrusionOk="0">
                    <a:moveTo>
                      <a:pt x="1404" y="0"/>
                    </a:moveTo>
                    <a:cubicBezTo>
                      <a:pt x="2808" y="9750"/>
                      <a:pt x="1" y="16266"/>
                      <a:pt x="1" y="16266"/>
                    </a:cubicBezTo>
                    <a:lnTo>
                      <a:pt x="1930" y="16792"/>
                    </a:lnTo>
                    <a:cubicBezTo>
                      <a:pt x="5013" y="9925"/>
                      <a:pt x="3961" y="527"/>
                      <a:pt x="3961" y="52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7" name="Google Shape;2563;p34"/>
              <p:cNvSpPr>
                <a:spLocks/>
              </p:cNvSpPr>
              <p:nvPr/>
            </p:nvSpPr>
            <p:spPr bwMode="auto">
              <a:xfrm>
                <a:off x="12133625" y="4224026"/>
                <a:ext cx="140079" cy="349504"/>
              </a:xfrm>
              <a:custGeom>
                <a:avLst/>
                <a:gdLst/>
                <a:ahLst/>
                <a:cxnLst>
                  <a:cxn ang="0">
                    <a:pos x="1404" y="1"/>
                  </a:cxn>
                  <a:cxn ang="0">
                    <a:pos x="1" y="16267"/>
                  </a:cxn>
                  <a:cxn ang="0">
                    <a:pos x="1931" y="16793"/>
                  </a:cxn>
                  <a:cxn ang="0">
                    <a:pos x="3961" y="527"/>
                  </a:cxn>
                  <a:cxn ang="0">
                    <a:pos x="1404" y="1"/>
                  </a:cxn>
                </a:cxnLst>
                <a:rect l="0" t="0" r="r" b="b"/>
                <a:pathLst>
                  <a:path w="5014" h="16793" extrusionOk="0">
                    <a:moveTo>
                      <a:pt x="1404" y="1"/>
                    </a:moveTo>
                    <a:cubicBezTo>
                      <a:pt x="2808" y="9750"/>
                      <a:pt x="1" y="16267"/>
                      <a:pt x="1" y="16267"/>
                    </a:cubicBezTo>
                    <a:lnTo>
                      <a:pt x="1931" y="16793"/>
                    </a:lnTo>
                    <a:cubicBezTo>
                      <a:pt x="5013" y="9926"/>
                      <a:pt x="3961" y="527"/>
                      <a:pt x="3961" y="527"/>
                    </a:cubicBezTo>
                    <a:lnTo>
                      <a:pt x="1404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8" name="Google Shape;2564;p34"/>
              <p:cNvSpPr>
                <a:spLocks/>
              </p:cNvSpPr>
              <p:nvPr/>
            </p:nvSpPr>
            <p:spPr bwMode="auto">
              <a:xfrm>
                <a:off x="11621830" y="4437423"/>
                <a:ext cx="638566" cy="357345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22457" y="12792"/>
                  </a:cxn>
                  <a:cxn ang="0">
                    <a:pos x="22858" y="4070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22859" h="12792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22457" y="12792"/>
                    </a:lnTo>
                    <a:cubicBezTo>
                      <a:pt x="21981" y="9333"/>
                      <a:pt x="22858" y="4070"/>
                      <a:pt x="22858" y="4070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9" name="Google Shape;2565;p34"/>
              <p:cNvSpPr>
                <a:spLocks/>
              </p:cNvSpPr>
              <p:nvPr/>
            </p:nvSpPr>
            <p:spPr bwMode="auto">
              <a:xfrm>
                <a:off x="11621830" y="4437423"/>
                <a:ext cx="448105" cy="326560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16041" y="11689"/>
                  </a:cxn>
                  <a:cxn ang="0">
                    <a:pos x="7645" y="1188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16041" h="11690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16041" y="11689"/>
                    </a:lnTo>
                    <a:cubicBezTo>
                      <a:pt x="12607" y="8857"/>
                      <a:pt x="9800" y="5148"/>
                      <a:pt x="7645" y="1188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0" name="Google Shape;2566;p34"/>
              <p:cNvSpPr>
                <a:spLocks/>
              </p:cNvSpPr>
              <p:nvPr/>
            </p:nvSpPr>
            <p:spPr bwMode="auto">
              <a:xfrm>
                <a:off x="11835365" y="4470582"/>
                <a:ext cx="425031" cy="32418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1"/>
                  </a:cxn>
                  <a:cxn ang="0">
                    <a:pos x="8397" y="10502"/>
                  </a:cxn>
                  <a:cxn ang="0">
                    <a:pos x="14813" y="11605"/>
                  </a:cxn>
                  <a:cxn ang="0">
                    <a:pos x="15214" y="2883"/>
                  </a:cxn>
                  <a:cxn ang="0">
                    <a:pos x="1" y="1"/>
                  </a:cxn>
                </a:cxnLst>
                <a:rect l="0" t="0" r="r" b="b"/>
                <a:pathLst>
                  <a:path w="15215" h="1160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6" y="3961"/>
                      <a:pt x="4963" y="7695"/>
                      <a:pt x="8397" y="10502"/>
                    </a:cubicBezTo>
                    <a:lnTo>
                      <a:pt x="14813" y="11605"/>
                    </a:lnTo>
                    <a:cubicBezTo>
                      <a:pt x="14337" y="8146"/>
                      <a:pt x="15214" y="2883"/>
                      <a:pt x="15214" y="288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1" name="Google Shape;2567;p34"/>
              <p:cNvSpPr>
                <a:spLocks/>
              </p:cNvSpPr>
              <p:nvPr/>
            </p:nvSpPr>
            <p:spPr bwMode="auto">
              <a:xfrm>
                <a:off x="11658257" y="4408147"/>
                <a:ext cx="653847" cy="162945"/>
              </a:xfrm>
              <a:custGeom>
                <a:avLst/>
                <a:gdLst/>
                <a:ahLst/>
                <a:cxnLst>
                  <a:cxn ang="0">
                    <a:pos x="939" y="1"/>
                  </a:cxn>
                  <a:cxn ang="0">
                    <a:pos x="25" y="882"/>
                  </a:cxn>
                  <a:cxn ang="0">
                    <a:pos x="827" y="1835"/>
                  </a:cxn>
                  <a:cxn ang="0">
                    <a:pos x="21003" y="5770"/>
                  </a:cxn>
                  <a:cxn ang="0">
                    <a:pos x="21748" y="5833"/>
                  </a:cxn>
                  <a:cxn ang="0">
                    <a:pos x="22932" y="4115"/>
                  </a:cxn>
                  <a:cxn ang="0">
                    <a:pos x="1028" y="5"/>
                  </a:cxn>
                  <a:cxn ang="0">
                    <a:pos x="939" y="1"/>
                  </a:cxn>
                </a:cxnLst>
                <a:rect l="0" t="0" r="r" b="b"/>
                <a:pathLst>
                  <a:path w="23406" h="5833" extrusionOk="0">
                    <a:moveTo>
                      <a:pt x="939" y="1"/>
                    </a:moveTo>
                    <a:cubicBezTo>
                      <a:pt x="451" y="1"/>
                      <a:pt x="49" y="386"/>
                      <a:pt x="25" y="882"/>
                    </a:cubicBezTo>
                    <a:cubicBezTo>
                      <a:pt x="0" y="1359"/>
                      <a:pt x="351" y="1785"/>
                      <a:pt x="827" y="1835"/>
                    </a:cubicBezTo>
                    <a:cubicBezTo>
                      <a:pt x="4461" y="2286"/>
                      <a:pt x="18872" y="5469"/>
                      <a:pt x="21003" y="5770"/>
                    </a:cubicBezTo>
                    <a:cubicBezTo>
                      <a:pt x="21286" y="5813"/>
                      <a:pt x="21533" y="5833"/>
                      <a:pt x="21748" y="5833"/>
                    </a:cubicBezTo>
                    <a:cubicBezTo>
                      <a:pt x="23406" y="5833"/>
                      <a:pt x="23199" y="4670"/>
                      <a:pt x="22932" y="4115"/>
                    </a:cubicBezTo>
                    <a:cubicBezTo>
                      <a:pt x="22682" y="3589"/>
                      <a:pt x="5313" y="431"/>
                      <a:pt x="1028" y="5"/>
                    </a:cubicBezTo>
                    <a:cubicBezTo>
                      <a:pt x="998" y="2"/>
                      <a:pt x="968" y="1"/>
                      <a:pt x="93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2" name="Google Shape;2568;p34"/>
              <p:cNvSpPr>
                <a:spLocks/>
              </p:cNvSpPr>
              <p:nvPr/>
            </p:nvSpPr>
            <p:spPr bwMode="auto">
              <a:xfrm>
                <a:off x="11635322" y="4664423"/>
                <a:ext cx="651444" cy="148921"/>
              </a:xfrm>
              <a:custGeom>
                <a:avLst/>
                <a:gdLst/>
                <a:ahLst/>
                <a:cxnLst>
                  <a:cxn ang="0">
                    <a:pos x="1021" y="1"/>
                  </a:cxn>
                  <a:cxn ang="0">
                    <a:pos x="144" y="1107"/>
                  </a:cxn>
                  <a:cxn ang="0">
                    <a:pos x="169" y="1232"/>
                  </a:cxn>
                  <a:cxn ang="0">
                    <a:pos x="971" y="1959"/>
                  </a:cxn>
                  <a:cxn ang="0">
                    <a:pos x="20921" y="5267"/>
                  </a:cxn>
                  <a:cxn ang="0">
                    <a:pos x="21666" y="5330"/>
                  </a:cxn>
                  <a:cxn ang="0">
                    <a:pos x="22851" y="3613"/>
                  </a:cxn>
                  <a:cxn ang="0">
                    <a:pos x="1097" y="4"/>
                  </a:cxn>
                  <a:cxn ang="0">
                    <a:pos x="1021" y="1"/>
                  </a:cxn>
                </a:cxnLst>
                <a:rect l="0" t="0" r="r" b="b"/>
                <a:pathLst>
                  <a:path w="23320" h="5331" extrusionOk="0">
                    <a:moveTo>
                      <a:pt x="1021" y="1"/>
                    </a:moveTo>
                    <a:cubicBezTo>
                      <a:pt x="454" y="1"/>
                      <a:pt x="0" y="531"/>
                      <a:pt x="144" y="1107"/>
                    </a:cubicBezTo>
                    <a:lnTo>
                      <a:pt x="169" y="1232"/>
                    </a:lnTo>
                    <a:cubicBezTo>
                      <a:pt x="245" y="1633"/>
                      <a:pt x="570" y="1909"/>
                      <a:pt x="971" y="1959"/>
                    </a:cubicBezTo>
                    <a:cubicBezTo>
                      <a:pt x="4255" y="2235"/>
                      <a:pt x="18766" y="4942"/>
                      <a:pt x="20921" y="5267"/>
                    </a:cubicBezTo>
                    <a:cubicBezTo>
                      <a:pt x="21204" y="5311"/>
                      <a:pt x="21451" y="5330"/>
                      <a:pt x="21666" y="5330"/>
                    </a:cubicBezTo>
                    <a:cubicBezTo>
                      <a:pt x="23319" y="5330"/>
                      <a:pt x="23095" y="4168"/>
                      <a:pt x="22851" y="3613"/>
                    </a:cubicBezTo>
                    <a:cubicBezTo>
                      <a:pt x="22601" y="3087"/>
                      <a:pt x="5809" y="355"/>
                      <a:pt x="1097" y="4"/>
                    </a:cubicBezTo>
                    <a:cubicBezTo>
                      <a:pt x="1071" y="2"/>
                      <a:pt x="1046" y="1"/>
                      <a:pt x="102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3" name="Google Shape;2569;p34"/>
              <p:cNvSpPr>
                <a:spLocks/>
              </p:cNvSpPr>
              <p:nvPr/>
            </p:nvSpPr>
            <p:spPr bwMode="auto">
              <a:xfrm>
                <a:off x="10815989" y="4377754"/>
                <a:ext cx="911296" cy="342315"/>
              </a:xfrm>
              <a:custGeom>
                <a:avLst/>
                <a:gdLst/>
                <a:ahLst/>
                <a:cxnLst>
                  <a:cxn ang="0">
                    <a:pos x="6468" y="0"/>
                  </a:cxn>
                  <a:cxn ang="0">
                    <a:pos x="4336" y="41"/>
                  </a:cxn>
                  <a:cxn ang="0">
                    <a:pos x="2808" y="9264"/>
                  </a:cxn>
                  <a:cxn ang="0">
                    <a:pos x="29600" y="12246"/>
                  </a:cxn>
                  <a:cxn ang="0">
                    <a:pos x="29715" y="12254"/>
                  </a:cxn>
                  <a:cxn ang="0">
                    <a:pos x="30602" y="11244"/>
                  </a:cxn>
                  <a:cxn ang="0">
                    <a:pos x="32331" y="1218"/>
                  </a:cxn>
                  <a:cxn ang="0">
                    <a:pos x="6468" y="0"/>
                  </a:cxn>
                </a:cxnLst>
                <a:rect l="0" t="0" r="r" b="b"/>
                <a:pathLst>
                  <a:path w="32622" h="12254" extrusionOk="0">
                    <a:moveTo>
                      <a:pt x="6468" y="0"/>
                    </a:moveTo>
                    <a:cubicBezTo>
                      <a:pt x="5558" y="0"/>
                      <a:pt x="4828" y="13"/>
                      <a:pt x="4336" y="41"/>
                    </a:cubicBezTo>
                    <a:cubicBezTo>
                      <a:pt x="2532" y="141"/>
                      <a:pt x="0" y="7434"/>
                      <a:pt x="2808" y="9264"/>
                    </a:cubicBezTo>
                    <a:cubicBezTo>
                      <a:pt x="5214" y="10868"/>
                      <a:pt x="24587" y="11695"/>
                      <a:pt x="29600" y="12246"/>
                    </a:cubicBezTo>
                    <a:cubicBezTo>
                      <a:pt x="29638" y="12251"/>
                      <a:pt x="29677" y="12254"/>
                      <a:pt x="29715" y="12254"/>
                    </a:cubicBezTo>
                    <a:cubicBezTo>
                      <a:pt x="30241" y="12254"/>
                      <a:pt x="30672" y="11781"/>
                      <a:pt x="30602" y="11244"/>
                    </a:cubicBezTo>
                    <a:cubicBezTo>
                      <a:pt x="30402" y="9038"/>
                      <a:pt x="30226" y="4151"/>
                      <a:pt x="32331" y="1218"/>
                    </a:cubicBezTo>
                    <a:cubicBezTo>
                      <a:pt x="32621" y="817"/>
                      <a:pt x="13769" y="0"/>
                      <a:pt x="6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4" name="Google Shape;2570;p34"/>
              <p:cNvSpPr>
                <a:spLocks/>
              </p:cNvSpPr>
              <p:nvPr/>
            </p:nvSpPr>
            <p:spPr bwMode="auto">
              <a:xfrm>
                <a:off x="10886700" y="4377825"/>
                <a:ext cx="240884" cy="282895"/>
              </a:xfrm>
              <a:custGeom>
                <a:avLst/>
                <a:gdLst/>
                <a:ahLst/>
                <a:cxnLst>
                  <a:cxn ang="0">
                    <a:pos x="5064" y="0"/>
                  </a:cxn>
                  <a:cxn ang="0">
                    <a:pos x="2683" y="16516"/>
                  </a:cxn>
                  <a:cxn ang="0">
                    <a:pos x="6292" y="16441"/>
                  </a:cxn>
                  <a:cxn ang="0">
                    <a:pos x="8622" y="251"/>
                  </a:cxn>
                  <a:cxn ang="0">
                    <a:pos x="5064" y="0"/>
                  </a:cxn>
                </a:cxnLst>
                <a:rect l="0" t="0" r="r" b="b"/>
                <a:pathLst>
                  <a:path w="8623" h="16517" extrusionOk="0">
                    <a:moveTo>
                      <a:pt x="5064" y="0"/>
                    </a:moveTo>
                    <a:cubicBezTo>
                      <a:pt x="1" y="7293"/>
                      <a:pt x="2683" y="16516"/>
                      <a:pt x="2683" y="16516"/>
                    </a:cubicBezTo>
                    <a:lnTo>
                      <a:pt x="6292" y="16441"/>
                    </a:lnTo>
                    <a:cubicBezTo>
                      <a:pt x="2933" y="6917"/>
                      <a:pt x="8622" y="251"/>
                      <a:pt x="8622" y="251"/>
                    </a:cubicBezTo>
                    <a:lnTo>
                      <a:pt x="506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5" name="Google Shape;2571;p34"/>
              <p:cNvSpPr>
                <a:spLocks/>
              </p:cNvSpPr>
              <p:nvPr/>
            </p:nvSpPr>
            <p:spPr bwMode="auto">
              <a:xfrm>
                <a:off x="11324300" y="4387501"/>
                <a:ext cx="240856" cy="399570"/>
              </a:xfrm>
              <a:custGeom>
                <a:avLst/>
                <a:gdLst/>
                <a:ahLst/>
                <a:cxnLst>
                  <a:cxn ang="0">
                    <a:pos x="5038" y="1"/>
                  </a:cxn>
                  <a:cxn ang="0">
                    <a:pos x="2682" y="16517"/>
                  </a:cxn>
                  <a:cxn ang="0">
                    <a:pos x="6592" y="16517"/>
                  </a:cxn>
                  <a:cxn ang="0">
                    <a:pos x="8622" y="226"/>
                  </a:cxn>
                  <a:cxn ang="0">
                    <a:pos x="5038" y="1"/>
                  </a:cxn>
                </a:cxnLst>
                <a:rect l="0" t="0" r="r" b="b"/>
                <a:pathLst>
                  <a:path w="8622" h="16518" extrusionOk="0">
                    <a:moveTo>
                      <a:pt x="5038" y="1"/>
                    </a:moveTo>
                    <a:cubicBezTo>
                      <a:pt x="0" y="7294"/>
                      <a:pt x="2682" y="16517"/>
                      <a:pt x="2682" y="16517"/>
                    </a:cubicBezTo>
                    <a:lnTo>
                      <a:pt x="6592" y="16517"/>
                    </a:lnTo>
                    <a:cubicBezTo>
                      <a:pt x="3233" y="6993"/>
                      <a:pt x="8622" y="226"/>
                      <a:pt x="8622" y="226"/>
                    </a:cubicBezTo>
                    <a:lnTo>
                      <a:pt x="5038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6" name="Google Shape;2572;p34"/>
              <p:cNvSpPr>
                <a:spLocks/>
              </p:cNvSpPr>
              <p:nvPr/>
            </p:nvSpPr>
            <p:spPr bwMode="auto">
              <a:xfrm>
                <a:off x="11010118" y="4671188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7" name="Google Shape;2573;p34"/>
              <p:cNvSpPr>
                <a:spLocks/>
              </p:cNvSpPr>
              <p:nvPr/>
            </p:nvSpPr>
            <p:spPr bwMode="auto">
              <a:xfrm>
                <a:off x="11185652" y="4714231"/>
                <a:ext cx="448105" cy="252085"/>
              </a:xfrm>
              <a:custGeom>
                <a:avLst/>
                <a:gdLst/>
                <a:ahLst/>
                <a:cxnLst>
                  <a:cxn ang="0">
                    <a:pos x="10251" y="1"/>
                  </a:cxn>
                  <a:cxn ang="0">
                    <a:pos x="1" y="7695"/>
                  </a:cxn>
                  <a:cxn ang="0">
                    <a:pos x="15665" y="9023"/>
                  </a:cxn>
                  <a:cxn ang="0">
                    <a:pos x="16041" y="377"/>
                  </a:cxn>
                  <a:cxn ang="0">
                    <a:pos x="10251" y="1"/>
                  </a:cxn>
                </a:cxnLst>
                <a:rect l="0" t="0" r="r" b="b"/>
                <a:pathLst>
                  <a:path w="16041" h="9024" extrusionOk="0">
                    <a:moveTo>
                      <a:pt x="10251" y="1"/>
                    </a:moveTo>
                    <a:cubicBezTo>
                      <a:pt x="7494" y="3384"/>
                      <a:pt x="3986" y="6166"/>
                      <a:pt x="1" y="7695"/>
                    </a:cubicBezTo>
                    <a:lnTo>
                      <a:pt x="15665" y="9023"/>
                    </a:lnTo>
                    <a:lnTo>
                      <a:pt x="16041" y="377"/>
                    </a:lnTo>
                    <a:lnTo>
                      <a:pt x="1025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8" name="Google Shape;2574;p34"/>
              <p:cNvSpPr>
                <a:spLocks/>
              </p:cNvSpPr>
              <p:nvPr/>
            </p:nvSpPr>
            <p:spPr bwMode="auto">
              <a:xfrm>
                <a:off x="10978403" y="4891339"/>
                <a:ext cx="621051" cy="102270"/>
              </a:xfrm>
              <a:custGeom>
                <a:avLst/>
                <a:gdLst/>
                <a:ahLst/>
                <a:cxnLst>
                  <a:cxn ang="0">
                    <a:pos x="1611" y="0"/>
                  </a:cxn>
                  <a:cxn ang="0">
                    <a:pos x="452" y="1631"/>
                  </a:cxn>
                  <a:cxn ang="0">
                    <a:pos x="22157" y="3661"/>
                  </a:cxn>
                  <a:cxn ang="0">
                    <a:pos x="22232" y="1931"/>
                  </a:cxn>
                  <a:cxn ang="0">
                    <a:pos x="2282" y="52"/>
                  </a:cxn>
                  <a:cxn ang="0">
                    <a:pos x="1611" y="0"/>
                  </a:cxn>
                </a:cxnLst>
                <a:rect l="0" t="0" r="r" b="b"/>
                <a:pathLst>
                  <a:path w="22232" h="3661" extrusionOk="0">
                    <a:moveTo>
                      <a:pt x="1611" y="0"/>
                    </a:moveTo>
                    <a:cubicBezTo>
                      <a:pt x="0" y="0"/>
                      <a:pt x="206" y="1094"/>
                      <a:pt x="452" y="1631"/>
                    </a:cubicBezTo>
                    <a:cubicBezTo>
                      <a:pt x="728" y="2207"/>
                      <a:pt x="22157" y="3661"/>
                      <a:pt x="22157" y="3661"/>
                    </a:cubicBezTo>
                    <a:lnTo>
                      <a:pt x="22232" y="1931"/>
                    </a:lnTo>
                    <a:cubicBezTo>
                      <a:pt x="22232" y="1931"/>
                      <a:pt x="4588" y="403"/>
                      <a:pt x="2282" y="52"/>
                    </a:cubicBezTo>
                    <a:cubicBezTo>
                      <a:pt x="2029" y="16"/>
                      <a:pt x="1806" y="0"/>
                      <a:pt x="16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59" name="Google Shape;2575;p34"/>
              <p:cNvSpPr>
                <a:spLocks/>
              </p:cNvSpPr>
              <p:nvPr/>
            </p:nvSpPr>
            <p:spPr bwMode="auto">
              <a:xfrm>
                <a:off x="10977676" y="4656098"/>
                <a:ext cx="621777" cy="89671"/>
              </a:xfrm>
              <a:custGeom>
                <a:avLst/>
                <a:gdLst/>
                <a:ahLst/>
                <a:cxnLst>
                  <a:cxn ang="0">
                    <a:pos x="1603" y="1"/>
                  </a:cxn>
                  <a:cxn ang="0">
                    <a:pos x="453" y="1630"/>
                  </a:cxn>
                  <a:cxn ang="0">
                    <a:pos x="22258" y="3209"/>
                  </a:cxn>
                  <a:cxn ang="0">
                    <a:pos x="21832" y="1305"/>
                  </a:cxn>
                  <a:cxn ang="0">
                    <a:pos x="2258" y="52"/>
                  </a:cxn>
                  <a:cxn ang="0">
                    <a:pos x="1603" y="1"/>
                  </a:cxn>
                </a:cxnLst>
                <a:rect l="0" t="0" r="r" b="b"/>
                <a:pathLst>
                  <a:path w="22258" h="3210" extrusionOk="0">
                    <a:moveTo>
                      <a:pt x="1603" y="1"/>
                    </a:moveTo>
                    <a:cubicBezTo>
                      <a:pt x="1" y="1"/>
                      <a:pt x="207" y="1116"/>
                      <a:pt x="453" y="1630"/>
                    </a:cubicBezTo>
                    <a:cubicBezTo>
                      <a:pt x="729" y="2207"/>
                      <a:pt x="22258" y="3209"/>
                      <a:pt x="22258" y="3209"/>
                    </a:cubicBezTo>
                    <a:lnTo>
                      <a:pt x="21832" y="1305"/>
                    </a:lnTo>
                    <a:cubicBezTo>
                      <a:pt x="21832" y="1305"/>
                      <a:pt x="4588" y="402"/>
                      <a:pt x="2258" y="52"/>
                    </a:cubicBezTo>
                    <a:cubicBezTo>
                      <a:pt x="2011" y="17"/>
                      <a:pt x="1794" y="1"/>
                      <a:pt x="16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0" name="Google Shape;2576;p34"/>
              <p:cNvSpPr>
                <a:spLocks/>
              </p:cNvSpPr>
              <p:nvPr/>
            </p:nvSpPr>
            <p:spPr bwMode="auto">
              <a:xfrm>
                <a:off x="11532577" y="4692526"/>
                <a:ext cx="760000" cy="387598"/>
              </a:xfrm>
              <a:custGeom>
                <a:avLst/>
                <a:gdLst/>
                <a:ahLst/>
                <a:cxnLst>
                  <a:cxn ang="0">
                    <a:pos x="1817" y="1"/>
                  </a:cxn>
                  <a:cxn ang="0">
                    <a:pos x="314" y="10577"/>
                  </a:cxn>
                  <a:cxn ang="0">
                    <a:pos x="22543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817" y="1"/>
                  </a:cxn>
                </a:cxnLst>
                <a:rect l="0" t="0" r="r" b="b"/>
                <a:pathLst>
                  <a:path w="27206" h="13875" extrusionOk="0">
                    <a:moveTo>
                      <a:pt x="1817" y="1"/>
                    </a:moveTo>
                    <a:cubicBezTo>
                      <a:pt x="1817" y="1"/>
                      <a:pt x="2945" y="6918"/>
                      <a:pt x="314" y="10577"/>
                    </a:cubicBezTo>
                    <a:cubicBezTo>
                      <a:pt x="0" y="10987"/>
                      <a:pt x="17453" y="13875"/>
                      <a:pt x="22543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85"/>
                      <a:pt x="27206" y="6868"/>
                      <a:pt x="24549" y="5113"/>
                    </a:cubicBezTo>
                    <a:cubicBezTo>
                      <a:pt x="21918" y="3384"/>
                      <a:pt x="1818" y="1"/>
                      <a:pt x="18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1" name="Google Shape;2577;p34"/>
              <p:cNvSpPr>
                <a:spLocks/>
              </p:cNvSpPr>
              <p:nvPr/>
            </p:nvSpPr>
            <p:spPr bwMode="auto">
              <a:xfrm>
                <a:off x="11635850" y="4709500"/>
                <a:ext cx="100119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8" y="16818"/>
                  </a:cxn>
                  <a:cxn ang="0">
                    <a:pos x="2832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4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5" y="9775"/>
                      <a:pt x="0" y="16266"/>
                      <a:pt x="0" y="16266"/>
                    </a:cubicBezTo>
                    <a:lnTo>
                      <a:pt x="1378" y="16818"/>
                    </a:lnTo>
                    <a:cubicBezTo>
                      <a:pt x="3584" y="9950"/>
                      <a:pt x="2832" y="527"/>
                      <a:pt x="2832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2" name="Google Shape;2578;p34"/>
              <p:cNvSpPr>
                <a:spLocks/>
              </p:cNvSpPr>
              <p:nvPr/>
            </p:nvSpPr>
            <p:spPr bwMode="auto">
              <a:xfrm>
                <a:off x="11720550" y="4727850"/>
                <a:ext cx="100147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818"/>
                  </a:cxn>
                  <a:cxn ang="0">
                    <a:pos x="2833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6" y="9775"/>
                      <a:pt x="1" y="16266"/>
                      <a:pt x="1" y="16266"/>
                    </a:cubicBezTo>
                    <a:lnTo>
                      <a:pt x="1379" y="16818"/>
                    </a:lnTo>
                    <a:cubicBezTo>
                      <a:pt x="3585" y="9950"/>
                      <a:pt x="2833" y="527"/>
                      <a:pt x="2833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3" name="Google Shape;2579;p34"/>
              <p:cNvSpPr>
                <a:spLocks/>
              </p:cNvSpPr>
              <p:nvPr/>
            </p:nvSpPr>
            <p:spPr bwMode="auto">
              <a:xfrm>
                <a:off x="12037725" y="4788075"/>
                <a:ext cx="100147" cy="289511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9" y="16792"/>
                  </a:cxn>
                  <a:cxn ang="0">
                    <a:pos x="2832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5" y="9749"/>
                      <a:pt x="0" y="16266"/>
                      <a:pt x="0" y="16266"/>
                    </a:cubicBezTo>
                    <a:lnTo>
                      <a:pt x="1379" y="16792"/>
                    </a:lnTo>
                    <a:cubicBezTo>
                      <a:pt x="3584" y="9925"/>
                      <a:pt x="2832" y="526"/>
                      <a:pt x="2832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64" name="Google Shape;2580;p34"/>
              <p:cNvSpPr>
                <a:spLocks/>
              </p:cNvSpPr>
              <p:nvPr/>
            </p:nvSpPr>
            <p:spPr bwMode="auto">
              <a:xfrm>
                <a:off x="12122426" y="4813322"/>
                <a:ext cx="100147" cy="273054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792"/>
                  </a:cxn>
                  <a:cxn ang="0">
                    <a:pos x="2833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6" y="9749"/>
                      <a:pt x="1" y="16266"/>
                      <a:pt x="1" y="16266"/>
                    </a:cubicBezTo>
                    <a:lnTo>
                      <a:pt x="1379" y="16792"/>
                    </a:lnTo>
                    <a:cubicBezTo>
                      <a:pt x="3585" y="9925"/>
                      <a:pt x="2833" y="526"/>
                      <a:pt x="2833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916" name="Google Shape;2581;p34"/>
            <p:cNvGrpSpPr>
              <a:grpSpLocks/>
            </p:cNvGrpSpPr>
            <p:nvPr/>
          </p:nvGrpSpPr>
          <p:grpSpPr bwMode="auto">
            <a:xfrm rot="-900009">
              <a:off x="838562" y="3542124"/>
              <a:ext cx="1544658" cy="992860"/>
              <a:chOff x="10815989" y="4086867"/>
              <a:chExt cx="1555002" cy="999509"/>
            </a:xfrm>
          </p:grpSpPr>
          <p:sp>
            <p:nvSpPr>
              <p:cNvPr id="19917" name="Google Shape;2582;p34"/>
              <p:cNvSpPr>
                <a:spLocks/>
              </p:cNvSpPr>
              <p:nvPr/>
            </p:nvSpPr>
            <p:spPr bwMode="auto">
              <a:xfrm>
                <a:off x="11071538" y="4103013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8" name="Google Shape;2583;p34"/>
              <p:cNvSpPr>
                <a:spLocks/>
              </p:cNvSpPr>
              <p:nvPr/>
            </p:nvSpPr>
            <p:spPr bwMode="auto">
              <a:xfrm>
                <a:off x="11266860" y="4143631"/>
                <a:ext cx="445312" cy="253482"/>
              </a:xfrm>
              <a:custGeom>
                <a:avLst/>
                <a:gdLst/>
                <a:ahLst/>
                <a:cxnLst>
                  <a:cxn ang="0">
                    <a:pos x="9500" y="0"/>
                  </a:cxn>
                  <a:cxn ang="0">
                    <a:pos x="1" y="7745"/>
                  </a:cxn>
                  <a:cxn ang="0">
                    <a:pos x="15565" y="9073"/>
                  </a:cxn>
                  <a:cxn ang="0">
                    <a:pos x="15941" y="427"/>
                  </a:cxn>
                  <a:cxn ang="0">
                    <a:pos x="9500" y="0"/>
                  </a:cxn>
                </a:cxnLst>
                <a:rect l="0" t="0" r="r" b="b"/>
                <a:pathLst>
                  <a:path w="15941" h="9074" extrusionOk="0">
                    <a:moveTo>
                      <a:pt x="9500" y="0"/>
                    </a:moveTo>
                    <a:cubicBezTo>
                      <a:pt x="6968" y="3208"/>
                      <a:pt x="3560" y="5765"/>
                      <a:pt x="1" y="7745"/>
                    </a:cubicBezTo>
                    <a:lnTo>
                      <a:pt x="15565" y="9073"/>
                    </a:lnTo>
                    <a:lnTo>
                      <a:pt x="15941" y="427"/>
                    </a:lnTo>
                    <a:lnTo>
                      <a:pt x="9500" y="0"/>
                    </a:ln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9" name="Google Shape;2584;p34"/>
              <p:cNvSpPr>
                <a:spLocks/>
              </p:cNvSpPr>
              <p:nvPr/>
            </p:nvSpPr>
            <p:spPr bwMode="auto">
              <a:xfrm>
                <a:off x="11056732" y="4321940"/>
                <a:ext cx="621135" cy="102466"/>
              </a:xfrm>
              <a:custGeom>
                <a:avLst/>
                <a:gdLst/>
                <a:ahLst/>
                <a:cxnLst>
                  <a:cxn ang="0">
                    <a:pos x="1567" y="0"/>
                  </a:cxn>
                  <a:cxn ang="0">
                    <a:pos x="455" y="1638"/>
                  </a:cxn>
                  <a:cxn ang="0">
                    <a:pos x="22160" y="3668"/>
                  </a:cxn>
                  <a:cxn ang="0">
                    <a:pos x="22235" y="1938"/>
                  </a:cxn>
                  <a:cxn ang="0">
                    <a:pos x="2260" y="59"/>
                  </a:cxn>
                  <a:cxn ang="0">
                    <a:pos x="1567" y="0"/>
                  </a:cxn>
                </a:cxnLst>
                <a:rect l="0" t="0" r="r" b="b"/>
                <a:pathLst>
                  <a:path w="22235" h="3668" extrusionOk="0">
                    <a:moveTo>
                      <a:pt x="1567" y="0"/>
                    </a:moveTo>
                    <a:cubicBezTo>
                      <a:pt x="1" y="0"/>
                      <a:pt x="189" y="1104"/>
                      <a:pt x="455" y="1638"/>
                    </a:cubicBezTo>
                    <a:cubicBezTo>
                      <a:pt x="731" y="2214"/>
                      <a:pt x="22160" y="3668"/>
                      <a:pt x="22160" y="3668"/>
                    </a:cubicBezTo>
                    <a:lnTo>
                      <a:pt x="22235" y="1938"/>
                    </a:lnTo>
                    <a:cubicBezTo>
                      <a:pt x="22235" y="1938"/>
                      <a:pt x="4591" y="409"/>
                      <a:pt x="2260" y="59"/>
                    </a:cubicBezTo>
                    <a:cubicBezTo>
                      <a:pt x="1997" y="19"/>
                      <a:pt x="1768" y="0"/>
                      <a:pt x="1567" y="0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0" name="Google Shape;2585;p34"/>
              <p:cNvSpPr>
                <a:spLocks/>
              </p:cNvSpPr>
              <p:nvPr/>
            </p:nvSpPr>
            <p:spPr bwMode="auto">
              <a:xfrm>
                <a:off x="11055978" y="4086867"/>
                <a:ext cx="621889" cy="89001"/>
              </a:xfrm>
              <a:custGeom>
                <a:avLst/>
                <a:gdLst/>
                <a:ahLst/>
                <a:cxnLst>
                  <a:cxn ang="0">
                    <a:pos x="1597" y="1"/>
                  </a:cxn>
                  <a:cxn ang="0">
                    <a:pos x="432" y="1631"/>
                  </a:cxn>
                  <a:cxn ang="0">
                    <a:pos x="22262" y="3185"/>
                  </a:cxn>
                  <a:cxn ang="0">
                    <a:pos x="21836" y="1306"/>
                  </a:cxn>
                  <a:cxn ang="0">
                    <a:pos x="2262" y="52"/>
                  </a:cxn>
                  <a:cxn ang="0">
                    <a:pos x="1597" y="1"/>
                  </a:cxn>
                </a:cxnLst>
                <a:rect l="0" t="0" r="r" b="b"/>
                <a:pathLst>
                  <a:path w="22262" h="3186" extrusionOk="0">
                    <a:moveTo>
                      <a:pt x="1597" y="1"/>
                    </a:moveTo>
                    <a:cubicBezTo>
                      <a:pt x="0" y="1"/>
                      <a:pt x="186" y="1095"/>
                      <a:pt x="432" y="1631"/>
                    </a:cubicBezTo>
                    <a:cubicBezTo>
                      <a:pt x="708" y="2208"/>
                      <a:pt x="22262" y="3185"/>
                      <a:pt x="22262" y="3185"/>
                    </a:cubicBezTo>
                    <a:lnTo>
                      <a:pt x="21836" y="1306"/>
                    </a:lnTo>
                    <a:cubicBezTo>
                      <a:pt x="21836" y="1306"/>
                      <a:pt x="4593" y="403"/>
                      <a:pt x="2262" y="52"/>
                    </a:cubicBezTo>
                    <a:cubicBezTo>
                      <a:pt x="2012" y="17"/>
                      <a:pt x="1791" y="1"/>
                      <a:pt x="1597" y="1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1" name="Google Shape;2586;p34"/>
              <p:cNvSpPr>
                <a:spLocks/>
              </p:cNvSpPr>
              <p:nvPr/>
            </p:nvSpPr>
            <p:spPr bwMode="auto">
              <a:xfrm>
                <a:off x="11610991" y="4123322"/>
                <a:ext cx="760000" cy="387598"/>
              </a:xfrm>
              <a:custGeom>
                <a:avLst/>
                <a:gdLst/>
                <a:ahLst/>
                <a:cxnLst>
                  <a:cxn ang="0">
                    <a:pos x="1792" y="1"/>
                  </a:cxn>
                  <a:cxn ang="0">
                    <a:pos x="314" y="10552"/>
                  </a:cxn>
                  <a:cxn ang="0">
                    <a:pos x="22544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792" y="1"/>
                  </a:cxn>
                </a:cxnLst>
                <a:rect l="0" t="0" r="r" b="b"/>
                <a:pathLst>
                  <a:path w="27206" h="13875" extrusionOk="0">
                    <a:moveTo>
                      <a:pt x="1792" y="1"/>
                    </a:moveTo>
                    <a:cubicBezTo>
                      <a:pt x="1792" y="1"/>
                      <a:pt x="2920" y="6893"/>
                      <a:pt x="314" y="10552"/>
                    </a:cubicBezTo>
                    <a:cubicBezTo>
                      <a:pt x="0" y="10986"/>
                      <a:pt x="17453" y="13875"/>
                      <a:pt x="22544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60"/>
                      <a:pt x="27206" y="6843"/>
                      <a:pt x="24549" y="5113"/>
                    </a:cubicBezTo>
                    <a:cubicBezTo>
                      <a:pt x="21918" y="3384"/>
                      <a:pt x="1793" y="1"/>
                      <a:pt x="1792" y="1"/>
                    </a:cubicBezTo>
                    <a:close/>
                  </a:path>
                </a:pathLst>
              </a:custGeom>
              <a:solidFill>
                <a:srgbClr val="A8E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2" name="Google Shape;2587;p34"/>
              <p:cNvSpPr>
                <a:spLocks/>
              </p:cNvSpPr>
              <p:nvPr/>
            </p:nvSpPr>
            <p:spPr bwMode="auto">
              <a:xfrm>
                <a:off x="11742950" y="4151449"/>
                <a:ext cx="140066" cy="371629"/>
              </a:xfrm>
              <a:custGeom>
                <a:avLst/>
                <a:gdLst/>
                <a:ahLst/>
                <a:cxnLst>
                  <a:cxn ang="0">
                    <a:pos x="1404" y="0"/>
                  </a:cxn>
                  <a:cxn ang="0">
                    <a:pos x="1" y="16266"/>
                  </a:cxn>
                  <a:cxn ang="0">
                    <a:pos x="1930" y="16792"/>
                  </a:cxn>
                  <a:cxn ang="0">
                    <a:pos x="3961" y="527"/>
                  </a:cxn>
                  <a:cxn ang="0">
                    <a:pos x="1404" y="0"/>
                  </a:cxn>
                </a:cxnLst>
                <a:rect l="0" t="0" r="r" b="b"/>
                <a:pathLst>
                  <a:path w="5014" h="16793" extrusionOk="0">
                    <a:moveTo>
                      <a:pt x="1404" y="0"/>
                    </a:moveTo>
                    <a:cubicBezTo>
                      <a:pt x="2808" y="9750"/>
                      <a:pt x="1" y="16266"/>
                      <a:pt x="1" y="16266"/>
                    </a:cubicBezTo>
                    <a:lnTo>
                      <a:pt x="1930" y="16792"/>
                    </a:lnTo>
                    <a:cubicBezTo>
                      <a:pt x="5013" y="9925"/>
                      <a:pt x="3961" y="527"/>
                      <a:pt x="3961" y="52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3" name="Google Shape;2588;p34"/>
              <p:cNvSpPr>
                <a:spLocks/>
              </p:cNvSpPr>
              <p:nvPr/>
            </p:nvSpPr>
            <p:spPr bwMode="auto">
              <a:xfrm>
                <a:off x="12133625" y="4224026"/>
                <a:ext cx="140079" cy="349504"/>
              </a:xfrm>
              <a:custGeom>
                <a:avLst/>
                <a:gdLst/>
                <a:ahLst/>
                <a:cxnLst>
                  <a:cxn ang="0">
                    <a:pos x="1404" y="1"/>
                  </a:cxn>
                  <a:cxn ang="0">
                    <a:pos x="1" y="16267"/>
                  </a:cxn>
                  <a:cxn ang="0">
                    <a:pos x="1931" y="16793"/>
                  </a:cxn>
                  <a:cxn ang="0">
                    <a:pos x="3961" y="527"/>
                  </a:cxn>
                  <a:cxn ang="0">
                    <a:pos x="1404" y="1"/>
                  </a:cxn>
                </a:cxnLst>
                <a:rect l="0" t="0" r="r" b="b"/>
                <a:pathLst>
                  <a:path w="5014" h="16793" extrusionOk="0">
                    <a:moveTo>
                      <a:pt x="1404" y="1"/>
                    </a:moveTo>
                    <a:cubicBezTo>
                      <a:pt x="2808" y="9750"/>
                      <a:pt x="1" y="16267"/>
                      <a:pt x="1" y="16267"/>
                    </a:cubicBezTo>
                    <a:lnTo>
                      <a:pt x="1931" y="16793"/>
                    </a:lnTo>
                    <a:cubicBezTo>
                      <a:pt x="5013" y="9926"/>
                      <a:pt x="3961" y="527"/>
                      <a:pt x="3961" y="527"/>
                    </a:cubicBezTo>
                    <a:lnTo>
                      <a:pt x="1404" y="1"/>
                    </a:ln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4" name="Google Shape;2589;p34"/>
              <p:cNvSpPr>
                <a:spLocks/>
              </p:cNvSpPr>
              <p:nvPr/>
            </p:nvSpPr>
            <p:spPr bwMode="auto">
              <a:xfrm>
                <a:off x="11621830" y="4437423"/>
                <a:ext cx="638566" cy="357345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22457" y="12792"/>
                  </a:cxn>
                  <a:cxn ang="0">
                    <a:pos x="22858" y="4070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22859" h="12792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22457" y="12792"/>
                    </a:lnTo>
                    <a:cubicBezTo>
                      <a:pt x="21981" y="9333"/>
                      <a:pt x="22858" y="4070"/>
                      <a:pt x="22858" y="4070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F1EAF4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5" name="Google Shape;2590;p34"/>
              <p:cNvSpPr>
                <a:spLocks/>
              </p:cNvSpPr>
              <p:nvPr/>
            </p:nvSpPr>
            <p:spPr bwMode="auto">
              <a:xfrm>
                <a:off x="11621830" y="4437423"/>
                <a:ext cx="448105" cy="326560"/>
              </a:xfrm>
              <a:custGeom>
                <a:avLst/>
                <a:gdLst/>
                <a:ahLst/>
                <a:cxnLst>
                  <a:cxn ang="0">
                    <a:pos x="1247" y="1"/>
                  </a:cxn>
                  <a:cxn ang="0">
                    <a:pos x="352" y="887"/>
                  </a:cxn>
                  <a:cxn ang="0">
                    <a:pos x="26" y="8155"/>
                  </a:cxn>
                  <a:cxn ang="0">
                    <a:pos x="853" y="9108"/>
                  </a:cxn>
                  <a:cxn ang="0">
                    <a:pos x="16041" y="11689"/>
                  </a:cxn>
                  <a:cxn ang="0">
                    <a:pos x="7645" y="1188"/>
                  </a:cxn>
                  <a:cxn ang="0">
                    <a:pos x="1379" y="10"/>
                  </a:cxn>
                  <a:cxn ang="0">
                    <a:pos x="1247" y="1"/>
                  </a:cxn>
                </a:cxnLst>
                <a:rect l="0" t="0" r="r" b="b"/>
                <a:pathLst>
                  <a:path w="16041" h="11690" extrusionOk="0">
                    <a:moveTo>
                      <a:pt x="1247" y="1"/>
                    </a:moveTo>
                    <a:cubicBezTo>
                      <a:pt x="757" y="1"/>
                      <a:pt x="375" y="380"/>
                      <a:pt x="352" y="887"/>
                    </a:cubicBezTo>
                    <a:lnTo>
                      <a:pt x="26" y="8155"/>
                    </a:lnTo>
                    <a:cubicBezTo>
                      <a:pt x="1" y="8631"/>
                      <a:pt x="377" y="9057"/>
                      <a:pt x="853" y="9108"/>
                    </a:cubicBezTo>
                    <a:lnTo>
                      <a:pt x="16041" y="11689"/>
                    </a:lnTo>
                    <a:cubicBezTo>
                      <a:pt x="12607" y="8857"/>
                      <a:pt x="9800" y="5148"/>
                      <a:pt x="7645" y="1188"/>
                    </a:cubicBezTo>
                    <a:lnTo>
                      <a:pt x="1379" y="10"/>
                    </a:lnTo>
                    <a:cubicBezTo>
                      <a:pt x="1334" y="4"/>
                      <a:pt x="1290" y="1"/>
                      <a:pt x="1247" y="1"/>
                    </a:cubicBez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26" name="Google Shape;2591;p34"/>
              <p:cNvSpPr>
                <a:spLocks/>
              </p:cNvSpPr>
              <p:nvPr/>
            </p:nvSpPr>
            <p:spPr bwMode="auto">
              <a:xfrm>
                <a:off x="11835365" y="4470582"/>
                <a:ext cx="425031" cy="32418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1"/>
                  </a:cxn>
                  <a:cxn ang="0">
                    <a:pos x="8397" y="10502"/>
                  </a:cxn>
                  <a:cxn ang="0">
                    <a:pos x="14813" y="11605"/>
                  </a:cxn>
                  <a:cxn ang="0">
                    <a:pos x="15214" y="2883"/>
                  </a:cxn>
                  <a:cxn ang="0">
                    <a:pos x="1" y="1"/>
                  </a:cxn>
                </a:cxnLst>
                <a:rect l="0" t="0" r="r" b="b"/>
                <a:pathLst>
                  <a:path w="15215" h="1160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6" y="3961"/>
                      <a:pt x="4963" y="7695"/>
                      <a:pt x="8397" y="10502"/>
                    </a:cubicBezTo>
                    <a:lnTo>
                      <a:pt x="14813" y="11605"/>
                    </a:lnTo>
                    <a:cubicBezTo>
                      <a:pt x="14337" y="8146"/>
                      <a:pt x="15214" y="2883"/>
                      <a:pt x="15214" y="288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92" name="Google Shape;2592;p34"/>
              <p:cNvSpPr/>
              <p:nvPr/>
            </p:nvSpPr>
            <p:spPr>
              <a:xfrm>
                <a:off x="11658014" y="4406327"/>
                <a:ext cx="653509" cy="162950"/>
              </a:xfrm>
              <a:custGeom>
                <a:avLst/>
                <a:gdLst/>
                <a:ahLst/>
                <a:cxnLst/>
                <a:rect l="l" t="t" r="r" b="b"/>
                <a:pathLst>
                  <a:path w="23406" h="5833" extrusionOk="0">
                    <a:moveTo>
                      <a:pt x="939" y="1"/>
                    </a:moveTo>
                    <a:cubicBezTo>
                      <a:pt x="451" y="1"/>
                      <a:pt x="49" y="386"/>
                      <a:pt x="25" y="882"/>
                    </a:cubicBezTo>
                    <a:cubicBezTo>
                      <a:pt x="0" y="1359"/>
                      <a:pt x="351" y="1785"/>
                      <a:pt x="827" y="1835"/>
                    </a:cubicBezTo>
                    <a:cubicBezTo>
                      <a:pt x="4461" y="2286"/>
                      <a:pt x="18872" y="5469"/>
                      <a:pt x="21003" y="5770"/>
                    </a:cubicBezTo>
                    <a:cubicBezTo>
                      <a:pt x="21286" y="5813"/>
                      <a:pt x="21533" y="5833"/>
                      <a:pt x="21748" y="5833"/>
                    </a:cubicBezTo>
                    <a:cubicBezTo>
                      <a:pt x="23406" y="5833"/>
                      <a:pt x="23199" y="4670"/>
                      <a:pt x="22932" y="4115"/>
                    </a:cubicBezTo>
                    <a:cubicBezTo>
                      <a:pt x="22682" y="3589"/>
                      <a:pt x="5313" y="431"/>
                      <a:pt x="1028" y="5"/>
                    </a:cubicBezTo>
                    <a:cubicBezTo>
                      <a:pt x="998" y="2"/>
                      <a:pt x="968" y="1"/>
                      <a:pt x="9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3" name="Google Shape;2593;p34"/>
              <p:cNvSpPr/>
              <p:nvPr/>
            </p:nvSpPr>
            <p:spPr>
              <a:xfrm>
                <a:off x="11635404" y="4664427"/>
                <a:ext cx="651911" cy="148573"/>
              </a:xfrm>
              <a:custGeom>
                <a:avLst/>
                <a:gdLst/>
                <a:ahLst/>
                <a:cxnLst/>
                <a:rect l="l" t="t" r="r" b="b"/>
                <a:pathLst>
                  <a:path w="23320" h="5331" extrusionOk="0">
                    <a:moveTo>
                      <a:pt x="1021" y="1"/>
                    </a:moveTo>
                    <a:cubicBezTo>
                      <a:pt x="454" y="1"/>
                      <a:pt x="0" y="531"/>
                      <a:pt x="144" y="1107"/>
                    </a:cubicBezTo>
                    <a:lnTo>
                      <a:pt x="169" y="1232"/>
                    </a:lnTo>
                    <a:cubicBezTo>
                      <a:pt x="245" y="1633"/>
                      <a:pt x="570" y="1909"/>
                      <a:pt x="971" y="1959"/>
                    </a:cubicBezTo>
                    <a:cubicBezTo>
                      <a:pt x="4255" y="2235"/>
                      <a:pt x="18766" y="4942"/>
                      <a:pt x="20921" y="5267"/>
                    </a:cubicBezTo>
                    <a:cubicBezTo>
                      <a:pt x="21204" y="5311"/>
                      <a:pt x="21451" y="5330"/>
                      <a:pt x="21666" y="5330"/>
                    </a:cubicBezTo>
                    <a:cubicBezTo>
                      <a:pt x="23319" y="5330"/>
                      <a:pt x="23095" y="4168"/>
                      <a:pt x="22851" y="3613"/>
                    </a:cubicBezTo>
                    <a:cubicBezTo>
                      <a:pt x="22601" y="3087"/>
                      <a:pt x="5809" y="355"/>
                      <a:pt x="1097" y="4"/>
                    </a:cubicBezTo>
                    <a:cubicBezTo>
                      <a:pt x="1071" y="2"/>
                      <a:pt x="1046" y="1"/>
                      <a:pt x="102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4" name="Google Shape;2594;p34"/>
              <p:cNvSpPr/>
              <p:nvPr/>
            </p:nvSpPr>
            <p:spPr>
              <a:xfrm>
                <a:off x="10814632" y="4375359"/>
                <a:ext cx="912357" cy="343473"/>
              </a:xfrm>
              <a:custGeom>
                <a:avLst/>
                <a:gdLst/>
                <a:ahLst/>
                <a:cxnLst/>
                <a:rect l="l" t="t" r="r" b="b"/>
                <a:pathLst>
                  <a:path w="32622" h="12254" extrusionOk="0">
                    <a:moveTo>
                      <a:pt x="6468" y="0"/>
                    </a:moveTo>
                    <a:cubicBezTo>
                      <a:pt x="5558" y="0"/>
                      <a:pt x="4828" y="13"/>
                      <a:pt x="4336" y="41"/>
                    </a:cubicBezTo>
                    <a:cubicBezTo>
                      <a:pt x="2532" y="141"/>
                      <a:pt x="0" y="7434"/>
                      <a:pt x="2808" y="9264"/>
                    </a:cubicBezTo>
                    <a:cubicBezTo>
                      <a:pt x="5214" y="10868"/>
                      <a:pt x="24587" y="11695"/>
                      <a:pt x="29600" y="12246"/>
                    </a:cubicBezTo>
                    <a:cubicBezTo>
                      <a:pt x="29638" y="12251"/>
                      <a:pt x="29677" y="12254"/>
                      <a:pt x="29715" y="12254"/>
                    </a:cubicBezTo>
                    <a:cubicBezTo>
                      <a:pt x="30241" y="12254"/>
                      <a:pt x="30672" y="11781"/>
                      <a:pt x="30602" y="11244"/>
                    </a:cubicBezTo>
                    <a:cubicBezTo>
                      <a:pt x="30402" y="9038"/>
                      <a:pt x="30226" y="4151"/>
                      <a:pt x="32331" y="1218"/>
                    </a:cubicBezTo>
                    <a:cubicBezTo>
                      <a:pt x="32621" y="817"/>
                      <a:pt x="13769" y="0"/>
                      <a:pt x="646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30" name="Google Shape;2595;p34"/>
              <p:cNvSpPr>
                <a:spLocks/>
              </p:cNvSpPr>
              <p:nvPr/>
            </p:nvSpPr>
            <p:spPr bwMode="auto">
              <a:xfrm>
                <a:off x="10886700" y="4377825"/>
                <a:ext cx="240884" cy="282895"/>
              </a:xfrm>
              <a:custGeom>
                <a:avLst/>
                <a:gdLst/>
                <a:ahLst/>
                <a:cxnLst>
                  <a:cxn ang="0">
                    <a:pos x="5064" y="0"/>
                  </a:cxn>
                  <a:cxn ang="0">
                    <a:pos x="2683" y="16516"/>
                  </a:cxn>
                  <a:cxn ang="0">
                    <a:pos x="6292" y="16441"/>
                  </a:cxn>
                  <a:cxn ang="0">
                    <a:pos x="8622" y="251"/>
                  </a:cxn>
                  <a:cxn ang="0">
                    <a:pos x="5064" y="0"/>
                  </a:cxn>
                </a:cxnLst>
                <a:rect l="0" t="0" r="r" b="b"/>
                <a:pathLst>
                  <a:path w="8623" h="16517" extrusionOk="0">
                    <a:moveTo>
                      <a:pt x="5064" y="0"/>
                    </a:moveTo>
                    <a:cubicBezTo>
                      <a:pt x="1" y="7293"/>
                      <a:pt x="2683" y="16516"/>
                      <a:pt x="2683" y="16516"/>
                    </a:cubicBezTo>
                    <a:lnTo>
                      <a:pt x="6292" y="16441"/>
                    </a:lnTo>
                    <a:cubicBezTo>
                      <a:pt x="2933" y="6917"/>
                      <a:pt x="8622" y="251"/>
                      <a:pt x="8622" y="251"/>
                    </a:cubicBezTo>
                    <a:lnTo>
                      <a:pt x="5064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1" name="Google Shape;2596;p34"/>
              <p:cNvSpPr>
                <a:spLocks/>
              </p:cNvSpPr>
              <p:nvPr/>
            </p:nvSpPr>
            <p:spPr bwMode="auto">
              <a:xfrm>
                <a:off x="11324300" y="4387501"/>
                <a:ext cx="240856" cy="399570"/>
              </a:xfrm>
              <a:custGeom>
                <a:avLst/>
                <a:gdLst/>
                <a:ahLst/>
                <a:cxnLst>
                  <a:cxn ang="0">
                    <a:pos x="5038" y="1"/>
                  </a:cxn>
                  <a:cxn ang="0">
                    <a:pos x="2682" y="16517"/>
                  </a:cxn>
                  <a:cxn ang="0">
                    <a:pos x="6592" y="16517"/>
                  </a:cxn>
                  <a:cxn ang="0">
                    <a:pos x="8622" y="226"/>
                  </a:cxn>
                  <a:cxn ang="0">
                    <a:pos x="5038" y="1"/>
                  </a:cxn>
                </a:cxnLst>
                <a:rect l="0" t="0" r="r" b="b"/>
                <a:pathLst>
                  <a:path w="8622" h="16518" extrusionOk="0">
                    <a:moveTo>
                      <a:pt x="5038" y="1"/>
                    </a:moveTo>
                    <a:cubicBezTo>
                      <a:pt x="0" y="7294"/>
                      <a:pt x="2682" y="16517"/>
                      <a:pt x="2682" y="16517"/>
                    </a:cubicBezTo>
                    <a:lnTo>
                      <a:pt x="6592" y="16517"/>
                    </a:lnTo>
                    <a:cubicBezTo>
                      <a:pt x="3233" y="6993"/>
                      <a:pt x="8622" y="226"/>
                      <a:pt x="8622" y="226"/>
                    </a:cubicBezTo>
                    <a:lnTo>
                      <a:pt x="5038" y="1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2" name="Google Shape;2597;p34"/>
              <p:cNvSpPr>
                <a:spLocks/>
              </p:cNvSpPr>
              <p:nvPr/>
            </p:nvSpPr>
            <p:spPr bwMode="auto">
              <a:xfrm>
                <a:off x="11010118" y="4671188"/>
                <a:ext cx="637141" cy="282898"/>
              </a:xfrm>
              <a:custGeom>
                <a:avLst/>
                <a:gdLst/>
                <a:ahLst/>
                <a:cxnLst>
                  <a:cxn ang="0">
                    <a:pos x="376" y="1"/>
                  </a:cxn>
                  <a:cxn ang="0">
                    <a:pos x="0" y="8221"/>
                  </a:cxn>
                  <a:cxn ang="0">
                    <a:pos x="22407" y="10126"/>
                  </a:cxn>
                  <a:cxn ang="0">
                    <a:pos x="22808" y="1480"/>
                  </a:cxn>
                  <a:cxn ang="0">
                    <a:pos x="376" y="1"/>
                  </a:cxn>
                </a:cxnLst>
                <a:rect l="0" t="0" r="r" b="b"/>
                <a:pathLst>
                  <a:path w="22808" h="10127" extrusionOk="0">
                    <a:moveTo>
                      <a:pt x="376" y="1"/>
                    </a:moveTo>
                    <a:cubicBezTo>
                      <a:pt x="827" y="3284"/>
                      <a:pt x="0" y="8221"/>
                      <a:pt x="0" y="8221"/>
                    </a:cubicBezTo>
                    <a:lnTo>
                      <a:pt x="22407" y="10126"/>
                    </a:lnTo>
                    <a:lnTo>
                      <a:pt x="22808" y="1480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3" name="Google Shape;2598;p34"/>
              <p:cNvSpPr>
                <a:spLocks/>
              </p:cNvSpPr>
              <p:nvPr/>
            </p:nvSpPr>
            <p:spPr bwMode="auto">
              <a:xfrm>
                <a:off x="11185652" y="4714231"/>
                <a:ext cx="448105" cy="252085"/>
              </a:xfrm>
              <a:custGeom>
                <a:avLst/>
                <a:gdLst/>
                <a:ahLst/>
                <a:cxnLst>
                  <a:cxn ang="0">
                    <a:pos x="10251" y="1"/>
                  </a:cxn>
                  <a:cxn ang="0">
                    <a:pos x="1" y="7695"/>
                  </a:cxn>
                  <a:cxn ang="0">
                    <a:pos x="15665" y="9023"/>
                  </a:cxn>
                  <a:cxn ang="0">
                    <a:pos x="16041" y="377"/>
                  </a:cxn>
                  <a:cxn ang="0">
                    <a:pos x="10251" y="1"/>
                  </a:cxn>
                </a:cxnLst>
                <a:rect l="0" t="0" r="r" b="b"/>
                <a:pathLst>
                  <a:path w="16041" h="9024" extrusionOk="0">
                    <a:moveTo>
                      <a:pt x="10251" y="1"/>
                    </a:moveTo>
                    <a:cubicBezTo>
                      <a:pt x="7494" y="3384"/>
                      <a:pt x="3986" y="6166"/>
                      <a:pt x="1" y="7695"/>
                    </a:cubicBezTo>
                    <a:lnTo>
                      <a:pt x="15665" y="9023"/>
                    </a:lnTo>
                    <a:lnTo>
                      <a:pt x="16041" y="377"/>
                    </a:lnTo>
                    <a:lnTo>
                      <a:pt x="10251" y="1"/>
                    </a:lnTo>
                    <a:close/>
                  </a:path>
                </a:pathLst>
              </a:custGeom>
              <a:solidFill>
                <a:srgbClr val="EFEFE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4" name="Google Shape;2599;p34"/>
              <p:cNvSpPr>
                <a:spLocks/>
              </p:cNvSpPr>
              <p:nvPr/>
            </p:nvSpPr>
            <p:spPr bwMode="auto">
              <a:xfrm>
                <a:off x="10978403" y="4891339"/>
                <a:ext cx="621051" cy="102270"/>
              </a:xfrm>
              <a:custGeom>
                <a:avLst/>
                <a:gdLst/>
                <a:ahLst/>
                <a:cxnLst>
                  <a:cxn ang="0">
                    <a:pos x="1611" y="0"/>
                  </a:cxn>
                  <a:cxn ang="0">
                    <a:pos x="452" y="1631"/>
                  </a:cxn>
                  <a:cxn ang="0">
                    <a:pos x="22157" y="3661"/>
                  </a:cxn>
                  <a:cxn ang="0">
                    <a:pos x="22232" y="1931"/>
                  </a:cxn>
                  <a:cxn ang="0">
                    <a:pos x="2282" y="52"/>
                  </a:cxn>
                  <a:cxn ang="0">
                    <a:pos x="1611" y="0"/>
                  </a:cxn>
                </a:cxnLst>
                <a:rect l="0" t="0" r="r" b="b"/>
                <a:pathLst>
                  <a:path w="22232" h="3661" extrusionOk="0">
                    <a:moveTo>
                      <a:pt x="1611" y="0"/>
                    </a:moveTo>
                    <a:cubicBezTo>
                      <a:pt x="0" y="0"/>
                      <a:pt x="206" y="1094"/>
                      <a:pt x="452" y="1631"/>
                    </a:cubicBezTo>
                    <a:cubicBezTo>
                      <a:pt x="728" y="2207"/>
                      <a:pt x="22157" y="3661"/>
                      <a:pt x="22157" y="3661"/>
                    </a:cubicBezTo>
                    <a:lnTo>
                      <a:pt x="22232" y="1931"/>
                    </a:lnTo>
                    <a:cubicBezTo>
                      <a:pt x="22232" y="1931"/>
                      <a:pt x="4588" y="403"/>
                      <a:pt x="2282" y="52"/>
                    </a:cubicBezTo>
                    <a:cubicBezTo>
                      <a:pt x="2029" y="16"/>
                      <a:pt x="1806" y="0"/>
                      <a:pt x="1611" y="0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5" name="Google Shape;2600;p34"/>
              <p:cNvSpPr>
                <a:spLocks/>
              </p:cNvSpPr>
              <p:nvPr/>
            </p:nvSpPr>
            <p:spPr bwMode="auto">
              <a:xfrm>
                <a:off x="10977676" y="4656098"/>
                <a:ext cx="621777" cy="89671"/>
              </a:xfrm>
              <a:custGeom>
                <a:avLst/>
                <a:gdLst/>
                <a:ahLst/>
                <a:cxnLst>
                  <a:cxn ang="0">
                    <a:pos x="1603" y="1"/>
                  </a:cxn>
                  <a:cxn ang="0">
                    <a:pos x="453" y="1630"/>
                  </a:cxn>
                  <a:cxn ang="0">
                    <a:pos x="22258" y="3209"/>
                  </a:cxn>
                  <a:cxn ang="0">
                    <a:pos x="21832" y="1305"/>
                  </a:cxn>
                  <a:cxn ang="0">
                    <a:pos x="2258" y="52"/>
                  </a:cxn>
                  <a:cxn ang="0">
                    <a:pos x="1603" y="1"/>
                  </a:cxn>
                </a:cxnLst>
                <a:rect l="0" t="0" r="r" b="b"/>
                <a:pathLst>
                  <a:path w="22258" h="3210" extrusionOk="0">
                    <a:moveTo>
                      <a:pt x="1603" y="1"/>
                    </a:moveTo>
                    <a:cubicBezTo>
                      <a:pt x="1" y="1"/>
                      <a:pt x="207" y="1116"/>
                      <a:pt x="453" y="1630"/>
                    </a:cubicBezTo>
                    <a:cubicBezTo>
                      <a:pt x="729" y="2207"/>
                      <a:pt x="22258" y="3209"/>
                      <a:pt x="22258" y="3209"/>
                    </a:cubicBezTo>
                    <a:lnTo>
                      <a:pt x="21832" y="1305"/>
                    </a:lnTo>
                    <a:cubicBezTo>
                      <a:pt x="21832" y="1305"/>
                      <a:pt x="4588" y="402"/>
                      <a:pt x="2258" y="52"/>
                    </a:cubicBezTo>
                    <a:cubicBezTo>
                      <a:pt x="2011" y="17"/>
                      <a:pt x="1794" y="1"/>
                      <a:pt x="1603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6" name="Google Shape;2601;p34"/>
              <p:cNvSpPr>
                <a:spLocks/>
              </p:cNvSpPr>
              <p:nvPr/>
            </p:nvSpPr>
            <p:spPr bwMode="auto">
              <a:xfrm>
                <a:off x="11532577" y="4692526"/>
                <a:ext cx="760000" cy="387598"/>
              </a:xfrm>
              <a:custGeom>
                <a:avLst/>
                <a:gdLst/>
                <a:ahLst/>
                <a:cxnLst>
                  <a:cxn ang="0">
                    <a:pos x="1817" y="1"/>
                  </a:cxn>
                  <a:cxn ang="0">
                    <a:pos x="314" y="10577"/>
                  </a:cxn>
                  <a:cxn ang="0">
                    <a:pos x="22543" y="13875"/>
                  </a:cxn>
                  <a:cxn ang="0">
                    <a:pos x="23096" y="13860"/>
                  </a:cxn>
                  <a:cxn ang="0">
                    <a:pos x="24549" y="5113"/>
                  </a:cxn>
                  <a:cxn ang="0">
                    <a:pos x="1817" y="1"/>
                  </a:cxn>
                </a:cxnLst>
                <a:rect l="0" t="0" r="r" b="b"/>
                <a:pathLst>
                  <a:path w="27206" h="13875" extrusionOk="0">
                    <a:moveTo>
                      <a:pt x="1817" y="1"/>
                    </a:moveTo>
                    <a:cubicBezTo>
                      <a:pt x="1817" y="1"/>
                      <a:pt x="2945" y="6918"/>
                      <a:pt x="314" y="10577"/>
                    </a:cubicBezTo>
                    <a:cubicBezTo>
                      <a:pt x="0" y="10987"/>
                      <a:pt x="17453" y="13875"/>
                      <a:pt x="22543" y="13875"/>
                    </a:cubicBezTo>
                    <a:cubicBezTo>
                      <a:pt x="22748" y="13875"/>
                      <a:pt x="22933" y="13870"/>
                      <a:pt x="23096" y="13860"/>
                    </a:cubicBezTo>
                    <a:cubicBezTo>
                      <a:pt x="24800" y="13785"/>
                      <a:pt x="27206" y="6868"/>
                      <a:pt x="24549" y="5113"/>
                    </a:cubicBezTo>
                    <a:cubicBezTo>
                      <a:pt x="21918" y="3384"/>
                      <a:pt x="1818" y="1"/>
                      <a:pt x="1817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7" name="Google Shape;2602;p34"/>
              <p:cNvSpPr>
                <a:spLocks/>
              </p:cNvSpPr>
              <p:nvPr/>
            </p:nvSpPr>
            <p:spPr bwMode="auto">
              <a:xfrm>
                <a:off x="11635850" y="4709500"/>
                <a:ext cx="100119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8" y="16818"/>
                  </a:cxn>
                  <a:cxn ang="0">
                    <a:pos x="2832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4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5" y="9775"/>
                      <a:pt x="0" y="16266"/>
                      <a:pt x="0" y="16266"/>
                    </a:cubicBezTo>
                    <a:lnTo>
                      <a:pt x="1378" y="16818"/>
                    </a:lnTo>
                    <a:cubicBezTo>
                      <a:pt x="3584" y="9950"/>
                      <a:pt x="2832" y="527"/>
                      <a:pt x="2832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8" name="Google Shape;2603;p34"/>
              <p:cNvSpPr>
                <a:spLocks/>
              </p:cNvSpPr>
              <p:nvPr/>
            </p:nvSpPr>
            <p:spPr bwMode="auto">
              <a:xfrm>
                <a:off x="11720550" y="4727850"/>
                <a:ext cx="100147" cy="305289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818"/>
                  </a:cxn>
                  <a:cxn ang="0">
                    <a:pos x="2833" y="527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818" extrusionOk="0">
                    <a:moveTo>
                      <a:pt x="1003" y="0"/>
                    </a:moveTo>
                    <a:lnTo>
                      <a:pt x="1003" y="0"/>
                    </a:lnTo>
                    <a:cubicBezTo>
                      <a:pt x="2006" y="9775"/>
                      <a:pt x="1" y="16266"/>
                      <a:pt x="1" y="16266"/>
                    </a:cubicBezTo>
                    <a:lnTo>
                      <a:pt x="1379" y="16818"/>
                    </a:lnTo>
                    <a:cubicBezTo>
                      <a:pt x="3585" y="9950"/>
                      <a:pt x="2833" y="527"/>
                      <a:pt x="2833" y="527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39" name="Google Shape;2604;p34"/>
              <p:cNvSpPr>
                <a:spLocks/>
              </p:cNvSpPr>
              <p:nvPr/>
            </p:nvSpPr>
            <p:spPr bwMode="auto">
              <a:xfrm>
                <a:off x="12037725" y="4788075"/>
                <a:ext cx="100147" cy="289511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0" y="16266"/>
                  </a:cxn>
                  <a:cxn ang="0">
                    <a:pos x="1379" y="16792"/>
                  </a:cxn>
                  <a:cxn ang="0">
                    <a:pos x="2832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5" y="9749"/>
                      <a:pt x="0" y="16266"/>
                      <a:pt x="0" y="16266"/>
                    </a:cubicBezTo>
                    <a:lnTo>
                      <a:pt x="1379" y="16792"/>
                    </a:lnTo>
                    <a:cubicBezTo>
                      <a:pt x="3584" y="9925"/>
                      <a:pt x="2832" y="526"/>
                      <a:pt x="2832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40" name="Google Shape;2605;p34"/>
              <p:cNvSpPr>
                <a:spLocks/>
              </p:cNvSpPr>
              <p:nvPr/>
            </p:nvSpPr>
            <p:spPr bwMode="auto">
              <a:xfrm>
                <a:off x="12122426" y="4813322"/>
                <a:ext cx="100147" cy="273054"/>
              </a:xfrm>
              <a:custGeom>
                <a:avLst/>
                <a:gdLst/>
                <a:ahLst/>
                <a:cxnLst>
                  <a:cxn ang="0">
                    <a:pos x="1003" y="0"/>
                  </a:cxn>
                  <a:cxn ang="0">
                    <a:pos x="1" y="16266"/>
                  </a:cxn>
                  <a:cxn ang="0">
                    <a:pos x="1379" y="16792"/>
                  </a:cxn>
                  <a:cxn ang="0">
                    <a:pos x="2833" y="526"/>
                  </a:cxn>
                  <a:cxn ang="0">
                    <a:pos x="1003" y="0"/>
                  </a:cxn>
                </a:cxnLst>
                <a:rect l="0" t="0" r="r" b="b"/>
                <a:pathLst>
                  <a:path w="3585" h="16793" extrusionOk="0">
                    <a:moveTo>
                      <a:pt x="1003" y="0"/>
                    </a:moveTo>
                    <a:cubicBezTo>
                      <a:pt x="2006" y="9749"/>
                      <a:pt x="1" y="16266"/>
                      <a:pt x="1" y="16266"/>
                    </a:cubicBezTo>
                    <a:lnTo>
                      <a:pt x="1379" y="16792"/>
                    </a:lnTo>
                    <a:cubicBezTo>
                      <a:pt x="3585" y="9925"/>
                      <a:pt x="2833" y="526"/>
                      <a:pt x="2833" y="526"/>
                    </a:cubicBez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19465" name="Google Shape;2606;p34"/>
          <p:cNvGrpSpPr>
            <a:grpSpLocks/>
          </p:cNvGrpSpPr>
          <p:nvPr/>
        </p:nvGrpSpPr>
        <p:grpSpPr bwMode="auto">
          <a:xfrm>
            <a:off x="325438" y="344488"/>
            <a:ext cx="1968500" cy="1254125"/>
            <a:chOff x="325767" y="345185"/>
            <a:chExt cx="1968007" cy="1253329"/>
          </a:xfrm>
        </p:grpSpPr>
        <p:grpSp>
          <p:nvGrpSpPr>
            <p:cNvPr id="19889" name="Google Shape;2607;p34"/>
            <p:cNvGrpSpPr>
              <a:grpSpLocks/>
            </p:cNvGrpSpPr>
            <p:nvPr/>
          </p:nvGrpSpPr>
          <p:grpSpPr bwMode="auto">
            <a:xfrm>
              <a:off x="383163" y="397362"/>
              <a:ext cx="1910610" cy="1201152"/>
              <a:chOff x="724204" y="612713"/>
              <a:chExt cx="1360833" cy="855582"/>
            </a:xfrm>
          </p:grpSpPr>
          <p:sp>
            <p:nvSpPr>
              <p:cNvPr id="19903" name="Google Shape;2608;p34"/>
              <p:cNvSpPr>
                <a:spLocks/>
              </p:cNvSpPr>
              <p:nvPr/>
            </p:nvSpPr>
            <p:spPr bwMode="auto">
              <a:xfrm rot="-596131">
                <a:off x="840397" y="921641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4" name="Google Shape;2609;p34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5" name="Google Shape;2610;p34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6" name="Google Shape;2611;p34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7" name="Google Shape;2612;p34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8" name="Google Shape;2613;p34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9" name="Google Shape;2614;p34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0" name="Google Shape;2615;p34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1" name="Google Shape;2616;p34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2" name="Google Shape;2617;p34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3" name="Google Shape;2618;p34"/>
              <p:cNvSpPr>
                <a:spLocks/>
              </p:cNvSpPr>
              <p:nvPr/>
            </p:nvSpPr>
            <p:spPr bwMode="auto">
              <a:xfrm rot="-596131">
                <a:off x="1124320" y="987391"/>
                <a:ext cx="136407" cy="125685"/>
              </a:xfrm>
              <a:custGeom>
                <a:avLst/>
                <a:gdLst/>
                <a:ahLst/>
                <a:cxnLst>
                  <a:cxn ang="0">
                    <a:pos x="3222" y="1"/>
                  </a:cxn>
                  <a:cxn ang="0">
                    <a:pos x="351" y="2291"/>
                  </a:cxn>
                  <a:cxn ang="0">
                    <a:pos x="2732" y="6126"/>
                  </a:cxn>
                  <a:cxn ang="0">
                    <a:pos x="3554" y="6236"/>
                  </a:cxn>
                  <a:cxn ang="0">
                    <a:pos x="6417" y="3945"/>
                  </a:cxn>
                  <a:cxn ang="0">
                    <a:pos x="4036" y="111"/>
                  </a:cxn>
                  <a:cxn ang="0">
                    <a:pos x="3222" y="1"/>
                  </a:cxn>
                </a:cxnLst>
                <a:rect l="0" t="0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14" name="Google Shape;2619;p34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890" name="Google Shape;2620;p34"/>
            <p:cNvGrpSpPr>
              <a:grpSpLocks/>
            </p:cNvGrpSpPr>
            <p:nvPr/>
          </p:nvGrpSpPr>
          <p:grpSpPr bwMode="auto">
            <a:xfrm>
              <a:off x="325767" y="345185"/>
              <a:ext cx="1910610" cy="1201152"/>
              <a:chOff x="724204" y="612713"/>
              <a:chExt cx="1360833" cy="855582"/>
            </a:xfrm>
          </p:grpSpPr>
          <p:sp>
            <p:nvSpPr>
              <p:cNvPr id="2621" name="Google Shape;2621;p34"/>
              <p:cNvSpPr/>
              <p:nvPr/>
            </p:nvSpPr>
            <p:spPr>
              <a:xfrm rot="-596131">
                <a:off x="840636" y="921219"/>
                <a:ext cx="1201631" cy="412472"/>
              </a:xfrm>
              <a:custGeom>
                <a:avLst/>
                <a:gdLst/>
                <a:ahLst/>
                <a:cxnLst/>
                <a:rect l="l" t="t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2" name="Google Shape;2622;p34"/>
              <p:cNvSpPr>
                <a:spLocks/>
              </p:cNvSpPr>
              <p:nvPr/>
            </p:nvSpPr>
            <p:spPr bwMode="auto">
              <a:xfrm rot="-596131">
                <a:off x="836690" y="923792"/>
                <a:ext cx="1201224" cy="412709"/>
              </a:xfrm>
              <a:custGeom>
                <a:avLst/>
                <a:gdLst/>
                <a:ahLst/>
                <a:cxnLst>
                  <a:cxn ang="0">
                    <a:pos x="15263" y="0"/>
                  </a:cxn>
                  <a:cxn ang="0">
                    <a:pos x="0" y="17244"/>
                  </a:cxn>
                  <a:cxn ang="0">
                    <a:pos x="40527" y="20477"/>
                  </a:cxn>
                  <a:cxn ang="0">
                    <a:pos x="59599" y="5614"/>
                  </a:cxn>
                  <a:cxn ang="0">
                    <a:pos x="15263" y="0"/>
                  </a:cxn>
                </a:cxnLst>
                <a:rect l="0" t="0" r="r" b="b"/>
                <a:pathLst>
                  <a:path w="59600" h="20477" extrusionOk="0">
                    <a:moveTo>
                      <a:pt x="15263" y="0"/>
                    </a:moveTo>
                    <a:lnTo>
                      <a:pt x="0" y="17244"/>
                    </a:lnTo>
                    <a:lnTo>
                      <a:pt x="40527" y="20477"/>
                    </a:lnTo>
                    <a:lnTo>
                      <a:pt x="59599" y="5614"/>
                    </a:lnTo>
                    <a:lnTo>
                      <a:pt x="15263" y="0"/>
                    </a:lnTo>
                    <a:close/>
                  </a:path>
                </a:pathLst>
              </a:custGeom>
              <a:solidFill>
                <a:srgbClr val="F1C8E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3" name="Google Shape;2623;p34"/>
              <p:cNvSpPr>
                <a:spLocks/>
              </p:cNvSpPr>
              <p:nvPr/>
            </p:nvSpPr>
            <p:spPr bwMode="auto">
              <a:xfrm rot="-596131">
                <a:off x="1511236" y="721751"/>
                <a:ext cx="108130" cy="105833"/>
              </a:xfrm>
              <a:custGeom>
                <a:avLst/>
                <a:gdLst/>
                <a:ahLst/>
                <a:cxnLst>
                  <a:cxn ang="0">
                    <a:pos x="2695" y="0"/>
                  </a:cxn>
                  <a:cxn ang="0">
                    <a:pos x="2432" y="169"/>
                  </a:cxn>
                  <a:cxn ang="0">
                    <a:pos x="1830" y="1598"/>
                  </a:cxn>
                  <a:cxn ang="0">
                    <a:pos x="1680" y="1748"/>
                  </a:cxn>
                  <a:cxn ang="0">
                    <a:pos x="226" y="2350"/>
                  </a:cxn>
                  <a:cxn ang="0">
                    <a:pos x="226" y="2876"/>
                  </a:cxn>
                  <a:cxn ang="0">
                    <a:pos x="1655" y="3478"/>
                  </a:cxn>
                  <a:cxn ang="0">
                    <a:pos x="1805" y="3628"/>
                  </a:cxn>
                  <a:cxn ang="0">
                    <a:pos x="2407" y="5082"/>
                  </a:cxn>
                  <a:cxn ang="0">
                    <a:pos x="2670" y="5251"/>
                  </a:cxn>
                  <a:cxn ang="0">
                    <a:pos x="2933" y="5082"/>
                  </a:cxn>
                  <a:cxn ang="0">
                    <a:pos x="3535" y="3653"/>
                  </a:cxn>
                  <a:cxn ang="0">
                    <a:pos x="3685" y="3503"/>
                  </a:cxn>
                  <a:cxn ang="0">
                    <a:pos x="5139" y="2901"/>
                  </a:cxn>
                  <a:cxn ang="0">
                    <a:pos x="5139" y="2375"/>
                  </a:cxn>
                  <a:cxn ang="0">
                    <a:pos x="3710" y="1773"/>
                  </a:cxn>
                  <a:cxn ang="0">
                    <a:pos x="3560" y="1623"/>
                  </a:cxn>
                  <a:cxn ang="0">
                    <a:pos x="2958" y="169"/>
                  </a:cxn>
                  <a:cxn ang="0">
                    <a:pos x="2695" y="0"/>
                  </a:cxn>
                </a:cxnLst>
                <a:rect l="0" t="0" r="r" b="b"/>
                <a:pathLst>
                  <a:path w="5365" h="5251" extrusionOk="0">
                    <a:moveTo>
                      <a:pt x="2695" y="0"/>
                    </a:moveTo>
                    <a:cubicBezTo>
                      <a:pt x="2589" y="0"/>
                      <a:pt x="2482" y="57"/>
                      <a:pt x="2432" y="169"/>
                    </a:cubicBezTo>
                    <a:lnTo>
                      <a:pt x="1830" y="1598"/>
                    </a:lnTo>
                    <a:cubicBezTo>
                      <a:pt x="1805" y="1648"/>
                      <a:pt x="1730" y="1698"/>
                      <a:pt x="1680" y="1748"/>
                    </a:cubicBezTo>
                    <a:lnTo>
                      <a:pt x="226" y="2350"/>
                    </a:lnTo>
                    <a:cubicBezTo>
                      <a:pt x="1" y="2450"/>
                      <a:pt x="1" y="2776"/>
                      <a:pt x="226" y="2876"/>
                    </a:cubicBezTo>
                    <a:lnTo>
                      <a:pt x="1655" y="3478"/>
                    </a:lnTo>
                    <a:cubicBezTo>
                      <a:pt x="1705" y="3503"/>
                      <a:pt x="1755" y="3553"/>
                      <a:pt x="1805" y="3628"/>
                    </a:cubicBezTo>
                    <a:lnTo>
                      <a:pt x="2407" y="5082"/>
                    </a:lnTo>
                    <a:cubicBezTo>
                      <a:pt x="2457" y="5194"/>
                      <a:pt x="2563" y="5251"/>
                      <a:pt x="2670" y="5251"/>
                    </a:cubicBezTo>
                    <a:cubicBezTo>
                      <a:pt x="2777" y="5251"/>
                      <a:pt x="2883" y="5194"/>
                      <a:pt x="2933" y="5082"/>
                    </a:cubicBezTo>
                    <a:lnTo>
                      <a:pt x="3535" y="3653"/>
                    </a:lnTo>
                    <a:cubicBezTo>
                      <a:pt x="3560" y="3578"/>
                      <a:pt x="3610" y="3528"/>
                      <a:pt x="3685" y="3503"/>
                    </a:cubicBezTo>
                    <a:lnTo>
                      <a:pt x="5139" y="2901"/>
                    </a:lnTo>
                    <a:cubicBezTo>
                      <a:pt x="5364" y="2801"/>
                      <a:pt x="5364" y="2475"/>
                      <a:pt x="5139" y="2375"/>
                    </a:cubicBezTo>
                    <a:lnTo>
                      <a:pt x="3710" y="1773"/>
                    </a:lnTo>
                    <a:cubicBezTo>
                      <a:pt x="3635" y="1748"/>
                      <a:pt x="3585" y="1673"/>
                      <a:pt x="3560" y="1623"/>
                    </a:cubicBezTo>
                    <a:lnTo>
                      <a:pt x="2958" y="169"/>
                    </a:lnTo>
                    <a:cubicBezTo>
                      <a:pt x="2908" y="57"/>
                      <a:pt x="2802" y="0"/>
                      <a:pt x="26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4" name="Google Shape;2624;p34"/>
              <p:cNvSpPr>
                <a:spLocks/>
              </p:cNvSpPr>
              <p:nvPr/>
            </p:nvSpPr>
            <p:spPr bwMode="auto">
              <a:xfrm rot="-596131">
                <a:off x="1586656" y="1119618"/>
                <a:ext cx="183892" cy="88419"/>
              </a:xfrm>
              <a:custGeom>
                <a:avLst/>
                <a:gdLst/>
                <a:ahLst/>
                <a:cxnLst>
                  <a:cxn ang="0">
                    <a:pos x="2682" y="0"/>
                  </a:cxn>
                  <a:cxn ang="0">
                    <a:pos x="1" y="2556"/>
                  </a:cxn>
                  <a:cxn ang="0">
                    <a:pos x="4763" y="4386"/>
                  </a:cxn>
                  <a:cxn ang="0">
                    <a:pos x="9123" y="1003"/>
                  </a:cxn>
                  <a:cxn ang="0">
                    <a:pos x="2682" y="0"/>
                  </a:cxn>
                </a:cxnLst>
                <a:rect l="0" t="0" r="r" b="b"/>
                <a:pathLst>
                  <a:path w="9124" h="4387" extrusionOk="0">
                    <a:moveTo>
                      <a:pt x="2682" y="0"/>
                    </a:moveTo>
                    <a:lnTo>
                      <a:pt x="1" y="2556"/>
                    </a:lnTo>
                    <a:lnTo>
                      <a:pt x="4763" y="4386"/>
                    </a:lnTo>
                    <a:lnTo>
                      <a:pt x="9123" y="1003"/>
                    </a:lnTo>
                    <a:lnTo>
                      <a:pt x="2682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5" name="Google Shape;2625;p34"/>
              <p:cNvSpPr>
                <a:spLocks/>
              </p:cNvSpPr>
              <p:nvPr/>
            </p:nvSpPr>
            <p:spPr bwMode="auto">
              <a:xfrm rot="-596131">
                <a:off x="1657452" y="1016562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0" y="3108"/>
                  </a:cxn>
                  <a:cxn ang="0">
                    <a:pos x="5564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0" y="3108"/>
                    </a:lnTo>
                    <a:lnTo>
                      <a:pt x="5564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6" name="Google Shape;2626;p34"/>
              <p:cNvSpPr>
                <a:spLocks/>
              </p:cNvSpPr>
              <p:nvPr/>
            </p:nvSpPr>
            <p:spPr bwMode="auto">
              <a:xfrm rot="-596131">
                <a:off x="1743166" y="953070"/>
                <a:ext cx="170247" cy="49037"/>
              </a:xfrm>
              <a:custGeom>
                <a:avLst/>
                <a:gdLst/>
                <a:ahLst/>
                <a:cxnLst>
                  <a:cxn ang="0">
                    <a:pos x="2006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06" y="1"/>
                  </a:cxn>
                </a:cxnLst>
                <a:rect l="0" t="0" r="r" b="b"/>
                <a:pathLst>
                  <a:path w="8447" h="2433" extrusionOk="0">
                    <a:moveTo>
                      <a:pt x="2006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06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7" name="Google Shape;2627;p34"/>
              <p:cNvSpPr>
                <a:spLocks/>
              </p:cNvSpPr>
              <p:nvPr/>
            </p:nvSpPr>
            <p:spPr bwMode="auto">
              <a:xfrm rot="-596131">
                <a:off x="1417186" y="1124201"/>
                <a:ext cx="183388" cy="88419"/>
              </a:xfrm>
              <a:custGeom>
                <a:avLst/>
                <a:gdLst/>
                <a:ahLst/>
                <a:cxnLst>
                  <a:cxn ang="0">
                    <a:pos x="2657" y="1"/>
                  </a:cxn>
                  <a:cxn ang="0">
                    <a:pos x="1" y="2557"/>
                  </a:cxn>
                  <a:cxn ang="0">
                    <a:pos x="4738" y="4387"/>
                  </a:cxn>
                  <a:cxn ang="0">
                    <a:pos x="9099" y="978"/>
                  </a:cxn>
                  <a:cxn ang="0">
                    <a:pos x="2657" y="1"/>
                  </a:cxn>
                </a:cxnLst>
                <a:rect l="0" t="0" r="r" b="b"/>
                <a:pathLst>
                  <a:path w="9099" h="4387" extrusionOk="0">
                    <a:moveTo>
                      <a:pt x="2657" y="1"/>
                    </a:moveTo>
                    <a:lnTo>
                      <a:pt x="1" y="2557"/>
                    </a:lnTo>
                    <a:lnTo>
                      <a:pt x="4738" y="4387"/>
                    </a:lnTo>
                    <a:lnTo>
                      <a:pt x="9099" y="978"/>
                    </a:lnTo>
                    <a:lnTo>
                      <a:pt x="2657" y="1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8" name="Google Shape;2628;p34"/>
              <p:cNvSpPr>
                <a:spLocks/>
              </p:cNvSpPr>
              <p:nvPr/>
            </p:nvSpPr>
            <p:spPr bwMode="auto">
              <a:xfrm rot="-596131">
                <a:off x="1487485" y="1021209"/>
                <a:ext cx="200056" cy="88419"/>
              </a:xfrm>
              <a:custGeom>
                <a:avLst/>
                <a:gdLst/>
                <a:ahLst/>
                <a:cxnLst>
                  <a:cxn ang="0">
                    <a:pos x="3484" y="0"/>
                  </a:cxn>
                  <a:cxn ang="0">
                    <a:pos x="1" y="3108"/>
                  </a:cxn>
                  <a:cxn ang="0">
                    <a:pos x="5590" y="4386"/>
                  </a:cxn>
                  <a:cxn ang="0">
                    <a:pos x="9925" y="978"/>
                  </a:cxn>
                  <a:cxn ang="0">
                    <a:pos x="3484" y="0"/>
                  </a:cxn>
                </a:cxnLst>
                <a:rect l="0" t="0" r="r" b="b"/>
                <a:pathLst>
                  <a:path w="9926" h="4387" extrusionOk="0">
                    <a:moveTo>
                      <a:pt x="3484" y="0"/>
                    </a:moveTo>
                    <a:lnTo>
                      <a:pt x="1" y="3108"/>
                    </a:lnTo>
                    <a:lnTo>
                      <a:pt x="5590" y="4386"/>
                    </a:lnTo>
                    <a:lnTo>
                      <a:pt x="9925" y="978"/>
                    </a:lnTo>
                    <a:lnTo>
                      <a:pt x="3484" y="0"/>
                    </a:lnTo>
                    <a:close/>
                  </a:path>
                </a:pathLst>
              </a:custGeom>
              <a:solidFill>
                <a:srgbClr val="59C2D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99" name="Google Shape;2629;p34"/>
              <p:cNvSpPr>
                <a:spLocks/>
              </p:cNvSpPr>
              <p:nvPr/>
            </p:nvSpPr>
            <p:spPr bwMode="auto">
              <a:xfrm rot="-596131">
                <a:off x="1573197" y="957715"/>
                <a:ext cx="170267" cy="49016"/>
              </a:xfrm>
              <a:custGeom>
                <a:avLst/>
                <a:gdLst/>
                <a:ahLst/>
                <a:cxnLst>
                  <a:cxn ang="0">
                    <a:pos x="2031" y="1"/>
                  </a:cxn>
                  <a:cxn ang="0">
                    <a:pos x="1" y="1154"/>
                  </a:cxn>
                  <a:cxn ang="0">
                    <a:pos x="5565" y="2432"/>
                  </a:cxn>
                  <a:cxn ang="0">
                    <a:pos x="8447" y="978"/>
                  </a:cxn>
                  <a:cxn ang="0">
                    <a:pos x="2031" y="1"/>
                  </a:cxn>
                </a:cxnLst>
                <a:rect l="0" t="0" r="r" b="b"/>
                <a:pathLst>
                  <a:path w="8448" h="2432" extrusionOk="0">
                    <a:moveTo>
                      <a:pt x="2031" y="1"/>
                    </a:moveTo>
                    <a:lnTo>
                      <a:pt x="1" y="1154"/>
                    </a:lnTo>
                    <a:lnTo>
                      <a:pt x="5565" y="2432"/>
                    </a:lnTo>
                    <a:lnTo>
                      <a:pt x="8447" y="978"/>
                    </a:lnTo>
                    <a:lnTo>
                      <a:pt x="2031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0" name="Google Shape;2630;p34"/>
              <p:cNvSpPr>
                <a:spLocks/>
              </p:cNvSpPr>
              <p:nvPr/>
            </p:nvSpPr>
            <p:spPr bwMode="auto">
              <a:xfrm rot="-596131">
                <a:off x="778706" y="685347"/>
                <a:ext cx="903679" cy="710315"/>
              </a:xfrm>
              <a:custGeom>
                <a:avLst/>
                <a:gdLst/>
                <a:ahLst/>
                <a:cxnLst>
                  <a:cxn ang="0">
                    <a:pos x="3391" y="1"/>
                  </a:cxn>
                  <a:cxn ang="0">
                    <a:pos x="50" y="3435"/>
                  </a:cxn>
                  <a:cxn ang="0">
                    <a:pos x="626" y="30102"/>
                  </a:cxn>
                  <a:cxn ang="0">
                    <a:pos x="4210" y="33761"/>
                  </a:cxn>
                  <a:cxn ang="0">
                    <a:pos x="41228" y="35240"/>
                  </a:cxn>
                  <a:cxn ang="0">
                    <a:pos x="41369" y="35243"/>
                  </a:cxn>
                  <a:cxn ang="0">
                    <a:pos x="44712" y="31907"/>
                  </a:cxn>
                  <a:cxn ang="0">
                    <a:pos x="44837" y="4989"/>
                  </a:cxn>
                  <a:cxn ang="0">
                    <a:pos x="41228" y="1255"/>
                  </a:cxn>
                  <a:cxn ang="0">
                    <a:pos x="3483" y="2"/>
                  </a:cxn>
                  <a:cxn ang="0">
                    <a:pos x="3391" y="1"/>
                  </a:cxn>
                </a:cxnLst>
                <a:rect l="0" t="0" r="r" b="b"/>
                <a:pathLst>
                  <a:path w="44837" h="35243" extrusionOk="0">
                    <a:moveTo>
                      <a:pt x="3391" y="1"/>
                    </a:moveTo>
                    <a:cubicBezTo>
                      <a:pt x="1504" y="1"/>
                      <a:pt x="0" y="1512"/>
                      <a:pt x="50" y="3435"/>
                    </a:cubicBezTo>
                    <a:lnTo>
                      <a:pt x="626" y="30102"/>
                    </a:lnTo>
                    <a:cubicBezTo>
                      <a:pt x="676" y="32032"/>
                      <a:pt x="2255" y="33686"/>
                      <a:pt x="4210" y="33761"/>
                    </a:cubicBezTo>
                    <a:lnTo>
                      <a:pt x="41228" y="35240"/>
                    </a:lnTo>
                    <a:cubicBezTo>
                      <a:pt x="41275" y="35242"/>
                      <a:pt x="41322" y="35243"/>
                      <a:pt x="41369" y="35243"/>
                    </a:cubicBezTo>
                    <a:cubicBezTo>
                      <a:pt x="43233" y="35243"/>
                      <a:pt x="44712" y="33789"/>
                      <a:pt x="44712" y="31907"/>
                    </a:cubicBezTo>
                    <a:lnTo>
                      <a:pt x="44837" y="4989"/>
                    </a:lnTo>
                    <a:cubicBezTo>
                      <a:pt x="44837" y="3009"/>
                      <a:pt x="43208" y="1305"/>
                      <a:pt x="41228" y="1255"/>
                    </a:cubicBezTo>
                    <a:lnTo>
                      <a:pt x="3483" y="2"/>
                    </a:lnTo>
                    <a:cubicBezTo>
                      <a:pt x="3453" y="1"/>
                      <a:pt x="3422" y="1"/>
                      <a:pt x="3391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1" name="Google Shape;2631;p34"/>
              <p:cNvSpPr>
                <a:spLocks/>
              </p:cNvSpPr>
              <p:nvPr/>
            </p:nvSpPr>
            <p:spPr bwMode="auto">
              <a:xfrm rot="-596131">
                <a:off x="1124320" y="987391"/>
                <a:ext cx="136407" cy="125685"/>
              </a:xfrm>
              <a:custGeom>
                <a:avLst/>
                <a:gdLst/>
                <a:ahLst/>
                <a:cxnLst>
                  <a:cxn ang="0">
                    <a:pos x="3222" y="1"/>
                  </a:cxn>
                  <a:cxn ang="0">
                    <a:pos x="351" y="2291"/>
                  </a:cxn>
                  <a:cxn ang="0">
                    <a:pos x="2732" y="6126"/>
                  </a:cxn>
                  <a:cxn ang="0">
                    <a:pos x="3554" y="6236"/>
                  </a:cxn>
                  <a:cxn ang="0">
                    <a:pos x="6417" y="3945"/>
                  </a:cxn>
                  <a:cxn ang="0">
                    <a:pos x="4036" y="111"/>
                  </a:cxn>
                  <a:cxn ang="0">
                    <a:pos x="3222" y="1"/>
                  </a:cxn>
                </a:cxnLst>
                <a:rect l="0" t="0" r="r" b="b"/>
                <a:pathLst>
                  <a:path w="6768" h="6236" extrusionOk="0">
                    <a:moveTo>
                      <a:pt x="3222" y="1"/>
                    </a:moveTo>
                    <a:cubicBezTo>
                      <a:pt x="1870" y="1"/>
                      <a:pt x="665" y="910"/>
                      <a:pt x="351" y="2291"/>
                    </a:cubicBezTo>
                    <a:cubicBezTo>
                      <a:pt x="1" y="3945"/>
                      <a:pt x="1053" y="5650"/>
                      <a:pt x="2732" y="6126"/>
                    </a:cubicBezTo>
                    <a:cubicBezTo>
                      <a:pt x="3010" y="6200"/>
                      <a:pt x="3285" y="6236"/>
                      <a:pt x="3554" y="6236"/>
                    </a:cubicBezTo>
                    <a:cubicBezTo>
                      <a:pt x="4915" y="6236"/>
                      <a:pt x="6103" y="5326"/>
                      <a:pt x="6417" y="3945"/>
                    </a:cubicBezTo>
                    <a:cubicBezTo>
                      <a:pt x="6767" y="2291"/>
                      <a:pt x="5715" y="562"/>
                      <a:pt x="4036" y="111"/>
                    </a:cubicBezTo>
                    <a:cubicBezTo>
                      <a:pt x="3763" y="36"/>
                      <a:pt x="3490" y="1"/>
                      <a:pt x="3222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902" name="Google Shape;2632;p34"/>
              <p:cNvSpPr>
                <a:spLocks/>
              </p:cNvSpPr>
              <p:nvPr/>
            </p:nvSpPr>
            <p:spPr bwMode="auto">
              <a:xfrm rot="-596131">
                <a:off x="1667759" y="959523"/>
                <a:ext cx="394046" cy="303551"/>
              </a:xfrm>
              <a:custGeom>
                <a:avLst/>
                <a:gdLst/>
                <a:ahLst/>
                <a:cxnLst>
                  <a:cxn ang="0">
                    <a:pos x="18624" y="1"/>
                  </a:cxn>
                  <a:cxn ang="0">
                    <a:pos x="18172" y="145"/>
                  </a:cxn>
                  <a:cxn ang="0">
                    <a:pos x="553" y="12726"/>
                  </a:cxn>
                  <a:cxn ang="0">
                    <a:pos x="227" y="13227"/>
                  </a:cxn>
                  <a:cxn ang="0">
                    <a:pos x="77" y="14130"/>
                  </a:cxn>
                  <a:cxn ang="0">
                    <a:pos x="858" y="15060"/>
                  </a:cxn>
                  <a:cxn ang="0">
                    <a:pos x="1280" y="14932"/>
                  </a:cxn>
                  <a:cxn ang="0">
                    <a:pos x="19175" y="3052"/>
                  </a:cxn>
                  <a:cxn ang="0">
                    <a:pos x="19525" y="2350"/>
                  </a:cxn>
                  <a:cxn ang="0">
                    <a:pos x="19425" y="746"/>
                  </a:cxn>
                  <a:cxn ang="0">
                    <a:pos x="18624" y="1"/>
                  </a:cxn>
                </a:cxnLst>
                <a:rect l="0" t="0" r="r" b="b"/>
                <a:pathLst>
                  <a:path w="19551" h="15061" extrusionOk="0">
                    <a:moveTo>
                      <a:pt x="18624" y="1"/>
                    </a:moveTo>
                    <a:cubicBezTo>
                      <a:pt x="18470" y="1"/>
                      <a:pt x="18313" y="46"/>
                      <a:pt x="18172" y="145"/>
                    </a:cubicBezTo>
                    <a:lnTo>
                      <a:pt x="553" y="12726"/>
                    </a:lnTo>
                    <a:cubicBezTo>
                      <a:pt x="377" y="12851"/>
                      <a:pt x="252" y="13027"/>
                      <a:pt x="227" y="13227"/>
                    </a:cubicBezTo>
                    <a:lnTo>
                      <a:pt x="77" y="14130"/>
                    </a:lnTo>
                    <a:cubicBezTo>
                      <a:pt x="0" y="14646"/>
                      <a:pt x="406" y="15060"/>
                      <a:pt x="858" y="15060"/>
                    </a:cubicBezTo>
                    <a:cubicBezTo>
                      <a:pt x="998" y="15060"/>
                      <a:pt x="1143" y="15021"/>
                      <a:pt x="1280" y="14932"/>
                    </a:cubicBezTo>
                    <a:lnTo>
                      <a:pt x="19175" y="3052"/>
                    </a:lnTo>
                    <a:cubicBezTo>
                      <a:pt x="19400" y="2902"/>
                      <a:pt x="19550" y="2651"/>
                      <a:pt x="19525" y="2350"/>
                    </a:cubicBezTo>
                    <a:lnTo>
                      <a:pt x="19425" y="746"/>
                    </a:lnTo>
                    <a:cubicBezTo>
                      <a:pt x="19389" y="296"/>
                      <a:pt x="19016" y="1"/>
                      <a:pt x="18624" y="1"/>
                    </a:cubicBezTo>
                    <a:close/>
                  </a:path>
                </a:pathLst>
              </a:custGeom>
              <a:solidFill>
                <a:srgbClr val="FFF29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19466" name="Google Shape;2633;p34"/>
          <p:cNvGrpSpPr>
            <a:grpSpLocks/>
          </p:cNvGrpSpPr>
          <p:nvPr/>
        </p:nvGrpSpPr>
        <p:grpSpPr bwMode="auto">
          <a:xfrm rot="1125562">
            <a:off x="7405688" y="468313"/>
            <a:ext cx="876300" cy="925512"/>
            <a:chOff x="6616421" y="729839"/>
            <a:chExt cx="678781" cy="717932"/>
          </a:xfrm>
        </p:grpSpPr>
        <p:grpSp>
          <p:nvGrpSpPr>
            <p:cNvPr id="19875" name="Google Shape;2634;p34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19883" name="Google Shape;2635;p34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4" name="Google Shape;2636;p34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5" name="Google Shape;2637;p34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6" name="Google Shape;2638;p34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7" name="Google Shape;2639;p34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8" name="Google Shape;2640;p34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9876" name="Google Shape;2641;p34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2642" name="Google Shape;2642;p34"/>
              <p:cNvSpPr/>
              <p:nvPr/>
            </p:nvSpPr>
            <p:spPr>
              <a:xfrm>
                <a:off x="13835604" y="2345173"/>
                <a:ext cx="297444" cy="190683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3" name="Google Shape;2643;p34"/>
              <p:cNvSpPr/>
              <p:nvPr/>
            </p:nvSpPr>
            <p:spPr>
              <a:xfrm>
                <a:off x="13813088" y="2191310"/>
                <a:ext cx="177741" cy="475798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79" name="Google Shape;2644;p34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0" name="Google Shape;2645;p34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1" name="Google Shape;2646;p34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82" name="Google Shape;2647;p34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19467" name="Google Shape;2648;p34"/>
          <p:cNvGrpSpPr>
            <a:grpSpLocks/>
          </p:cNvGrpSpPr>
          <p:nvPr/>
        </p:nvGrpSpPr>
        <p:grpSpPr bwMode="auto">
          <a:xfrm>
            <a:off x="6851650" y="3287713"/>
            <a:ext cx="2292350" cy="1855787"/>
            <a:chOff x="6786991" y="2585758"/>
            <a:chExt cx="2292258" cy="1855423"/>
          </a:xfrm>
        </p:grpSpPr>
        <p:grpSp>
          <p:nvGrpSpPr>
            <p:cNvPr id="19468" name="Google Shape;2649;p34"/>
            <p:cNvGrpSpPr>
              <a:grpSpLocks/>
            </p:cNvGrpSpPr>
            <p:nvPr/>
          </p:nvGrpSpPr>
          <p:grpSpPr bwMode="auto">
            <a:xfrm>
              <a:off x="6853241" y="2652008"/>
              <a:ext cx="2226007" cy="1789173"/>
              <a:chOff x="6834243" y="2965628"/>
              <a:chExt cx="1927446" cy="1549201"/>
            </a:xfrm>
          </p:grpSpPr>
          <p:sp>
            <p:nvSpPr>
              <p:cNvPr id="19670" name="Google Shape;2650;p34"/>
              <p:cNvSpPr>
                <a:spLocks/>
              </p:cNvSpPr>
              <p:nvPr/>
            </p:nvSpPr>
            <p:spPr bwMode="auto">
              <a:xfrm>
                <a:off x="6834243" y="3817498"/>
                <a:ext cx="1361639" cy="692001"/>
              </a:xfrm>
              <a:custGeom>
                <a:avLst/>
                <a:gdLst/>
                <a:ahLst/>
                <a:cxnLst>
                  <a:cxn ang="0">
                    <a:pos x="39707" y="0"/>
                  </a:cxn>
                  <a:cxn ang="0">
                    <a:pos x="15869" y="50"/>
                  </a:cxn>
                  <a:cxn ang="0">
                    <a:pos x="13832" y="40"/>
                  </a:cxn>
                  <a:cxn ang="0">
                    <a:pos x="1421" y="5939"/>
                  </a:cxn>
                  <a:cxn ang="0">
                    <a:pos x="17421" y="40314"/>
                  </a:cxn>
                  <a:cxn ang="0">
                    <a:pos x="24155" y="44559"/>
                  </a:cxn>
                  <a:cxn ang="0">
                    <a:pos x="86171" y="44103"/>
                  </a:cxn>
                  <a:cxn ang="0">
                    <a:pos x="87198" y="42436"/>
                  </a:cxn>
                  <a:cxn ang="0">
                    <a:pos x="69257" y="6441"/>
                  </a:cxn>
                  <a:cxn ang="0">
                    <a:pos x="54421" y="95"/>
                  </a:cxn>
                  <a:cxn ang="0">
                    <a:pos x="39707" y="0"/>
                  </a:cxn>
                </a:cxnLst>
                <a:rect l="0" t="0" r="r" b="b"/>
                <a:pathLst>
                  <a:path w="87678" h="44559" extrusionOk="0">
                    <a:moveTo>
                      <a:pt x="39707" y="0"/>
                    </a:moveTo>
                    <a:cubicBezTo>
                      <a:pt x="28795" y="0"/>
                      <a:pt x="15869" y="50"/>
                      <a:pt x="15869" y="50"/>
                    </a:cubicBezTo>
                    <a:cubicBezTo>
                      <a:pt x="15162" y="43"/>
                      <a:pt x="14483" y="40"/>
                      <a:pt x="13832" y="40"/>
                    </a:cubicBezTo>
                    <a:cubicBezTo>
                      <a:pt x="3163" y="40"/>
                      <a:pt x="1" y="1012"/>
                      <a:pt x="1421" y="5939"/>
                    </a:cubicBezTo>
                    <a:cubicBezTo>
                      <a:pt x="2356" y="9226"/>
                      <a:pt x="12651" y="31024"/>
                      <a:pt x="17421" y="40314"/>
                    </a:cubicBezTo>
                    <a:cubicBezTo>
                      <a:pt x="18448" y="42299"/>
                      <a:pt x="22032" y="44559"/>
                      <a:pt x="24155" y="44559"/>
                    </a:cubicBezTo>
                    <a:lnTo>
                      <a:pt x="86171" y="44103"/>
                    </a:lnTo>
                    <a:cubicBezTo>
                      <a:pt x="87267" y="44080"/>
                      <a:pt x="87677" y="43441"/>
                      <a:pt x="87198" y="42436"/>
                    </a:cubicBezTo>
                    <a:cubicBezTo>
                      <a:pt x="84162" y="35794"/>
                      <a:pt x="72773" y="11234"/>
                      <a:pt x="69257" y="6441"/>
                    </a:cubicBezTo>
                    <a:cubicBezTo>
                      <a:pt x="65195" y="871"/>
                      <a:pt x="57069" y="278"/>
                      <a:pt x="54421" y="95"/>
                    </a:cubicBezTo>
                    <a:cubicBezTo>
                      <a:pt x="53362" y="22"/>
                      <a:pt x="46982" y="0"/>
                      <a:pt x="3970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1" name="Google Shape;2651;p34"/>
              <p:cNvSpPr>
                <a:spLocks/>
              </p:cNvSpPr>
              <p:nvPr/>
            </p:nvSpPr>
            <p:spPr bwMode="auto">
              <a:xfrm>
                <a:off x="6859032" y="3828494"/>
                <a:ext cx="1336853" cy="681006"/>
              </a:xfrm>
              <a:custGeom>
                <a:avLst/>
                <a:gdLst/>
                <a:ahLst/>
                <a:cxnLst>
                  <a:cxn ang="0">
                    <a:pos x="38965" y="0"/>
                  </a:cxn>
                  <a:cxn ang="0">
                    <a:pos x="15551" y="49"/>
                  </a:cxn>
                  <a:cxn ang="0">
                    <a:pos x="13551" y="39"/>
                  </a:cxn>
                  <a:cxn ang="0">
                    <a:pos x="1377" y="5847"/>
                  </a:cxn>
                  <a:cxn ang="0">
                    <a:pos x="17081" y="39674"/>
                  </a:cxn>
                  <a:cxn ang="0">
                    <a:pos x="23700" y="43851"/>
                  </a:cxn>
                  <a:cxn ang="0">
                    <a:pos x="84598" y="43395"/>
                  </a:cxn>
                  <a:cxn ang="0">
                    <a:pos x="85602" y="41751"/>
                  </a:cxn>
                  <a:cxn ang="0">
                    <a:pos x="67981" y="6326"/>
                  </a:cxn>
                  <a:cxn ang="0">
                    <a:pos x="53418" y="95"/>
                  </a:cxn>
                  <a:cxn ang="0">
                    <a:pos x="38965" y="0"/>
                  </a:cxn>
                </a:cxnLst>
                <a:rect l="0" t="0" r="r" b="b"/>
                <a:pathLst>
                  <a:path w="86082" h="43851" extrusionOk="0">
                    <a:moveTo>
                      <a:pt x="38965" y="0"/>
                    </a:moveTo>
                    <a:cubicBezTo>
                      <a:pt x="28247" y="0"/>
                      <a:pt x="15551" y="49"/>
                      <a:pt x="15551" y="49"/>
                    </a:cubicBezTo>
                    <a:cubicBezTo>
                      <a:pt x="14857" y="43"/>
                      <a:pt x="14190" y="39"/>
                      <a:pt x="13551" y="39"/>
                    </a:cubicBezTo>
                    <a:cubicBezTo>
                      <a:pt x="3103" y="39"/>
                      <a:pt x="0" y="1007"/>
                      <a:pt x="1377" y="5847"/>
                    </a:cubicBezTo>
                    <a:cubicBezTo>
                      <a:pt x="2290" y="9065"/>
                      <a:pt x="12401" y="30544"/>
                      <a:pt x="17081" y="39674"/>
                    </a:cubicBezTo>
                    <a:cubicBezTo>
                      <a:pt x="18108" y="41637"/>
                      <a:pt x="21600" y="43851"/>
                      <a:pt x="23700" y="43851"/>
                    </a:cubicBezTo>
                    <a:lnTo>
                      <a:pt x="84598" y="43395"/>
                    </a:lnTo>
                    <a:cubicBezTo>
                      <a:pt x="85671" y="43395"/>
                      <a:pt x="86081" y="42755"/>
                      <a:pt x="85602" y="41751"/>
                    </a:cubicBezTo>
                    <a:cubicBezTo>
                      <a:pt x="82612" y="35223"/>
                      <a:pt x="71428" y="11051"/>
                      <a:pt x="67981" y="6326"/>
                    </a:cubicBezTo>
                    <a:cubicBezTo>
                      <a:pt x="63987" y="871"/>
                      <a:pt x="56021" y="300"/>
                      <a:pt x="53418" y="95"/>
                    </a:cubicBezTo>
                    <a:cubicBezTo>
                      <a:pt x="52378" y="22"/>
                      <a:pt x="46111" y="0"/>
                      <a:pt x="3896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2" name="Google Shape;2652;p34"/>
              <p:cNvSpPr>
                <a:spLocks/>
              </p:cNvSpPr>
              <p:nvPr/>
            </p:nvSpPr>
            <p:spPr bwMode="auto">
              <a:xfrm>
                <a:off x="6882531" y="3793439"/>
                <a:ext cx="1074396" cy="707205"/>
              </a:xfrm>
              <a:custGeom>
                <a:avLst/>
                <a:gdLst/>
                <a:ahLst/>
                <a:cxnLst>
                  <a:cxn ang="0">
                    <a:pos x="4383" y="1"/>
                  </a:cxn>
                  <a:cxn ang="0">
                    <a:pos x="800" y="1142"/>
                  </a:cxn>
                  <a:cxn ang="0">
                    <a:pos x="2603" y="6392"/>
                  </a:cxn>
                  <a:cxn ang="0">
                    <a:pos x="16869" y="39397"/>
                  </a:cxn>
                  <a:cxn ang="0">
                    <a:pos x="19151" y="43049"/>
                  </a:cxn>
                  <a:cxn ang="0">
                    <a:pos x="23305" y="45537"/>
                  </a:cxn>
                  <a:cxn ang="0">
                    <a:pos x="68134" y="3470"/>
                  </a:cxn>
                  <a:cxn ang="0">
                    <a:pos x="68250" y="3480"/>
                  </a:cxn>
                  <a:cxn ang="0">
                    <a:pos x="67039" y="526"/>
                  </a:cxn>
                  <a:cxn ang="0">
                    <a:pos x="65737" y="149"/>
                  </a:cxn>
                  <a:cxn ang="0">
                    <a:pos x="63775" y="412"/>
                  </a:cxn>
                  <a:cxn ang="0">
                    <a:pos x="39329" y="229"/>
                  </a:cxn>
                  <a:cxn ang="0">
                    <a:pos x="4383" y="1"/>
                  </a:cxn>
                </a:cxnLst>
                <a:rect l="0" t="0" r="r" b="b"/>
                <a:pathLst>
                  <a:path w="69182" h="45538" extrusionOk="0">
                    <a:moveTo>
                      <a:pt x="4383" y="1"/>
                    </a:moveTo>
                    <a:cubicBezTo>
                      <a:pt x="2900" y="1"/>
                      <a:pt x="1439" y="321"/>
                      <a:pt x="800" y="1142"/>
                    </a:cubicBezTo>
                    <a:cubicBezTo>
                      <a:pt x="1" y="2147"/>
                      <a:pt x="1804" y="4543"/>
                      <a:pt x="2603" y="6392"/>
                    </a:cubicBezTo>
                    <a:cubicBezTo>
                      <a:pt x="7533" y="17576"/>
                      <a:pt x="11528" y="28099"/>
                      <a:pt x="16869" y="39397"/>
                    </a:cubicBezTo>
                    <a:cubicBezTo>
                      <a:pt x="17416" y="40584"/>
                      <a:pt x="18010" y="41840"/>
                      <a:pt x="19151" y="43049"/>
                    </a:cubicBezTo>
                    <a:cubicBezTo>
                      <a:pt x="20270" y="44282"/>
                      <a:pt x="22096" y="45492"/>
                      <a:pt x="23305" y="45537"/>
                    </a:cubicBezTo>
                    <a:lnTo>
                      <a:pt x="68134" y="3470"/>
                    </a:lnTo>
                    <a:cubicBezTo>
                      <a:pt x="68176" y="3477"/>
                      <a:pt x="68215" y="3480"/>
                      <a:pt x="68250" y="3480"/>
                    </a:cubicBezTo>
                    <a:cubicBezTo>
                      <a:pt x="69181" y="3480"/>
                      <a:pt x="68247" y="1273"/>
                      <a:pt x="67039" y="526"/>
                    </a:cubicBezTo>
                    <a:cubicBezTo>
                      <a:pt x="66575" y="239"/>
                      <a:pt x="66145" y="149"/>
                      <a:pt x="65737" y="149"/>
                    </a:cubicBezTo>
                    <a:cubicBezTo>
                      <a:pt x="65041" y="149"/>
                      <a:pt x="64408" y="412"/>
                      <a:pt x="63775" y="412"/>
                    </a:cubicBezTo>
                    <a:cubicBezTo>
                      <a:pt x="55626" y="343"/>
                      <a:pt x="47477" y="298"/>
                      <a:pt x="39329" y="229"/>
                    </a:cubicBezTo>
                    <a:cubicBezTo>
                      <a:pt x="27688" y="161"/>
                      <a:pt x="16024" y="92"/>
                      <a:pt x="43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3" name="Google Shape;2653;p34"/>
              <p:cNvSpPr>
                <a:spLocks/>
              </p:cNvSpPr>
              <p:nvPr/>
            </p:nvSpPr>
            <p:spPr bwMode="auto">
              <a:xfrm>
                <a:off x="6894584" y="3799977"/>
                <a:ext cx="1162700" cy="697825"/>
              </a:xfrm>
              <a:custGeom>
                <a:avLst/>
                <a:gdLst/>
                <a:ahLst/>
                <a:cxnLst>
                  <a:cxn ang="0">
                    <a:pos x="9992" y="1"/>
                  </a:cxn>
                  <a:cxn ang="0">
                    <a:pos x="2534" y="607"/>
                  </a:cxn>
                  <a:cxn ang="0">
                    <a:pos x="5228" y="10285"/>
                  </a:cxn>
                  <a:cxn ang="0">
                    <a:pos x="17028" y="38862"/>
                  </a:cxn>
                  <a:cxn ang="0">
                    <a:pos x="22255" y="44934"/>
                  </a:cxn>
                  <a:cxn ang="0">
                    <a:pos x="74868" y="18411"/>
                  </a:cxn>
                  <a:cxn ang="0">
                    <a:pos x="72289" y="5423"/>
                  </a:cxn>
                  <a:cxn ang="0">
                    <a:pos x="70120" y="1246"/>
                  </a:cxn>
                  <a:cxn ang="0">
                    <a:pos x="68156" y="537"/>
                  </a:cxn>
                  <a:cxn ang="0">
                    <a:pos x="65981" y="745"/>
                  </a:cxn>
                  <a:cxn ang="0">
                    <a:pos x="65920" y="744"/>
                  </a:cxn>
                  <a:cxn ang="0">
                    <a:pos x="11756" y="14"/>
                  </a:cxn>
                  <a:cxn ang="0">
                    <a:pos x="9992" y="1"/>
                  </a:cxn>
                </a:cxnLst>
                <a:rect l="0" t="0" r="r" b="b"/>
                <a:pathLst>
                  <a:path w="74868" h="44934" extrusionOk="0">
                    <a:moveTo>
                      <a:pt x="9992" y="1"/>
                    </a:moveTo>
                    <a:cubicBezTo>
                      <a:pt x="7136" y="1"/>
                      <a:pt x="4080" y="117"/>
                      <a:pt x="2534" y="607"/>
                    </a:cubicBezTo>
                    <a:cubicBezTo>
                      <a:pt x="1" y="1406"/>
                      <a:pt x="3927" y="7135"/>
                      <a:pt x="5228" y="10285"/>
                    </a:cubicBezTo>
                    <a:cubicBezTo>
                      <a:pt x="9154" y="19803"/>
                      <a:pt x="13103" y="29344"/>
                      <a:pt x="17028" y="38862"/>
                    </a:cubicBezTo>
                    <a:cubicBezTo>
                      <a:pt x="17896" y="40939"/>
                      <a:pt x="19539" y="43770"/>
                      <a:pt x="22255" y="44934"/>
                    </a:cubicBezTo>
                    <a:lnTo>
                      <a:pt x="74868" y="18411"/>
                    </a:lnTo>
                    <a:cubicBezTo>
                      <a:pt x="74000" y="14074"/>
                      <a:pt x="73156" y="9760"/>
                      <a:pt x="72289" y="5423"/>
                    </a:cubicBezTo>
                    <a:cubicBezTo>
                      <a:pt x="72083" y="4419"/>
                      <a:pt x="71376" y="2296"/>
                      <a:pt x="70120" y="1246"/>
                    </a:cubicBezTo>
                    <a:cubicBezTo>
                      <a:pt x="69437" y="688"/>
                      <a:pt x="68788" y="537"/>
                      <a:pt x="68156" y="537"/>
                    </a:cubicBezTo>
                    <a:cubicBezTo>
                      <a:pt x="67414" y="537"/>
                      <a:pt x="66697" y="745"/>
                      <a:pt x="65981" y="745"/>
                    </a:cubicBezTo>
                    <a:cubicBezTo>
                      <a:pt x="65961" y="745"/>
                      <a:pt x="65941" y="744"/>
                      <a:pt x="65920" y="744"/>
                    </a:cubicBezTo>
                    <a:cubicBezTo>
                      <a:pt x="47865" y="493"/>
                      <a:pt x="29811" y="265"/>
                      <a:pt x="11756" y="14"/>
                    </a:cubicBezTo>
                    <a:cubicBezTo>
                      <a:pt x="11187" y="6"/>
                      <a:pt x="10594" y="1"/>
                      <a:pt x="9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4" name="Google Shape;2654;p34"/>
              <p:cNvSpPr>
                <a:spLocks/>
              </p:cNvSpPr>
              <p:nvPr/>
            </p:nvSpPr>
            <p:spPr bwMode="auto">
              <a:xfrm>
                <a:off x="6945995" y="3816473"/>
                <a:ext cx="1127602" cy="691613"/>
              </a:xfrm>
              <a:custGeom>
                <a:avLst/>
                <a:gdLst/>
                <a:ahLst/>
                <a:cxnLst>
                  <a:cxn ang="0">
                    <a:pos x="42667" y="1"/>
                  </a:cxn>
                  <a:cxn ang="0">
                    <a:pos x="24127" y="70"/>
                  </a:cxn>
                  <a:cxn ang="0">
                    <a:pos x="21051" y="73"/>
                  </a:cxn>
                  <a:cxn ang="0">
                    <a:pos x="18078" y="73"/>
                  </a:cxn>
                  <a:cxn ang="0">
                    <a:pos x="1461" y="664"/>
                  </a:cxn>
                  <a:cxn ang="0">
                    <a:pos x="5524" y="12282"/>
                  </a:cxn>
                  <a:cxn ang="0">
                    <a:pos x="12668" y="34057"/>
                  </a:cxn>
                  <a:cxn ang="0">
                    <a:pos x="20726" y="44534"/>
                  </a:cxn>
                  <a:cxn ang="0">
                    <a:pos x="72608" y="11300"/>
                  </a:cxn>
                  <a:cxn ang="0">
                    <a:pos x="69367" y="1531"/>
                  </a:cxn>
                  <a:cxn ang="0">
                    <a:pos x="57018" y="139"/>
                  </a:cxn>
                  <a:cxn ang="0">
                    <a:pos x="42667" y="1"/>
                  </a:cxn>
                </a:cxnLst>
                <a:rect l="0" t="0" r="r" b="b"/>
                <a:pathLst>
                  <a:path w="72608" h="44534" extrusionOk="0">
                    <a:moveTo>
                      <a:pt x="42667" y="1"/>
                    </a:moveTo>
                    <a:cubicBezTo>
                      <a:pt x="36094" y="1"/>
                      <a:pt x="29088" y="45"/>
                      <a:pt x="24127" y="70"/>
                    </a:cubicBezTo>
                    <a:cubicBezTo>
                      <a:pt x="23128" y="73"/>
                      <a:pt x="22098" y="73"/>
                      <a:pt x="21051" y="73"/>
                    </a:cubicBezTo>
                    <a:cubicBezTo>
                      <a:pt x="20069" y="73"/>
                      <a:pt x="19073" y="73"/>
                      <a:pt x="18078" y="73"/>
                    </a:cubicBezTo>
                    <a:cubicBezTo>
                      <a:pt x="10338" y="73"/>
                      <a:pt x="2615" y="104"/>
                      <a:pt x="1461" y="664"/>
                    </a:cubicBezTo>
                    <a:cubicBezTo>
                      <a:pt x="0" y="1348"/>
                      <a:pt x="3424" y="7945"/>
                      <a:pt x="5524" y="12282"/>
                    </a:cubicBezTo>
                    <a:cubicBezTo>
                      <a:pt x="7624" y="16596"/>
                      <a:pt x="11162" y="28647"/>
                      <a:pt x="12668" y="34057"/>
                    </a:cubicBezTo>
                    <a:cubicBezTo>
                      <a:pt x="14175" y="39444"/>
                      <a:pt x="20726" y="44534"/>
                      <a:pt x="20726" y="44534"/>
                    </a:cubicBezTo>
                    <a:lnTo>
                      <a:pt x="72608" y="11300"/>
                    </a:lnTo>
                    <a:cubicBezTo>
                      <a:pt x="72608" y="11300"/>
                      <a:pt x="71763" y="3129"/>
                      <a:pt x="69367" y="1531"/>
                    </a:cubicBezTo>
                    <a:cubicBezTo>
                      <a:pt x="67495" y="253"/>
                      <a:pt x="64550" y="390"/>
                      <a:pt x="57018" y="139"/>
                    </a:cubicBezTo>
                    <a:cubicBezTo>
                      <a:pt x="53580" y="33"/>
                      <a:pt x="48282" y="1"/>
                      <a:pt x="4266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5" name="Google Shape;2655;p34"/>
              <p:cNvSpPr>
                <a:spLocks/>
              </p:cNvSpPr>
              <p:nvPr/>
            </p:nvSpPr>
            <p:spPr bwMode="auto">
              <a:xfrm>
                <a:off x="8105976" y="3442648"/>
                <a:ext cx="136850" cy="127626"/>
              </a:xfrm>
              <a:custGeom>
                <a:avLst/>
                <a:gdLst/>
                <a:ahLst/>
                <a:cxnLst>
                  <a:cxn ang="0">
                    <a:pos x="5808" y="1"/>
                  </a:cxn>
                  <a:cxn ang="0">
                    <a:pos x="1987" y="1998"/>
                  </a:cxn>
                  <a:cxn ang="0">
                    <a:pos x="1348" y="7635"/>
                  </a:cxn>
                  <a:cxn ang="0">
                    <a:pos x="3028" y="8217"/>
                  </a:cxn>
                  <a:cxn ang="0">
                    <a:pos x="6848" y="6220"/>
                  </a:cxn>
                  <a:cxn ang="0">
                    <a:pos x="7488" y="582"/>
                  </a:cxn>
                  <a:cxn ang="0">
                    <a:pos x="5808" y="1"/>
                  </a:cxn>
                </a:cxnLst>
                <a:rect l="0" t="0" r="r" b="b"/>
                <a:pathLst>
                  <a:path w="8812" h="8218" extrusionOk="0">
                    <a:moveTo>
                      <a:pt x="5808" y="1"/>
                    </a:moveTo>
                    <a:cubicBezTo>
                      <a:pt x="4560" y="1"/>
                      <a:pt x="3104" y="715"/>
                      <a:pt x="1987" y="1998"/>
                    </a:cubicBezTo>
                    <a:cubicBezTo>
                      <a:pt x="298" y="3938"/>
                      <a:pt x="1" y="6471"/>
                      <a:pt x="1348" y="7635"/>
                    </a:cubicBezTo>
                    <a:cubicBezTo>
                      <a:pt x="1804" y="8030"/>
                      <a:pt x="2388" y="8217"/>
                      <a:pt x="3028" y="8217"/>
                    </a:cubicBezTo>
                    <a:cubicBezTo>
                      <a:pt x="4275" y="8217"/>
                      <a:pt x="5732" y="7503"/>
                      <a:pt x="6848" y="6220"/>
                    </a:cubicBezTo>
                    <a:cubicBezTo>
                      <a:pt x="8538" y="4280"/>
                      <a:pt x="8811" y="1747"/>
                      <a:pt x="7488" y="582"/>
                    </a:cubicBezTo>
                    <a:cubicBezTo>
                      <a:pt x="7031" y="188"/>
                      <a:pt x="6447" y="1"/>
                      <a:pt x="580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6" name="Google Shape;2656;p34"/>
              <p:cNvSpPr>
                <a:spLocks/>
              </p:cNvSpPr>
              <p:nvPr/>
            </p:nvSpPr>
            <p:spPr bwMode="auto">
              <a:xfrm>
                <a:off x="8153131" y="3495612"/>
                <a:ext cx="122314" cy="113866"/>
              </a:xfrm>
              <a:custGeom>
                <a:avLst/>
                <a:gdLst/>
                <a:ahLst/>
                <a:cxnLst>
                  <a:cxn ang="0">
                    <a:pos x="5172" y="1"/>
                  </a:cxn>
                  <a:cxn ang="0">
                    <a:pos x="1781" y="1783"/>
                  </a:cxn>
                  <a:cxn ang="0">
                    <a:pos x="1210" y="6805"/>
                  </a:cxn>
                  <a:cxn ang="0">
                    <a:pos x="2704" y="7332"/>
                  </a:cxn>
                  <a:cxn ang="0">
                    <a:pos x="6095" y="5549"/>
                  </a:cxn>
                  <a:cxn ang="0">
                    <a:pos x="6666" y="528"/>
                  </a:cxn>
                  <a:cxn ang="0">
                    <a:pos x="5172" y="1"/>
                  </a:cxn>
                </a:cxnLst>
                <a:rect l="0" t="0" r="r" b="b"/>
                <a:pathLst>
                  <a:path w="7876" h="7332" extrusionOk="0">
                    <a:moveTo>
                      <a:pt x="5172" y="1"/>
                    </a:moveTo>
                    <a:cubicBezTo>
                      <a:pt x="4067" y="1"/>
                      <a:pt x="2775" y="639"/>
                      <a:pt x="1781" y="1783"/>
                    </a:cubicBezTo>
                    <a:cubicBezTo>
                      <a:pt x="252" y="3518"/>
                      <a:pt x="1" y="5778"/>
                      <a:pt x="1210" y="6805"/>
                    </a:cubicBezTo>
                    <a:cubicBezTo>
                      <a:pt x="1614" y="7162"/>
                      <a:pt x="2134" y="7332"/>
                      <a:pt x="2704" y="7332"/>
                    </a:cubicBezTo>
                    <a:cubicBezTo>
                      <a:pt x="3809" y="7332"/>
                      <a:pt x="5101" y="6694"/>
                      <a:pt x="6095" y="5549"/>
                    </a:cubicBezTo>
                    <a:cubicBezTo>
                      <a:pt x="7601" y="3815"/>
                      <a:pt x="7875" y="1555"/>
                      <a:pt x="6666" y="528"/>
                    </a:cubicBezTo>
                    <a:cubicBezTo>
                      <a:pt x="6262" y="170"/>
                      <a:pt x="5742" y="1"/>
                      <a:pt x="5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7" name="Google Shape;2657;p34"/>
              <p:cNvSpPr>
                <a:spLocks/>
              </p:cNvSpPr>
              <p:nvPr/>
            </p:nvSpPr>
            <p:spPr bwMode="auto">
              <a:xfrm>
                <a:off x="8193188" y="3544336"/>
                <a:ext cx="130468" cy="108073"/>
              </a:xfrm>
              <a:custGeom>
                <a:avLst/>
                <a:gdLst/>
                <a:ahLst/>
                <a:cxnLst>
                  <a:cxn ang="0">
                    <a:pos x="5497" y="0"/>
                  </a:cxn>
                  <a:cxn ang="0">
                    <a:pos x="2329" y="1294"/>
                  </a:cxn>
                  <a:cxn ang="0">
                    <a:pos x="1051" y="6201"/>
                  </a:cxn>
                  <a:cxn ang="0">
                    <a:pos x="2910" y="6958"/>
                  </a:cxn>
                  <a:cxn ang="0">
                    <a:pos x="6072" y="5653"/>
                  </a:cxn>
                  <a:cxn ang="0">
                    <a:pos x="7351" y="769"/>
                  </a:cxn>
                  <a:cxn ang="0">
                    <a:pos x="5497" y="0"/>
                  </a:cxn>
                </a:cxnLst>
                <a:rect l="0" t="0" r="r" b="b"/>
                <a:pathLst>
                  <a:path w="8401" h="6959" extrusionOk="0">
                    <a:moveTo>
                      <a:pt x="5497" y="0"/>
                    </a:moveTo>
                    <a:cubicBezTo>
                      <a:pt x="4495" y="0"/>
                      <a:pt x="3334" y="446"/>
                      <a:pt x="2329" y="1294"/>
                    </a:cubicBezTo>
                    <a:cubicBezTo>
                      <a:pt x="594" y="2800"/>
                      <a:pt x="1" y="4992"/>
                      <a:pt x="1051" y="6201"/>
                    </a:cubicBezTo>
                    <a:cubicBezTo>
                      <a:pt x="1491" y="6710"/>
                      <a:pt x="2157" y="6958"/>
                      <a:pt x="2910" y="6958"/>
                    </a:cubicBezTo>
                    <a:cubicBezTo>
                      <a:pt x="3917" y="6958"/>
                      <a:pt x="5081" y="6515"/>
                      <a:pt x="6072" y="5653"/>
                    </a:cubicBezTo>
                    <a:cubicBezTo>
                      <a:pt x="7807" y="4147"/>
                      <a:pt x="8401" y="1956"/>
                      <a:pt x="7351" y="769"/>
                    </a:cubicBezTo>
                    <a:cubicBezTo>
                      <a:pt x="6911" y="251"/>
                      <a:pt x="6249" y="0"/>
                      <a:pt x="54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8" name="Google Shape;2658;p34"/>
              <p:cNvSpPr>
                <a:spLocks/>
              </p:cNvSpPr>
              <p:nvPr/>
            </p:nvSpPr>
            <p:spPr bwMode="auto">
              <a:xfrm>
                <a:off x="8286084" y="3651320"/>
                <a:ext cx="120528" cy="124038"/>
              </a:xfrm>
              <a:custGeom>
                <a:avLst/>
                <a:gdLst/>
                <a:ahLst/>
                <a:cxnLst>
                  <a:cxn ang="0">
                    <a:pos x="2572" y="0"/>
                  </a:cxn>
                  <a:cxn ang="0">
                    <a:pos x="1027" y="1002"/>
                  </a:cxn>
                  <a:cxn ang="0">
                    <a:pos x="1666" y="4905"/>
                  </a:cxn>
                  <a:cxn ang="0">
                    <a:pos x="3629" y="7987"/>
                  </a:cxn>
                  <a:cxn ang="0">
                    <a:pos x="5250" y="6709"/>
                  </a:cxn>
                  <a:cxn ang="0">
                    <a:pos x="4063" y="5065"/>
                  </a:cxn>
                  <a:cxn ang="0">
                    <a:pos x="5729" y="6366"/>
                  </a:cxn>
                  <a:cxn ang="0">
                    <a:pos x="7099" y="4677"/>
                  </a:cxn>
                  <a:cxn ang="0">
                    <a:pos x="5798" y="3376"/>
                  </a:cxn>
                  <a:cxn ang="0">
                    <a:pos x="7555" y="4038"/>
                  </a:cxn>
                  <a:cxn ang="0">
                    <a:pos x="7555" y="2623"/>
                  </a:cxn>
                  <a:cxn ang="0">
                    <a:pos x="5113" y="1208"/>
                  </a:cxn>
                  <a:cxn ang="0">
                    <a:pos x="2572" y="0"/>
                  </a:cxn>
                </a:cxnLst>
                <a:rect l="0" t="0" r="r" b="b"/>
                <a:pathLst>
                  <a:path w="7761" h="7987" extrusionOk="0">
                    <a:moveTo>
                      <a:pt x="2572" y="0"/>
                    </a:moveTo>
                    <a:cubicBezTo>
                      <a:pt x="2048" y="0"/>
                      <a:pt x="1560" y="285"/>
                      <a:pt x="1027" y="1002"/>
                    </a:cubicBezTo>
                    <a:cubicBezTo>
                      <a:pt x="1027" y="1002"/>
                      <a:pt x="0" y="2235"/>
                      <a:pt x="1666" y="4905"/>
                    </a:cubicBezTo>
                    <a:cubicBezTo>
                      <a:pt x="3355" y="7599"/>
                      <a:pt x="3629" y="7987"/>
                      <a:pt x="3629" y="7987"/>
                    </a:cubicBezTo>
                    <a:cubicBezTo>
                      <a:pt x="3629" y="7987"/>
                      <a:pt x="4702" y="7348"/>
                      <a:pt x="5250" y="6709"/>
                    </a:cubicBezTo>
                    <a:lnTo>
                      <a:pt x="4063" y="5065"/>
                    </a:lnTo>
                    <a:lnTo>
                      <a:pt x="5729" y="6366"/>
                    </a:lnTo>
                    <a:cubicBezTo>
                      <a:pt x="5729" y="6366"/>
                      <a:pt x="6460" y="5727"/>
                      <a:pt x="7099" y="4677"/>
                    </a:cubicBezTo>
                    <a:lnTo>
                      <a:pt x="5798" y="3376"/>
                    </a:lnTo>
                    <a:lnTo>
                      <a:pt x="7555" y="4038"/>
                    </a:lnTo>
                    <a:cubicBezTo>
                      <a:pt x="7555" y="4038"/>
                      <a:pt x="7761" y="3216"/>
                      <a:pt x="7555" y="2623"/>
                    </a:cubicBezTo>
                    <a:cubicBezTo>
                      <a:pt x="7555" y="2623"/>
                      <a:pt x="6916" y="2372"/>
                      <a:pt x="5113" y="1208"/>
                    </a:cubicBezTo>
                    <a:cubicBezTo>
                      <a:pt x="4062" y="525"/>
                      <a:pt x="3283" y="0"/>
                      <a:pt x="257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79" name="Google Shape;2659;p34"/>
              <p:cNvSpPr>
                <a:spLocks/>
              </p:cNvSpPr>
              <p:nvPr/>
            </p:nvSpPr>
            <p:spPr bwMode="auto">
              <a:xfrm>
                <a:off x="8272959" y="3643974"/>
                <a:ext cx="76936" cy="65319"/>
              </a:xfrm>
              <a:custGeom>
                <a:avLst/>
                <a:gdLst/>
                <a:ahLst/>
                <a:cxnLst>
                  <a:cxn ang="0">
                    <a:pos x="3026" y="0"/>
                  </a:cxn>
                  <a:cxn ang="0">
                    <a:pos x="1279" y="699"/>
                  </a:cxn>
                  <a:cxn ang="0">
                    <a:pos x="663" y="3667"/>
                  </a:cxn>
                  <a:cxn ang="0">
                    <a:pos x="1928" y="4206"/>
                  </a:cxn>
                  <a:cxn ang="0">
                    <a:pos x="3675" y="3507"/>
                  </a:cxn>
                  <a:cxn ang="0">
                    <a:pos x="4292" y="540"/>
                  </a:cxn>
                  <a:cxn ang="0">
                    <a:pos x="3026" y="0"/>
                  </a:cxn>
                </a:cxnLst>
                <a:rect l="0" t="0" r="r" b="b"/>
                <a:pathLst>
                  <a:path w="4954" h="4206" extrusionOk="0">
                    <a:moveTo>
                      <a:pt x="3026" y="0"/>
                    </a:moveTo>
                    <a:cubicBezTo>
                      <a:pt x="2451" y="0"/>
                      <a:pt x="1816" y="236"/>
                      <a:pt x="1279" y="699"/>
                    </a:cubicBezTo>
                    <a:cubicBezTo>
                      <a:pt x="274" y="1567"/>
                      <a:pt x="1" y="2891"/>
                      <a:pt x="663" y="3667"/>
                    </a:cubicBezTo>
                    <a:cubicBezTo>
                      <a:pt x="971" y="4028"/>
                      <a:pt x="1427" y="4206"/>
                      <a:pt x="1928" y="4206"/>
                    </a:cubicBezTo>
                    <a:cubicBezTo>
                      <a:pt x="2504" y="4206"/>
                      <a:pt x="3138" y="3971"/>
                      <a:pt x="3675" y="3507"/>
                    </a:cubicBezTo>
                    <a:cubicBezTo>
                      <a:pt x="4680" y="2639"/>
                      <a:pt x="4954" y="1316"/>
                      <a:pt x="4292" y="540"/>
                    </a:cubicBezTo>
                    <a:cubicBezTo>
                      <a:pt x="3984" y="178"/>
                      <a:pt x="3527" y="0"/>
                      <a:pt x="30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0" name="Google Shape;2660;p34"/>
              <p:cNvSpPr>
                <a:spLocks/>
              </p:cNvSpPr>
              <p:nvPr/>
            </p:nvSpPr>
            <p:spPr bwMode="auto">
              <a:xfrm>
                <a:off x="8236087" y="3593603"/>
                <a:ext cx="119829" cy="101225"/>
              </a:xfrm>
              <a:custGeom>
                <a:avLst/>
                <a:gdLst/>
                <a:ahLst/>
                <a:cxnLst>
                  <a:cxn ang="0">
                    <a:pos x="4703" y="0"/>
                  </a:cxn>
                  <a:cxn ang="0">
                    <a:pos x="1987" y="1089"/>
                  </a:cxn>
                  <a:cxn ang="0">
                    <a:pos x="1051" y="5677"/>
                  </a:cxn>
                  <a:cxn ang="0">
                    <a:pos x="3023" y="6517"/>
                  </a:cxn>
                  <a:cxn ang="0">
                    <a:pos x="5730" y="5449"/>
                  </a:cxn>
                  <a:cxn ang="0">
                    <a:pos x="6666" y="838"/>
                  </a:cxn>
                  <a:cxn ang="0">
                    <a:pos x="4703" y="0"/>
                  </a:cxn>
                </a:cxnLst>
                <a:rect l="0" t="0" r="r" b="b"/>
                <a:pathLst>
                  <a:path w="7716" h="6518" extrusionOk="0">
                    <a:moveTo>
                      <a:pt x="4703" y="0"/>
                    </a:moveTo>
                    <a:cubicBezTo>
                      <a:pt x="3807" y="0"/>
                      <a:pt x="2818" y="368"/>
                      <a:pt x="1987" y="1089"/>
                    </a:cubicBezTo>
                    <a:cubicBezTo>
                      <a:pt x="434" y="2413"/>
                      <a:pt x="1" y="4490"/>
                      <a:pt x="1051" y="5677"/>
                    </a:cubicBezTo>
                    <a:cubicBezTo>
                      <a:pt x="1530" y="6241"/>
                      <a:pt x="2242" y="6517"/>
                      <a:pt x="3023" y="6517"/>
                    </a:cubicBezTo>
                    <a:cubicBezTo>
                      <a:pt x="3917" y="6517"/>
                      <a:pt x="4901" y="6155"/>
                      <a:pt x="5730" y="5449"/>
                    </a:cubicBezTo>
                    <a:cubicBezTo>
                      <a:pt x="7282" y="4102"/>
                      <a:pt x="7716" y="2048"/>
                      <a:pt x="6666" y="838"/>
                    </a:cubicBezTo>
                    <a:cubicBezTo>
                      <a:pt x="6189" y="276"/>
                      <a:pt x="5481" y="0"/>
                      <a:pt x="470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1" name="Google Shape;2661;p34"/>
              <p:cNvSpPr>
                <a:spLocks/>
              </p:cNvSpPr>
              <p:nvPr/>
            </p:nvSpPr>
            <p:spPr bwMode="auto">
              <a:xfrm>
                <a:off x="8273674" y="3647236"/>
                <a:ext cx="43608" cy="20205"/>
              </a:xfrm>
              <a:custGeom>
                <a:avLst/>
                <a:gdLst/>
                <a:ahLst/>
                <a:cxnLst>
                  <a:cxn ang="0">
                    <a:pos x="70" y="1"/>
                  </a:cxn>
                  <a:cxn ang="0">
                    <a:pos x="46" y="10"/>
                  </a:cxn>
                  <a:cxn ang="0">
                    <a:pos x="0" y="101"/>
                  </a:cxn>
                  <a:cxn ang="0">
                    <a:pos x="1187" y="1151"/>
                  </a:cxn>
                  <a:cxn ang="0">
                    <a:pos x="1942" y="1300"/>
                  </a:cxn>
                  <a:cxn ang="0">
                    <a:pos x="2762" y="1106"/>
                  </a:cxn>
                  <a:cxn ang="0">
                    <a:pos x="2785" y="1037"/>
                  </a:cxn>
                  <a:cxn ang="0">
                    <a:pos x="2716" y="969"/>
                  </a:cxn>
                  <a:cxn ang="0">
                    <a:pos x="2101" y="1040"/>
                  </a:cxn>
                  <a:cxn ang="0">
                    <a:pos x="1278" y="900"/>
                  </a:cxn>
                  <a:cxn ang="0">
                    <a:pos x="114" y="33"/>
                  </a:cxn>
                  <a:cxn ang="0">
                    <a:pos x="70" y="1"/>
                  </a:cxn>
                </a:cxnLst>
                <a:rect l="0" t="0" r="r" b="b"/>
                <a:pathLst>
                  <a:path w="2808" h="1301" extrusionOk="0">
                    <a:moveTo>
                      <a:pt x="70" y="1"/>
                    </a:moveTo>
                    <a:cubicBezTo>
                      <a:pt x="61" y="1"/>
                      <a:pt x="53" y="3"/>
                      <a:pt x="46" y="10"/>
                    </a:cubicBezTo>
                    <a:cubicBezTo>
                      <a:pt x="0" y="10"/>
                      <a:pt x="0" y="56"/>
                      <a:pt x="0" y="101"/>
                    </a:cubicBezTo>
                    <a:cubicBezTo>
                      <a:pt x="228" y="581"/>
                      <a:pt x="662" y="969"/>
                      <a:pt x="1187" y="1151"/>
                    </a:cubicBezTo>
                    <a:cubicBezTo>
                      <a:pt x="1426" y="1249"/>
                      <a:pt x="1685" y="1300"/>
                      <a:pt x="1942" y="1300"/>
                    </a:cubicBezTo>
                    <a:cubicBezTo>
                      <a:pt x="2227" y="1300"/>
                      <a:pt x="2510" y="1237"/>
                      <a:pt x="2762" y="1106"/>
                    </a:cubicBezTo>
                    <a:cubicBezTo>
                      <a:pt x="2785" y="1083"/>
                      <a:pt x="2808" y="1060"/>
                      <a:pt x="2785" y="1037"/>
                    </a:cubicBezTo>
                    <a:cubicBezTo>
                      <a:pt x="2785" y="991"/>
                      <a:pt x="2739" y="969"/>
                      <a:pt x="2716" y="969"/>
                    </a:cubicBezTo>
                    <a:cubicBezTo>
                      <a:pt x="2507" y="1016"/>
                      <a:pt x="2302" y="1040"/>
                      <a:pt x="2101" y="1040"/>
                    </a:cubicBezTo>
                    <a:cubicBezTo>
                      <a:pt x="1819" y="1040"/>
                      <a:pt x="1545" y="993"/>
                      <a:pt x="1278" y="900"/>
                    </a:cubicBezTo>
                    <a:cubicBezTo>
                      <a:pt x="822" y="740"/>
                      <a:pt x="411" y="444"/>
                      <a:pt x="114" y="33"/>
                    </a:cubicBezTo>
                    <a:cubicBezTo>
                      <a:pt x="114" y="17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2" name="Google Shape;2662;p34"/>
              <p:cNvSpPr>
                <a:spLocks/>
              </p:cNvSpPr>
              <p:nvPr/>
            </p:nvSpPr>
            <p:spPr bwMode="auto">
              <a:xfrm>
                <a:off x="8300606" y="3629296"/>
                <a:ext cx="10654" cy="28373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206" y="960"/>
                  </a:cxn>
                  <a:cxn ang="0">
                    <a:pos x="549" y="1804"/>
                  </a:cxn>
                  <a:cxn ang="0">
                    <a:pos x="617" y="1827"/>
                  </a:cxn>
                  <a:cxn ang="0">
                    <a:pos x="686" y="1758"/>
                  </a:cxn>
                  <a:cxn ang="0">
                    <a:pos x="480" y="868"/>
                  </a:cxn>
                  <a:cxn ang="0">
                    <a:pos x="138" y="47"/>
                  </a:cxn>
                  <a:cxn ang="0">
                    <a:pos x="47" y="1"/>
                  </a:cxn>
                </a:cxnLst>
                <a:rect l="0" t="0" r="r" b="b"/>
                <a:pathLst>
                  <a:path w="686" h="1827" extrusionOk="0">
                    <a:moveTo>
                      <a:pt x="47" y="1"/>
                    </a:moveTo>
                    <a:cubicBezTo>
                      <a:pt x="24" y="1"/>
                      <a:pt x="1" y="47"/>
                      <a:pt x="1" y="92"/>
                    </a:cubicBezTo>
                    <a:cubicBezTo>
                      <a:pt x="47" y="389"/>
                      <a:pt x="115" y="686"/>
                      <a:pt x="206" y="960"/>
                    </a:cubicBezTo>
                    <a:cubicBezTo>
                      <a:pt x="298" y="1256"/>
                      <a:pt x="389" y="1530"/>
                      <a:pt x="549" y="1804"/>
                    </a:cubicBezTo>
                    <a:cubicBezTo>
                      <a:pt x="572" y="1804"/>
                      <a:pt x="594" y="1827"/>
                      <a:pt x="617" y="1827"/>
                    </a:cubicBezTo>
                    <a:cubicBezTo>
                      <a:pt x="663" y="1827"/>
                      <a:pt x="686" y="1781"/>
                      <a:pt x="686" y="1758"/>
                    </a:cubicBezTo>
                    <a:cubicBezTo>
                      <a:pt x="663" y="1439"/>
                      <a:pt x="572" y="1165"/>
                      <a:pt x="480" y="868"/>
                    </a:cubicBezTo>
                    <a:cubicBezTo>
                      <a:pt x="366" y="594"/>
                      <a:pt x="275" y="320"/>
                      <a:pt x="138" y="47"/>
                    </a:cubicBezTo>
                    <a:cubicBezTo>
                      <a:pt x="115" y="24"/>
                      <a:pt x="92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3" name="Google Shape;2663;p34"/>
              <p:cNvSpPr>
                <a:spLocks/>
              </p:cNvSpPr>
              <p:nvPr/>
            </p:nvSpPr>
            <p:spPr bwMode="auto">
              <a:xfrm>
                <a:off x="8231831" y="3602798"/>
                <a:ext cx="39011" cy="18403"/>
              </a:xfrm>
              <a:custGeom>
                <a:avLst/>
                <a:gdLst/>
                <a:ahLst/>
                <a:cxnLst>
                  <a:cxn ang="0">
                    <a:pos x="81" y="1"/>
                  </a:cxn>
                  <a:cxn ang="0">
                    <a:pos x="46" y="18"/>
                  </a:cxn>
                  <a:cxn ang="0">
                    <a:pos x="24" y="109"/>
                  </a:cxn>
                  <a:cxn ang="0">
                    <a:pos x="1096" y="954"/>
                  </a:cxn>
                  <a:cxn ang="0">
                    <a:pos x="2101" y="1185"/>
                  </a:cxn>
                  <a:cxn ang="0">
                    <a:pos x="2443" y="1159"/>
                  </a:cxn>
                  <a:cxn ang="0">
                    <a:pos x="2512" y="1113"/>
                  </a:cxn>
                  <a:cxn ang="0">
                    <a:pos x="2443" y="1022"/>
                  </a:cxn>
                  <a:cxn ang="0">
                    <a:pos x="1211" y="703"/>
                  </a:cxn>
                  <a:cxn ang="0">
                    <a:pos x="115" y="18"/>
                  </a:cxn>
                  <a:cxn ang="0">
                    <a:pos x="81" y="1"/>
                  </a:cxn>
                </a:cxnLst>
                <a:rect l="0" t="0" r="r" b="b"/>
                <a:pathLst>
                  <a:path w="2512" h="1185" extrusionOk="0">
                    <a:moveTo>
                      <a:pt x="81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1"/>
                      <a:pt x="1" y="86"/>
                      <a:pt x="24" y="109"/>
                    </a:cubicBezTo>
                    <a:cubicBezTo>
                      <a:pt x="298" y="474"/>
                      <a:pt x="686" y="771"/>
                      <a:pt x="1096" y="954"/>
                    </a:cubicBezTo>
                    <a:cubicBezTo>
                      <a:pt x="1422" y="1108"/>
                      <a:pt x="1760" y="1185"/>
                      <a:pt x="2101" y="1185"/>
                    </a:cubicBezTo>
                    <a:cubicBezTo>
                      <a:pt x="2215" y="1185"/>
                      <a:pt x="2329" y="1176"/>
                      <a:pt x="2443" y="1159"/>
                    </a:cubicBezTo>
                    <a:cubicBezTo>
                      <a:pt x="2489" y="1159"/>
                      <a:pt x="2512" y="1136"/>
                      <a:pt x="2512" y="1113"/>
                    </a:cubicBezTo>
                    <a:cubicBezTo>
                      <a:pt x="2512" y="1068"/>
                      <a:pt x="2489" y="1022"/>
                      <a:pt x="2443" y="1022"/>
                    </a:cubicBezTo>
                    <a:cubicBezTo>
                      <a:pt x="2009" y="954"/>
                      <a:pt x="1599" y="862"/>
                      <a:pt x="1211" y="703"/>
                    </a:cubicBezTo>
                    <a:cubicBezTo>
                      <a:pt x="823" y="543"/>
                      <a:pt x="457" y="315"/>
                      <a:pt x="115" y="18"/>
                    </a:cubicBezTo>
                    <a:cubicBezTo>
                      <a:pt x="104" y="6"/>
                      <a:pt x="92" y="1"/>
                      <a:pt x="8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4" name="Google Shape;2664;p34"/>
              <p:cNvSpPr>
                <a:spLocks/>
              </p:cNvSpPr>
              <p:nvPr/>
            </p:nvSpPr>
            <p:spPr bwMode="auto">
              <a:xfrm>
                <a:off x="8250625" y="3569746"/>
                <a:ext cx="15965" cy="39011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114"/>
                  </a:cxn>
                  <a:cxn ang="0">
                    <a:pos x="571" y="1210"/>
                  </a:cxn>
                  <a:cxn ang="0">
                    <a:pos x="754" y="2443"/>
                  </a:cxn>
                  <a:cxn ang="0">
                    <a:pos x="799" y="2511"/>
                  </a:cxn>
                  <a:cxn ang="0">
                    <a:pos x="891" y="2465"/>
                  </a:cxn>
                  <a:cxn ang="0">
                    <a:pos x="845" y="1142"/>
                  </a:cxn>
                  <a:cxn ang="0">
                    <a:pos x="115" y="23"/>
                  </a:cxn>
                  <a:cxn ang="0">
                    <a:pos x="23" y="0"/>
                  </a:cxn>
                </a:cxnLst>
                <a:rect l="0" t="0" r="r" b="b"/>
                <a:pathLst>
                  <a:path w="1028" h="2512" extrusionOk="0">
                    <a:moveTo>
                      <a:pt x="23" y="0"/>
                    </a:moveTo>
                    <a:cubicBezTo>
                      <a:pt x="1" y="23"/>
                      <a:pt x="1" y="69"/>
                      <a:pt x="23" y="114"/>
                    </a:cubicBezTo>
                    <a:cubicBezTo>
                      <a:pt x="252" y="457"/>
                      <a:pt x="457" y="822"/>
                      <a:pt x="571" y="1210"/>
                    </a:cubicBezTo>
                    <a:cubicBezTo>
                      <a:pt x="685" y="1621"/>
                      <a:pt x="731" y="2032"/>
                      <a:pt x="754" y="2443"/>
                    </a:cubicBezTo>
                    <a:cubicBezTo>
                      <a:pt x="754" y="2465"/>
                      <a:pt x="777" y="2511"/>
                      <a:pt x="799" y="2511"/>
                    </a:cubicBezTo>
                    <a:cubicBezTo>
                      <a:pt x="845" y="2511"/>
                      <a:pt x="891" y="2511"/>
                      <a:pt x="891" y="2465"/>
                    </a:cubicBezTo>
                    <a:cubicBezTo>
                      <a:pt x="1028" y="2032"/>
                      <a:pt x="982" y="1552"/>
                      <a:pt x="845" y="1142"/>
                    </a:cubicBezTo>
                    <a:cubicBezTo>
                      <a:pt x="708" y="708"/>
                      <a:pt x="457" y="297"/>
                      <a:pt x="115" y="23"/>
                    </a:cubicBezTo>
                    <a:cubicBezTo>
                      <a:pt x="92" y="0"/>
                      <a:pt x="69" y="0"/>
                      <a:pt x="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5" name="Google Shape;2665;p34"/>
              <p:cNvSpPr>
                <a:spLocks/>
              </p:cNvSpPr>
              <p:nvPr/>
            </p:nvSpPr>
            <p:spPr bwMode="auto">
              <a:xfrm>
                <a:off x="8192489" y="3554851"/>
                <a:ext cx="28730" cy="14738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776" y="799"/>
                  </a:cxn>
                  <a:cxn ang="0">
                    <a:pos x="1426" y="948"/>
                  </a:cxn>
                  <a:cxn ang="0">
                    <a:pos x="1781" y="891"/>
                  </a:cxn>
                  <a:cxn ang="0">
                    <a:pos x="1826" y="822"/>
                  </a:cxn>
                  <a:cxn ang="0">
                    <a:pos x="1781" y="754"/>
                  </a:cxn>
                  <a:cxn ang="0">
                    <a:pos x="890" y="526"/>
                  </a:cxn>
                  <a:cxn ang="0">
                    <a:pos x="137" y="23"/>
                  </a:cxn>
                  <a:cxn ang="0">
                    <a:pos x="46" y="1"/>
                  </a:cxn>
                </a:cxnLst>
                <a:rect l="0" t="0" r="r" b="b"/>
                <a:pathLst>
                  <a:path w="1850" h="949" extrusionOk="0">
                    <a:moveTo>
                      <a:pt x="46" y="1"/>
                    </a:moveTo>
                    <a:cubicBezTo>
                      <a:pt x="23" y="23"/>
                      <a:pt x="0" y="69"/>
                      <a:pt x="23" y="92"/>
                    </a:cubicBezTo>
                    <a:cubicBezTo>
                      <a:pt x="183" y="411"/>
                      <a:pt x="457" y="640"/>
                      <a:pt x="776" y="799"/>
                    </a:cubicBezTo>
                    <a:cubicBezTo>
                      <a:pt x="969" y="888"/>
                      <a:pt x="1200" y="948"/>
                      <a:pt x="1426" y="948"/>
                    </a:cubicBezTo>
                    <a:cubicBezTo>
                      <a:pt x="1548" y="948"/>
                      <a:pt x="1668" y="931"/>
                      <a:pt x="1781" y="891"/>
                    </a:cubicBezTo>
                    <a:cubicBezTo>
                      <a:pt x="1803" y="891"/>
                      <a:pt x="1826" y="868"/>
                      <a:pt x="1826" y="822"/>
                    </a:cubicBezTo>
                    <a:cubicBezTo>
                      <a:pt x="1849" y="799"/>
                      <a:pt x="1803" y="754"/>
                      <a:pt x="1781" y="754"/>
                    </a:cubicBezTo>
                    <a:cubicBezTo>
                      <a:pt x="1461" y="708"/>
                      <a:pt x="1164" y="663"/>
                      <a:pt x="890" y="526"/>
                    </a:cubicBezTo>
                    <a:cubicBezTo>
                      <a:pt x="617" y="411"/>
                      <a:pt x="343" y="252"/>
                      <a:pt x="137" y="23"/>
                    </a:cubicBezTo>
                    <a:cubicBezTo>
                      <a:pt x="114" y="1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6" name="Google Shape;2666;p34"/>
              <p:cNvSpPr>
                <a:spLocks/>
              </p:cNvSpPr>
              <p:nvPr/>
            </p:nvSpPr>
            <p:spPr bwMode="auto">
              <a:xfrm>
                <a:off x="8217293" y="3532516"/>
                <a:ext cx="11368" cy="32629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321" y="1051"/>
                  </a:cxn>
                  <a:cxn ang="0">
                    <a:pos x="526" y="2055"/>
                  </a:cxn>
                  <a:cxn ang="0">
                    <a:pos x="572" y="2101"/>
                  </a:cxn>
                  <a:cxn ang="0">
                    <a:pos x="663" y="2055"/>
                  </a:cxn>
                  <a:cxn ang="0">
                    <a:pos x="594" y="982"/>
                  </a:cxn>
                  <a:cxn ang="0">
                    <a:pos x="138" y="23"/>
                  </a:cxn>
                  <a:cxn ang="0">
                    <a:pos x="47" y="1"/>
                  </a:cxn>
                </a:cxnLst>
                <a:rect l="0" t="0" r="r" b="b"/>
                <a:pathLst>
                  <a:path w="732" h="2101" extrusionOk="0">
                    <a:moveTo>
                      <a:pt x="47" y="1"/>
                    </a:moveTo>
                    <a:cubicBezTo>
                      <a:pt x="24" y="23"/>
                      <a:pt x="1" y="46"/>
                      <a:pt x="1" y="92"/>
                    </a:cubicBezTo>
                    <a:cubicBezTo>
                      <a:pt x="138" y="411"/>
                      <a:pt x="229" y="731"/>
                      <a:pt x="321" y="1051"/>
                    </a:cubicBezTo>
                    <a:cubicBezTo>
                      <a:pt x="389" y="1393"/>
                      <a:pt x="458" y="1712"/>
                      <a:pt x="526" y="2055"/>
                    </a:cubicBezTo>
                    <a:cubicBezTo>
                      <a:pt x="526" y="2078"/>
                      <a:pt x="549" y="2101"/>
                      <a:pt x="572" y="2101"/>
                    </a:cubicBezTo>
                    <a:cubicBezTo>
                      <a:pt x="617" y="2101"/>
                      <a:pt x="640" y="2078"/>
                      <a:pt x="663" y="2055"/>
                    </a:cubicBezTo>
                    <a:cubicBezTo>
                      <a:pt x="731" y="1690"/>
                      <a:pt x="686" y="1324"/>
                      <a:pt x="594" y="982"/>
                    </a:cubicBezTo>
                    <a:cubicBezTo>
                      <a:pt x="503" y="640"/>
                      <a:pt x="343" y="297"/>
                      <a:pt x="138" y="23"/>
                    </a:cubicBezTo>
                    <a:cubicBezTo>
                      <a:pt x="115" y="1"/>
                      <a:pt x="69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7" name="Google Shape;2667;p34"/>
              <p:cNvSpPr>
                <a:spLocks/>
              </p:cNvSpPr>
              <p:nvPr/>
            </p:nvSpPr>
            <p:spPr bwMode="auto">
              <a:xfrm>
                <a:off x="8151361" y="3562648"/>
                <a:ext cx="53889" cy="48935"/>
              </a:xfrm>
              <a:custGeom>
                <a:avLst/>
                <a:gdLst/>
                <a:ahLst/>
                <a:cxnLst>
                  <a:cxn ang="0">
                    <a:pos x="571" y="1"/>
                  </a:cxn>
                  <a:cxn ang="0">
                    <a:pos x="914" y="2557"/>
                  </a:cxn>
                  <a:cxn ang="0">
                    <a:pos x="3470" y="2352"/>
                  </a:cxn>
                </a:cxnLst>
                <a:rect l="0" t="0" r="r" b="b"/>
                <a:pathLst>
                  <a:path w="3470" h="3151" fill="none" extrusionOk="0">
                    <a:moveTo>
                      <a:pt x="571" y="1"/>
                    </a:moveTo>
                    <a:cubicBezTo>
                      <a:pt x="0" y="754"/>
                      <a:pt x="160" y="1964"/>
                      <a:pt x="914" y="2557"/>
                    </a:cubicBezTo>
                    <a:cubicBezTo>
                      <a:pt x="1644" y="3151"/>
                      <a:pt x="2831" y="3059"/>
                      <a:pt x="3470" y="235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8" name="Google Shape;2668;p34"/>
              <p:cNvSpPr>
                <a:spLocks/>
              </p:cNvSpPr>
              <p:nvPr/>
            </p:nvSpPr>
            <p:spPr bwMode="auto">
              <a:xfrm>
                <a:off x="8254880" y="3533929"/>
                <a:ext cx="65242" cy="65956"/>
              </a:xfrm>
              <a:custGeom>
                <a:avLst/>
                <a:gdLst/>
                <a:ahLst/>
                <a:cxnLst>
                  <a:cxn ang="0">
                    <a:pos x="0" y="708"/>
                  </a:cxn>
                  <a:cxn ang="0">
                    <a:pos x="2260" y="252"/>
                  </a:cxn>
                  <a:cxn ang="0">
                    <a:pos x="3904" y="1895"/>
                  </a:cxn>
                  <a:cxn ang="0">
                    <a:pos x="3904" y="4246"/>
                  </a:cxn>
                </a:cxnLst>
                <a:rect l="0" t="0" r="r" b="b"/>
                <a:pathLst>
                  <a:path w="4201" h="4247" fill="none" extrusionOk="0">
                    <a:moveTo>
                      <a:pt x="0" y="708"/>
                    </a:moveTo>
                    <a:cubicBezTo>
                      <a:pt x="594" y="161"/>
                      <a:pt x="1484" y="1"/>
                      <a:pt x="2260" y="252"/>
                    </a:cubicBezTo>
                    <a:cubicBezTo>
                      <a:pt x="3013" y="503"/>
                      <a:pt x="3630" y="1142"/>
                      <a:pt x="3904" y="1895"/>
                    </a:cubicBezTo>
                    <a:cubicBezTo>
                      <a:pt x="4200" y="2626"/>
                      <a:pt x="4178" y="3493"/>
                      <a:pt x="3904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89" name="Google Shape;2669;p34"/>
              <p:cNvSpPr>
                <a:spLocks/>
              </p:cNvSpPr>
              <p:nvPr/>
            </p:nvSpPr>
            <p:spPr bwMode="auto">
              <a:xfrm>
                <a:off x="8235031" y="3639578"/>
                <a:ext cx="47165" cy="65242"/>
              </a:xfrm>
              <a:custGeom>
                <a:avLst/>
                <a:gdLst/>
                <a:ahLst/>
                <a:cxnLst>
                  <a:cxn ang="0">
                    <a:pos x="502" y="1"/>
                  </a:cxn>
                  <a:cxn ang="0">
                    <a:pos x="160" y="2443"/>
                  </a:cxn>
                  <a:cxn ang="0">
                    <a:pos x="1758" y="4132"/>
                  </a:cxn>
                  <a:cxn ang="0">
                    <a:pos x="3036" y="3790"/>
                  </a:cxn>
                </a:cxnLst>
                <a:rect l="0" t="0" r="r" b="b"/>
                <a:pathLst>
                  <a:path w="3037" h="4201" fill="none" extrusionOk="0">
                    <a:moveTo>
                      <a:pt x="502" y="1"/>
                    </a:moveTo>
                    <a:cubicBezTo>
                      <a:pt x="229" y="777"/>
                      <a:pt x="0" y="1621"/>
                      <a:pt x="160" y="2443"/>
                    </a:cubicBezTo>
                    <a:cubicBezTo>
                      <a:pt x="320" y="3242"/>
                      <a:pt x="936" y="4018"/>
                      <a:pt x="1758" y="4132"/>
                    </a:cubicBezTo>
                    <a:cubicBezTo>
                      <a:pt x="2214" y="4201"/>
                      <a:pt x="2671" y="4064"/>
                      <a:pt x="3036" y="379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0" name="Google Shape;2670;p34"/>
              <p:cNvSpPr>
                <a:spLocks/>
              </p:cNvSpPr>
              <p:nvPr/>
            </p:nvSpPr>
            <p:spPr bwMode="auto">
              <a:xfrm>
                <a:off x="8144822" y="3297827"/>
                <a:ext cx="340821" cy="425739"/>
              </a:xfrm>
              <a:custGeom>
                <a:avLst/>
                <a:gdLst/>
                <a:ahLst/>
                <a:cxnLst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69"/>
                  </a:cxn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71"/>
                  </a:cxn>
                  <a:cxn ang="0">
                    <a:pos x="11" y="18669"/>
                  </a:cxn>
                  <a:cxn ang="0">
                    <a:pos x="15349" y="0"/>
                  </a:cxn>
                  <a:cxn ang="0">
                    <a:pos x="13866" y="2968"/>
                  </a:cxn>
                  <a:cxn ang="0">
                    <a:pos x="13067" y="4383"/>
                  </a:cxn>
                  <a:cxn ang="0">
                    <a:pos x="12679" y="5113"/>
                  </a:cxn>
                  <a:cxn ang="0">
                    <a:pos x="12473" y="5456"/>
                  </a:cxn>
                  <a:cxn ang="0">
                    <a:pos x="12268" y="5798"/>
                  </a:cxn>
                  <a:cxn ang="0">
                    <a:pos x="11400" y="7190"/>
                  </a:cxn>
                  <a:cxn ang="0">
                    <a:pos x="10967" y="7852"/>
                  </a:cxn>
                  <a:cxn ang="0">
                    <a:pos x="10510" y="8514"/>
                  </a:cxn>
                  <a:cxn ang="0">
                    <a:pos x="9597" y="9838"/>
                  </a:cxn>
                  <a:cxn ang="0">
                    <a:pos x="8616" y="11093"/>
                  </a:cxn>
                  <a:cxn ang="0">
                    <a:pos x="4393" y="15636"/>
                  </a:cxn>
                  <a:cxn ang="0">
                    <a:pos x="2088" y="17462"/>
                  </a:cxn>
                  <a:cxn ang="0">
                    <a:pos x="924" y="18192"/>
                  </a:cxn>
                  <a:cxn ang="0">
                    <a:pos x="376" y="18512"/>
                  </a:cxn>
                  <a:cxn ang="0">
                    <a:pos x="125" y="18626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56" y="18649"/>
                  </a:cxn>
                  <a:cxn ang="0">
                    <a:pos x="4005" y="27413"/>
                  </a:cxn>
                  <a:cxn ang="0">
                    <a:pos x="4256" y="27276"/>
                  </a:cxn>
                  <a:cxn ang="0">
                    <a:pos x="4416" y="27185"/>
                  </a:cxn>
                  <a:cxn ang="0">
                    <a:pos x="4713" y="27025"/>
                  </a:cxn>
                  <a:cxn ang="0">
                    <a:pos x="5238" y="26706"/>
                  </a:cxn>
                  <a:cxn ang="0">
                    <a:pos x="5694" y="26409"/>
                  </a:cxn>
                  <a:cxn ang="0">
                    <a:pos x="6151" y="26090"/>
                  </a:cxn>
                  <a:cxn ang="0">
                    <a:pos x="7794" y="24788"/>
                  </a:cxn>
                  <a:cxn ang="0">
                    <a:pos x="10693" y="22027"/>
                  </a:cxn>
                  <a:cxn ang="0">
                    <a:pos x="15418" y="15978"/>
                  </a:cxn>
                  <a:cxn ang="0">
                    <a:pos x="16445" y="14380"/>
                  </a:cxn>
                  <a:cxn ang="0">
                    <a:pos x="17358" y="12760"/>
                  </a:cxn>
                  <a:cxn ang="0">
                    <a:pos x="17837" y="11961"/>
                  </a:cxn>
                  <a:cxn ang="0">
                    <a:pos x="18248" y="11116"/>
                  </a:cxn>
                  <a:cxn ang="0">
                    <a:pos x="19093" y="9473"/>
                  </a:cxn>
                  <a:cxn ang="0">
                    <a:pos x="19298" y="9062"/>
                  </a:cxn>
                  <a:cxn ang="0">
                    <a:pos x="19481" y="8628"/>
                  </a:cxn>
                  <a:cxn ang="0">
                    <a:pos x="19869" y="7807"/>
                  </a:cxn>
                  <a:cxn ang="0">
                    <a:pos x="20599" y="6117"/>
                  </a:cxn>
                  <a:cxn ang="0">
                    <a:pos x="21946" y="2716"/>
                  </a:cxn>
                  <a:cxn ang="0">
                    <a:pos x="15349" y="0"/>
                  </a:cxn>
                </a:cxnLst>
                <a:rect l="0" t="0" r="r" b="b"/>
                <a:pathLst>
                  <a:path w="21946" h="27414" extrusionOk="0">
                    <a:moveTo>
                      <a:pt x="33" y="18649"/>
                    </a:moveTo>
                    <a:cubicBezTo>
                      <a:pt x="21" y="18651"/>
                      <a:pt x="12" y="18656"/>
                      <a:pt x="11" y="18669"/>
                    </a:cubicBezTo>
                    <a:cubicBezTo>
                      <a:pt x="19" y="18667"/>
                      <a:pt x="33" y="18662"/>
                      <a:pt x="33" y="18649"/>
                    </a:cubicBezTo>
                    <a:close/>
                    <a:moveTo>
                      <a:pt x="11" y="18669"/>
                    </a:moveTo>
                    <a:cubicBezTo>
                      <a:pt x="4" y="18671"/>
                      <a:pt x="1" y="18671"/>
                      <a:pt x="11" y="18671"/>
                    </a:cubicBezTo>
                    <a:cubicBezTo>
                      <a:pt x="11" y="18671"/>
                      <a:pt x="11" y="18670"/>
                      <a:pt x="11" y="18669"/>
                    </a:cubicBezTo>
                    <a:close/>
                    <a:moveTo>
                      <a:pt x="15349" y="0"/>
                    </a:moveTo>
                    <a:lnTo>
                      <a:pt x="13866" y="2968"/>
                    </a:lnTo>
                    <a:lnTo>
                      <a:pt x="13067" y="4383"/>
                    </a:lnTo>
                    <a:lnTo>
                      <a:pt x="12679" y="5113"/>
                    </a:lnTo>
                    <a:lnTo>
                      <a:pt x="12473" y="5456"/>
                    </a:lnTo>
                    <a:lnTo>
                      <a:pt x="12268" y="5798"/>
                    </a:lnTo>
                    <a:lnTo>
                      <a:pt x="11400" y="7190"/>
                    </a:lnTo>
                    <a:cubicBezTo>
                      <a:pt x="11264" y="7418"/>
                      <a:pt x="11127" y="7647"/>
                      <a:pt x="10967" y="7852"/>
                    </a:cubicBezTo>
                    <a:lnTo>
                      <a:pt x="10510" y="8514"/>
                    </a:lnTo>
                    <a:lnTo>
                      <a:pt x="9597" y="9838"/>
                    </a:lnTo>
                    <a:lnTo>
                      <a:pt x="8616" y="11093"/>
                    </a:lnTo>
                    <a:cubicBezTo>
                      <a:pt x="7292" y="12737"/>
                      <a:pt x="5900" y="14289"/>
                      <a:pt x="4393" y="15636"/>
                    </a:cubicBezTo>
                    <a:cubicBezTo>
                      <a:pt x="3617" y="16275"/>
                      <a:pt x="2864" y="16914"/>
                      <a:pt x="2088" y="17462"/>
                    </a:cubicBezTo>
                    <a:cubicBezTo>
                      <a:pt x="1677" y="17735"/>
                      <a:pt x="1289" y="17964"/>
                      <a:pt x="924" y="18192"/>
                    </a:cubicBezTo>
                    <a:cubicBezTo>
                      <a:pt x="741" y="18306"/>
                      <a:pt x="536" y="18420"/>
                      <a:pt x="376" y="18512"/>
                    </a:cubicBezTo>
                    <a:lnTo>
                      <a:pt x="125" y="18626"/>
                    </a:lnTo>
                    <a:lnTo>
                      <a:pt x="33" y="18649"/>
                    </a:lnTo>
                    <a:cubicBezTo>
                      <a:pt x="33" y="18649"/>
                      <a:pt x="33" y="18649"/>
                      <a:pt x="33" y="18649"/>
                    </a:cubicBezTo>
                    <a:cubicBezTo>
                      <a:pt x="40" y="18649"/>
                      <a:pt x="48" y="18649"/>
                      <a:pt x="56" y="18649"/>
                    </a:cubicBezTo>
                    <a:lnTo>
                      <a:pt x="4005" y="27413"/>
                    </a:lnTo>
                    <a:lnTo>
                      <a:pt x="4256" y="27276"/>
                    </a:lnTo>
                    <a:lnTo>
                      <a:pt x="4416" y="27185"/>
                    </a:lnTo>
                    <a:lnTo>
                      <a:pt x="4713" y="27025"/>
                    </a:lnTo>
                    <a:cubicBezTo>
                      <a:pt x="4895" y="26911"/>
                      <a:pt x="5055" y="26820"/>
                      <a:pt x="5238" y="26706"/>
                    </a:cubicBezTo>
                    <a:cubicBezTo>
                      <a:pt x="5397" y="26615"/>
                      <a:pt x="5557" y="26500"/>
                      <a:pt x="5694" y="26409"/>
                    </a:cubicBezTo>
                    <a:lnTo>
                      <a:pt x="6151" y="26090"/>
                    </a:lnTo>
                    <a:cubicBezTo>
                      <a:pt x="6721" y="25656"/>
                      <a:pt x="7292" y="25245"/>
                      <a:pt x="7794" y="24788"/>
                    </a:cubicBezTo>
                    <a:cubicBezTo>
                      <a:pt x="8844" y="23921"/>
                      <a:pt x="9780" y="22985"/>
                      <a:pt x="10693" y="22027"/>
                    </a:cubicBezTo>
                    <a:cubicBezTo>
                      <a:pt x="12496" y="20132"/>
                      <a:pt x="14025" y="18078"/>
                      <a:pt x="15418" y="15978"/>
                    </a:cubicBezTo>
                    <a:lnTo>
                      <a:pt x="16445" y="14380"/>
                    </a:lnTo>
                    <a:lnTo>
                      <a:pt x="17358" y="12760"/>
                    </a:lnTo>
                    <a:lnTo>
                      <a:pt x="17837" y="11961"/>
                    </a:lnTo>
                    <a:cubicBezTo>
                      <a:pt x="17974" y="11687"/>
                      <a:pt x="18111" y="11413"/>
                      <a:pt x="18248" y="11116"/>
                    </a:cubicBezTo>
                    <a:lnTo>
                      <a:pt x="19093" y="9473"/>
                    </a:lnTo>
                    <a:lnTo>
                      <a:pt x="19298" y="9062"/>
                    </a:lnTo>
                    <a:lnTo>
                      <a:pt x="19481" y="8628"/>
                    </a:lnTo>
                    <a:lnTo>
                      <a:pt x="19869" y="7807"/>
                    </a:lnTo>
                    <a:lnTo>
                      <a:pt x="20599" y="6117"/>
                    </a:lnTo>
                    <a:lnTo>
                      <a:pt x="21946" y="2716"/>
                    </a:lnTo>
                    <a:lnTo>
                      <a:pt x="1534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1" name="Google Shape;2671;p34"/>
              <p:cNvSpPr>
                <a:spLocks/>
              </p:cNvSpPr>
              <p:nvPr/>
            </p:nvSpPr>
            <p:spPr bwMode="auto">
              <a:xfrm>
                <a:off x="8381362" y="3176423"/>
                <a:ext cx="146759" cy="165441"/>
              </a:xfrm>
              <a:custGeom>
                <a:avLst/>
                <a:gdLst/>
                <a:ahLst/>
                <a:cxnLst>
                  <a:cxn ang="0">
                    <a:pos x="6356" y="0"/>
                  </a:cxn>
                  <a:cxn ang="0">
                    <a:pos x="4488" y="3648"/>
                  </a:cxn>
                  <a:cxn ang="0">
                    <a:pos x="4488" y="3648"/>
                  </a:cxn>
                  <a:cxn ang="0">
                    <a:pos x="4679" y="153"/>
                  </a:cxn>
                  <a:cxn ang="0">
                    <a:pos x="4587" y="127"/>
                  </a:cxn>
                  <a:cxn ang="0">
                    <a:pos x="1872" y="4992"/>
                  </a:cxn>
                  <a:cxn ang="0">
                    <a:pos x="825" y="1776"/>
                  </a:cxn>
                  <a:cxn ang="0">
                    <a:pos x="731" y="1819"/>
                  </a:cxn>
                  <a:cxn ang="0">
                    <a:pos x="0" y="7936"/>
                  </a:cxn>
                  <a:cxn ang="0">
                    <a:pos x="6597" y="10652"/>
                  </a:cxn>
                  <a:cxn ang="0">
                    <a:pos x="8103" y="6338"/>
                  </a:cxn>
                  <a:cxn ang="0">
                    <a:pos x="8902" y="2550"/>
                  </a:cxn>
                  <a:cxn ang="0">
                    <a:pos x="8774" y="2504"/>
                  </a:cxn>
                  <a:cxn ang="0">
                    <a:pos x="6940" y="5538"/>
                  </a:cxn>
                  <a:cxn ang="0">
                    <a:pos x="6940" y="5538"/>
                  </a:cxn>
                  <a:cxn ang="0">
                    <a:pos x="7738" y="1112"/>
                  </a:cxn>
                  <a:cxn ang="0">
                    <a:pos x="7635" y="1086"/>
                  </a:cxn>
                  <a:cxn ang="0">
                    <a:pos x="5570" y="4923"/>
                  </a:cxn>
                  <a:cxn ang="0">
                    <a:pos x="6460" y="16"/>
                  </a:cxn>
                  <a:cxn ang="0">
                    <a:pos x="6356" y="0"/>
                  </a:cxn>
                </a:cxnLst>
                <a:rect l="0" t="0" r="r" b="b"/>
                <a:pathLst>
                  <a:path w="9450" h="10653" extrusionOk="0">
                    <a:moveTo>
                      <a:pt x="6356" y="0"/>
                    </a:moveTo>
                    <a:cubicBezTo>
                      <a:pt x="5605" y="0"/>
                      <a:pt x="4839" y="2392"/>
                      <a:pt x="4488" y="3648"/>
                    </a:cubicBezTo>
                    <a:cubicBezTo>
                      <a:pt x="4766" y="2515"/>
                      <a:pt x="5187" y="464"/>
                      <a:pt x="4679" y="153"/>
                    </a:cubicBezTo>
                    <a:cubicBezTo>
                      <a:pt x="4651" y="136"/>
                      <a:pt x="4620" y="127"/>
                      <a:pt x="4587" y="127"/>
                    </a:cubicBezTo>
                    <a:cubicBezTo>
                      <a:pt x="3788" y="127"/>
                      <a:pt x="1872" y="4992"/>
                      <a:pt x="1872" y="4992"/>
                    </a:cubicBezTo>
                    <a:cubicBezTo>
                      <a:pt x="1872" y="4992"/>
                      <a:pt x="1309" y="1776"/>
                      <a:pt x="825" y="1776"/>
                    </a:cubicBezTo>
                    <a:cubicBezTo>
                      <a:pt x="793" y="1776"/>
                      <a:pt x="762" y="1790"/>
                      <a:pt x="731" y="1819"/>
                    </a:cubicBezTo>
                    <a:cubicBezTo>
                      <a:pt x="228" y="2298"/>
                      <a:pt x="160" y="6042"/>
                      <a:pt x="0" y="7936"/>
                    </a:cubicBezTo>
                    <a:lnTo>
                      <a:pt x="6597" y="10652"/>
                    </a:lnTo>
                    <a:cubicBezTo>
                      <a:pt x="6597" y="10652"/>
                      <a:pt x="8058" y="6453"/>
                      <a:pt x="8103" y="6338"/>
                    </a:cubicBezTo>
                    <a:cubicBezTo>
                      <a:pt x="8400" y="5631"/>
                      <a:pt x="9450" y="2960"/>
                      <a:pt x="8902" y="2550"/>
                    </a:cubicBezTo>
                    <a:cubicBezTo>
                      <a:pt x="8862" y="2519"/>
                      <a:pt x="8819" y="2504"/>
                      <a:pt x="8774" y="2504"/>
                    </a:cubicBezTo>
                    <a:cubicBezTo>
                      <a:pt x="8125" y="2504"/>
                      <a:pt x="6967" y="5467"/>
                      <a:pt x="6940" y="5538"/>
                    </a:cubicBezTo>
                    <a:cubicBezTo>
                      <a:pt x="6972" y="5456"/>
                      <a:pt x="8506" y="1496"/>
                      <a:pt x="7738" y="1112"/>
                    </a:cubicBezTo>
                    <a:cubicBezTo>
                      <a:pt x="7705" y="1094"/>
                      <a:pt x="7670" y="1086"/>
                      <a:pt x="7635" y="1086"/>
                    </a:cubicBezTo>
                    <a:cubicBezTo>
                      <a:pt x="6863" y="1086"/>
                      <a:pt x="5570" y="4923"/>
                      <a:pt x="5570" y="4923"/>
                    </a:cubicBezTo>
                    <a:cubicBezTo>
                      <a:pt x="5570" y="4923"/>
                      <a:pt x="7145" y="221"/>
                      <a:pt x="6460" y="16"/>
                    </a:cubicBezTo>
                    <a:cubicBezTo>
                      <a:pt x="6425" y="5"/>
                      <a:pt x="6391" y="0"/>
                      <a:pt x="63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2" name="Google Shape;2672;p34"/>
              <p:cNvSpPr>
                <a:spLocks/>
              </p:cNvSpPr>
              <p:nvPr/>
            </p:nvSpPr>
            <p:spPr bwMode="auto">
              <a:xfrm>
                <a:off x="8415750" y="3252856"/>
                <a:ext cx="77293" cy="26634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2534" y="710"/>
                  </a:cxn>
                  <a:cxn ang="0">
                    <a:pos x="4953" y="1714"/>
                  </a:cxn>
                  <a:cxn ang="0">
                    <a:pos x="4976" y="1691"/>
                  </a:cxn>
                  <a:cxn ang="0">
                    <a:pos x="2625" y="413"/>
                  </a:cxn>
                  <a:cxn ang="0">
                    <a:pos x="169" y="0"/>
                  </a:cxn>
                </a:cxnLst>
                <a:rect l="0" t="0" r="r" b="b"/>
                <a:pathLst>
                  <a:path w="4977" h="1715" extrusionOk="0">
                    <a:moveTo>
                      <a:pt x="169" y="0"/>
                    </a:moveTo>
                    <a:cubicBezTo>
                      <a:pt x="113" y="0"/>
                      <a:pt x="57" y="1"/>
                      <a:pt x="0" y="2"/>
                    </a:cubicBezTo>
                    <a:cubicBezTo>
                      <a:pt x="0" y="2"/>
                      <a:pt x="0" y="25"/>
                      <a:pt x="0" y="25"/>
                    </a:cubicBezTo>
                    <a:cubicBezTo>
                      <a:pt x="890" y="231"/>
                      <a:pt x="1712" y="413"/>
                      <a:pt x="2534" y="710"/>
                    </a:cubicBezTo>
                    <a:cubicBezTo>
                      <a:pt x="3356" y="961"/>
                      <a:pt x="4132" y="1326"/>
                      <a:pt x="4953" y="1714"/>
                    </a:cubicBezTo>
                    <a:cubicBezTo>
                      <a:pt x="4953" y="1714"/>
                      <a:pt x="4953" y="1714"/>
                      <a:pt x="4976" y="1691"/>
                    </a:cubicBezTo>
                    <a:cubicBezTo>
                      <a:pt x="4269" y="1144"/>
                      <a:pt x="3470" y="710"/>
                      <a:pt x="2625" y="413"/>
                    </a:cubicBezTo>
                    <a:cubicBezTo>
                      <a:pt x="1834" y="157"/>
                      <a:pt x="1003" y="0"/>
                      <a:pt x="1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3" name="Google Shape;2673;p34"/>
              <p:cNvSpPr>
                <a:spLocks/>
              </p:cNvSpPr>
              <p:nvPr/>
            </p:nvSpPr>
            <p:spPr bwMode="auto">
              <a:xfrm>
                <a:off x="8156331" y="3543202"/>
                <a:ext cx="136478" cy="197852"/>
              </a:xfrm>
              <a:custGeom>
                <a:avLst/>
                <a:gdLst/>
                <a:ahLst/>
                <a:cxnLst>
                  <a:cxn ang="0">
                    <a:pos x="3185" y="1"/>
                  </a:cxn>
                  <a:cxn ang="0">
                    <a:pos x="396" y="1031"/>
                  </a:cxn>
                  <a:cxn ang="0">
                    <a:pos x="0" y="979"/>
                  </a:cxn>
                  <a:cxn ang="0">
                    <a:pos x="0" y="979"/>
                  </a:cxn>
                  <a:cxn ang="0">
                    <a:pos x="114" y="12688"/>
                  </a:cxn>
                  <a:cxn ang="0">
                    <a:pos x="586" y="12739"/>
                  </a:cxn>
                  <a:cxn ang="0">
                    <a:pos x="8788" y="8146"/>
                  </a:cxn>
                  <a:cxn ang="0">
                    <a:pos x="3333" y="66"/>
                  </a:cxn>
                  <a:cxn ang="0">
                    <a:pos x="3185" y="1"/>
                  </a:cxn>
                </a:cxnLst>
                <a:rect l="0" t="0" r="r" b="b"/>
                <a:pathLst>
                  <a:path w="8788" h="12740" extrusionOk="0">
                    <a:moveTo>
                      <a:pt x="3185" y="1"/>
                    </a:moveTo>
                    <a:cubicBezTo>
                      <a:pt x="2719" y="1"/>
                      <a:pt x="1479" y="1031"/>
                      <a:pt x="396" y="1031"/>
                    </a:cubicBezTo>
                    <a:cubicBezTo>
                      <a:pt x="261" y="1031"/>
                      <a:pt x="129" y="1015"/>
                      <a:pt x="0" y="979"/>
                    </a:cubicBezTo>
                    <a:lnTo>
                      <a:pt x="114" y="12688"/>
                    </a:lnTo>
                    <a:cubicBezTo>
                      <a:pt x="261" y="12723"/>
                      <a:pt x="419" y="12739"/>
                      <a:pt x="586" y="12739"/>
                    </a:cubicBezTo>
                    <a:cubicBezTo>
                      <a:pt x="3381" y="12739"/>
                      <a:pt x="8788" y="8146"/>
                      <a:pt x="8788" y="8146"/>
                    </a:cubicBezTo>
                    <a:cubicBezTo>
                      <a:pt x="8788" y="8146"/>
                      <a:pt x="6094" y="4015"/>
                      <a:pt x="3333" y="66"/>
                    </a:cubicBezTo>
                    <a:cubicBezTo>
                      <a:pt x="3300" y="21"/>
                      <a:pt x="3250" y="1"/>
                      <a:pt x="318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4" name="Google Shape;2674;p34"/>
              <p:cNvSpPr>
                <a:spLocks/>
              </p:cNvSpPr>
              <p:nvPr/>
            </p:nvSpPr>
            <p:spPr bwMode="auto">
              <a:xfrm>
                <a:off x="8200643" y="3540981"/>
                <a:ext cx="99967" cy="133946"/>
              </a:xfrm>
              <a:custGeom>
                <a:avLst/>
                <a:gdLst/>
                <a:ahLst/>
                <a:cxnLst>
                  <a:cxn ang="0">
                    <a:pos x="1033" y="0"/>
                  </a:cxn>
                  <a:cxn ang="0">
                    <a:pos x="982" y="3"/>
                  </a:cxn>
                  <a:cxn ang="0">
                    <a:pos x="343" y="118"/>
                  </a:cxn>
                  <a:cxn ang="0">
                    <a:pos x="46" y="528"/>
                  </a:cxn>
                  <a:cxn ang="0">
                    <a:pos x="5273" y="8494"/>
                  </a:cxn>
                  <a:cxn ang="0">
                    <a:pos x="5534" y="8625"/>
                  </a:cxn>
                  <a:cxn ang="0">
                    <a:pos x="6300" y="8061"/>
                  </a:cxn>
                  <a:cxn ang="0">
                    <a:pos x="6300" y="7604"/>
                  </a:cxn>
                  <a:cxn ang="0">
                    <a:pos x="1393" y="277"/>
                  </a:cxn>
                  <a:cxn ang="0">
                    <a:pos x="1033" y="0"/>
                  </a:cxn>
                </a:cxnLst>
                <a:rect l="0" t="0" r="r" b="b"/>
                <a:pathLst>
                  <a:path w="6437" h="8625" extrusionOk="0">
                    <a:moveTo>
                      <a:pt x="1033" y="0"/>
                    </a:moveTo>
                    <a:cubicBezTo>
                      <a:pt x="1016" y="0"/>
                      <a:pt x="999" y="1"/>
                      <a:pt x="982" y="3"/>
                    </a:cubicBezTo>
                    <a:lnTo>
                      <a:pt x="343" y="118"/>
                    </a:lnTo>
                    <a:cubicBezTo>
                      <a:pt x="137" y="163"/>
                      <a:pt x="0" y="346"/>
                      <a:pt x="46" y="528"/>
                    </a:cubicBezTo>
                    <a:cubicBezTo>
                      <a:pt x="639" y="3245"/>
                      <a:pt x="4634" y="7787"/>
                      <a:pt x="5273" y="8494"/>
                    </a:cubicBezTo>
                    <a:cubicBezTo>
                      <a:pt x="5352" y="8588"/>
                      <a:pt x="5442" y="8625"/>
                      <a:pt x="5534" y="8625"/>
                    </a:cubicBezTo>
                    <a:cubicBezTo>
                      <a:pt x="5895" y="8625"/>
                      <a:pt x="6300" y="8061"/>
                      <a:pt x="6300" y="8061"/>
                    </a:cubicBezTo>
                    <a:cubicBezTo>
                      <a:pt x="6437" y="7947"/>
                      <a:pt x="6437" y="7741"/>
                      <a:pt x="6300" y="7604"/>
                    </a:cubicBezTo>
                    <a:cubicBezTo>
                      <a:pt x="5729" y="6988"/>
                      <a:pt x="1918" y="2605"/>
                      <a:pt x="1393" y="277"/>
                    </a:cubicBezTo>
                    <a:cubicBezTo>
                      <a:pt x="1351" y="110"/>
                      <a:pt x="1214" y="0"/>
                      <a:pt x="103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5" name="Google Shape;2675;p34"/>
              <p:cNvSpPr>
                <a:spLocks/>
              </p:cNvSpPr>
              <p:nvPr/>
            </p:nvSpPr>
            <p:spPr bwMode="auto">
              <a:xfrm>
                <a:off x="8248854" y="3370952"/>
                <a:ext cx="118059" cy="142068"/>
              </a:xfrm>
              <a:custGeom>
                <a:avLst/>
                <a:gdLst/>
                <a:ahLst/>
                <a:cxnLst>
                  <a:cxn ang="0">
                    <a:pos x="4476" y="1"/>
                  </a:cxn>
                  <a:cxn ang="0">
                    <a:pos x="708" y="3692"/>
                  </a:cxn>
                  <a:cxn ang="0">
                    <a:pos x="2511" y="9056"/>
                  </a:cxn>
                  <a:cxn ang="0">
                    <a:pos x="3151" y="9147"/>
                  </a:cxn>
                  <a:cxn ang="0">
                    <a:pos x="6894" y="5472"/>
                  </a:cxn>
                  <a:cxn ang="0">
                    <a:pos x="5090" y="86"/>
                  </a:cxn>
                  <a:cxn ang="0">
                    <a:pos x="4476" y="1"/>
                  </a:cxn>
                </a:cxnLst>
                <a:rect l="0" t="0" r="r" b="b"/>
                <a:pathLst>
                  <a:path w="7602" h="9148" extrusionOk="0">
                    <a:moveTo>
                      <a:pt x="4476" y="1"/>
                    </a:moveTo>
                    <a:cubicBezTo>
                      <a:pt x="2950" y="1"/>
                      <a:pt x="1351" y="1501"/>
                      <a:pt x="708" y="3692"/>
                    </a:cubicBezTo>
                    <a:cubicBezTo>
                      <a:pt x="0" y="6180"/>
                      <a:pt x="799" y="8577"/>
                      <a:pt x="2511" y="9056"/>
                    </a:cubicBezTo>
                    <a:cubicBezTo>
                      <a:pt x="2721" y="9118"/>
                      <a:pt x="2936" y="9147"/>
                      <a:pt x="3151" y="9147"/>
                    </a:cubicBezTo>
                    <a:cubicBezTo>
                      <a:pt x="4686" y="9147"/>
                      <a:pt x="6273" y="7635"/>
                      <a:pt x="6894" y="5472"/>
                    </a:cubicBezTo>
                    <a:cubicBezTo>
                      <a:pt x="7601" y="2984"/>
                      <a:pt x="6802" y="588"/>
                      <a:pt x="5090" y="86"/>
                    </a:cubicBezTo>
                    <a:cubicBezTo>
                      <a:pt x="4889" y="28"/>
                      <a:pt x="4683" y="1"/>
                      <a:pt x="44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6" name="Google Shape;2676;p34"/>
              <p:cNvSpPr>
                <a:spLocks/>
              </p:cNvSpPr>
              <p:nvPr/>
            </p:nvSpPr>
            <p:spPr bwMode="auto">
              <a:xfrm>
                <a:off x="8310888" y="3403693"/>
                <a:ext cx="105293" cy="126834"/>
              </a:xfrm>
              <a:custGeom>
                <a:avLst/>
                <a:gdLst/>
                <a:ahLst/>
                <a:cxnLst>
                  <a:cxn ang="0">
                    <a:pos x="3985" y="0"/>
                  </a:cxn>
                  <a:cxn ang="0">
                    <a:pos x="617" y="3296"/>
                  </a:cxn>
                  <a:cxn ang="0">
                    <a:pos x="2238" y="8089"/>
                  </a:cxn>
                  <a:cxn ang="0">
                    <a:pos x="2789" y="8166"/>
                  </a:cxn>
                  <a:cxn ang="0">
                    <a:pos x="6141" y="4871"/>
                  </a:cxn>
                  <a:cxn ang="0">
                    <a:pos x="4543" y="77"/>
                  </a:cxn>
                  <a:cxn ang="0">
                    <a:pos x="3985" y="0"/>
                  </a:cxn>
                </a:cxnLst>
                <a:rect l="0" t="0" r="r" b="b"/>
                <a:pathLst>
                  <a:path w="6780" h="8167" extrusionOk="0">
                    <a:moveTo>
                      <a:pt x="3985" y="0"/>
                    </a:moveTo>
                    <a:cubicBezTo>
                      <a:pt x="2608" y="0"/>
                      <a:pt x="1180" y="1348"/>
                      <a:pt x="617" y="3296"/>
                    </a:cubicBezTo>
                    <a:cubicBezTo>
                      <a:pt x="1" y="5510"/>
                      <a:pt x="708" y="7655"/>
                      <a:pt x="2238" y="8089"/>
                    </a:cubicBezTo>
                    <a:cubicBezTo>
                      <a:pt x="2419" y="8141"/>
                      <a:pt x="2603" y="8166"/>
                      <a:pt x="2789" y="8166"/>
                    </a:cubicBezTo>
                    <a:cubicBezTo>
                      <a:pt x="4150" y="8166"/>
                      <a:pt x="5579" y="6819"/>
                      <a:pt x="6141" y="4871"/>
                    </a:cubicBezTo>
                    <a:cubicBezTo>
                      <a:pt x="6780" y="2680"/>
                      <a:pt x="6050" y="534"/>
                      <a:pt x="4543" y="77"/>
                    </a:cubicBezTo>
                    <a:cubicBezTo>
                      <a:pt x="4359" y="25"/>
                      <a:pt x="4173" y="0"/>
                      <a:pt x="39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7" name="Google Shape;2677;p34"/>
              <p:cNvSpPr>
                <a:spLocks/>
              </p:cNvSpPr>
              <p:nvPr/>
            </p:nvSpPr>
            <p:spPr bwMode="auto">
              <a:xfrm>
                <a:off x="8367611" y="3428234"/>
                <a:ext cx="110620" cy="123479"/>
              </a:xfrm>
              <a:custGeom>
                <a:avLst/>
                <a:gdLst/>
                <a:ahLst/>
                <a:cxnLst>
                  <a:cxn ang="0">
                    <a:pos x="4409" y="1"/>
                  </a:cxn>
                  <a:cxn ang="0">
                    <a:pos x="937" y="2789"/>
                  </a:cxn>
                  <a:cxn ang="0">
                    <a:pos x="1827" y="7765"/>
                  </a:cxn>
                  <a:cxn ang="0">
                    <a:pos x="2702" y="7950"/>
                  </a:cxn>
                  <a:cxn ang="0">
                    <a:pos x="6164" y="5162"/>
                  </a:cxn>
                  <a:cxn ang="0">
                    <a:pos x="5274" y="187"/>
                  </a:cxn>
                  <a:cxn ang="0">
                    <a:pos x="4409" y="1"/>
                  </a:cxn>
                </a:cxnLst>
                <a:rect l="0" t="0" r="r" b="b"/>
                <a:pathLst>
                  <a:path w="7123" h="7951" extrusionOk="0">
                    <a:moveTo>
                      <a:pt x="4409" y="1"/>
                    </a:moveTo>
                    <a:cubicBezTo>
                      <a:pt x="3134" y="1"/>
                      <a:pt x="1713" y="1088"/>
                      <a:pt x="937" y="2789"/>
                    </a:cubicBezTo>
                    <a:cubicBezTo>
                      <a:pt x="1" y="4889"/>
                      <a:pt x="389" y="7125"/>
                      <a:pt x="1827" y="7765"/>
                    </a:cubicBezTo>
                    <a:cubicBezTo>
                      <a:pt x="2105" y="7890"/>
                      <a:pt x="2400" y="7950"/>
                      <a:pt x="2702" y="7950"/>
                    </a:cubicBezTo>
                    <a:cubicBezTo>
                      <a:pt x="3989" y="7950"/>
                      <a:pt x="5406" y="6863"/>
                      <a:pt x="6164" y="5162"/>
                    </a:cubicBezTo>
                    <a:cubicBezTo>
                      <a:pt x="7122" y="3063"/>
                      <a:pt x="6712" y="848"/>
                      <a:pt x="5274" y="187"/>
                    </a:cubicBezTo>
                    <a:cubicBezTo>
                      <a:pt x="5000" y="61"/>
                      <a:pt x="4709" y="1"/>
                      <a:pt x="44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8" name="Google Shape;2678;p34"/>
              <p:cNvSpPr>
                <a:spLocks/>
              </p:cNvSpPr>
              <p:nvPr/>
            </p:nvSpPr>
            <p:spPr bwMode="auto">
              <a:xfrm>
                <a:off x="8484969" y="3506857"/>
                <a:ext cx="118044" cy="108260"/>
              </a:xfrm>
              <a:custGeom>
                <a:avLst/>
                <a:gdLst/>
                <a:ahLst/>
                <a:cxnLst>
                  <a:cxn ang="0">
                    <a:pos x="2336" y="1"/>
                  </a:cxn>
                  <a:cxn ang="0">
                    <a:pos x="388" y="1744"/>
                  </a:cxn>
                  <a:cxn ang="0">
                    <a:pos x="2648" y="5008"/>
                  </a:cxn>
                  <a:cxn ang="0">
                    <a:pos x="5706" y="6971"/>
                  </a:cxn>
                  <a:cxn ang="0">
                    <a:pos x="6619" y="5122"/>
                  </a:cxn>
                  <a:cxn ang="0">
                    <a:pos x="4885" y="4141"/>
                  </a:cxn>
                  <a:cxn ang="0">
                    <a:pos x="6939" y="4620"/>
                  </a:cxn>
                  <a:cxn ang="0">
                    <a:pos x="7464" y="2497"/>
                  </a:cxn>
                  <a:cxn ang="0">
                    <a:pos x="5729" y="1881"/>
                  </a:cxn>
                  <a:cxn ang="0">
                    <a:pos x="7601" y="1744"/>
                  </a:cxn>
                  <a:cxn ang="0">
                    <a:pos x="7007" y="466"/>
                  </a:cxn>
                  <a:cxn ang="0">
                    <a:pos x="6969" y="466"/>
                  </a:cxn>
                  <a:cxn ang="0">
                    <a:pos x="4177" y="192"/>
                  </a:cxn>
                  <a:cxn ang="0">
                    <a:pos x="2336" y="1"/>
                  </a:cxn>
                </a:cxnLst>
                <a:rect l="0" t="0" r="r" b="b"/>
                <a:pathLst>
                  <a:path w="7601" h="6971" extrusionOk="0">
                    <a:moveTo>
                      <a:pt x="2336" y="1"/>
                    </a:moveTo>
                    <a:cubicBezTo>
                      <a:pt x="1319" y="1"/>
                      <a:pt x="692" y="362"/>
                      <a:pt x="388" y="1744"/>
                    </a:cubicBezTo>
                    <a:cubicBezTo>
                      <a:pt x="388" y="1744"/>
                      <a:pt x="0" y="3296"/>
                      <a:pt x="2648" y="5008"/>
                    </a:cubicBezTo>
                    <a:cubicBezTo>
                      <a:pt x="5296" y="6720"/>
                      <a:pt x="5706" y="6971"/>
                      <a:pt x="5706" y="6971"/>
                    </a:cubicBezTo>
                    <a:cubicBezTo>
                      <a:pt x="5706" y="6971"/>
                      <a:pt x="6391" y="5921"/>
                      <a:pt x="6619" y="5122"/>
                    </a:cubicBezTo>
                    <a:lnTo>
                      <a:pt x="4885" y="4141"/>
                    </a:lnTo>
                    <a:lnTo>
                      <a:pt x="6939" y="4620"/>
                    </a:lnTo>
                    <a:cubicBezTo>
                      <a:pt x="6939" y="4620"/>
                      <a:pt x="7304" y="3730"/>
                      <a:pt x="7464" y="2497"/>
                    </a:cubicBezTo>
                    <a:lnTo>
                      <a:pt x="5729" y="1881"/>
                    </a:lnTo>
                    <a:lnTo>
                      <a:pt x="7601" y="1744"/>
                    </a:lnTo>
                    <a:cubicBezTo>
                      <a:pt x="7601" y="1744"/>
                      <a:pt x="7441" y="899"/>
                      <a:pt x="7007" y="466"/>
                    </a:cubicBezTo>
                    <a:cubicBezTo>
                      <a:pt x="7007" y="466"/>
                      <a:pt x="6995" y="466"/>
                      <a:pt x="6969" y="466"/>
                    </a:cubicBezTo>
                    <a:cubicBezTo>
                      <a:pt x="6799" y="466"/>
                      <a:pt x="6037" y="449"/>
                      <a:pt x="4177" y="192"/>
                    </a:cubicBezTo>
                    <a:cubicBezTo>
                      <a:pt x="3459" y="92"/>
                      <a:pt x="2848" y="1"/>
                      <a:pt x="23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699" name="Google Shape;2679;p34"/>
              <p:cNvSpPr>
                <a:spLocks/>
              </p:cNvSpPr>
              <p:nvPr/>
            </p:nvSpPr>
            <p:spPr bwMode="auto">
              <a:xfrm>
                <a:off x="8471488" y="3493049"/>
                <a:ext cx="69140" cy="71888"/>
              </a:xfrm>
              <a:custGeom>
                <a:avLst/>
                <a:gdLst/>
                <a:ahLst/>
                <a:cxnLst>
                  <a:cxn ang="0">
                    <a:pos x="2597" y="0"/>
                  </a:cxn>
                  <a:cxn ang="0">
                    <a:pos x="526" y="1583"/>
                  </a:cxn>
                  <a:cxn ang="0">
                    <a:pos x="1279" y="4505"/>
                  </a:cxn>
                  <a:cxn ang="0">
                    <a:pos x="1878" y="4629"/>
                  </a:cxn>
                  <a:cxn ang="0">
                    <a:pos x="3927" y="3044"/>
                  </a:cxn>
                  <a:cxn ang="0">
                    <a:pos x="3196" y="122"/>
                  </a:cxn>
                  <a:cxn ang="0">
                    <a:pos x="2597" y="0"/>
                  </a:cxn>
                </a:cxnLst>
                <a:rect l="0" t="0" r="r" b="b"/>
                <a:pathLst>
                  <a:path w="4452" h="4629" extrusionOk="0">
                    <a:moveTo>
                      <a:pt x="2597" y="0"/>
                    </a:moveTo>
                    <a:cubicBezTo>
                      <a:pt x="1786" y="0"/>
                      <a:pt x="945" y="617"/>
                      <a:pt x="526" y="1583"/>
                    </a:cubicBezTo>
                    <a:cubicBezTo>
                      <a:pt x="1" y="2793"/>
                      <a:pt x="343" y="4117"/>
                      <a:pt x="1279" y="4505"/>
                    </a:cubicBezTo>
                    <a:cubicBezTo>
                      <a:pt x="1471" y="4589"/>
                      <a:pt x="1673" y="4629"/>
                      <a:pt x="1878" y="4629"/>
                    </a:cubicBezTo>
                    <a:cubicBezTo>
                      <a:pt x="2673" y="4629"/>
                      <a:pt x="3509" y="4024"/>
                      <a:pt x="3927" y="3044"/>
                    </a:cubicBezTo>
                    <a:cubicBezTo>
                      <a:pt x="4452" y="1834"/>
                      <a:pt x="4132" y="533"/>
                      <a:pt x="3196" y="122"/>
                    </a:cubicBezTo>
                    <a:cubicBezTo>
                      <a:pt x="3003" y="39"/>
                      <a:pt x="2801" y="0"/>
                      <a:pt x="25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0" name="Google Shape;2680;p34"/>
              <p:cNvSpPr>
                <a:spLocks/>
              </p:cNvSpPr>
              <p:nvPr/>
            </p:nvSpPr>
            <p:spPr bwMode="auto">
              <a:xfrm>
                <a:off x="8422562" y="3460183"/>
                <a:ext cx="107421" cy="111350"/>
              </a:xfrm>
              <a:custGeom>
                <a:avLst/>
                <a:gdLst/>
                <a:ahLst/>
                <a:cxnLst>
                  <a:cxn ang="0">
                    <a:pos x="4022" y="0"/>
                  </a:cxn>
                  <a:cxn ang="0">
                    <a:pos x="845" y="2398"/>
                  </a:cxn>
                  <a:cxn ang="0">
                    <a:pos x="1918" y="6963"/>
                  </a:cxn>
                  <a:cxn ang="0">
                    <a:pos x="2876" y="7170"/>
                  </a:cxn>
                  <a:cxn ang="0">
                    <a:pos x="6072" y="4772"/>
                  </a:cxn>
                  <a:cxn ang="0">
                    <a:pos x="4977" y="207"/>
                  </a:cxn>
                  <a:cxn ang="0">
                    <a:pos x="4022" y="0"/>
                  </a:cxn>
                </a:cxnLst>
                <a:rect l="0" t="0" r="r" b="b"/>
                <a:pathLst>
                  <a:path w="6917" h="7170" extrusionOk="0">
                    <a:moveTo>
                      <a:pt x="4022" y="0"/>
                    </a:moveTo>
                    <a:cubicBezTo>
                      <a:pt x="2801" y="0"/>
                      <a:pt x="1511" y="922"/>
                      <a:pt x="845" y="2398"/>
                    </a:cubicBezTo>
                    <a:cubicBezTo>
                      <a:pt x="1" y="4270"/>
                      <a:pt x="480" y="6301"/>
                      <a:pt x="1918" y="6963"/>
                    </a:cubicBezTo>
                    <a:cubicBezTo>
                      <a:pt x="2223" y="7103"/>
                      <a:pt x="2546" y="7170"/>
                      <a:pt x="2876" y="7170"/>
                    </a:cubicBezTo>
                    <a:cubicBezTo>
                      <a:pt x="4102" y="7170"/>
                      <a:pt x="5407" y="6247"/>
                      <a:pt x="6072" y="4772"/>
                    </a:cubicBezTo>
                    <a:cubicBezTo>
                      <a:pt x="6917" y="2900"/>
                      <a:pt x="6438" y="846"/>
                      <a:pt x="4977" y="207"/>
                    </a:cubicBezTo>
                    <a:cubicBezTo>
                      <a:pt x="4672" y="67"/>
                      <a:pt x="4350" y="0"/>
                      <a:pt x="402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1" name="Google Shape;2681;p34"/>
              <p:cNvSpPr>
                <a:spLocks/>
              </p:cNvSpPr>
              <p:nvPr/>
            </p:nvSpPr>
            <p:spPr bwMode="auto">
              <a:xfrm>
                <a:off x="8298478" y="3359505"/>
                <a:ext cx="71982" cy="65956"/>
              </a:xfrm>
              <a:custGeom>
                <a:avLst/>
                <a:gdLst/>
                <a:ahLst/>
                <a:cxnLst>
                  <a:cxn ang="0">
                    <a:pos x="1" y="412"/>
                  </a:cxn>
                  <a:cxn ang="0">
                    <a:pos x="3333" y="1051"/>
                  </a:cxn>
                  <a:cxn ang="0">
                    <a:pos x="4383" y="4246"/>
                  </a:cxn>
                </a:cxnLst>
                <a:rect l="0" t="0" r="r" b="b"/>
                <a:pathLst>
                  <a:path w="4635" h="4247" fill="none" extrusionOk="0">
                    <a:moveTo>
                      <a:pt x="1" y="412"/>
                    </a:moveTo>
                    <a:cubicBezTo>
                      <a:pt x="1119" y="1"/>
                      <a:pt x="2443" y="252"/>
                      <a:pt x="3333" y="1051"/>
                    </a:cubicBezTo>
                    <a:cubicBezTo>
                      <a:pt x="4224" y="1827"/>
                      <a:pt x="4635" y="3105"/>
                      <a:pt x="4383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2" name="Google Shape;2682;p34"/>
              <p:cNvSpPr>
                <a:spLocks/>
              </p:cNvSpPr>
              <p:nvPr/>
            </p:nvSpPr>
            <p:spPr bwMode="auto">
              <a:xfrm>
                <a:off x="8356987" y="3400634"/>
                <a:ext cx="63456" cy="47522"/>
              </a:xfrm>
              <a:custGeom>
                <a:avLst/>
                <a:gdLst/>
                <a:ahLst/>
                <a:cxnLst>
                  <a:cxn ang="0">
                    <a:pos x="0" y="663"/>
                  </a:cxn>
                  <a:cxn ang="0">
                    <a:pos x="2785" y="526"/>
                  </a:cxn>
                  <a:cxn ang="0">
                    <a:pos x="3926" y="3059"/>
                  </a:cxn>
                </a:cxnLst>
                <a:rect l="0" t="0" r="r" b="b"/>
                <a:pathLst>
                  <a:path w="4086" h="3060" fill="none" extrusionOk="0">
                    <a:moveTo>
                      <a:pt x="0" y="663"/>
                    </a:moveTo>
                    <a:cubicBezTo>
                      <a:pt x="776" y="69"/>
                      <a:pt x="1940" y="1"/>
                      <a:pt x="2785" y="526"/>
                    </a:cubicBezTo>
                    <a:cubicBezTo>
                      <a:pt x="3629" y="1028"/>
                      <a:pt x="4086" y="2078"/>
                      <a:pt x="3926" y="305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3" name="Google Shape;2683;p34"/>
              <p:cNvSpPr>
                <a:spLocks/>
              </p:cNvSpPr>
              <p:nvPr/>
            </p:nvSpPr>
            <p:spPr bwMode="auto">
              <a:xfrm>
                <a:off x="8315144" y="3496000"/>
                <a:ext cx="69854" cy="4362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937" y="1849"/>
                  </a:cxn>
                  <a:cxn ang="0">
                    <a:pos x="2763" y="2785"/>
                  </a:cxn>
                  <a:cxn ang="0">
                    <a:pos x="4497" y="1827"/>
                  </a:cxn>
                </a:cxnLst>
                <a:rect l="0" t="0" r="r" b="b"/>
                <a:pathLst>
                  <a:path w="4498" h="2809" fill="none" extrusionOk="0">
                    <a:moveTo>
                      <a:pt x="1" y="1"/>
                    </a:moveTo>
                    <a:cubicBezTo>
                      <a:pt x="183" y="685"/>
                      <a:pt x="480" y="1324"/>
                      <a:pt x="937" y="1849"/>
                    </a:cubicBezTo>
                    <a:cubicBezTo>
                      <a:pt x="1416" y="2374"/>
                      <a:pt x="2055" y="2740"/>
                      <a:pt x="2763" y="2785"/>
                    </a:cubicBezTo>
                    <a:cubicBezTo>
                      <a:pt x="3470" y="2808"/>
                      <a:pt x="4178" y="2466"/>
                      <a:pt x="4497" y="1827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4" name="Google Shape;2684;p34"/>
              <p:cNvSpPr>
                <a:spLocks/>
              </p:cNvSpPr>
              <p:nvPr/>
            </p:nvSpPr>
            <p:spPr bwMode="auto">
              <a:xfrm>
                <a:off x="8461206" y="3455229"/>
                <a:ext cx="69497" cy="68084"/>
              </a:xfrm>
              <a:custGeom>
                <a:avLst/>
                <a:gdLst/>
                <a:ahLst/>
                <a:cxnLst>
                  <a:cxn ang="0">
                    <a:pos x="115" y="1530"/>
                  </a:cxn>
                  <a:cxn ang="0">
                    <a:pos x="823" y="229"/>
                  </a:cxn>
                  <a:cxn ang="0">
                    <a:pos x="2352" y="206"/>
                  </a:cxn>
                  <a:cxn ang="0">
                    <a:pos x="4155" y="1895"/>
                  </a:cxn>
                  <a:cxn ang="0">
                    <a:pos x="4018" y="4383"/>
                  </a:cxn>
                </a:cxnLst>
                <a:rect l="0" t="0" r="r" b="b"/>
                <a:pathLst>
                  <a:path w="4475" h="4384" fill="none" extrusionOk="0">
                    <a:moveTo>
                      <a:pt x="115" y="1530"/>
                    </a:moveTo>
                    <a:cubicBezTo>
                      <a:pt x="1" y="1028"/>
                      <a:pt x="343" y="480"/>
                      <a:pt x="823" y="229"/>
                    </a:cubicBezTo>
                    <a:cubicBezTo>
                      <a:pt x="1279" y="1"/>
                      <a:pt x="1850" y="24"/>
                      <a:pt x="2352" y="206"/>
                    </a:cubicBezTo>
                    <a:cubicBezTo>
                      <a:pt x="3174" y="480"/>
                      <a:pt x="3835" y="1119"/>
                      <a:pt x="4155" y="1895"/>
                    </a:cubicBezTo>
                    <a:cubicBezTo>
                      <a:pt x="4475" y="2694"/>
                      <a:pt x="4429" y="3630"/>
                      <a:pt x="4018" y="4383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5" name="Google Shape;2685;p34"/>
              <p:cNvSpPr>
                <a:spLocks/>
              </p:cNvSpPr>
              <p:nvPr/>
            </p:nvSpPr>
            <p:spPr bwMode="auto">
              <a:xfrm>
                <a:off x="8339607" y="3480406"/>
                <a:ext cx="58502" cy="27317"/>
              </a:xfrm>
              <a:custGeom>
                <a:avLst/>
                <a:gdLst/>
                <a:ahLst/>
                <a:cxnLst>
                  <a:cxn ang="0">
                    <a:pos x="3721" y="0"/>
                  </a:cxn>
                  <a:cxn ang="0">
                    <a:pos x="3630" y="46"/>
                  </a:cxn>
                  <a:cxn ang="0">
                    <a:pos x="2055" y="1438"/>
                  </a:cxn>
                  <a:cxn ang="0">
                    <a:pos x="1786" y="1459"/>
                  </a:cxn>
                  <a:cxn ang="0">
                    <a:pos x="138" y="571"/>
                  </a:cxn>
                  <a:cxn ang="0">
                    <a:pos x="46" y="548"/>
                  </a:cxn>
                  <a:cxn ang="0">
                    <a:pos x="24" y="639"/>
                  </a:cxn>
                  <a:cxn ang="0">
                    <a:pos x="1809" y="1758"/>
                  </a:cxn>
                  <a:cxn ang="0">
                    <a:pos x="2101" y="1735"/>
                  </a:cxn>
                  <a:cxn ang="0">
                    <a:pos x="3767" y="69"/>
                  </a:cxn>
                  <a:cxn ang="0">
                    <a:pos x="3721" y="0"/>
                  </a:cxn>
                </a:cxnLst>
                <a:rect l="0" t="0" r="r" b="b"/>
                <a:pathLst>
                  <a:path w="3767" h="1759" extrusionOk="0">
                    <a:moveTo>
                      <a:pt x="3721" y="0"/>
                    </a:moveTo>
                    <a:cubicBezTo>
                      <a:pt x="3676" y="0"/>
                      <a:pt x="3630" y="23"/>
                      <a:pt x="3630" y="46"/>
                    </a:cubicBezTo>
                    <a:cubicBezTo>
                      <a:pt x="3425" y="776"/>
                      <a:pt x="2763" y="1347"/>
                      <a:pt x="2055" y="1438"/>
                    </a:cubicBezTo>
                    <a:cubicBezTo>
                      <a:pt x="1965" y="1452"/>
                      <a:pt x="1876" y="1459"/>
                      <a:pt x="1786" y="1459"/>
                    </a:cubicBezTo>
                    <a:cubicBezTo>
                      <a:pt x="1145" y="1459"/>
                      <a:pt x="518" y="1112"/>
                      <a:pt x="138" y="571"/>
                    </a:cubicBezTo>
                    <a:cubicBezTo>
                      <a:pt x="115" y="548"/>
                      <a:pt x="69" y="548"/>
                      <a:pt x="46" y="548"/>
                    </a:cubicBezTo>
                    <a:cubicBezTo>
                      <a:pt x="24" y="571"/>
                      <a:pt x="1" y="617"/>
                      <a:pt x="24" y="639"/>
                    </a:cubicBezTo>
                    <a:cubicBezTo>
                      <a:pt x="327" y="1306"/>
                      <a:pt x="1059" y="1758"/>
                      <a:pt x="1809" y="1758"/>
                    </a:cubicBezTo>
                    <a:cubicBezTo>
                      <a:pt x="1906" y="1758"/>
                      <a:pt x="2004" y="1751"/>
                      <a:pt x="2101" y="1735"/>
                    </a:cubicBezTo>
                    <a:cubicBezTo>
                      <a:pt x="2945" y="1598"/>
                      <a:pt x="3630" y="890"/>
                      <a:pt x="3767" y="69"/>
                    </a:cubicBezTo>
                    <a:cubicBezTo>
                      <a:pt x="3767" y="46"/>
                      <a:pt x="3744" y="23"/>
                      <a:pt x="372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6" name="Google Shape;2686;p34"/>
              <p:cNvSpPr>
                <a:spLocks/>
              </p:cNvSpPr>
              <p:nvPr/>
            </p:nvSpPr>
            <p:spPr bwMode="auto">
              <a:xfrm>
                <a:off x="8420435" y="3456409"/>
                <a:ext cx="48236" cy="37474"/>
              </a:xfrm>
              <a:custGeom>
                <a:avLst/>
                <a:gdLst/>
                <a:ahLst/>
                <a:cxnLst>
                  <a:cxn ang="0">
                    <a:pos x="992" y="1"/>
                  </a:cxn>
                  <a:cxn ang="0">
                    <a:pos x="47" y="244"/>
                  </a:cxn>
                  <a:cxn ang="0">
                    <a:pos x="24" y="336"/>
                  </a:cxn>
                  <a:cxn ang="0">
                    <a:pos x="115" y="381"/>
                  </a:cxn>
                  <a:cxn ang="0">
                    <a:pos x="835" y="257"/>
                  </a:cxn>
                  <a:cxn ang="0">
                    <a:pos x="2010" y="609"/>
                  </a:cxn>
                  <a:cxn ang="0">
                    <a:pos x="2831" y="2344"/>
                  </a:cxn>
                  <a:cxn ang="0">
                    <a:pos x="2900" y="2413"/>
                  </a:cxn>
                  <a:cxn ang="0">
                    <a:pos x="2968" y="2344"/>
                  </a:cxn>
                  <a:cxn ang="0">
                    <a:pos x="2169" y="381"/>
                  </a:cxn>
                  <a:cxn ang="0">
                    <a:pos x="992" y="1"/>
                  </a:cxn>
                </a:cxnLst>
                <a:rect l="0" t="0" r="r" b="b"/>
                <a:pathLst>
                  <a:path w="3106" h="2413" extrusionOk="0">
                    <a:moveTo>
                      <a:pt x="992" y="1"/>
                    </a:moveTo>
                    <a:cubicBezTo>
                      <a:pt x="660" y="1"/>
                      <a:pt x="331" y="82"/>
                      <a:pt x="47" y="244"/>
                    </a:cubicBezTo>
                    <a:cubicBezTo>
                      <a:pt x="24" y="267"/>
                      <a:pt x="1" y="313"/>
                      <a:pt x="24" y="336"/>
                    </a:cubicBezTo>
                    <a:cubicBezTo>
                      <a:pt x="47" y="358"/>
                      <a:pt x="69" y="381"/>
                      <a:pt x="115" y="381"/>
                    </a:cubicBezTo>
                    <a:cubicBezTo>
                      <a:pt x="349" y="297"/>
                      <a:pt x="593" y="257"/>
                      <a:pt x="835" y="257"/>
                    </a:cubicBezTo>
                    <a:cubicBezTo>
                      <a:pt x="1252" y="257"/>
                      <a:pt x="1663" y="378"/>
                      <a:pt x="2010" y="609"/>
                    </a:cubicBezTo>
                    <a:cubicBezTo>
                      <a:pt x="2535" y="997"/>
                      <a:pt x="2854" y="1659"/>
                      <a:pt x="2831" y="2344"/>
                    </a:cubicBezTo>
                    <a:cubicBezTo>
                      <a:pt x="2831" y="2367"/>
                      <a:pt x="2854" y="2390"/>
                      <a:pt x="2900" y="2413"/>
                    </a:cubicBezTo>
                    <a:cubicBezTo>
                      <a:pt x="2923" y="2413"/>
                      <a:pt x="2968" y="2390"/>
                      <a:pt x="2968" y="2344"/>
                    </a:cubicBezTo>
                    <a:cubicBezTo>
                      <a:pt x="3105" y="1637"/>
                      <a:pt x="2786" y="838"/>
                      <a:pt x="2169" y="381"/>
                    </a:cubicBezTo>
                    <a:cubicBezTo>
                      <a:pt x="1827" y="128"/>
                      <a:pt x="1407" y="1"/>
                      <a:pt x="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7" name="Google Shape;2687;p34"/>
              <p:cNvSpPr>
                <a:spLocks/>
              </p:cNvSpPr>
              <p:nvPr/>
            </p:nvSpPr>
            <p:spPr bwMode="auto">
              <a:xfrm>
                <a:off x="8455537" y="3527282"/>
                <a:ext cx="52833" cy="14225"/>
              </a:xfrm>
              <a:custGeom>
                <a:avLst/>
                <a:gdLst/>
                <a:ahLst/>
                <a:cxnLst>
                  <a:cxn ang="0">
                    <a:pos x="3333" y="1"/>
                  </a:cxn>
                  <a:cxn ang="0">
                    <a:pos x="3287" y="18"/>
                  </a:cxn>
                  <a:cxn ang="0">
                    <a:pos x="1735" y="611"/>
                  </a:cxn>
                  <a:cxn ang="0">
                    <a:pos x="1521" y="620"/>
                  </a:cxn>
                  <a:cxn ang="0">
                    <a:pos x="115" y="223"/>
                  </a:cxn>
                  <a:cxn ang="0">
                    <a:pos x="23" y="246"/>
                  </a:cxn>
                  <a:cxn ang="0">
                    <a:pos x="23" y="338"/>
                  </a:cxn>
                  <a:cxn ang="0">
                    <a:pos x="1573" y="915"/>
                  </a:cxn>
                  <a:cxn ang="0">
                    <a:pos x="1758" y="908"/>
                  </a:cxn>
                  <a:cxn ang="0">
                    <a:pos x="3379" y="109"/>
                  </a:cxn>
                  <a:cxn ang="0">
                    <a:pos x="3379" y="18"/>
                  </a:cxn>
                  <a:cxn ang="0">
                    <a:pos x="3333" y="1"/>
                  </a:cxn>
                </a:cxnLst>
                <a:rect l="0" t="0" r="r" b="b"/>
                <a:pathLst>
                  <a:path w="3402" h="916" extrusionOk="0">
                    <a:moveTo>
                      <a:pt x="3333" y="1"/>
                    </a:moveTo>
                    <a:cubicBezTo>
                      <a:pt x="3316" y="1"/>
                      <a:pt x="3299" y="7"/>
                      <a:pt x="3287" y="18"/>
                    </a:cubicBezTo>
                    <a:cubicBezTo>
                      <a:pt x="2831" y="383"/>
                      <a:pt x="2283" y="589"/>
                      <a:pt x="1735" y="611"/>
                    </a:cubicBezTo>
                    <a:cubicBezTo>
                      <a:pt x="1663" y="617"/>
                      <a:pt x="1592" y="620"/>
                      <a:pt x="1521" y="620"/>
                    </a:cubicBezTo>
                    <a:cubicBezTo>
                      <a:pt x="1027" y="620"/>
                      <a:pt x="554" y="483"/>
                      <a:pt x="115" y="223"/>
                    </a:cubicBezTo>
                    <a:cubicBezTo>
                      <a:pt x="92" y="223"/>
                      <a:pt x="46" y="223"/>
                      <a:pt x="23" y="246"/>
                    </a:cubicBezTo>
                    <a:cubicBezTo>
                      <a:pt x="1" y="269"/>
                      <a:pt x="1" y="315"/>
                      <a:pt x="23" y="338"/>
                    </a:cubicBezTo>
                    <a:cubicBezTo>
                      <a:pt x="435" y="728"/>
                      <a:pt x="1012" y="915"/>
                      <a:pt x="1573" y="915"/>
                    </a:cubicBezTo>
                    <a:cubicBezTo>
                      <a:pt x="1635" y="915"/>
                      <a:pt x="1697" y="913"/>
                      <a:pt x="1758" y="908"/>
                    </a:cubicBezTo>
                    <a:cubicBezTo>
                      <a:pt x="2374" y="863"/>
                      <a:pt x="2991" y="589"/>
                      <a:pt x="3379" y="109"/>
                    </a:cubicBezTo>
                    <a:cubicBezTo>
                      <a:pt x="3402" y="87"/>
                      <a:pt x="3402" y="41"/>
                      <a:pt x="3379" y="18"/>
                    </a:cubicBezTo>
                    <a:cubicBezTo>
                      <a:pt x="3367" y="7"/>
                      <a:pt x="3350" y="1"/>
                      <a:pt x="333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8" name="Google Shape;2688;p34"/>
              <p:cNvSpPr>
                <a:spLocks/>
              </p:cNvSpPr>
              <p:nvPr/>
            </p:nvSpPr>
            <p:spPr bwMode="auto">
              <a:xfrm>
                <a:off x="8363370" y="3448845"/>
                <a:ext cx="25174" cy="34057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23" y="24"/>
                  </a:cxn>
                  <a:cxn ang="0">
                    <a:pos x="46" y="138"/>
                  </a:cxn>
                  <a:cxn ang="0">
                    <a:pos x="959" y="982"/>
                  </a:cxn>
                  <a:cxn ang="0">
                    <a:pos x="1461" y="2124"/>
                  </a:cxn>
                  <a:cxn ang="0">
                    <a:pos x="1529" y="2192"/>
                  </a:cxn>
                  <a:cxn ang="0">
                    <a:pos x="1598" y="2124"/>
                  </a:cxn>
                  <a:cxn ang="0">
                    <a:pos x="1187" y="823"/>
                  </a:cxn>
                  <a:cxn ang="0">
                    <a:pos x="91" y="1"/>
                  </a:cxn>
                </a:cxnLst>
                <a:rect l="0" t="0" r="r" b="b"/>
                <a:pathLst>
                  <a:path w="1621" h="2193" extrusionOk="0">
                    <a:moveTo>
                      <a:pt x="91" y="1"/>
                    </a:moveTo>
                    <a:cubicBezTo>
                      <a:pt x="69" y="1"/>
                      <a:pt x="23" y="1"/>
                      <a:pt x="23" y="24"/>
                    </a:cubicBezTo>
                    <a:cubicBezTo>
                      <a:pt x="0" y="69"/>
                      <a:pt x="0" y="115"/>
                      <a:pt x="46" y="138"/>
                    </a:cubicBezTo>
                    <a:cubicBezTo>
                      <a:pt x="411" y="366"/>
                      <a:pt x="708" y="640"/>
                      <a:pt x="959" y="982"/>
                    </a:cubicBezTo>
                    <a:cubicBezTo>
                      <a:pt x="1210" y="1325"/>
                      <a:pt x="1392" y="1713"/>
                      <a:pt x="1461" y="2124"/>
                    </a:cubicBezTo>
                    <a:cubicBezTo>
                      <a:pt x="1484" y="2169"/>
                      <a:pt x="1506" y="2192"/>
                      <a:pt x="1529" y="2192"/>
                    </a:cubicBezTo>
                    <a:cubicBezTo>
                      <a:pt x="1575" y="2192"/>
                      <a:pt x="1598" y="2169"/>
                      <a:pt x="1598" y="2124"/>
                    </a:cubicBezTo>
                    <a:cubicBezTo>
                      <a:pt x="1621" y="1667"/>
                      <a:pt x="1461" y="1188"/>
                      <a:pt x="1187" y="823"/>
                    </a:cubicBezTo>
                    <a:cubicBezTo>
                      <a:pt x="936" y="435"/>
                      <a:pt x="548" y="115"/>
                      <a:pt x="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09" name="Google Shape;2689;p34"/>
              <p:cNvSpPr>
                <a:spLocks/>
              </p:cNvSpPr>
              <p:nvPr/>
            </p:nvSpPr>
            <p:spPr bwMode="auto">
              <a:xfrm>
                <a:off x="8419378" y="3492226"/>
                <a:ext cx="30501" cy="15033"/>
              </a:xfrm>
              <a:custGeom>
                <a:avLst/>
                <a:gdLst/>
                <a:ahLst/>
                <a:cxnLst>
                  <a:cxn ang="0">
                    <a:pos x="1885" y="0"/>
                  </a:cxn>
                  <a:cxn ang="0">
                    <a:pos x="1826" y="38"/>
                  </a:cxn>
                  <a:cxn ang="0">
                    <a:pos x="1073" y="632"/>
                  </a:cxn>
                  <a:cxn ang="0">
                    <a:pos x="727" y="679"/>
                  </a:cxn>
                  <a:cxn ang="0">
                    <a:pos x="92" y="540"/>
                  </a:cxn>
                  <a:cxn ang="0">
                    <a:pos x="69" y="530"/>
                  </a:cxn>
                  <a:cxn ang="0">
                    <a:pos x="23" y="540"/>
                  </a:cxn>
                  <a:cxn ang="0">
                    <a:pos x="23" y="654"/>
                  </a:cxn>
                  <a:cxn ang="0">
                    <a:pos x="775" y="968"/>
                  </a:cxn>
                  <a:cxn ang="0">
                    <a:pos x="1142" y="906"/>
                  </a:cxn>
                  <a:cxn ang="0">
                    <a:pos x="1963" y="84"/>
                  </a:cxn>
                  <a:cxn ang="0">
                    <a:pos x="1941" y="15"/>
                  </a:cxn>
                  <a:cxn ang="0">
                    <a:pos x="1885" y="0"/>
                  </a:cxn>
                </a:cxnLst>
                <a:rect l="0" t="0" r="r" b="b"/>
                <a:pathLst>
                  <a:path w="1964" h="968" extrusionOk="0">
                    <a:moveTo>
                      <a:pt x="1885" y="0"/>
                    </a:moveTo>
                    <a:cubicBezTo>
                      <a:pt x="1861" y="0"/>
                      <a:pt x="1840" y="11"/>
                      <a:pt x="1826" y="38"/>
                    </a:cubicBezTo>
                    <a:cubicBezTo>
                      <a:pt x="1667" y="335"/>
                      <a:pt x="1393" y="563"/>
                      <a:pt x="1073" y="632"/>
                    </a:cubicBezTo>
                    <a:cubicBezTo>
                      <a:pt x="960" y="664"/>
                      <a:pt x="844" y="679"/>
                      <a:pt x="727" y="679"/>
                    </a:cubicBezTo>
                    <a:cubicBezTo>
                      <a:pt x="514" y="679"/>
                      <a:pt x="298" y="629"/>
                      <a:pt x="92" y="540"/>
                    </a:cubicBezTo>
                    <a:cubicBezTo>
                      <a:pt x="84" y="533"/>
                      <a:pt x="77" y="530"/>
                      <a:pt x="69" y="530"/>
                    </a:cubicBezTo>
                    <a:cubicBezTo>
                      <a:pt x="54" y="530"/>
                      <a:pt x="38" y="540"/>
                      <a:pt x="23" y="540"/>
                    </a:cubicBezTo>
                    <a:cubicBezTo>
                      <a:pt x="0" y="586"/>
                      <a:pt x="0" y="632"/>
                      <a:pt x="23" y="654"/>
                    </a:cubicBezTo>
                    <a:cubicBezTo>
                      <a:pt x="214" y="861"/>
                      <a:pt x="492" y="968"/>
                      <a:pt x="775" y="968"/>
                    </a:cubicBezTo>
                    <a:cubicBezTo>
                      <a:pt x="899" y="968"/>
                      <a:pt x="1023" y="947"/>
                      <a:pt x="1142" y="906"/>
                    </a:cubicBezTo>
                    <a:cubicBezTo>
                      <a:pt x="1553" y="791"/>
                      <a:pt x="1872" y="472"/>
                      <a:pt x="1963" y="84"/>
                    </a:cubicBezTo>
                    <a:cubicBezTo>
                      <a:pt x="1963" y="61"/>
                      <a:pt x="1963" y="15"/>
                      <a:pt x="1941" y="15"/>
                    </a:cubicBezTo>
                    <a:cubicBezTo>
                      <a:pt x="1922" y="6"/>
                      <a:pt x="1903" y="0"/>
                      <a:pt x="18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0" name="Google Shape;2690;p34"/>
              <p:cNvSpPr>
                <a:spLocks/>
              </p:cNvSpPr>
              <p:nvPr/>
            </p:nvSpPr>
            <p:spPr bwMode="auto">
              <a:xfrm>
                <a:off x="8479999" y="3507789"/>
                <a:ext cx="17735" cy="16493"/>
              </a:xfrm>
              <a:custGeom>
                <a:avLst/>
                <a:gdLst/>
                <a:ahLst/>
                <a:cxnLst>
                  <a:cxn ang="0">
                    <a:pos x="80" y="1"/>
                  </a:cxn>
                  <a:cxn ang="0">
                    <a:pos x="46" y="18"/>
                  </a:cxn>
                  <a:cxn ang="0">
                    <a:pos x="1" y="109"/>
                  </a:cxn>
                  <a:cxn ang="0">
                    <a:pos x="457" y="634"/>
                  </a:cxn>
                  <a:cxn ang="0">
                    <a:pos x="1028" y="1045"/>
                  </a:cxn>
                  <a:cxn ang="0">
                    <a:pos x="1062" y="1062"/>
                  </a:cxn>
                  <a:cxn ang="0">
                    <a:pos x="1096" y="1045"/>
                  </a:cxn>
                  <a:cxn ang="0">
                    <a:pos x="1119" y="953"/>
                  </a:cxn>
                  <a:cxn ang="0">
                    <a:pos x="662" y="428"/>
                  </a:cxn>
                  <a:cxn ang="0">
                    <a:pos x="115" y="18"/>
                  </a:cxn>
                  <a:cxn ang="0">
                    <a:pos x="80" y="1"/>
                  </a:cxn>
                </a:cxnLst>
                <a:rect l="0" t="0" r="r" b="b"/>
                <a:pathLst>
                  <a:path w="1142" h="1062" extrusionOk="0">
                    <a:moveTo>
                      <a:pt x="80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0"/>
                      <a:pt x="1" y="86"/>
                      <a:pt x="1" y="109"/>
                    </a:cubicBezTo>
                    <a:cubicBezTo>
                      <a:pt x="138" y="314"/>
                      <a:pt x="297" y="497"/>
                      <a:pt x="457" y="634"/>
                    </a:cubicBezTo>
                    <a:cubicBezTo>
                      <a:pt x="640" y="794"/>
                      <a:pt x="822" y="931"/>
                      <a:pt x="1028" y="1045"/>
                    </a:cubicBezTo>
                    <a:cubicBezTo>
                      <a:pt x="1039" y="1056"/>
                      <a:pt x="1051" y="1062"/>
                      <a:pt x="1062" y="1062"/>
                    </a:cubicBezTo>
                    <a:cubicBezTo>
                      <a:pt x="1073" y="1062"/>
                      <a:pt x="1085" y="1056"/>
                      <a:pt x="1096" y="1045"/>
                    </a:cubicBezTo>
                    <a:cubicBezTo>
                      <a:pt x="1119" y="1022"/>
                      <a:pt x="1142" y="976"/>
                      <a:pt x="1119" y="953"/>
                    </a:cubicBezTo>
                    <a:cubicBezTo>
                      <a:pt x="982" y="771"/>
                      <a:pt x="822" y="588"/>
                      <a:pt x="662" y="428"/>
                    </a:cubicBezTo>
                    <a:cubicBezTo>
                      <a:pt x="503" y="269"/>
                      <a:pt x="320" y="109"/>
                      <a:pt x="115" y="18"/>
                    </a:cubicBezTo>
                    <a:cubicBezTo>
                      <a:pt x="103" y="6"/>
                      <a:pt x="92" y="1"/>
                      <a:pt x="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1" name="Google Shape;2691;p34"/>
              <p:cNvSpPr>
                <a:spLocks/>
              </p:cNvSpPr>
              <p:nvPr/>
            </p:nvSpPr>
            <p:spPr bwMode="auto">
              <a:xfrm>
                <a:off x="8111304" y="3028393"/>
                <a:ext cx="265516" cy="3186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43" y="4131"/>
                  </a:cxn>
                  <a:cxn ang="0">
                    <a:pos x="16617" y="11824"/>
                  </a:cxn>
                  <a:cxn ang="0">
                    <a:pos x="14791" y="20520"/>
                  </a:cxn>
                </a:cxnLst>
                <a:rect l="0" t="0" r="r" b="b"/>
                <a:pathLst>
                  <a:path w="17097" h="20520" fill="none" extrusionOk="0">
                    <a:moveTo>
                      <a:pt x="0" y="0"/>
                    </a:moveTo>
                    <a:cubicBezTo>
                      <a:pt x="4269" y="662"/>
                      <a:pt x="8765" y="1415"/>
                      <a:pt x="12143" y="4131"/>
                    </a:cubicBezTo>
                    <a:cubicBezTo>
                      <a:pt x="14517" y="6026"/>
                      <a:pt x="16138" y="8811"/>
                      <a:pt x="16617" y="11824"/>
                    </a:cubicBezTo>
                    <a:cubicBezTo>
                      <a:pt x="17096" y="14814"/>
                      <a:pt x="16434" y="17964"/>
                      <a:pt x="14791" y="2052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2" name="Google Shape;2692;p34"/>
              <p:cNvSpPr>
                <a:spLocks/>
              </p:cNvSpPr>
              <p:nvPr/>
            </p:nvSpPr>
            <p:spPr bwMode="auto">
              <a:xfrm>
                <a:off x="7816338" y="3019167"/>
                <a:ext cx="275797" cy="312665"/>
              </a:xfrm>
              <a:custGeom>
                <a:avLst/>
                <a:gdLst/>
                <a:ahLst/>
                <a:cxnLst>
                  <a:cxn ang="0">
                    <a:pos x="17759" y="663"/>
                  </a:cxn>
                  <a:cxn ang="0">
                    <a:pos x="13125" y="252"/>
                  </a:cxn>
                  <a:cxn ang="0">
                    <a:pos x="5365" y="4360"/>
                  </a:cxn>
                  <a:cxn ang="0">
                    <a:pos x="891" y="11915"/>
                  </a:cxn>
                  <a:cxn ang="0">
                    <a:pos x="685" y="20132"/>
                  </a:cxn>
                </a:cxnLst>
                <a:rect l="0" t="0" r="r" b="b"/>
                <a:pathLst>
                  <a:path w="17759" h="20133" fill="none" extrusionOk="0">
                    <a:moveTo>
                      <a:pt x="17759" y="663"/>
                    </a:moveTo>
                    <a:cubicBezTo>
                      <a:pt x="16343" y="206"/>
                      <a:pt x="14472" y="1"/>
                      <a:pt x="13125" y="252"/>
                    </a:cubicBezTo>
                    <a:cubicBezTo>
                      <a:pt x="10226" y="822"/>
                      <a:pt x="7487" y="2283"/>
                      <a:pt x="5365" y="4360"/>
                    </a:cubicBezTo>
                    <a:cubicBezTo>
                      <a:pt x="3242" y="6415"/>
                      <a:pt x="1690" y="9062"/>
                      <a:pt x="891" y="11915"/>
                    </a:cubicBezTo>
                    <a:cubicBezTo>
                      <a:pt x="115" y="14586"/>
                      <a:pt x="1" y="17439"/>
                      <a:pt x="685" y="2013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3" name="Google Shape;2693;p34"/>
              <p:cNvSpPr>
                <a:spLocks/>
              </p:cNvSpPr>
              <p:nvPr/>
            </p:nvSpPr>
            <p:spPr bwMode="auto">
              <a:xfrm>
                <a:off x="8076916" y="2967166"/>
                <a:ext cx="69838" cy="82495"/>
              </a:xfrm>
              <a:custGeom>
                <a:avLst/>
                <a:gdLst/>
                <a:ahLst/>
                <a:cxnLst>
                  <a:cxn ang="0">
                    <a:pos x="2391" y="0"/>
                  </a:cxn>
                  <a:cxn ang="0">
                    <a:pos x="1826" y="267"/>
                  </a:cxn>
                  <a:cxn ang="0">
                    <a:pos x="23" y="4307"/>
                  </a:cxn>
                  <a:cxn ang="0">
                    <a:pos x="228" y="5312"/>
                  </a:cxn>
                  <a:cxn ang="0">
                    <a:pos x="3401" y="3737"/>
                  </a:cxn>
                  <a:cxn ang="0">
                    <a:pos x="4177" y="3234"/>
                  </a:cxn>
                  <a:cxn ang="0">
                    <a:pos x="4337" y="2367"/>
                  </a:cxn>
                  <a:cxn ang="0">
                    <a:pos x="3655" y="2005"/>
                  </a:cxn>
                  <a:cxn ang="0">
                    <a:pos x="3470" y="2025"/>
                  </a:cxn>
                  <a:cxn ang="0">
                    <a:pos x="2579" y="2504"/>
                  </a:cxn>
                  <a:cxn ang="0">
                    <a:pos x="571" y="4011"/>
                  </a:cxn>
                  <a:cxn ang="0">
                    <a:pos x="2534" y="1089"/>
                  </a:cxn>
                  <a:cxn ang="0">
                    <a:pos x="2602" y="62"/>
                  </a:cxn>
                  <a:cxn ang="0">
                    <a:pos x="2391" y="0"/>
                  </a:cxn>
                </a:cxnLst>
                <a:rect l="0" t="0" r="r" b="b"/>
                <a:pathLst>
                  <a:path w="4497" h="5312" extrusionOk="0">
                    <a:moveTo>
                      <a:pt x="2391" y="0"/>
                    </a:moveTo>
                    <a:cubicBezTo>
                      <a:pt x="2196" y="0"/>
                      <a:pt x="1993" y="134"/>
                      <a:pt x="1826" y="267"/>
                    </a:cubicBezTo>
                    <a:cubicBezTo>
                      <a:pt x="685" y="1272"/>
                      <a:pt x="0" y="2778"/>
                      <a:pt x="23" y="4307"/>
                    </a:cubicBezTo>
                    <a:lnTo>
                      <a:pt x="228" y="5312"/>
                    </a:lnTo>
                    <a:cubicBezTo>
                      <a:pt x="1278" y="4787"/>
                      <a:pt x="2351" y="4262"/>
                      <a:pt x="3401" y="3737"/>
                    </a:cubicBezTo>
                    <a:cubicBezTo>
                      <a:pt x="3698" y="3600"/>
                      <a:pt x="3972" y="3463"/>
                      <a:pt x="4177" y="3234"/>
                    </a:cubicBezTo>
                    <a:cubicBezTo>
                      <a:pt x="4383" y="2983"/>
                      <a:pt x="4497" y="2641"/>
                      <a:pt x="4337" y="2367"/>
                    </a:cubicBezTo>
                    <a:cubicBezTo>
                      <a:pt x="4207" y="2126"/>
                      <a:pt x="3927" y="2005"/>
                      <a:pt x="3655" y="2005"/>
                    </a:cubicBezTo>
                    <a:cubicBezTo>
                      <a:pt x="3592" y="2005"/>
                      <a:pt x="3530" y="2012"/>
                      <a:pt x="3470" y="2025"/>
                    </a:cubicBezTo>
                    <a:cubicBezTo>
                      <a:pt x="3127" y="2093"/>
                      <a:pt x="2853" y="2299"/>
                      <a:pt x="2579" y="2504"/>
                    </a:cubicBezTo>
                    <a:cubicBezTo>
                      <a:pt x="1918" y="3006"/>
                      <a:pt x="1233" y="3508"/>
                      <a:pt x="571" y="4011"/>
                    </a:cubicBezTo>
                    <a:cubicBezTo>
                      <a:pt x="1210" y="3029"/>
                      <a:pt x="1872" y="2070"/>
                      <a:pt x="2534" y="1089"/>
                    </a:cubicBezTo>
                    <a:cubicBezTo>
                      <a:pt x="2739" y="769"/>
                      <a:pt x="2922" y="267"/>
                      <a:pt x="2602" y="62"/>
                    </a:cubicBezTo>
                    <a:cubicBezTo>
                      <a:pt x="2535" y="19"/>
                      <a:pt x="2464" y="0"/>
                      <a:pt x="239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4" name="Google Shape;2694;p34"/>
              <p:cNvSpPr>
                <a:spLocks/>
              </p:cNvSpPr>
              <p:nvPr/>
            </p:nvSpPr>
            <p:spPr bwMode="auto">
              <a:xfrm>
                <a:off x="7797203" y="3026094"/>
                <a:ext cx="572809" cy="507350"/>
              </a:xfrm>
              <a:custGeom>
                <a:avLst/>
                <a:gdLst/>
                <a:ahLst/>
                <a:cxnLst>
                  <a:cxn ang="0">
                    <a:pos x="17672" y="1"/>
                  </a:cxn>
                  <a:cxn ang="0">
                    <a:pos x="3835" y="8091"/>
                  </a:cxn>
                  <a:cxn ang="0">
                    <a:pos x="9450" y="29479"/>
                  </a:cxn>
                  <a:cxn ang="0">
                    <a:pos x="20149" y="32669"/>
                  </a:cxn>
                  <a:cxn ang="0">
                    <a:pos x="29376" y="29456"/>
                  </a:cxn>
                  <a:cxn ang="0">
                    <a:pos x="36680" y="16377"/>
                  </a:cxn>
                  <a:cxn ang="0">
                    <a:pos x="19248" y="28"/>
                  </a:cxn>
                  <a:cxn ang="0">
                    <a:pos x="18648" y="34"/>
                  </a:cxn>
                  <a:cxn ang="0">
                    <a:pos x="17672" y="1"/>
                  </a:cxn>
                </a:cxnLst>
                <a:rect l="0" t="0" r="r" b="b"/>
                <a:pathLst>
                  <a:path w="36884" h="32669" extrusionOk="0">
                    <a:moveTo>
                      <a:pt x="17672" y="1"/>
                    </a:moveTo>
                    <a:cubicBezTo>
                      <a:pt x="14899" y="1"/>
                      <a:pt x="6974" y="674"/>
                      <a:pt x="3835" y="8091"/>
                    </a:cubicBezTo>
                    <a:cubicBezTo>
                      <a:pt x="0" y="17130"/>
                      <a:pt x="2579" y="25142"/>
                      <a:pt x="9450" y="29479"/>
                    </a:cubicBezTo>
                    <a:cubicBezTo>
                      <a:pt x="12846" y="31618"/>
                      <a:pt x="16630" y="32669"/>
                      <a:pt x="20149" y="32669"/>
                    </a:cubicBezTo>
                    <a:cubicBezTo>
                      <a:pt x="23726" y="32669"/>
                      <a:pt x="27029" y="31584"/>
                      <a:pt x="29376" y="29456"/>
                    </a:cubicBezTo>
                    <a:cubicBezTo>
                      <a:pt x="34033" y="25210"/>
                      <a:pt x="36498" y="20531"/>
                      <a:pt x="36680" y="16377"/>
                    </a:cubicBezTo>
                    <a:cubicBezTo>
                      <a:pt x="36883" y="12275"/>
                      <a:pt x="34772" y="28"/>
                      <a:pt x="19248" y="28"/>
                    </a:cubicBezTo>
                    <a:cubicBezTo>
                      <a:pt x="19051" y="28"/>
                      <a:pt x="18851" y="30"/>
                      <a:pt x="18648" y="34"/>
                    </a:cubicBezTo>
                    <a:cubicBezTo>
                      <a:pt x="18648" y="34"/>
                      <a:pt x="18287" y="1"/>
                      <a:pt x="17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5" name="Google Shape;2695;p34"/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6" name="Google Shape;2696;p34"/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7" name="Google Shape;2697;p34"/>
              <p:cNvSpPr>
                <a:spLocks/>
              </p:cNvSpPr>
              <p:nvPr/>
            </p:nvSpPr>
            <p:spPr bwMode="auto">
              <a:xfrm>
                <a:off x="7828391" y="3534597"/>
                <a:ext cx="382504" cy="334687"/>
              </a:xfrm>
              <a:custGeom>
                <a:avLst/>
                <a:gdLst/>
                <a:ahLst/>
                <a:cxnLst>
                  <a:cxn ang="0">
                    <a:pos x="8069" y="0"/>
                  </a:cxn>
                  <a:cxn ang="0">
                    <a:pos x="1" y="7330"/>
                  </a:cxn>
                  <a:cxn ang="0">
                    <a:pos x="5136" y="10823"/>
                  </a:cxn>
                  <a:cxn ang="0">
                    <a:pos x="2968" y="20455"/>
                  </a:cxn>
                  <a:cxn ang="0">
                    <a:pos x="13034" y="21300"/>
                  </a:cxn>
                  <a:cxn ang="0">
                    <a:pos x="22506" y="21551"/>
                  </a:cxn>
                  <a:cxn ang="0">
                    <a:pos x="23670" y="13402"/>
                  </a:cxn>
                  <a:cxn ang="0">
                    <a:pos x="22415" y="1898"/>
                  </a:cxn>
                  <a:cxn ang="0">
                    <a:pos x="16024" y="939"/>
                  </a:cxn>
                  <a:cxn ang="0">
                    <a:pos x="8263" y="4"/>
                  </a:cxn>
                  <a:cxn ang="0">
                    <a:pos x="8069" y="0"/>
                  </a:cxn>
                </a:cxnLst>
                <a:rect l="0" t="0" r="r" b="b"/>
                <a:pathLst>
                  <a:path w="24630" h="21551" extrusionOk="0">
                    <a:moveTo>
                      <a:pt x="8069" y="0"/>
                    </a:moveTo>
                    <a:cubicBezTo>
                      <a:pt x="2763" y="0"/>
                      <a:pt x="1" y="7330"/>
                      <a:pt x="1" y="7330"/>
                    </a:cubicBezTo>
                    <a:cubicBezTo>
                      <a:pt x="1" y="7330"/>
                      <a:pt x="2466" y="10617"/>
                      <a:pt x="5136" y="10823"/>
                    </a:cubicBezTo>
                    <a:lnTo>
                      <a:pt x="2968" y="20455"/>
                    </a:lnTo>
                    <a:lnTo>
                      <a:pt x="13034" y="21300"/>
                    </a:lnTo>
                    <a:cubicBezTo>
                      <a:pt x="13057" y="21300"/>
                      <a:pt x="22506" y="21551"/>
                      <a:pt x="22506" y="21551"/>
                    </a:cubicBezTo>
                    <a:lnTo>
                      <a:pt x="23670" y="13402"/>
                    </a:lnTo>
                    <a:cubicBezTo>
                      <a:pt x="24629" y="7833"/>
                      <a:pt x="24629" y="2606"/>
                      <a:pt x="22415" y="1898"/>
                    </a:cubicBezTo>
                    <a:cubicBezTo>
                      <a:pt x="18900" y="780"/>
                      <a:pt x="16777" y="985"/>
                      <a:pt x="16024" y="939"/>
                    </a:cubicBezTo>
                    <a:cubicBezTo>
                      <a:pt x="15271" y="780"/>
                      <a:pt x="11961" y="163"/>
                      <a:pt x="8263" y="4"/>
                    </a:cubicBezTo>
                    <a:cubicBezTo>
                      <a:pt x="8198" y="1"/>
                      <a:pt x="8133" y="0"/>
                      <a:pt x="80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8" name="Google Shape;2698;p34"/>
              <p:cNvSpPr>
                <a:spLocks/>
              </p:cNvSpPr>
              <p:nvPr/>
            </p:nvSpPr>
            <p:spPr bwMode="auto">
              <a:xfrm>
                <a:off x="7988633" y="3545439"/>
                <a:ext cx="146774" cy="76035"/>
              </a:xfrm>
              <a:custGeom>
                <a:avLst/>
                <a:gdLst/>
                <a:ahLst/>
                <a:cxnLst>
                  <a:cxn ang="0">
                    <a:pos x="2784" y="1"/>
                  </a:cxn>
                  <a:cxn ang="0">
                    <a:pos x="1325" y="59"/>
                  </a:cxn>
                  <a:cxn ang="0">
                    <a:pos x="183" y="995"/>
                  </a:cxn>
                  <a:cxn ang="0">
                    <a:pos x="3059" y="4669"/>
                  </a:cxn>
                  <a:cxn ang="0">
                    <a:pos x="5205" y="4875"/>
                  </a:cxn>
                  <a:cxn ang="0">
                    <a:pos x="5618" y="4896"/>
                  </a:cxn>
                  <a:cxn ang="0">
                    <a:pos x="9291" y="1634"/>
                  </a:cxn>
                  <a:cxn ang="0">
                    <a:pos x="8378" y="584"/>
                  </a:cxn>
                  <a:cxn ang="0">
                    <a:pos x="2784" y="1"/>
                  </a:cxn>
                </a:cxnLst>
                <a:rect l="0" t="0" r="r" b="b"/>
                <a:pathLst>
                  <a:path w="9451" h="4896" extrusionOk="0">
                    <a:moveTo>
                      <a:pt x="2784" y="1"/>
                    </a:moveTo>
                    <a:cubicBezTo>
                      <a:pt x="2313" y="1"/>
                      <a:pt x="1826" y="18"/>
                      <a:pt x="1325" y="59"/>
                    </a:cubicBezTo>
                    <a:cubicBezTo>
                      <a:pt x="275" y="150"/>
                      <a:pt x="183" y="995"/>
                      <a:pt x="183" y="995"/>
                    </a:cubicBezTo>
                    <a:cubicBezTo>
                      <a:pt x="1" y="2843"/>
                      <a:pt x="1279" y="4487"/>
                      <a:pt x="3059" y="4669"/>
                    </a:cubicBezTo>
                    <a:lnTo>
                      <a:pt x="5205" y="4875"/>
                    </a:lnTo>
                    <a:cubicBezTo>
                      <a:pt x="5344" y="4889"/>
                      <a:pt x="5481" y="4896"/>
                      <a:pt x="5618" y="4896"/>
                    </a:cubicBezTo>
                    <a:cubicBezTo>
                      <a:pt x="7478" y="4896"/>
                      <a:pt x="9078" y="3612"/>
                      <a:pt x="9291" y="1634"/>
                    </a:cubicBezTo>
                    <a:cubicBezTo>
                      <a:pt x="9291" y="1634"/>
                      <a:pt x="9450" y="698"/>
                      <a:pt x="8378" y="584"/>
                    </a:cubicBezTo>
                    <a:cubicBezTo>
                      <a:pt x="7229" y="469"/>
                      <a:pt x="5230" y="1"/>
                      <a:pt x="27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19" name="Google Shape;2699;p34"/>
              <p:cNvSpPr>
                <a:spLocks/>
              </p:cNvSpPr>
              <p:nvPr/>
            </p:nvSpPr>
            <p:spPr bwMode="auto">
              <a:xfrm>
                <a:off x="7812440" y="3647515"/>
                <a:ext cx="99982" cy="57352"/>
              </a:xfrm>
              <a:custGeom>
                <a:avLst/>
                <a:gdLst/>
                <a:ahLst/>
                <a:cxnLst>
                  <a:cxn ang="0">
                    <a:pos x="1050" y="0"/>
                  </a:cxn>
                  <a:cxn ang="0">
                    <a:pos x="822" y="106"/>
                  </a:cxn>
                  <a:cxn ang="0">
                    <a:pos x="457" y="1088"/>
                  </a:cxn>
                  <a:cxn ang="0">
                    <a:pos x="5958" y="3690"/>
                  </a:cxn>
                  <a:cxn ang="0">
                    <a:pos x="5998" y="3692"/>
                  </a:cxn>
                  <a:cxn ang="0">
                    <a:pos x="6346" y="3393"/>
                  </a:cxn>
                  <a:cxn ang="0">
                    <a:pos x="6414" y="2799"/>
                  </a:cxn>
                  <a:cxn ang="0">
                    <a:pos x="6141" y="2434"/>
                  </a:cxn>
                  <a:cxn ang="0">
                    <a:pos x="1256" y="83"/>
                  </a:cxn>
                  <a:cxn ang="0">
                    <a:pos x="1050" y="0"/>
                  </a:cxn>
                </a:cxnLst>
                <a:rect l="0" t="0" r="r" b="b"/>
                <a:pathLst>
                  <a:path w="6438" h="3693" extrusionOk="0">
                    <a:moveTo>
                      <a:pt x="1050" y="0"/>
                    </a:moveTo>
                    <a:cubicBezTo>
                      <a:pt x="966" y="0"/>
                      <a:pt x="882" y="35"/>
                      <a:pt x="822" y="106"/>
                    </a:cubicBezTo>
                    <a:cubicBezTo>
                      <a:pt x="822" y="106"/>
                      <a:pt x="0" y="745"/>
                      <a:pt x="457" y="1088"/>
                    </a:cubicBezTo>
                    <a:cubicBezTo>
                      <a:pt x="1187" y="1635"/>
                      <a:pt x="3310" y="3279"/>
                      <a:pt x="5958" y="3690"/>
                    </a:cubicBezTo>
                    <a:cubicBezTo>
                      <a:pt x="5971" y="3691"/>
                      <a:pt x="5985" y="3692"/>
                      <a:pt x="5998" y="3692"/>
                    </a:cubicBezTo>
                    <a:cubicBezTo>
                      <a:pt x="6166" y="3692"/>
                      <a:pt x="6325" y="3562"/>
                      <a:pt x="6346" y="3393"/>
                    </a:cubicBezTo>
                    <a:lnTo>
                      <a:pt x="6414" y="2799"/>
                    </a:lnTo>
                    <a:cubicBezTo>
                      <a:pt x="6437" y="2617"/>
                      <a:pt x="6300" y="2457"/>
                      <a:pt x="6141" y="2434"/>
                    </a:cubicBezTo>
                    <a:cubicBezTo>
                      <a:pt x="3858" y="2069"/>
                      <a:pt x="1872" y="585"/>
                      <a:pt x="1256" y="83"/>
                    </a:cubicBezTo>
                    <a:cubicBezTo>
                      <a:pt x="1201" y="29"/>
                      <a:pt x="1126" y="0"/>
                      <a:pt x="105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0" name="Google Shape;2700;p34"/>
              <p:cNvSpPr>
                <a:spLocks/>
              </p:cNvSpPr>
              <p:nvPr/>
            </p:nvSpPr>
            <p:spPr bwMode="auto">
              <a:xfrm>
                <a:off x="8003885" y="3416135"/>
                <a:ext cx="119829" cy="185024"/>
              </a:xfrm>
              <a:custGeom>
                <a:avLst/>
                <a:gdLst/>
                <a:ahLst/>
                <a:cxnLst>
                  <a:cxn ang="0">
                    <a:pos x="3877" y="1"/>
                  </a:cxn>
                  <a:cxn ang="0">
                    <a:pos x="411" y="3317"/>
                  </a:cxn>
                  <a:cxn ang="0">
                    <a:pos x="91" y="9160"/>
                  </a:cxn>
                  <a:cxn ang="0">
                    <a:pos x="3470" y="11899"/>
                  </a:cxn>
                  <a:cxn ang="0">
                    <a:pos x="3675" y="11899"/>
                  </a:cxn>
                  <a:cxn ang="0">
                    <a:pos x="4143" y="11913"/>
                  </a:cxn>
                  <a:cxn ang="0">
                    <a:pos x="7304" y="9548"/>
                  </a:cxn>
                  <a:cxn ang="0">
                    <a:pos x="7601" y="3705"/>
                  </a:cxn>
                  <a:cxn ang="0">
                    <a:pos x="4291" y="7"/>
                  </a:cxn>
                  <a:cxn ang="0">
                    <a:pos x="4086" y="7"/>
                  </a:cxn>
                  <a:cxn ang="0">
                    <a:pos x="3877" y="1"/>
                  </a:cxn>
                </a:cxnLst>
                <a:rect l="0" t="0" r="r" b="b"/>
                <a:pathLst>
                  <a:path w="7716" h="11914" extrusionOk="0">
                    <a:moveTo>
                      <a:pt x="3877" y="1"/>
                    </a:moveTo>
                    <a:cubicBezTo>
                      <a:pt x="2029" y="1"/>
                      <a:pt x="499" y="1447"/>
                      <a:pt x="411" y="3317"/>
                    </a:cubicBezTo>
                    <a:lnTo>
                      <a:pt x="91" y="9160"/>
                    </a:lnTo>
                    <a:cubicBezTo>
                      <a:pt x="0" y="11100"/>
                      <a:pt x="1529" y="11785"/>
                      <a:pt x="3470" y="11899"/>
                    </a:cubicBezTo>
                    <a:lnTo>
                      <a:pt x="3675" y="11899"/>
                    </a:lnTo>
                    <a:cubicBezTo>
                      <a:pt x="3833" y="11908"/>
                      <a:pt x="3990" y="11913"/>
                      <a:pt x="4143" y="11913"/>
                    </a:cubicBezTo>
                    <a:cubicBezTo>
                      <a:pt x="5850" y="11913"/>
                      <a:pt x="7220" y="11307"/>
                      <a:pt x="7304" y="9548"/>
                    </a:cubicBezTo>
                    <a:lnTo>
                      <a:pt x="7601" y="3705"/>
                    </a:lnTo>
                    <a:cubicBezTo>
                      <a:pt x="7715" y="1764"/>
                      <a:pt x="6231" y="121"/>
                      <a:pt x="4291" y="7"/>
                    </a:cubicBezTo>
                    <a:lnTo>
                      <a:pt x="4086" y="7"/>
                    </a:lnTo>
                    <a:cubicBezTo>
                      <a:pt x="4016" y="3"/>
                      <a:pt x="3946" y="1"/>
                      <a:pt x="387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1" name="Google Shape;2701;p34"/>
              <p:cNvSpPr>
                <a:spLocks/>
              </p:cNvSpPr>
              <p:nvPr/>
            </p:nvSpPr>
            <p:spPr bwMode="auto">
              <a:xfrm>
                <a:off x="8007070" y="3416135"/>
                <a:ext cx="116646" cy="128076"/>
              </a:xfrm>
              <a:custGeom>
                <a:avLst/>
                <a:gdLst/>
                <a:ahLst/>
                <a:cxnLst>
                  <a:cxn ang="0">
                    <a:pos x="3672" y="1"/>
                  </a:cxn>
                  <a:cxn ang="0">
                    <a:pos x="206" y="3317"/>
                  </a:cxn>
                  <a:cxn ang="0">
                    <a:pos x="1" y="7220"/>
                  </a:cxn>
                  <a:cxn ang="0">
                    <a:pos x="5785" y="8247"/>
                  </a:cxn>
                  <a:cxn ang="0">
                    <a:pos x="7168" y="8178"/>
                  </a:cxn>
                  <a:cxn ang="0">
                    <a:pos x="7396" y="3705"/>
                  </a:cxn>
                  <a:cxn ang="0">
                    <a:pos x="4086" y="7"/>
                  </a:cxn>
                  <a:cxn ang="0">
                    <a:pos x="3881" y="7"/>
                  </a:cxn>
                  <a:cxn ang="0">
                    <a:pos x="3672" y="1"/>
                  </a:cxn>
                </a:cxnLst>
                <a:rect l="0" t="0" r="r" b="b"/>
                <a:pathLst>
                  <a:path w="7511" h="8247" extrusionOk="0">
                    <a:moveTo>
                      <a:pt x="3672" y="1"/>
                    </a:moveTo>
                    <a:cubicBezTo>
                      <a:pt x="1824" y="1"/>
                      <a:pt x="294" y="1447"/>
                      <a:pt x="206" y="3317"/>
                    </a:cubicBezTo>
                    <a:lnTo>
                      <a:pt x="1" y="7220"/>
                    </a:lnTo>
                    <a:cubicBezTo>
                      <a:pt x="2290" y="8017"/>
                      <a:pt x="4278" y="8247"/>
                      <a:pt x="5785" y="8247"/>
                    </a:cubicBezTo>
                    <a:cubicBezTo>
                      <a:pt x="6305" y="8247"/>
                      <a:pt x="6769" y="8219"/>
                      <a:pt x="7168" y="8178"/>
                    </a:cubicBezTo>
                    <a:lnTo>
                      <a:pt x="7396" y="3705"/>
                    </a:lnTo>
                    <a:cubicBezTo>
                      <a:pt x="7510" y="1764"/>
                      <a:pt x="6026" y="121"/>
                      <a:pt x="4086" y="7"/>
                    </a:cubicBezTo>
                    <a:lnTo>
                      <a:pt x="3881" y="7"/>
                    </a:lnTo>
                    <a:cubicBezTo>
                      <a:pt x="3811" y="3"/>
                      <a:pt x="3741" y="1"/>
                      <a:pt x="3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2" name="Google Shape;2702;p34"/>
              <p:cNvSpPr>
                <a:spLocks/>
              </p:cNvSpPr>
              <p:nvPr/>
            </p:nvSpPr>
            <p:spPr bwMode="auto">
              <a:xfrm>
                <a:off x="7796846" y="3286924"/>
                <a:ext cx="153499" cy="138776"/>
              </a:xfrm>
              <a:custGeom>
                <a:avLst/>
                <a:gdLst/>
                <a:ahLst/>
                <a:cxnLst>
                  <a:cxn ang="0">
                    <a:pos x="4955" y="1"/>
                  </a:cxn>
                  <a:cxn ang="0">
                    <a:pos x="685" y="3236"/>
                  </a:cxn>
                  <a:cxn ang="0">
                    <a:pos x="3698" y="8760"/>
                  </a:cxn>
                  <a:cxn ang="0">
                    <a:pos x="4937" y="8936"/>
                  </a:cxn>
                  <a:cxn ang="0">
                    <a:pos x="9199" y="5701"/>
                  </a:cxn>
                  <a:cxn ang="0">
                    <a:pos x="6186" y="177"/>
                  </a:cxn>
                  <a:cxn ang="0">
                    <a:pos x="4955" y="1"/>
                  </a:cxn>
                </a:cxnLst>
                <a:rect l="0" t="0" r="r" b="b"/>
                <a:pathLst>
                  <a:path w="9884" h="8936" extrusionOk="0">
                    <a:moveTo>
                      <a:pt x="4955" y="1"/>
                    </a:moveTo>
                    <a:cubicBezTo>
                      <a:pt x="3029" y="1"/>
                      <a:pt x="1250" y="1276"/>
                      <a:pt x="685" y="3236"/>
                    </a:cubicBezTo>
                    <a:cubicBezTo>
                      <a:pt x="0" y="5610"/>
                      <a:pt x="1347" y="8075"/>
                      <a:pt x="3698" y="8760"/>
                    </a:cubicBezTo>
                    <a:cubicBezTo>
                      <a:pt x="4112" y="8879"/>
                      <a:pt x="4528" y="8936"/>
                      <a:pt x="4937" y="8936"/>
                    </a:cubicBezTo>
                    <a:cubicBezTo>
                      <a:pt x="6870" y="8936"/>
                      <a:pt x="8633" y="7661"/>
                      <a:pt x="9199" y="5701"/>
                    </a:cubicBezTo>
                    <a:cubicBezTo>
                      <a:pt x="9884" y="3327"/>
                      <a:pt x="8537" y="862"/>
                      <a:pt x="6186" y="177"/>
                    </a:cubicBezTo>
                    <a:cubicBezTo>
                      <a:pt x="5776" y="58"/>
                      <a:pt x="5362" y="1"/>
                      <a:pt x="495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3" name="Google Shape;2703;p34"/>
              <p:cNvSpPr>
                <a:spLocks/>
              </p:cNvSpPr>
              <p:nvPr/>
            </p:nvSpPr>
            <p:spPr bwMode="auto">
              <a:xfrm>
                <a:off x="7813496" y="3332945"/>
                <a:ext cx="117003" cy="91922"/>
              </a:xfrm>
              <a:custGeom>
                <a:avLst/>
                <a:gdLst/>
                <a:ahLst/>
                <a:cxnLst>
                  <a:cxn ang="0">
                    <a:pos x="3455" y="0"/>
                  </a:cxn>
                  <a:cxn ang="0">
                    <a:pos x="435" y="2008"/>
                  </a:cxn>
                  <a:cxn ang="0">
                    <a:pos x="2968" y="5751"/>
                  </a:cxn>
                  <a:cxn ang="0">
                    <a:pos x="4096" y="5918"/>
                  </a:cxn>
                  <a:cxn ang="0">
                    <a:pos x="7100" y="3925"/>
                  </a:cxn>
                  <a:cxn ang="0">
                    <a:pos x="4566" y="159"/>
                  </a:cxn>
                  <a:cxn ang="0">
                    <a:pos x="3455" y="0"/>
                  </a:cxn>
                </a:cxnLst>
                <a:rect l="0" t="0" r="r" b="b"/>
                <a:pathLst>
                  <a:path w="7534" h="5919" extrusionOk="0">
                    <a:moveTo>
                      <a:pt x="3455" y="0"/>
                    </a:moveTo>
                    <a:cubicBezTo>
                      <a:pt x="2042" y="0"/>
                      <a:pt x="798" y="773"/>
                      <a:pt x="435" y="2008"/>
                    </a:cubicBezTo>
                    <a:cubicBezTo>
                      <a:pt x="1" y="3537"/>
                      <a:pt x="1119" y="5226"/>
                      <a:pt x="2968" y="5751"/>
                    </a:cubicBezTo>
                    <a:cubicBezTo>
                      <a:pt x="3347" y="5865"/>
                      <a:pt x="3728" y="5918"/>
                      <a:pt x="4096" y="5918"/>
                    </a:cubicBezTo>
                    <a:cubicBezTo>
                      <a:pt x="5502" y="5918"/>
                      <a:pt x="6738" y="5137"/>
                      <a:pt x="7100" y="3925"/>
                    </a:cubicBezTo>
                    <a:cubicBezTo>
                      <a:pt x="7533" y="2373"/>
                      <a:pt x="6415" y="684"/>
                      <a:pt x="4566" y="159"/>
                    </a:cubicBezTo>
                    <a:cubicBezTo>
                      <a:pt x="4193" y="51"/>
                      <a:pt x="3818" y="0"/>
                      <a:pt x="345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4" name="Google Shape;2704;p34"/>
              <p:cNvSpPr>
                <a:spLocks/>
              </p:cNvSpPr>
              <p:nvPr/>
            </p:nvSpPr>
            <p:spPr bwMode="auto">
              <a:xfrm>
                <a:off x="7814210" y="3333877"/>
                <a:ext cx="119472" cy="36014"/>
              </a:xfrm>
              <a:custGeom>
                <a:avLst/>
                <a:gdLst/>
                <a:ahLst/>
                <a:cxnLst>
                  <a:cxn ang="0">
                    <a:pos x="3468" y="0"/>
                  </a:cxn>
                  <a:cxn ang="0">
                    <a:pos x="1986" y="190"/>
                  </a:cxn>
                  <a:cxn ang="0">
                    <a:pos x="1005" y="532"/>
                  </a:cxn>
                  <a:cxn ang="0">
                    <a:pos x="92" y="1057"/>
                  </a:cxn>
                  <a:cxn ang="0">
                    <a:pos x="46" y="1240"/>
                  </a:cxn>
                  <a:cxn ang="0">
                    <a:pos x="188" y="1317"/>
                  </a:cxn>
                  <a:cxn ang="0">
                    <a:pos x="252" y="1308"/>
                  </a:cxn>
                  <a:cxn ang="0">
                    <a:pos x="2101" y="601"/>
                  </a:cxn>
                  <a:cxn ang="0">
                    <a:pos x="3435" y="423"/>
                  </a:cxn>
                  <a:cxn ang="0">
                    <a:pos x="4041" y="464"/>
                  </a:cxn>
                  <a:cxn ang="0">
                    <a:pos x="5890" y="1035"/>
                  </a:cxn>
                  <a:cxn ang="0">
                    <a:pos x="6688" y="1582"/>
                  </a:cxn>
                  <a:cxn ang="0">
                    <a:pos x="7076" y="1925"/>
                  </a:cxn>
                  <a:cxn ang="0">
                    <a:pos x="7442" y="2267"/>
                  </a:cxn>
                  <a:cxn ang="0">
                    <a:pos x="7544" y="2318"/>
                  </a:cxn>
                  <a:cxn ang="0">
                    <a:pos x="7647" y="2267"/>
                  </a:cxn>
                  <a:cxn ang="0">
                    <a:pos x="7647" y="2062"/>
                  </a:cxn>
                  <a:cxn ang="0">
                    <a:pos x="7282" y="1697"/>
                  </a:cxn>
                  <a:cxn ang="0">
                    <a:pos x="6917" y="1331"/>
                  </a:cxn>
                  <a:cxn ang="0">
                    <a:pos x="6072" y="715"/>
                  </a:cxn>
                  <a:cxn ang="0">
                    <a:pos x="5593" y="464"/>
                  </a:cxn>
                  <a:cxn ang="0">
                    <a:pos x="5113" y="259"/>
                  </a:cxn>
                  <a:cxn ang="0">
                    <a:pos x="4086" y="30"/>
                  </a:cxn>
                  <a:cxn ang="0">
                    <a:pos x="3468" y="0"/>
                  </a:cxn>
                </a:cxnLst>
                <a:rect l="0" t="0" r="r" b="b"/>
                <a:pathLst>
                  <a:path w="7693" h="2319" extrusionOk="0">
                    <a:moveTo>
                      <a:pt x="3468" y="0"/>
                    </a:moveTo>
                    <a:cubicBezTo>
                      <a:pt x="2968" y="0"/>
                      <a:pt x="2472" y="61"/>
                      <a:pt x="1986" y="190"/>
                    </a:cubicBezTo>
                    <a:cubicBezTo>
                      <a:pt x="1644" y="281"/>
                      <a:pt x="1324" y="395"/>
                      <a:pt x="1005" y="532"/>
                    </a:cubicBezTo>
                    <a:cubicBezTo>
                      <a:pt x="685" y="692"/>
                      <a:pt x="389" y="852"/>
                      <a:pt x="92" y="1057"/>
                    </a:cubicBezTo>
                    <a:cubicBezTo>
                      <a:pt x="23" y="1103"/>
                      <a:pt x="1" y="1172"/>
                      <a:pt x="46" y="1240"/>
                    </a:cubicBezTo>
                    <a:cubicBezTo>
                      <a:pt x="81" y="1291"/>
                      <a:pt x="128" y="1317"/>
                      <a:pt x="188" y="1317"/>
                    </a:cubicBezTo>
                    <a:cubicBezTo>
                      <a:pt x="207" y="1317"/>
                      <a:pt x="229" y="1314"/>
                      <a:pt x="252" y="1308"/>
                    </a:cubicBezTo>
                    <a:cubicBezTo>
                      <a:pt x="822" y="989"/>
                      <a:pt x="1461" y="761"/>
                      <a:pt x="2101" y="601"/>
                    </a:cubicBezTo>
                    <a:cubicBezTo>
                      <a:pt x="2528" y="490"/>
                      <a:pt x="2978" y="423"/>
                      <a:pt x="3435" y="423"/>
                    </a:cubicBezTo>
                    <a:cubicBezTo>
                      <a:pt x="3636" y="423"/>
                      <a:pt x="3838" y="436"/>
                      <a:pt x="4041" y="464"/>
                    </a:cubicBezTo>
                    <a:cubicBezTo>
                      <a:pt x="4680" y="532"/>
                      <a:pt x="5319" y="715"/>
                      <a:pt x="5890" y="1035"/>
                    </a:cubicBezTo>
                    <a:cubicBezTo>
                      <a:pt x="6186" y="1172"/>
                      <a:pt x="6437" y="1400"/>
                      <a:pt x="6688" y="1582"/>
                    </a:cubicBezTo>
                    <a:cubicBezTo>
                      <a:pt x="6848" y="1674"/>
                      <a:pt x="6940" y="1811"/>
                      <a:pt x="7076" y="1925"/>
                    </a:cubicBezTo>
                    <a:lnTo>
                      <a:pt x="7442" y="2267"/>
                    </a:lnTo>
                    <a:cubicBezTo>
                      <a:pt x="7476" y="2301"/>
                      <a:pt x="7510" y="2318"/>
                      <a:pt x="7544" y="2318"/>
                    </a:cubicBezTo>
                    <a:cubicBezTo>
                      <a:pt x="7579" y="2318"/>
                      <a:pt x="7613" y="2301"/>
                      <a:pt x="7647" y="2267"/>
                    </a:cubicBezTo>
                    <a:cubicBezTo>
                      <a:pt x="7693" y="2221"/>
                      <a:pt x="7693" y="2130"/>
                      <a:pt x="7647" y="2062"/>
                    </a:cubicBezTo>
                    <a:lnTo>
                      <a:pt x="7282" y="1697"/>
                    </a:lnTo>
                    <a:cubicBezTo>
                      <a:pt x="7168" y="1582"/>
                      <a:pt x="7054" y="1423"/>
                      <a:pt x="6917" y="1331"/>
                    </a:cubicBezTo>
                    <a:cubicBezTo>
                      <a:pt x="6643" y="1103"/>
                      <a:pt x="6392" y="875"/>
                      <a:pt x="6072" y="715"/>
                    </a:cubicBezTo>
                    <a:cubicBezTo>
                      <a:pt x="5912" y="624"/>
                      <a:pt x="5775" y="532"/>
                      <a:pt x="5593" y="464"/>
                    </a:cubicBezTo>
                    <a:lnTo>
                      <a:pt x="5113" y="259"/>
                    </a:lnTo>
                    <a:cubicBezTo>
                      <a:pt x="4771" y="167"/>
                      <a:pt x="4429" y="76"/>
                      <a:pt x="4086" y="30"/>
                    </a:cubicBezTo>
                    <a:cubicBezTo>
                      <a:pt x="3880" y="10"/>
                      <a:pt x="3674" y="0"/>
                      <a:pt x="3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5" name="Google Shape;2705;p34"/>
              <p:cNvSpPr>
                <a:spLocks/>
              </p:cNvSpPr>
              <p:nvPr/>
            </p:nvSpPr>
            <p:spPr bwMode="auto">
              <a:xfrm>
                <a:off x="7858166" y="3363636"/>
                <a:ext cx="92543" cy="28684"/>
              </a:xfrm>
              <a:custGeom>
                <a:avLst/>
                <a:gdLst/>
                <a:ahLst/>
                <a:cxnLst>
                  <a:cxn ang="0">
                    <a:pos x="2638" y="0"/>
                  </a:cxn>
                  <a:cxn ang="0">
                    <a:pos x="1507" y="146"/>
                  </a:cxn>
                  <a:cxn ang="0">
                    <a:pos x="47" y="876"/>
                  </a:cxn>
                  <a:cxn ang="0">
                    <a:pos x="24" y="1013"/>
                  </a:cxn>
                  <a:cxn ang="0">
                    <a:pos x="120" y="1068"/>
                  </a:cxn>
                  <a:cxn ang="0">
                    <a:pos x="161" y="1059"/>
                  </a:cxn>
                  <a:cxn ang="0">
                    <a:pos x="184" y="1059"/>
                  </a:cxn>
                  <a:cxn ang="0">
                    <a:pos x="1622" y="557"/>
                  </a:cxn>
                  <a:cxn ang="0">
                    <a:pos x="2691" y="415"/>
                  </a:cxn>
                  <a:cxn ang="0">
                    <a:pos x="3105" y="442"/>
                  </a:cxn>
                  <a:cxn ang="0">
                    <a:pos x="4520" y="876"/>
                  </a:cxn>
                  <a:cxn ang="0">
                    <a:pos x="5159" y="1287"/>
                  </a:cxn>
                  <a:cxn ang="0">
                    <a:pos x="5753" y="1789"/>
                  </a:cxn>
                  <a:cxn ang="0">
                    <a:pos x="5753" y="1812"/>
                  </a:cxn>
                  <a:cxn ang="0">
                    <a:pos x="5833" y="1846"/>
                  </a:cxn>
                  <a:cxn ang="0">
                    <a:pos x="5913" y="1812"/>
                  </a:cxn>
                  <a:cxn ang="0">
                    <a:pos x="5913" y="1652"/>
                  </a:cxn>
                  <a:cxn ang="0">
                    <a:pos x="5365" y="1059"/>
                  </a:cxn>
                  <a:cxn ang="0">
                    <a:pos x="4703" y="579"/>
                  </a:cxn>
                  <a:cxn ang="0">
                    <a:pos x="3950" y="214"/>
                  </a:cxn>
                  <a:cxn ang="0">
                    <a:pos x="3151" y="32"/>
                  </a:cxn>
                  <a:cxn ang="0">
                    <a:pos x="2638" y="0"/>
                  </a:cxn>
                </a:cxnLst>
                <a:rect l="0" t="0" r="r" b="b"/>
                <a:pathLst>
                  <a:path w="5959" h="1847" extrusionOk="0">
                    <a:moveTo>
                      <a:pt x="2638" y="0"/>
                    </a:moveTo>
                    <a:cubicBezTo>
                      <a:pt x="2254" y="0"/>
                      <a:pt x="1870" y="51"/>
                      <a:pt x="1507" y="146"/>
                    </a:cubicBezTo>
                    <a:cubicBezTo>
                      <a:pt x="982" y="283"/>
                      <a:pt x="480" y="511"/>
                      <a:pt x="47" y="876"/>
                    </a:cubicBezTo>
                    <a:cubicBezTo>
                      <a:pt x="1" y="899"/>
                      <a:pt x="1" y="945"/>
                      <a:pt x="24" y="1013"/>
                    </a:cubicBezTo>
                    <a:cubicBezTo>
                      <a:pt x="40" y="1046"/>
                      <a:pt x="82" y="1068"/>
                      <a:pt x="120" y="1068"/>
                    </a:cubicBezTo>
                    <a:cubicBezTo>
                      <a:pt x="135" y="1068"/>
                      <a:pt x="149" y="1065"/>
                      <a:pt x="161" y="1059"/>
                    </a:cubicBezTo>
                    <a:lnTo>
                      <a:pt x="184" y="1059"/>
                    </a:lnTo>
                    <a:cubicBezTo>
                      <a:pt x="640" y="853"/>
                      <a:pt x="1119" y="671"/>
                      <a:pt x="1622" y="557"/>
                    </a:cubicBezTo>
                    <a:cubicBezTo>
                      <a:pt x="1969" y="474"/>
                      <a:pt x="2328" y="415"/>
                      <a:pt x="2691" y="415"/>
                    </a:cubicBezTo>
                    <a:cubicBezTo>
                      <a:pt x="2829" y="415"/>
                      <a:pt x="2967" y="424"/>
                      <a:pt x="3105" y="442"/>
                    </a:cubicBezTo>
                    <a:cubicBezTo>
                      <a:pt x="3607" y="488"/>
                      <a:pt x="4087" y="625"/>
                      <a:pt x="4520" y="876"/>
                    </a:cubicBezTo>
                    <a:cubicBezTo>
                      <a:pt x="4771" y="990"/>
                      <a:pt x="4954" y="1150"/>
                      <a:pt x="5159" y="1287"/>
                    </a:cubicBezTo>
                    <a:cubicBezTo>
                      <a:pt x="5365" y="1447"/>
                      <a:pt x="5548" y="1629"/>
                      <a:pt x="5753" y="1789"/>
                    </a:cubicBezTo>
                    <a:lnTo>
                      <a:pt x="5753" y="1812"/>
                    </a:lnTo>
                    <a:cubicBezTo>
                      <a:pt x="5776" y="1835"/>
                      <a:pt x="5804" y="1846"/>
                      <a:pt x="5833" y="1846"/>
                    </a:cubicBezTo>
                    <a:cubicBezTo>
                      <a:pt x="5861" y="1846"/>
                      <a:pt x="5890" y="1835"/>
                      <a:pt x="5913" y="1812"/>
                    </a:cubicBezTo>
                    <a:cubicBezTo>
                      <a:pt x="5958" y="1766"/>
                      <a:pt x="5958" y="1698"/>
                      <a:pt x="5913" y="1652"/>
                    </a:cubicBezTo>
                    <a:cubicBezTo>
                      <a:pt x="5730" y="1447"/>
                      <a:pt x="5570" y="1241"/>
                      <a:pt x="5365" y="1059"/>
                    </a:cubicBezTo>
                    <a:cubicBezTo>
                      <a:pt x="5159" y="899"/>
                      <a:pt x="4954" y="694"/>
                      <a:pt x="4703" y="579"/>
                    </a:cubicBezTo>
                    <a:cubicBezTo>
                      <a:pt x="4475" y="420"/>
                      <a:pt x="4224" y="328"/>
                      <a:pt x="3950" y="214"/>
                    </a:cubicBezTo>
                    <a:cubicBezTo>
                      <a:pt x="3699" y="146"/>
                      <a:pt x="3425" y="54"/>
                      <a:pt x="3151" y="32"/>
                    </a:cubicBezTo>
                    <a:cubicBezTo>
                      <a:pt x="2981" y="10"/>
                      <a:pt x="2809" y="0"/>
                      <a:pt x="26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6" name="Google Shape;2706;p34"/>
              <p:cNvSpPr>
                <a:spLocks/>
              </p:cNvSpPr>
              <p:nvPr/>
            </p:nvSpPr>
            <p:spPr bwMode="auto">
              <a:xfrm>
                <a:off x="7856395" y="3057283"/>
                <a:ext cx="454812" cy="462049"/>
              </a:xfrm>
              <a:custGeom>
                <a:avLst/>
                <a:gdLst/>
                <a:ahLst/>
                <a:cxnLst>
                  <a:cxn ang="0">
                    <a:pos x="14594" y="0"/>
                  </a:cxn>
                  <a:cxn ang="0">
                    <a:pos x="14016" y="12"/>
                  </a:cxn>
                  <a:cxn ang="0">
                    <a:pos x="343" y="15191"/>
                  </a:cxn>
                  <a:cxn ang="0">
                    <a:pos x="14201" y="29752"/>
                  </a:cxn>
                  <a:cxn ang="0">
                    <a:pos x="15111" y="29730"/>
                  </a:cxn>
                  <a:cxn ang="0">
                    <a:pos x="28943" y="13981"/>
                  </a:cxn>
                  <a:cxn ang="0">
                    <a:pos x="14594" y="0"/>
                  </a:cxn>
                </a:cxnLst>
                <a:rect l="0" t="0" r="r" b="b"/>
                <a:pathLst>
                  <a:path w="29286" h="29752" extrusionOk="0">
                    <a:moveTo>
                      <a:pt x="14594" y="0"/>
                    </a:moveTo>
                    <a:cubicBezTo>
                      <a:pt x="14402" y="0"/>
                      <a:pt x="14209" y="4"/>
                      <a:pt x="14016" y="12"/>
                    </a:cubicBezTo>
                    <a:cubicBezTo>
                      <a:pt x="6118" y="354"/>
                      <a:pt x="1" y="7156"/>
                      <a:pt x="343" y="15191"/>
                    </a:cubicBezTo>
                    <a:cubicBezTo>
                      <a:pt x="675" y="22996"/>
                      <a:pt x="4969" y="29752"/>
                      <a:pt x="14201" y="29752"/>
                    </a:cubicBezTo>
                    <a:cubicBezTo>
                      <a:pt x="14500" y="29752"/>
                      <a:pt x="14803" y="29745"/>
                      <a:pt x="15111" y="29730"/>
                    </a:cubicBezTo>
                    <a:cubicBezTo>
                      <a:pt x="24355" y="29297"/>
                      <a:pt x="29286" y="22038"/>
                      <a:pt x="28943" y="13981"/>
                    </a:cubicBezTo>
                    <a:cubicBezTo>
                      <a:pt x="28609" y="6143"/>
                      <a:pt x="22237" y="0"/>
                      <a:pt x="145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7" name="Google Shape;2707;p34"/>
              <p:cNvSpPr>
                <a:spLocks/>
              </p:cNvSpPr>
              <p:nvPr/>
            </p:nvSpPr>
            <p:spPr bwMode="auto">
              <a:xfrm>
                <a:off x="7835831" y="3049455"/>
                <a:ext cx="474674" cy="264305"/>
              </a:xfrm>
              <a:custGeom>
                <a:avLst/>
                <a:gdLst/>
                <a:ahLst/>
                <a:cxnLst>
                  <a:cxn ang="0">
                    <a:pos x="15893" y="1"/>
                  </a:cxn>
                  <a:cxn ang="0">
                    <a:pos x="15180" y="14"/>
                  </a:cxn>
                  <a:cxn ang="0">
                    <a:pos x="1599" y="15192"/>
                  </a:cxn>
                  <a:cxn ang="0">
                    <a:pos x="15203" y="4967"/>
                  </a:cxn>
                  <a:cxn ang="0">
                    <a:pos x="28761" y="17018"/>
                  </a:cxn>
                  <a:cxn ang="0">
                    <a:pos x="30564" y="16402"/>
                  </a:cxn>
                  <a:cxn ang="0">
                    <a:pos x="15893" y="1"/>
                  </a:cxn>
                </a:cxnLst>
                <a:rect l="0" t="0" r="r" b="b"/>
                <a:pathLst>
                  <a:path w="30565" h="17019" extrusionOk="0">
                    <a:moveTo>
                      <a:pt x="15893" y="1"/>
                    </a:moveTo>
                    <a:cubicBezTo>
                      <a:pt x="15659" y="1"/>
                      <a:pt x="15421" y="5"/>
                      <a:pt x="15180" y="14"/>
                    </a:cubicBezTo>
                    <a:cubicBezTo>
                      <a:pt x="1" y="539"/>
                      <a:pt x="1599" y="15192"/>
                      <a:pt x="1599" y="15192"/>
                    </a:cubicBezTo>
                    <a:cubicBezTo>
                      <a:pt x="1599" y="15192"/>
                      <a:pt x="10044" y="11449"/>
                      <a:pt x="15203" y="4967"/>
                    </a:cubicBezTo>
                    <a:cubicBezTo>
                      <a:pt x="15203" y="4967"/>
                      <a:pt x="20589" y="12659"/>
                      <a:pt x="28761" y="17018"/>
                    </a:cubicBezTo>
                    <a:lnTo>
                      <a:pt x="30564" y="16402"/>
                    </a:lnTo>
                    <a:cubicBezTo>
                      <a:pt x="30564" y="16402"/>
                      <a:pt x="30365" y="1"/>
                      <a:pt x="1589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8" name="Google Shape;2708;p34"/>
              <p:cNvSpPr>
                <a:spLocks/>
              </p:cNvSpPr>
              <p:nvPr/>
            </p:nvSpPr>
            <p:spPr bwMode="auto">
              <a:xfrm>
                <a:off x="7895760" y="3364120"/>
                <a:ext cx="103516" cy="88642"/>
              </a:xfrm>
              <a:custGeom>
                <a:avLst/>
                <a:gdLst/>
                <a:ahLst/>
                <a:cxnLst>
                  <a:cxn ang="0">
                    <a:pos x="343" y="2785"/>
                  </a:cxn>
                  <a:cxn ang="0">
                    <a:pos x="3789" y="6757"/>
                  </a:cxn>
                  <a:cxn ang="0">
                    <a:pos x="8491" y="4429"/>
                  </a:cxn>
                  <a:cxn ang="0">
                    <a:pos x="5068" y="457"/>
                  </a:cxn>
                  <a:cxn ang="0">
                    <a:pos x="343" y="2785"/>
                  </a:cxn>
                </a:cxnLst>
                <a:rect l="0" t="0" r="r" b="b"/>
                <a:pathLst>
                  <a:path w="8857" h="7214" extrusionOk="0">
                    <a:moveTo>
                      <a:pt x="343" y="2785"/>
                    </a:moveTo>
                    <a:cubicBezTo>
                      <a:pt x="0" y="4543"/>
                      <a:pt x="1553" y="6323"/>
                      <a:pt x="3789" y="6757"/>
                    </a:cubicBezTo>
                    <a:cubicBezTo>
                      <a:pt x="6049" y="7213"/>
                      <a:pt x="8149" y="6163"/>
                      <a:pt x="8491" y="4429"/>
                    </a:cubicBezTo>
                    <a:cubicBezTo>
                      <a:pt x="8857" y="2671"/>
                      <a:pt x="7305" y="891"/>
                      <a:pt x="5068" y="457"/>
                    </a:cubicBezTo>
                    <a:cubicBezTo>
                      <a:pt x="2808" y="1"/>
                      <a:pt x="708" y="1051"/>
                      <a:pt x="343" y="2785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29" name="Google Shape;2709;p34"/>
              <p:cNvSpPr>
                <a:spLocks/>
              </p:cNvSpPr>
              <p:nvPr/>
            </p:nvSpPr>
            <p:spPr bwMode="auto">
              <a:xfrm>
                <a:off x="8120152" y="3379729"/>
                <a:ext cx="109554" cy="82303"/>
              </a:xfrm>
              <a:custGeom>
                <a:avLst/>
                <a:gdLst/>
                <a:ahLst/>
                <a:cxnLst>
                  <a:cxn ang="0">
                    <a:pos x="4483" y="1"/>
                  </a:cxn>
                  <a:cxn ang="0">
                    <a:pos x="3995" y="23"/>
                  </a:cxn>
                  <a:cxn ang="0">
                    <a:pos x="161" y="3629"/>
                  </a:cxn>
                  <a:cxn ang="0">
                    <a:pos x="4077" y="6463"/>
                  </a:cxn>
                  <a:cxn ang="0">
                    <a:pos x="4611" y="6437"/>
                  </a:cxn>
                  <a:cxn ang="0">
                    <a:pos x="8446" y="2830"/>
                  </a:cxn>
                  <a:cxn ang="0">
                    <a:pos x="4483" y="1"/>
                  </a:cxn>
                </a:cxnLst>
                <a:rect l="0" t="0" r="r" b="b"/>
                <a:pathLst>
                  <a:path w="8606" h="6464" extrusionOk="0">
                    <a:moveTo>
                      <a:pt x="4483" y="1"/>
                    </a:moveTo>
                    <a:cubicBezTo>
                      <a:pt x="4322" y="1"/>
                      <a:pt x="4160" y="8"/>
                      <a:pt x="3995" y="23"/>
                    </a:cubicBezTo>
                    <a:cubicBezTo>
                      <a:pt x="1713" y="251"/>
                      <a:pt x="1" y="1872"/>
                      <a:pt x="161" y="3629"/>
                    </a:cubicBezTo>
                    <a:cubicBezTo>
                      <a:pt x="329" y="5269"/>
                      <a:pt x="2027" y="6463"/>
                      <a:pt x="4077" y="6463"/>
                    </a:cubicBezTo>
                    <a:cubicBezTo>
                      <a:pt x="4253" y="6463"/>
                      <a:pt x="4431" y="6455"/>
                      <a:pt x="4611" y="6437"/>
                    </a:cubicBezTo>
                    <a:cubicBezTo>
                      <a:pt x="6894" y="6208"/>
                      <a:pt x="8606" y="4611"/>
                      <a:pt x="8446" y="2830"/>
                    </a:cubicBezTo>
                    <a:cubicBezTo>
                      <a:pt x="8277" y="1199"/>
                      <a:pt x="6554" y="1"/>
                      <a:pt x="44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0" name="Google Shape;2710;p34"/>
              <p:cNvSpPr>
                <a:spLocks/>
              </p:cNvSpPr>
              <p:nvPr/>
            </p:nvSpPr>
            <p:spPr bwMode="auto">
              <a:xfrm>
                <a:off x="8195316" y="3360934"/>
                <a:ext cx="22348" cy="5731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" y="206"/>
                  </a:cxn>
                  <a:cxn ang="0">
                    <a:pos x="172" y="369"/>
                  </a:cxn>
                  <a:cxn ang="0">
                    <a:pos x="206" y="365"/>
                  </a:cxn>
                  <a:cxn ang="0">
                    <a:pos x="1325" y="274"/>
                  </a:cxn>
                  <a:cxn ang="0">
                    <a:pos x="1439" y="137"/>
                  </a:cxn>
                  <a:cxn ang="0">
                    <a:pos x="1325" y="23"/>
                  </a:cxn>
                  <a:cxn ang="0">
                    <a:pos x="183" y="0"/>
                  </a:cxn>
                </a:cxnLst>
                <a:rect l="0" t="0" r="r" b="b"/>
                <a:pathLst>
                  <a:path w="1439" h="369" extrusionOk="0">
                    <a:moveTo>
                      <a:pt x="161" y="0"/>
                    </a:moveTo>
                    <a:cubicBezTo>
                      <a:pt x="69" y="0"/>
                      <a:pt x="1" y="91"/>
                      <a:pt x="1" y="206"/>
                    </a:cubicBezTo>
                    <a:cubicBezTo>
                      <a:pt x="21" y="287"/>
                      <a:pt x="78" y="369"/>
                      <a:pt x="172" y="369"/>
                    </a:cubicBezTo>
                    <a:cubicBezTo>
                      <a:pt x="183" y="369"/>
                      <a:pt x="194" y="368"/>
                      <a:pt x="206" y="365"/>
                    </a:cubicBezTo>
                    <a:lnTo>
                      <a:pt x="1325" y="274"/>
                    </a:lnTo>
                    <a:cubicBezTo>
                      <a:pt x="1393" y="274"/>
                      <a:pt x="1439" y="206"/>
                      <a:pt x="1439" y="137"/>
                    </a:cubicBezTo>
                    <a:cubicBezTo>
                      <a:pt x="1439" y="69"/>
                      <a:pt x="1393" y="23"/>
                      <a:pt x="1325" y="23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1" name="Google Shape;2711;p34"/>
              <p:cNvSpPr>
                <a:spLocks/>
              </p:cNvSpPr>
              <p:nvPr/>
            </p:nvSpPr>
            <p:spPr bwMode="auto">
              <a:xfrm>
                <a:off x="8197086" y="3344532"/>
                <a:ext cx="22348" cy="7967"/>
              </a:xfrm>
              <a:custGeom>
                <a:avLst/>
                <a:gdLst/>
                <a:ahLst/>
                <a:cxnLst>
                  <a:cxn ang="0">
                    <a:pos x="1338" y="0"/>
                  </a:cxn>
                  <a:cxn ang="0">
                    <a:pos x="1302" y="6"/>
                  </a:cxn>
                  <a:cxn ang="0">
                    <a:pos x="184" y="143"/>
                  </a:cxn>
                  <a:cxn ang="0">
                    <a:pos x="161" y="143"/>
                  </a:cxn>
                  <a:cxn ang="0">
                    <a:pos x="24" y="371"/>
                  </a:cxn>
                  <a:cxn ang="0">
                    <a:pos x="208" y="513"/>
                  </a:cxn>
                  <a:cxn ang="0">
                    <a:pos x="252" y="508"/>
                  </a:cxn>
                  <a:cxn ang="0">
                    <a:pos x="1348" y="257"/>
                  </a:cxn>
                  <a:cxn ang="0">
                    <a:pos x="1439" y="98"/>
                  </a:cxn>
                  <a:cxn ang="0">
                    <a:pos x="1338" y="0"/>
                  </a:cxn>
                </a:cxnLst>
                <a:rect l="0" t="0" r="r" b="b"/>
                <a:pathLst>
                  <a:path w="1439" h="513" extrusionOk="0">
                    <a:moveTo>
                      <a:pt x="1338" y="0"/>
                    </a:moveTo>
                    <a:cubicBezTo>
                      <a:pt x="1326" y="0"/>
                      <a:pt x="1314" y="2"/>
                      <a:pt x="1302" y="6"/>
                    </a:cubicBezTo>
                    <a:lnTo>
                      <a:pt x="184" y="143"/>
                    </a:lnTo>
                    <a:lnTo>
                      <a:pt x="161" y="143"/>
                    </a:lnTo>
                    <a:cubicBezTo>
                      <a:pt x="69" y="166"/>
                      <a:pt x="1" y="280"/>
                      <a:pt x="24" y="371"/>
                    </a:cubicBezTo>
                    <a:cubicBezTo>
                      <a:pt x="44" y="451"/>
                      <a:pt x="115" y="513"/>
                      <a:pt x="208" y="513"/>
                    </a:cubicBezTo>
                    <a:cubicBezTo>
                      <a:pt x="222" y="513"/>
                      <a:pt x="237" y="511"/>
                      <a:pt x="252" y="508"/>
                    </a:cubicBezTo>
                    <a:lnTo>
                      <a:pt x="1348" y="257"/>
                    </a:lnTo>
                    <a:cubicBezTo>
                      <a:pt x="1393" y="234"/>
                      <a:pt x="1439" y="166"/>
                      <a:pt x="1439" y="98"/>
                    </a:cubicBezTo>
                    <a:cubicBezTo>
                      <a:pt x="1439" y="41"/>
                      <a:pt x="1393" y="0"/>
                      <a:pt x="13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2" name="Google Shape;2712;p34"/>
              <p:cNvSpPr>
                <a:spLocks/>
              </p:cNvSpPr>
              <p:nvPr/>
            </p:nvSpPr>
            <p:spPr bwMode="auto">
              <a:xfrm>
                <a:off x="8194617" y="3327509"/>
                <a:ext cx="21276" cy="11803"/>
              </a:xfrm>
              <a:custGeom>
                <a:avLst/>
                <a:gdLst/>
                <a:ahLst/>
                <a:cxnLst>
                  <a:cxn ang="0">
                    <a:pos x="1225" y="1"/>
                  </a:cxn>
                  <a:cxn ang="0">
                    <a:pos x="1187" y="7"/>
                  </a:cxn>
                  <a:cxn ang="0">
                    <a:pos x="137" y="395"/>
                  </a:cxn>
                  <a:cxn ang="0">
                    <a:pos x="114" y="417"/>
                  </a:cxn>
                  <a:cxn ang="0">
                    <a:pos x="46" y="669"/>
                  </a:cxn>
                  <a:cxn ang="0">
                    <a:pos x="184" y="760"/>
                  </a:cxn>
                  <a:cxn ang="0">
                    <a:pos x="274" y="737"/>
                  </a:cxn>
                  <a:cxn ang="0">
                    <a:pos x="1278" y="235"/>
                  </a:cxn>
                  <a:cxn ang="0">
                    <a:pos x="1347" y="75"/>
                  </a:cxn>
                  <a:cxn ang="0">
                    <a:pos x="1225" y="1"/>
                  </a:cxn>
                </a:cxnLst>
                <a:rect l="0" t="0" r="r" b="b"/>
                <a:pathLst>
                  <a:path w="1370" h="760" extrusionOk="0">
                    <a:moveTo>
                      <a:pt x="1225" y="1"/>
                    </a:moveTo>
                    <a:cubicBezTo>
                      <a:pt x="1212" y="1"/>
                      <a:pt x="1200" y="2"/>
                      <a:pt x="1187" y="7"/>
                    </a:cubicBezTo>
                    <a:lnTo>
                      <a:pt x="137" y="395"/>
                    </a:lnTo>
                    <a:cubicBezTo>
                      <a:pt x="137" y="417"/>
                      <a:pt x="114" y="417"/>
                      <a:pt x="114" y="417"/>
                    </a:cubicBezTo>
                    <a:cubicBezTo>
                      <a:pt x="23" y="463"/>
                      <a:pt x="0" y="577"/>
                      <a:pt x="46" y="669"/>
                    </a:cubicBezTo>
                    <a:cubicBezTo>
                      <a:pt x="76" y="729"/>
                      <a:pt x="127" y="760"/>
                      <a:pt x="184" y="760"/>
                    </a:cubicBezTo>
                    <a:cubicBezTo>
                      <a:pt x="213" y="760"/>
                      <a:pt x="244" y="752"/>
                      <a:pt x="274" y="737"/>
                    </a:cubicBezTo>
                    <a:lnTo>
                      <a:pt x="1278" y="235"/>
                    </a:lnTo>
                    <a:cubicBezTo>
                      <a:pt x="1347" y="212"/>
                      <a:pt x="1370" y="144"/>
                      <a:pt x="1347" y="75"/>
                    </a:cubicBezTo>
                    <a:cubicBezTo>
                      <a:pt x="1328" y="38"/>
                      <a:pt x="1279" y="1"/>
                      <a:pt x="122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3" name="Google Shape;2713;p34"/>
              <p:cNvSpPr>
                <a:spLocks/>
              </p:cNvSpPr>
              <p:nvPr/>
            </p:nvSpPr>
            <p:spPr bwMode="auto">
              <a:xfrm>
                <a:off x="8187876" y="3311821"/>
                <a:ext cx="17735" cy="16943"/>
              </a:xfrm>
              <a:custGeom>
                <a:avLst/>
                <a:gdLst/>
                <a:ahLst/>
                <a:cxnLst>
                  <a:cxn ang="0">
                    <a:pos x="1016" y="1"/>
                  </a:cxn>
                  <a:cxn ang="0">
                    <a:pos x="936" y="35"/>
                  </a:cxn>
                  <a:cxn ang="0">
                    <a:pos x="69" y="766"/>
                  </a:cxn>
                  <a:cxn ang="0">
                    <a:pos x="69" y="1039"/>
                  </a:cxn>
                  <a:cxn ang="0">
                    <a:pos x="195" y="1091"/>
                  </a:cxn>
                  <a:cxn ang="0">
                    <a:pos x="320" y="1039"/>
                  </a:cxn>
                  <a:cxn ang="0">
                    <a:pos x="1096" y="218"/>
                  </a:cxn>
                  <a:cxn ang="0">
                    <a:pos x="1096" y="35"/>
                  </a:cxn>
                  <a:cxn ang="0">
                    <a:pos x="1016" y="1"/>
                  </a:cxn>
                </a:cxnLst>
                <a:rect l="0" t="0" r="r" b="b"/>
                <a:pathLst>
                  <a:path w="1142" h="1091" extrusionOk="0">
                    <a:moveTo>
                      <a:pt x="1016" y="1"/>
                    </a:moveTo>
                    <a:cubicBezTo>
                      <a:pt x="988" y="1"/>
                      <a:pt x="959" y="12"/>
                      <a:pt x="936" y="35"/>
                    </a:cubicBezTo>
                    <a:lnTo>
                      <a:pt x="69" y="766"/>
                    </a:lnTo>
                    <a:cubicBezTo>
                      <a:pt x="0" y="857"/>
                      <a:pt x="0" y="971"/>
                      <a:pt x="69" y="1039"/>
                    </a:cubicBezTo>
                    <a:cubicBezTo>
                      <a:pt x="103" y="1074"/>
                      <a:pt x="149" y="1091"/>
                      <a:pt x="195" y="1091"/>
                    </a:cubicBezTo>
                    <a:cubicBezTo>
                      <a:pt x="240" y="1091"/>
                      <a:pt x="286" y="1074"/>
                      <a:pt x="320" y="1039"/>
                    </a:cubicBezTo>
                    <a:lnTo>
                      <a:pt x="1096" y="218"/>
                    </a:lnTo>
                    <a:cubicBezTo>
                      <a:pt x="1142" y="172"/>
                      <a:pt x="1142" y="104"/>
                      <a:pt x="1096" y="35"/>
                    </a:cubicBezTo>
                    <a:cubicBezTo>
                      <a:pt x="1073" y="12"/>
                      <a:pt x="1045" y="1"/>
                      <a:pt x="10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4" name="Google Shape;2714;p34"/>
              <p:cNvSpPr>
                <a:spLocks/>
              </p:cNvSpPr>
              <p:nvPr/>
            </p:nvSpPr>
            <p:spPr bwMode="auto">
              <a:xfrm>
                <a:off x="8176879" y="3300266"/>
                <a:ext cx="14552" cy="19552"/>
              </a:xfrm>
              <a:custGeom>
                <a:avLst/>
                <a:gdLst/>
                <a:ahLst/>
                <a:cxnLst>
                  <a:cxn ang="0">
                    <a:pos x="801" y="1"/>
                  </a:cxn>
                  <a:cxn ang="0">
                    <a:pos x="686" y="49"/>
                  </a:cxn>
                  <a:cxn ang="0">
                    <a:pos x="47" y="985"/>
                  </a:cxn>
                  <a:cxn ang="0">
                    <a:pos x="115" y="1236"/>
                  </a:cxn>
                  <a:cxn ang="0">
                    <a:pos x="211" y="1258"/>
                  </a:cxn>
                  <a:cxn ang="0">
                    <a:pos x="366" y="1167"/>
                  </a:cxn>
                  <a:cxn ang="0">
                    <a:pos x="914" y="186"/>
                  </a:cxn>
                  <a:cxn ang="0">
                    <a:pos x="868" y="26"/>
                  </a:cxn>
                  <a:cxn ang="0">
                    <a:pos x="801" y="1"/>
                  </a:cxn>
                </a:cxnLst>
                <a:rect l="0" t="0" r="r" b="b"/>
                <a:pathLst>
                  <a:path w="937" h="1259" extrusionOk="0">
                    <a:moveTo>
                      <a:pt x="801" y="1"/>
                    </a:moveTo>
                    <a:cubicBezTo>
                      <a:pt x="760" y="1"/>
                      <a:pt x="714" y="20"/>
                      <a:pt x="686" y="49"/>
                    </a:cubicBezTo>
                    <a:lnTo>
                      <a:pt x="47" y="985"/>
                    </a:lnTo>
                    <a:cubicBezTo>
                      <a:pt x="1" y="1076"/>
                      <a:pt x="24" y="1190"/>
                      <a:pt x="115" y="1236"/>
                    </a:cubicBezTo>
                    <a:cubicBezTo>
                      <a:pt x="145" y="1251"/>
                      <a:pt x="178" y="1258"/>
                      <a:pt x="211" y="1258"/>
                    </a:cubicBezTo>
                    <a:cubicBezTo>
                      <a:pt x="275" y="1258"/>
                      <a:pt x="336" y="1228"/>
                      <a:pt x="366" y="1167"/>
                    </a:cubicBezTo>
                    <a:lnTo>
                      <a:pt x="914" y="186"/>
                    </a:lnTo>
                    <a:cubicBezTo>
                      <a:pt x="937" y="140"/>
                      <a:pt x="937" y="49"/>
                      <a:pt x="868" y="26"/>
                    </a:cubicBezTo>
                    <a:cubicBezTo>
                      <a:pt x="851" y="8"/>
                      <a:pt x="827" y="1"/>
                      <a:pt x="8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5" name="Google Shape;2715;p34"/>
              <p:cNvSpPr>
                <a:spLocks/>
              </p:cNvSpPr>
              <p:nvPr/>
            </p:nvSpPr>
            <p:spPr bwMode="auto">
              <a:xfrm>
                <a:off x="8163056" y="3291304"/>
                <a:ext cx="11710" cy="21152"/>
              </a:xfrm>
              <a:custGeom>
                <a:avLst/>
                <a:gdLst/>
                <a:ahLst/>
                <a:cxnLst>
                  <a:cxn ang="0">
                    <a:pos x="631" y="1"/>
                  </a:cxn>
                  <a:cxn ang="0">
                    <a:pos x="503" y="78"/>
                  </a:cxn>
                  <a:cxn ang="0">
                    <a:pos x="46" y="1105"/>
                  </a:cxn>
                  <a:cxn ang="0">
                    <a:pos x="161" y="1356"/>
                  </a:cxn>
                  <a:cxn ang="0">
                    <a:pos x="209" y="1362"/>
                  </a:cxn>
                  <a:cxn ang="0">
                    <a:pos x="389" y="1242"/>
                  </a:cxn>
                  <a:cxn ang="0">
                    <a:pos x="754" y="169"/>
                  </a:cxn>
                  <a:cxn ang="0">
                    <a:pos x="685" y="9"/>
                  </a:cxn>
                  <a:cxn ang="0">
                    <a:pos x="631" y="1"/>
                  </a:cxn>
                </a:cxnLst>
                <a:rect l="0" t="0" r="r" b="b"/>
                <a:pathLst>
                  <a:path w="754" h="1362" extrusionOk="0">
                    <a:moveTo>
                      <a:pt x="631" y="1"/>
                    </a:moveTo>
                    <a:cubicBezTo>
                      <a:pt x="576" y="1"/>
                      <a:pt x="520" y="27"/>
                      <a:pt x="503" y="78"/>
                    </a:cubicBezTo>
                    <a:lnTo>
                      <a:pt x="46" y="1105"/>
                    </a:lnTo>
                    <a:cubicBezTo>
                      <a:pt x="1" y="1219"/>
                      <a:pt x="46" y="1310"/>
                      <a:pt x="161" y="1356"/>
                    </a:cubicBezTo>
                    <a:cubicBezTo>
                      <a:pt x="176" y="1360"/>
                      <a:pt x="193" y="1362"/>
                      <a:pt x="209" y="1362"/>
                    </a:cubicBezTo>
                    <a:cubicBezTo>
                      <a:pt x="288" y="1362"/>
                      <a:pt x="370" y="1318"/>
                      <a:pt x="389" y="1242"/>
                    </a:cubicBezTo>
                    <a:lnTo>
                      <a:pt x="754" y="169"/>
                    </a:lnTo>
                    <a:cubicBezTo>
                      <a:pt x="754" y="101"/>
                      <a:pt x="731" y="32"/>
                      <a:pt x="685" y="9"/>
                    </a:cubicBezTo>
                    <a:cubicBezTo>
                      <a:pt x="668" y="4"/>
                      <a:pt x="650" y="1"/>
                      <a:pt x="63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6" name="Google Shape;2716;p34"/>
              <p:cNvSpPr>
                <a:spLocks/>
              </p:cNvSpPr>
              <p:nvPr/>
            </p:nvSpPr>
            <p:spPr bwMode="auto">
              <a:xfrm>
                <a:off x="8097480" y="3301617"/>
                <a:ext cx="107064" cy="99842"/>
              </a:xfrm>
              <a:custGeom>
                <a:avLst/>
                <a:gdLst/>
                <a:ahLst/>
                <a:cxnLst>
                  <a:cxn ang="0">
                    <a:pos x="3452" y="0"/>
                  </a:cxn>
                  <a:cxn ang="0">
                    <a:pos x="2876" y="53"/>
                  </a:cxn>
                  <a:cxn ang="0">
                    <a:pos x="297" y="3774"/>
                  </a:cxn>
                  <a:cxn ang="0">
                    <a:pos x="3442" y="6428"/>
                  </a:cxn>
                  <a:cxn ang="0">
                    <a:pos x="4017" y="6376"/>
                  </a:cxn>
                  <a:cxn ang="0">
                    <a:pos x="6574" y="2655"/>
                  </a:cxn>
                  <a:cxn ang="0">
                    <a:pos x="3452" y="0"/>
                  </a:cxn>
                </a:cxnLst>
                <a:rect l="0" t="0" r="r" b="b"/>
                <a:pathLst>
                  <a:path w="6894" h="6429" extrusionOk="0">
                    <a:moveTo>
                      <a:pt x="3452" y="0"/>
                    </a:moveTo>
                    <a:cubicBezTo>
                      <a:pt x="3262" y="0"/>
                      <a:pt x="3069" y="17"/>
                      <a:pt x="2876" y="53"/>
                    </a:cubicBezTo>
                    <a:cubicBezTo>
                      <a:pt x="1141" y="350"/>
                      <a:pt x="0" y="2016"/>
                      <a:pt x="297" y="3774"/>
                    </a:cubicBezTo>
                    <a:cubicBezTo>
                      <a:pt x="581" y="5335"/>
                      <a:pt x="1928" y="6428"/>
                      <a:pt x="3442" y="6428"/>
                    </a:cubicBezTo>
                    <a:cubicBezTo>
                      <a:pt x="3632" y="6428"/>
                      <a:pt x="3824" y="6411"/>
                      <a:pt x="4017" y="6376"/>
                    </a:cubicBezTo>
                    <a:cubicBezTo>
                      <a:pt x="5752" y="6079"/>
                      <a:pt x="6893" y="4413"/>
                      <a:pt x="6574" y="2655"/>
                    </a:cubicBezTo>
                    <a:cubicBezTo>
                      <a:pt x="6310" y="1093"/>
                      <a:pt x="4965" y="0"/>
                      <a:pt x="34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7" name="Google Shape;2717;p34"/>
              <p:cNvSpPr>
                <a:spLocks/>
              </p:cNvSpPr>
              <p:nvPr/>
            </p:nvSpPr>
            <p:spPr bwMode="auto">
              <a:xfrm>
                <a:off x="8096766" y="3305966"/>
                <a:ext cx="106707" cy="99392"/>
              </a:xfrm>
              <a:custGeom>
                <a:avLst/>
                <a:gdLst/>
                <a:ahLst/>
                <a:cxnLst>
                  <a:cxn ang="0">
                    <a:pos x="3426" y="0"/>
                  </a:cxn>
                  <a:cxn ang="0">
                    <a:pos x="2876" y="47"/>
                  </a:cxn>
                  <a:cxn ang="0">
                    <a:pos x="320" y="3767"/>
                  </a:cxn>
                  <a:cxn ang="0">
                    <a:pos x="3426" y="6399"/>
                  </a:cxn>
                  <a:cxn ang="0">
                    <a:pos x="3995" y="6347"/>
                  </a:cxn>
                  <a:cxn ang="0">
                    <a:pos x="6574" y="2649"/>
                  </a:cxn>
                  <a:cxn ang="0">
                    <a:pos x="3426" y="0"/>
                  </a:cxn>
                </a:cxnLst>
                <a:rect l="0" t="0" r="r" b="b"/>
                <a:pathLst>
                  <a:path w="6871" h="6400" extrusionOk="0">
                    <a:moveTo>
                      <a:pt x="3426" y="0"/>
                    </a:moveTo>
                    <a:cubicBezTo>
                      <a:pt x="3245" y="0"/>
                      <a:pt x="3061" y="15"/>
                      <a:pt x="2876" y="47"/>
                    </a:cubicBezTo>
                    <a:cubicBezTo>
                      <a:pt x="1164" y="366"/>
                      <a:pt x="0" y="2010"/>
                      <a:pt x="320" y="3767"/>
                    </a:cubicBezTo>
                    <a:cubicBezTo>
                      <a:pt x="604" y="5309"/>
                      <a:pt x="1933" y="6399"/>
                      <a:pt x="3426" y="6399"/>
                    </a:cubicBezTo>
                    <a:cubicBezTo>
                      <a:pt x="3614" y="6399"/>
                      <a:pt x="3804" y="6382"/>
                      <a:pt x="3995" y="6347"/>
                    </a:cubicBezTo>
                    <a:cubicBezTo>
                      <a:pt x="5730" y="6050"/>
                      <a:pt x="6871" y="4384"/>
                      <a:pt x="6574" y="2649"/>
                    </a:cubicBezTo>
                    <a:cubicBezTo>
                      <a:pt x="6289" y="1078"/>
                      <a:pt x="4946" y="0"/>
                      <a:pt x="34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8" name="Google Shape;2718;p34"/>
              <p:cNvSpPr>
                <a:spLocks/>
              </p:cNvSpPr>
              <p:nvPr/>
            </p:nvSpPr>
            <p:spPr bwMode="auto">
              <a:xfrm>
                <a:off x="8103507" y="3310160"/>
                <a:ext cx="69124" cy="64760"/>
              </a:xfrm>
              <a:custGeom>
                <a:avLst/>
                <a:gdLst/>
                <a:ahLst/>
                <a:cxnLst>
                  <a:cxn ang="0">
                    <a:pos x="2207" y="1"/>
                  </a:cxn>
                  <a:cxn ang="0">
                    <a:pos x="1872" y="28"/>
                  </a:cxn>
                  <a:cxn ang="0">
                    <a:pos x="206" y="2447"/>
                  </a:cxn>
                  <a:cxn ang="0">
                    <a:pos x="2241" y="4170"/>
                  </a:cxn>
                  <a:cxn ang="0">
                    <a:pos x="2602" y="4137"/>
                  </a:cxn>
                  <a:cxn ang="0">
                    <a:pos x="4268" y="1717"/>
                  </a:cxn>
                  <a:cxn ang="0">
                    <a:pos x="2207" y="1"/>
                  </a:cxn>
                </a:cxnLst>
                <a:rect l="0" t="0" r="r" b="b"/>
                <a:pathLst>
                  <a:path w="4451" h="4170" extrusionOk="0">
                    <a:moveTo>
                      <a:pt x="2207" y="1"/>
                    </a:moveTo>
                    <a:cubicBezTo>
                      <a:pt x="2096" y="1"/>
                      <a:pt x="1984" y="10"/>
                      <a:pt x="1872" y="28"/>
                    </a:cubicBezTo>
                    <a:cubicBezTo>
                      <a:pt x="753" y="233"/>
                      <a:pt x="0" y="1306"/>
                      <a:pt x="206" y="2447"/>
                    </a:cubicBezTo>
                    <a:cubicBezTo>
                      <a:pt x="389" y="3445"/>
                      <a:pt x="1261" y="4170"/>
                      <a:pt x="2241" y="4170"/>
                    </a:cubicBezTo>
                    <a:cubicBezTo>
                      <a:pt x="2360" y="4170"/>
                      <a:pt x="2481" y="4159"/>
                      <a:pt x="2602" y="4137"/>
                    </a:cubicBezTo>
                    <a:cubicBezTo>
                      <a:pt x="3721" y="3931"/>
                      <a:pt x="4451" y="2858"/>
                      <a:pt x="4268" y="1717"/>
                    </a:cubicBezTo>
                    <a:cubicBezTo>
                      <a:pt x="4084" y="711"/>
                      <a:pt x="3197" y="1"/>
                      <a:pt x="220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39" name="Google Shape;2719;p34"/>
              <p:cNvSpPr>
                <a:spLocks/>
              </p:cNvSpPr>
              <p:nvPr/>
            </p:nvSpPr>
            <p:spPr bwMode="auto">
              <a:xfrm>
                <a:off x="8155973" y="3337496"/>
                <a:ext cx="23761" cy="15747"/>
              </a:xfrm>
              <a:custGeom>
                <a:avLst/>
                <a:gdLst/>
                <a:ahLst/>
                <a:cxnLst>
                  <a:cxn ang="0">
                    <a:pos x="730" y="1"/>
                  </a:cxn>
                  <a:cxn ang="0">
                    <a:pos x="23" y="436"/>
                  </a:cxn>
                  <a:cxn ang="0">
                    <a:pos x="708" y="1007"/>
                  </a:cxn>
                  <a:cxn ang="0">
                    <a:pos x="822" y="1013"/>
                  </a:cxn>
                  <a:cxn ang="0">
                    <a:pos x="1507" y="573"/>
                  </a:cxn>
                  <a:cxn ang="0">
                    <a:pos x="799" y="3"/>
                  </a:cxn>
                  <a:cxn ang="0">
                    <a:pos x="730" y="1"/>
                  </a:cxn>
                </a:cxnLst>
                <a:rect l="0" t="0" r="r" b="b"/>
                <a:pathLst>
                  <a:path w="1530" h="1014" extrusionOk="0">
                    <a:moveTo>
                      <a:pt x="730" y="1"/>
                    </a:moveTo>
                    <a:cubicBezTo>
                      <a:pt x="351" y="1"/>
                      <a:pt x="45" y="178"/>
                      <a:pt x="23" y="436"/>
                    </a:cubicBezTo>
                    <a:cubicBezTo>
                      <a:pt x="0" y="733"/>
                      <a:pt x="297" y="984"/>
                      <a:pt x="708" y="1007"/>
                    </a:cubicBezTo>
                    <a:cubicBezTo>
                      <a:pt x="746" y="1011"/>
                      <a:pt x="785" y="1013"/>
                      <a:pt x="822" y="1013"/>
                    </a:cubicBezTo>
                    <a:cubicBezTo>
                      <a:pt x="1184" y="1013"/>
                      <a:pt x="1486" y="821"/>
                      <a:pt x="1507" y="573"/>
                    </a:cubicBezTo>
                    <a:cubicBezTo>
                      <a:pt x="1530" y="299"/>
                      <a:pt x="1210" y="48"/>
                      <a:pt x="799" y="3"/>
                    </a:cubicBezTo>
                    <a:cubicBezTo>
                      <a:pt x="776" y="1"/>
                      <a:pt x="753" y="1"/>
                      <a:pt x="73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0" name="Google Shape;2720;p34"/>
              <p:cNvSpPr>
                <a:spLocks/>
              </p:cNvSpPr>
              <p:nvPr/>
            </p:nvSpPr>
            <p:spPr bwMode="auto">
              <a:xfrm>
                <a:off x="7892910" y="3333892"/>
                <a:ext cx="21649" cy="6911"/>
              </a:xfrm>
              <a:custGeom>
                <a:avLst/>
                <a:gdLst/>
                <a:ahLst/>
                <a:cxnLst>
                  <a:cxn ang="0">
                    <a:pos x="126" y="1"/>
                  </a:cxn>
                  <a:cxn ang="0">
                    <a:pos x="24" y="98"/>
                  </a:cxn>
                  <a:cxn ang="0">
                    <a:pos x="115" y="235"/>
                  </a:cxn>
                  <a:cxn ang="0">
                    <a:pos x="1188" y="440"/>
                  </a:cxn>
                  <a:cxn ang="0">
                    <a:pos x="1231" y="444"/>
                  </a:cxn>
                  <a:cxn ang="0">
                    <a:pos x="1393" y="280"/>
                  </a:cxn>
                  <a:cxn ang="0">
                    <a:pos x="1233" y="98"/>
                  </a:cxn>
                  <a:cxn ang="0">
                    <a:pos x="161" y="6"/>
                  </a:cxn>
                  <a:cxn ang="0">
                    <a:pos x="126" y="1"/>
                  </a:cxn>
                </a:cxnLst>
                <a:rect l="0" t="0" r="r" b="b"/>
                <a:pathLst>
                  <a:path w="1394" h="445" extrusionOk="0">
                    <a:moveTo>
                      <a:pt x="126" y="1"/>
                    </a:moveTo>
                    <a:cubicBezTo>
                      <a:pt x="77" y="1"/>
                      <a:pt x="42" y="41"/>
                      <a:pt x="24" y="98"/>
                    </a:cubicBezTo>
                    <a:cubicBezTo>
                      <a:pt x="1" y="166"/>
                      <a:pt x="46" y="235"/>
                      <a:pt x="115" y="235"/>
                    </a:cubicBezTo>
                    <a:lnTo>
                      <a:pt x="1188" y="440"/>
                    </a:lnTo>
                    <a:cubicBezTo>
                      <a:pt x="1203" y="443"/>
                      <a:pt x="1217" y="444"/>
                      <a:pt x="1231" y="444"/>
                    </a:cubicBezTo>
                    <a:cubicBezTo>
                      <a:pt x="1324" y="444"/>
                      <a:pt x="1393" y="380"/>
                      <a:pt x="1393" y="280"/>
                    </a:cubicBezTo>
                    <a:cubicBezTo>
                      <a:pt x="1393" y="189"/>
                      <a:pt x="1325" y="98"/>
                      <a:pt x="1233" y="98"/>
                    </a:cubicBezTo>
                    <a:lnTo>
                      <a:pt x="161" y="6"/>
                    </a:lnTo>
                    <a:cubicBezTo>
                      <a:pt x="148" y="2"/>
                      <a:pt x="137" y="1"/>
                      <a:pt x="1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1" name="Google Shape;2721;p34"/>
              <p:cNvSpPr>
                <a:spLocks/>
              </p:cNvSpPr>
              <p:nvPr/>
            </p:nvSpPr>
            <p:spPr bwMode="auto">
              <a:xfrm>
                <a:off x="7892910" y="3317677"/>
                <a:ext cx="21292" cy="9318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24" y="92"/>
                  </a:cxn>
                  <a:cxn ang="0">
                    <a:pos x="92" y="229"/>
                  </a:cxn>
                  <a:cxn ang="0">
                    <a:pos x="1119" y="594"/>
                  </a:cxn>
                  <a:cxn ang="0">
                    <a:pos x="1142" y="594"/>
                  </a:cxn>
                  <a:cxn ang="0">
                    <a:pos x="1187" y="600"/>
                  </a:cxn>
                  <a:cxn ang="0">
                    <a:pos x="1348" y="457"/>
                  </a:cxn>
                  <a:cxn ang="0">
                    <a:pos x="1233" y="252"/>
                  </a:cxn>
                  <a:cxn ang="0">
                    <a:pos x="161" y="0"/>
                  </a:cxn>
                </a:cxnLst>
                <a:rect l="0" t="0" r="r" b="b"/>
                <a:pathLst>
                  <a:path w="1371" h="600" extrusionOk="0">
                    <a:moveTo>
                      <a:pt x="161" y="0"/>
                    </a:moveTo>
                    <a:cubicBezTo>
                      <a:pt x="115" y="0"/>
                      <a:pt x="46" y="23"/>
                      <a:pt x="24" y="92"/>
                    </a:cubicBezTo>
                    <a:cubicBezTo>
                      <a:pt x="1" y="137"/>
                      <a:pt x="46" y="206"/>
                      <a:pt x="92" y="229"/>
                    </a:cubicBezTo>
                    <a:lnTo>
                      <a:pt x="1119" y="594"/>
                    </a:lnTo>
                    <a:lnTo>
                      <a:pt x="1142" y="594"/>
                    </a:lnTo>
                    <a:cubicBezTo>
                      <a:pt x="1157" y="598"/>
                      <a:pt x="1173" y="600"/>
                      <a:pt x="1187" y="600"/>
                    </a:cubicBezTo>
                    <a:cubicBezTo>
                      <a:pt x="1262" y="600"/>
                      <a:pt x="1329" y="552"/>
                      <a:pt x="1348" y="457"/>
                    </a:cubicBezTo>
                    <a:cubicBezTo>
                      <a:pt x="1370" y="366"/>
                      <a:pt x="1325" y="274"/>
                      <a:pt x="1233" y="25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2" name="Google Shape;2722;p34"/>
              <p:cNvSpPr>
                <a:spLocks/>
              </p:cNvSpPr>
              <p:nvPr/>
            </p:nvSpPr>
            <p:spPr bwMode="auto">
              <a:xfrm>
                <a:off x="7898238" y="3301943"/>
                <a:ext cx="19863" cy="12843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23" y="55"/>
                  </a:cxn>
                  <a:cxn ang="0">
                    <a:pos x="69" y="215"/>
                  </a:cxn>
                  <a:cxn ang="0">
                    <a:pos x="982" y="808"/>
                  </a:cxn>
                  <a:cxn ang="0">
                    <a:pos x="1005" y="808"/>
                  </a:cxn>
                  <a:cxn ang="0">
                    <a:pos x="1080" y="826"/>
                  </a:cxn>
                  <a:cxn ang="0">
                    <a:pos x="1233" y="740"/>
                  </a:cxn>
                  <a:cxn ang="0">
                    <a:pos x="1164" y="488"/>
                  </a:cxn>
                  <a:cxn ang="0">
                    <a:pos x="183" y="9"/>
                  </a:cxn>
                  <a:cxn ang="0">
                    <a:pos x="142" y="0"/>
                  </a:cxn>
                </a:cxnLst>
                <a:rect l="0" t="0" r="r" b="b"/>
                <a:pathLst>
                  <a:path w="1279" h="827" extrusionOk="0">
                    <a:moveTo>
                      <a:pt x="142" y="0"/>
                    </a:moveTo>
                    <a:cubicBezTo>
                      <a:pt x="102" y="0"/>
                      <a:pt x="56" y="21"/>
                      <a:pt x="23" y="55"/>
                    </a:cubicBezTo>
                    <a:cubicBezTo>
                      <a:pt x="0" y="100"/>
                      <a:pt x="23" y="192"/>
                      <a:pt x="69" y="215"/>
                    </a:cubicBezTo>
                    <a:lnTo>
                      <a:pt x="982" y="808"/>
                    </a:lnTo>
                    <a:lnTo>
                      <a:pt x="1005" y="808"/>
                    </a:lnTo>
                    <a:cubicBezTo>
                      <a:pt x="1030" y="821"/>
                      <a:pt x="1056" y="826"/>
                      <a:pt x="1080" y="826"/>
                    </a:cubicBezTo>
                    <a:cubicBezTo>
                      <a:pt x="1143" y="826"/>
                      <a:pt x="1200" y="789"/>
                      <a:pt x="1233" y="740"/>
                    </a:cubicBezTo>
                    <a:cubicBezTo>
                      <a:pt x="1278" y="648"/>
                      <a:pt x="1256" y="534"/>
                      <a:pt x="1164" y="488"/>
                    </a:cubicBezTo>
                    <a:lnTo>
                      <a:pt x="183" y="9"/>
                    </a:lnTo>
                    <a:cubicBezTo>
                      <a:pt x="171" y="3"/>
                      <a:pt x="157" y="0"/>
                      <a:pt x="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3" name="Google Shape;2723;p34"/>
              <p:cNvSpPr>
                <a:spLocks/>
              </p:cNvSpPr>
              <p:nvPr/>
            </p:nvSpPr>
            <p:spPr bwMode="auto">
              <a:xfrm>
                <a:off x="7909576" y="3287871"/>
                <a:ext cx="15965" cy="17502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69" y="25"/>
                  </a:cxn>
                  <a:cxn ang="0">
                    <a:pos x="46" y="185"/>
                  </a:cxn>
                  <a:cxn ang="0">
                    <a:pos x="685" y="1052"/>
                  </a:cxn>
                  <a:cxn ang="0">
                    <a:pos x="708" y="1075"/>
                  </a:cxn>
                  <a:cxn ang="0">
                    <a:pos x="834" y="1126"/>
                  </a:cxn>
                  <a:cxn ang="0">
                    <a:pos x="959" y="1075"/>
                  </a:cxn>
                  <a:cxn ang="0">
                    <a:pos x="959" y="824"/>
                  </a:cxn>
                  <a:cxn ang="0">
                    <a:pos x="229" y="48"/>
                  </a:cxn>
                  <a:cxn ang="0">
                    <a:pos x="129" y="0"/>
                  </a:cxn>
                </a:cxnLst>
                <a:rect l="0" t="0" r="r" b="b"/>
                <a:pathLst>
                  <a:path w="1028" h="1127" extrusionOk="0">
                    <a:moveTo>
                      <a:pt x="129" y="0"/>
                    </a:moveTo>
                    <a:cubicBezTo>
                      <a:pt x="107" y="0"/>
                      <a:pt x="87" y="8"/>
                      <a:pt x="69" y="25"/>
                    </a:cubicBezTo>
                    <a:cubicBezTo>
                      <a:pt x="1" y="71"/>
                      <a:pt x="1" y="139"/>
                      <a:pt x="46" y="185"/>
                    </a:cubicBezTo>
                    <a:lnTo>
                      <a:pt x="685" y="1052"/>
                    </a:lnTo>
                    <a:cubicBezTo>
                      <a:pt x="708" y="1052"/>
                      <a:pt x="708" y="1075"/>
                      <a:pt x="708" y="1075"/>
                    </a:cubicBezTo>
                    <a:cubicBezTo>
                      <a:pt x="742" y="1109"/>
                      <a:pt x="788" y="1126"/>
                      <a:pt x="834" y="1126"/>
                    </a:cubicBezTo>
                    <a:cubicBezTo>
                      <a:pt x="879" y="1126"/>
                      <a:pt x="925" y="1109"/>
                      <a:pt x="959" y="1075"/>
                    </a:cubicBezTo>
                    <a:cubicBezTo>
                      <a:pt x="1028" y="1006"/>
                      <a:pt x="1028" y="892"/>
                      <a:pt x="959" y="824"/>
                    </a:cubicBezTo>
                    <a:lnTo>
                      <a:pt x="229" y="48"/>
                    </a:lnTo>
                    <a:cubicBezTo>
                      <a:pt x="201" y="20"/>
                      <a:pt x="164" y="0"/>
                      <a:pt x="12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4" name="Google Shape;2724;p34"/>
              <p:cNvSpPr>
                <a:spLocks/>
              </p:cNvSpPr>
              <p:nvPr/>
            </p:nvSpPr>
            <p:spPr bwMode="auto">
              <a:xfrm>
                <a:off x="7924471" y="3278179"/>
                <a:ext cx="12424" cy="19941"/>
              </a:xfrm>
              <a:custGeom>
                <a:avLst/>
                <a:gdLst/>
                <a:ahLst/>
                <a:cxnLst>
                  <a:cxn ang="0">
                    <a:pos x="132" y="1"/>
                  </a:cxn>
                  <a:cxn ang="0">
                    <a:pos x="92" y="10"/>
                  </a:cxn>
                  <a:cxn ang="0">
                    <a:pos x="23" y="170"/>
                  </a:cxn>
                  <a:cxn ang="0">
                    <a:pos x="434" y="1174"/>
                  </a:cxn>
                  <a:cxn ang="0">
                    <a:pos x="612" y="1283"/>
                  </a:cxn>
                  <a:cxn ang="0">
                    <a:pos x="685" y="1265"/>
                  </a:cxn>
                  <a:cxn ang="0">
                    <a:pos x="754" y="1014"/>
                  </a:cxn>
                  <a:cxn ang="0">
                    <a:pos x="229" y="56"/>
                  </a:cxn>
                  <a:cxn ang="0">
                    <a:pos x="132" y="1"/>
                  </a:cxn>
                </a:cxnLst>
                <a:rect l="0" t="0" r="r" b="b"/>
                <a:pathLst>
                  <a:path w="800" h="1284" extrusionOk="0">
                    <a:moveTo>
                      <a:pt x="132" y="1"/>
                    </a:moveTo>
                    <a:cubicBezTo>
                      <a:pt x="118" y="1"/>
                      <a:pt x="104" y="4"/>
                      <a:pt x="92" y="10"/>
                    </a:cubicBezTo>
                    <a:cubicBezTo>
                      <a:pt x="23" y="33"/>
                      <a:pt x="0" y="101"/>
                      <a:pt x="23" y="170"/>
                    </a:cubicBezTo>
                    <a:lnTo>
                      <a:pt x="434" y="1174"/>
                    </a:lnTo>
                    <a:cubicBezTo>
                      <a:pt x="484" y="1241"/>
                      <a:pt x="546" y="1283"/>
                      <a:pt x="612" y="1283"/>
                    </a:cubicBezTo>
                    <a:cubicBezTo>
                      <a:pt x="636" y="1283"/>
                      <a:pt x="661" y="1277"/>
                      <a:pt x="685" y="1265"/>
                    </a:cubicBezTo>
                    <a:cubicBezTo>
                      <a:pt x="776" y="1197"/>
                      <a:pt x="799" y="1105"/>
                      <a:pt x="754" y="1014"/>
                    </a:cubicBezTo>
                    <a:lnTo>
                      <a:pt x="229" y="56"/>
                    </a:lnTo>
                    <a:cubicBezTo>
                      <a:pt x="212" y="22"/>
                      <a:pt x="171" y="1"/>
                      <a:pt x="13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5" name="Google Shape;2725;p34"/>
              <p:cNvSpPr>
                <a:spLocks/>
              </p:cNvSpPr>
              <p:nvPr/>
            </p:nvSpPr>
            <p:spPr bwMode="auto">
              <a:xfrm>
                <a:off x="7941137" y="3271236"/>
                <a:ext cx="9582" cy="210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23" y="160"/>
                  </a:cxn>
                  <a:cxn ang="0">
                    <a:pos x="251" y="1210"/>
                  </a:cxn>
                  <a:cxn ang="0">
                    <a:pos x="251" y="1233"/>
                  </a:cxn>
                  <a:cxn ang="0">
                    <a:pos x="431" y="1353"/>
                  </a:cxn>
                  <a:cxn ang="0">
                    <a:pos x="479" y="1347"/>
                  </a:cxn>
                  <a:cxn ang="0">
                    <a:pos x="594" y="1119"/>
                  </a:cxn>
                  <a:cxn ang="0">
                    <a:pos x="251" y="92"/>
                  </a:cxn>
                  <a:cxn ang="0">
                    <a:pos x="114" y="0"/>
                  </a:cxn>
                </a:cxnLst>
                <a:rect l="0" t="0" r="r" b="b"/>
                <a:pathLst>
                  <a:path w="617" h="1353" extrusionOk="0">
                    <a:moveTo>
                      <a:pt x="114" y="0"/>
                    </a:moveTo>
                    <a:cubicBezTo>
                      <a:pt x="46" y="23"/>
                      <a:pt x="0" y="92"/>
                      <a:pt x="23" y="160"/>
                    </a:cubicBezTo>
                    <a:lnTo>
                      <a:pt x="251" y="1210"/>
                    </a:lnTo>
                    <a:cubicBezTo>
                      <a:pt x="251" y="1210"/>
                      <a:pt x="251" y="1233"/>
                      <a:pt x="251" y="1233"/>
                    </a:cubicBezTo>
                    <a:cubicBezTo>
                      <a:pt x="270" y="1309"/>
                      <a:pt x="352" y="1353"/>
                      <a:pt x="431" y="1353"/>
                    </a:cubicBezTo>
                    <a:cubicBezTo>
                      <a:pt x="447" y="1353"/>
                      <a:pt x="464" y="1351"/>
                      <a:pt x="479" y="1347"/>
                    </a:cubicBezTo>
                    <a:cubicBezTo>
                      <a:pt x="571" y="1301"/>
                      <a:pt x="616" y="1210"/>
                      <a:pt x="594" y="1119"/>
                    </a:cubicBezTo>
                    <a:lnTo>
                      <a:pt x="251" y="92"/>
                    </a:lnTo>
                    <a:cubicBezTo>
                      <a:pt x="228" y="23"/>
                      <a:pt x="160" y="0"/>
                      <a:pt x="11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6" name="Google Shape;2726;p34"/>
              <p:cNvSpPr>
                <a:spLocks/>
              </p:cNvSpPr>
              <p:nvPr/>
            </p:nvSpPr>
            <p:spPr bwMode="auto">
              <a:xfrm>
                <a:off x="7906749" y="3281845"/>
                <a:ext cx="104222" cy="96022"/>
              </a:xfrm>
              <a:custGeom>
                <a:avLst/>
                <a:gdLst/>
                <a:ahLst/>
                <a:cxnLst>
                  <a:cxn ang="0">
                    <a:pos x="3349" y="0"/>
                  </a:cxn>
                  <a:cxn ang="0">
                    <a:pos x="365" y="2467"/>
                  </a:cxn>
                  <a:cxn ang="0">
                    <a:pos x="2716" y="6119"/>
                  </a:cxn>
                  <a:cxn ang="0">
                    <a:pos x="3339" y="6183"/>
                  </a:cxn>
                  <a:cxn ang="0">
                    <a:pos x="6345" y="3723"/>
                  </a:cxn>
                  <a:cxn ang="0">
                    <a:pos x="3994" y="71"/>
                  </a:cxn>
                  <a:cxn ang="0">
                    <a:pos x="3349" y="0"/>
                  </a:cxn>
                </a:cxnLst>
                <a:rect l="0" t="0" r="r" b="b"/>
                <a:pathLst>
                  <a:path w="6711" h="6183" extrusionOk="0">
                    <a:moveTo>
                      <a:pt x="3349" y="0"/>
                    </a:moveTo>
                    <a:cubicBezTo>
                      <a:pt x="1928" y="0"/>
                      <a:pt x="663" y="1018"/>
                      <a:pt x="365" y="2467"/>
                    </a:cubicBezTo>
                    <a:cubicBezTo>
                      <a:pt x="0" y="4134"/>
                      <a:pt x="1073" y="5777"/>
                      <a:pt x="2716" y="6119"/>
                    </a:cubicBezTo>
                    <a:cubicBezTo>
                      <a:pt x="2925" y="6162"/>
                      <a:pt x="3134" y="6183"/>
                      <a:pt x="3339" y="6183"/>
                    </a:cubicBezTo>
                    <a:cubicBezTo>
                      <a:pt x="4769" y="6183"/>
                      <a:pt x="6046" y="5180"/>
                      <a:pt x="6345" y="3723"/>
                    </a:cubicBezTo>
                    <a:cubicBezTo>
                      <a:pt x="6711" y="2056"/>
                      <a:pt x="5661" y="413"/>
                      <a:pt x="3994" y="71"/>
                    </a:cubicBezTo>
                    <a:cubicBezTo>
                      <a:pt x="3778" y="23"/>
                      <a:pt x="3561" y="0"/>
                      <a:pt x="334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7" name="Google Shape;2727;p34"/>
              <p:cNvSpPr>
                <a:spLocks/>
              </p:cNvSpPr>
              <p:nvPr/>
            </p:nvSpPr>
            <p:spPr bwMode="auto">
              <a:xfrm>
                <a:off x="7907805" y="3286178"/>
                <a:ext cx="103523" cy="95603"/>
              </a:xfrm>
              <a:custGeom>
                <a:avLst/>
                <a:gdLst/>
                <a:ahLst/>
                <a:cxnLst>
                  <a:cxn ang="0">
                    <a:pos x="3324" y="1"/>
                  </a:cxn>
                  <a:cxn ang="0">
                    <a:pos x="343" y="2439"/>
                  </a:cxn>
                  <a:cxn ang="0">
                    <a:pos x="2694" y="6091"/>
                  </a:cxn>
                  <a:cxn ang="0">
                    <a:pos x="3309" y="6155"/>
                  </a:cxn>
                  <a:cxn ang="0">
                    <a:pos x="6300" y="3695"/>
                  </a:cxn>
                  <a:cxn ang="0">
                    <a:pos x="3949" y="66"/>
                  </a:cxn>
                  <a:cxn ang="0">
                    <a:pos x="3324" y="1"/>
                  </a:cxn>
                </a:cxnLst>
                <a:rect l="0" t="0" r="r" b="b"/>
                <a:pathLst>
                  <a:path w="6666" h="6156" extrusionOk="0">
                    <a:moveTo>
                      <a:pt x="3324" y="1"/>
                    </a:moveTo>
                    <a:cubicBezTo>
                      <a:pt x="1913" y="1"/>
                      <a:pt x="642" y="986"/>
                      <a:pt x="343" y="2439"/>
                    </a:cubicBezTo>
                    <a:cubicBezTo>
                      <a:pt x="1" y="4106"/>
                      <a:pt x="1050" y="5726"/>
                      <a:pt x="2694" y="6091"/>
                    </a:cubicBezTo>
                    <a:cubicBezTo>
                      <a:pt x="2900" y="6134"/>
                      <a:pt x="3106" y="6155"/>
                      <a:pt x="3309" y="6155"/>
                    </a:cubicBezTo>
                    <a:cubicBezTo>
                      <a:pt x="4724" y="6155"/>
                      <a:pt x="6001" y="5152"/>
                      <a:pt x="6300" y="3695"/>
                    </a:cubicBezTo>
                    <a:cubicBezTo>
                      <a:pt x="6665" y="2028"/>
                      <a:pt x="5593" y="408"/>
                      <a:pt x="3949" y="66"/>
                    </a:cubicBezTo>
                    <a:cubicBezTo>
                      <a:pt x="3740" y="22"/>
                      <a:pt x="3531" y="1"/>
                      <a:pt x="33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8" name="Google Shape;2728;p34"/>
              <p:cNvSpPr>
                <a:spLocks/>
              </p:cNvSpPr>
              <p:nvPr/>
            </p:nvSpPr>
            <p:spPr bwMode="auto">
              <a:xfrm>
                <a:off x="7911347" y="3295482"/>
                <a:ext cx="67012" cy="62213"/>
              </a:xfrm>
              <a:custGeom>
                <a:avLst/>
                <a:gdLst/>
                <a:ahLst/>
                <a:cxnLst>
                  <a:cxn ang="0">
                    <a:pos x="2182" y="1"/>
                  </a:cxn>
                  <a:cxn ang="0">
                    <a:pos x="229" y="1589"/>
                  </a:cxn>
                  <a:cxn ang="0">
                    <a:pos x="1735" y="3963"/>
                  </a:cxn>
                  <a:cxn ang="0">
                    <a:pos x="2141" y="4006"/>
                  </a:cxn>
                  <a:cxn ang="0">
                    <a:pos x="4086" y="2411"/>
                  </a:cxn>
                  <a:cxn ang="0">
                    <a:pos x="2557" y="37"/>
                  </a:cxn>
                  <a:cxn ang="0">
                    <a:pos x="2182" y="1"/>
                  </a:cxn>
                </a:cxnLst>
                <a:rect l="0" t="0" r="r" b="b"/>
                <a:pathLst>
                  <a:path w="4315" h="4006" extrusionOk="0">
                    <a:moveTo>
                      <a:pt x="2182" y="1"/>
                    </a:moveTo>
                    <a:cubicBezTo>
                      <a:pt x="1268" y="1"/>
                      <a:pt x="430" y="645"/>
                      <a:pt x="229" y="1589"/>
                    </a:cubicBezTo>
                    <a:cubicBezTo>
                      <a:pt x="1" y="2685"/>
                      <a:pt x="686" y="3735"/>
                      <a:pt x="1735" y="3963"/>
                    </a:cubicBezTo>
                    <a:cubicBezTo>
                      <a:pt x="1872" y="3992"/>
                      <a:pt x="2007" y="4006"/>
                      <a:pt x="2141" y="4006"/>
                    </a:cubicBezTo>
                    <a:cubicBezTo>
                      <a:pt x="3061" y="4006"/>
                      <a:pt x="3887" y="3348"/>
                      <a:pt x="4086" y="2411"/>
                    </a:cubicBezTo>
                    <a:cubicBezTo>
                      <a:pt x="4315" y="1338"/>
                      <a:pt x="3630" y="265"/>
                      <a:pt x="2557" y="37"/>
                    </a:cubicBezTo>
                    <a:cubicBezTo>
                      <a:pt x="2432" y="13"/>
                      <a:pt x="2306" y="1"/>
                      <a:pt x="218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49" name="Google Shape;2729;p34"/>
              <p:cNvSpPr>
                <a:spLocks/>
              </p:cNvSpPr>
              <p:nvPr/>
            </p:nvSpPr>
            <p:spPr bwMode="auto">
              <a:xfrm>
                <a:off x="7965242" y="3323968"/>
                <a:ext cx="23404" cy="15437"/>
              </a:xfrm>
              <a:custGeom>
                <a:avLst/>
                <a:gdLst/>
                <a:ahLst/>
                <a:cxnLst>
                  <a:cxn ang="0">
                    <a:pos x="627" y="1"/>
                  </a:cxn>
                  <a:cxn ang="0">
                    <a:pos x="46" y="326"/>
                  </a:cxn>
                  <a:cxn ang="0">
                    <a:pos x="639" y="965"/>
                  </a:cxn>
                  <a:cxn ang="0">
                    <a:pos x="877" y="993"/>
                  </a:cxn>
                  <a:cxn ang="0">
                    <a:pos x="1438" y="668"/>
                  </a:cxn>
                  <a:cxn ang="0">
                    <a:pos x="868" y="29"/>
                  </a:cxn>
                  <a:cxn ang="0">
                    <a:pos x="627" y="1"/>
                  </a:cxn>
                </a:cxnLst>
                <a:rect l="0" t="0" r="r" b="b"/>
                <a:pathLst>
                  <a:path w="1507" h="994" extrusionOk="0">
                    <a:moveTo>
                      <a:pt x="627" y="1"/>
                    </a:moveTo>
                    <a:cubicBezTo>
                      <a:pt x="339" y="1"/>
                      <a:pt x="100" y="128"/>
                      <a:pt x="46" y="326"/>
                    </a:cubicBezTo>
                    <a:cubicBezTo>
                      <a:pt x="0" y="600"/>
                      <a:pt x="251" y="874"/>
                      <a:pt x="639" y="965"/>
                    </a:cubicBezTo>
                    <a:cubicBezTo>
                      <a:pt x="721" y="984"/>
                      <a:pt x="801" y="993"/>
                      <a:pt x="877" y="993"/>
                    </a:cubicBezTo>
                    <a:cubicBezTo>
                      <a:pt x="1160" y="993"/>
                      <a:pt x="1384" y="866"/>
                      <a:pt x="1438" y="668"/>
                    </a:cubicBezTo>
                    <a:cubicBezTo>
                      <a:pt x="1507" y="417"/>
                      <a:pt x="1256" y="120"/>
                      <a:pt x="868" y="29"/>
                    </a:cubicBezTo>
                    <a:cubicBezTo>
                      <a:pt x="786" y="10"/>
                      <a:pt x="705" y="1"/>
                      <a:pt x="62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0" name="Google Shape;2730;p34"/>
              <p:cNvSpPr>
                <a:spLocks/>
              </p:cNvSpPr>
              <p:nvPr/>
            </p:nvSpPr>
            <p:spPr bwMode="auto">
              <a:xfrm>
                <a:off x="8048897" y="3453458"/>
                <a:ext cx="31215" cy="8309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28" y="389"/>
                  </a:cxn>
                  <a:cxn ang="0">
                    <a:pos x="703" y="411"/>
                  </a:cxn>
                  <a:cxn ang="0">
                    <a:pos x="47" y="320"/>
                  </a:cxn>
                  <a:cxn ang="0">
                    <a:pos x="27" y="311"/>
                  </a:cxn>
                  <a:cxn ang="0">
                    <a:pos x="1" y="343"/>
                  </a:cxn>
                  <a:cxn ang="0">
                    <a:pos x="24" y="389"/>
                  </a:cxn>
                  <a:cxn ang="0">
                    <a:pos x="728" y="534"/>
                  </a:cxn>
                  <a:cxn ang="0">
                    <a:pos x="1051" y="503"/>
                  </a:cxn>
                  <a:cxn ang="0">
                    <a:pos x="1987" y="69"/>
                  </a:cxn>
                  <a:cxn ang="0">
                    <a:pos x="1987" y="1"/>
                  </a:cxn>
                </a:cxnLst>
                <a:rect l="0" t="0" r="r" b="b"/>
                <a:pathLst>
                  <a:path w="2010" h="535" extrusionOk="0">
                    <a:moveTo>
                      <a:pt x="1918" y="1"/>
                    </a:moveTo>
                    <a:cubicBezTo>
                      <a:pt x="1644" y="183"/>
                      <a:pt x="1348" y="320"/>
                      <a:pt x="1028" y="389"/>
                    </a:cubicBezTo>
                    <a:cubicBezTo>
                      <a:pt x="922" y="404"/>
                      <a:pt x="813" y="411"/>
                      <a:pt x="703" y="411"/>
                    </a:cubicBezTo>
                    <a:cubicBezTo>
                      <a:pt x="483" y="411"/>
                      <a:pt x="260" y="381"/>
                      <a:pt x="47" y="320"/>
                    </a:cubicBezTo>
                    <a:cubicBezTo>
                      <a:pt x="40" y="313"/>
                      <a:pt x="33" y="311"/>
                      <a:pt x="27" y="311"/>
                    </a:cubicBezTo>
                    <a:cubicBezTo>
                      <a:pt x="12" y="311"/>
                      <a:pt x="1" y="327"/>
                      <a:pt x="1" y="343"/>
                    </a:cubicBezTo>
                    <a:cubicBezTo>
                      <a:pt x="1" y="366"/>
                      <a:pt x="1" y="389"/>
                      <a:pt x="24" y="389"/>
                    </a:cubicBezTo>
                    <a:cubicBezTo>
                      <a:pt x="244" y="483"/>
                      <a:pt x="487" y="534"/>
                      <a:pt x="728" y="534"/>
                    </a:cubicBezTo>
                    <a:cubicBezTo>
                      <a:pt x="837" y="534"/>
                      <a:pt x="945" y="524"/>
                      <a:pt x="1051" y="503"/>
                    </a:cubicBezTo>
                    <a:cubicBezTo>
                      <a:pt x="1393" y="457"/>
                      <a:pt x="1736" y="320"/>
                      <a:pt x="1987" y="69"/>
                    </a:cubicBezTo>
                    <a:cubicBezTo>
                      <a:pt x="2010" y="46"/>
                      <a:pt x="2010" y="23"/>
                      <a:pt x="19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1" name="Google Shape;2731;p34"/>
              <p:cNvSpPr>
                <a:spLocks/>
              </p:cNvSpPr>
              <p:nvPr/>
            </p:nvSpPr>
            <p:spPr bwMode="auto">
              <a:xfrm>
                <a:off x="8130439" y="3218055"/>
                <a:ext cx="103057" cy="83241"/>
              </a:xfrm>
              <a:custGeom>
                <a:avLst/>
                <a:gdLst/>
                <a:ahLst/>
                <a:cxnLst>
                  <a:cxn ang="0">
                    <a:pos x="2262" y="1"/>
                  </a:cxn>
                  <a:cxn ang="0">
                    <a:pos x="1827" y="92"/>
                  </a:cxn>
                  <a:cxn ang="0">
                    <a:pos x="4018" y="4566"/>
                  </a:cxn>
                  <a:cxn ang="0">
                    <a:pos x="5945" y="5360"/>
                  </a:cxn>
                  <a:cxn ang="0">
                    <a:pos x="6392" y="4269"/>
                  </a:cxn>
                  <a:cxn ang="0">
                    <a:pos x="2262" y="1"/>
                  </a:cxn>
                </a:cxnLst>
                <a:rect l="0" t="0" r="r" b="b"/>
                <a:pathLst>
                  <a:path w="6636" h="5360" extrusionOk="0">
                    <a:moveTo>
                      <a:pt x="2262" y="1"/>
                    </a:moveTo>
                    <a:cubicBezTo>
                      <a:pt x="2113" y="1"/>
                      <a:pt x="1967" y="29"/>
                      <a:pt x="1827" y="92"/>
                    </a:cubicBezTo>
                    <a:cubicBezTo>
                      <a:pt x="1" y="914"/>
                      <a:pt x="3470" y="4155"/>
                      <a:pt x="4018" y="4566"/>
                    </a:cubicBezTo>
                    <a:cubicBezTo>
                      <a:pt x="4355" y="4808"/>
                      <a:pt x="5326" y="5360"/>
                      <a:pt x="5945" y="5360"/>
                    </a:cubicBezTo>
                    <a:cubicBezTo>
                      <a:pt x="6376" y="5360"/>
                      <a:pt x="6635" y="5093"/>
                      <a:pt x="6392" y="4269"/>
                    </a:cubicBezTo>
                    <a:cubicBezTo>
                      <a:pt x="6392" y="4269"/>
                      <a:pt x="4073" y="1"/>
                      <a:pt x="226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2" name="Google Shape;2732;p34"/>
              <p:cNvSpPr>
                <a:spLocks/>
              </p:cNvSpPr>
              <p:nvPr/>
            </p:nvSpPr>
            <p:spPr bwMode="auto">
              <a:xfrm>
                <a:off x="7894495" y="3206809"/>
                <a:ext cx="118245" cy="67276"/>
              </a:xfrm>
              <a:custGeom>
                <a:avLst/>
                <a:gdLst/>
                <a:ahLst/>
                <a:cxnLst>
                  <a:cxn ang="0">
                    <a:pos x="5301" y="1"/>
                  </a:cxn>
                  <a:cxn ang="0">
                    <a:pos x="584" y="3121"/>
                  </a:cxn>
                  <a:cxn ang="0">
                    <a:pos x="1149" y="4331"/>
                  </a:cxn>
                  <a:cxn ang="0">
                    <a:pos x="2775" y="4011"/>
                  </a:cxn>
                  <a:cxn ang="0">
                    <a:pos x="6039" y="245"/>
                  </a:cxn>
                  <a:cxn ang="0">
                    <a:pos x="5301" y="1"/>
                  </a:cxn>
                </a:cxnLst>
                <a:rect l="0" t="0" r="r" b="b"/>
                <a:pathLst>
                  <a:path w="7614" h="4332" extrusionOk="0">
                    <a:moveTo>
                      <a:pt x="5301" y="1"/>
                    </a:moveTo>
                    <a:cubicBezTo>
                      <a:pt x="3498" y="1"/>
                      <a:pt x="584" y="3121"/>
                      <a:pt x="584" y="3121"/>
                    </a:cubicBezTo>
                    <a:cubicBezTo>
                      <a:pt x="0" y="4069"/>
                      <a:pt x="478" y="4331"/>
                      <a:pt x="1149" y="4331"/>
                    </a:cubicBezTo>
                    <a:cubicBezTo>
                      <a:pt x="1738" y="4331"/>
                      <a:pt x="2476" y="4129"/>
                      <a:pt x="2775" y="4011"/>
                    </a:cubicBezTo>
                    <a:cubicBezTo>
                      <a:pt x="3414" y="3738"/>
                      <a:pt x="7614" y="1523"/>
                      <a:pt x="6039" y="245"/>
                    </a:cubicBezTo>
                    <a:cubicBezTo>
                      <a:pt x="5829" y="75"/>
                      <a:pt x="5578" y="1"/>
                      <a:pt x="5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3" name="Google Shape;2733;p34"/>
              <p:cNvSpPr>
                <a:spLocks/>
              </p:cNvSpPr>
              <p:nvPr/>
            </p:nvSpPr>
            <p:spPr bwMode="auto">
              <a:xfrm>
                <a:off x="8015938" y="3276548"/>
                <a:ext cx="57430" cy="118416"/>
              </a:xfrm>
              <a:custGeom>
                <a:avLst/>
                <a:gdLst/>
                <a:ahLst/>
                <a:cxnLst>
                  <a:cxn ang="0">
                    <a:pos x="3584" y="1"/>
                  </a:cxn>
                  <a:cxn ang="0">
                    <a:pos x="3515" y="69"/>
                  </a:cxn>
                  <a:cxn ang="0">
                    <a:pos x="3492" y="1530"/>
                  </a:cxn>
                  <a:cxn ang="0">
                    <a:pos x="3378" y="2968"/>
                  </a:cxn>
                  <a:cxn ang="0">
                    <a:pos x="3127" y="4383"/>
                  </a:cxn>
                  <a:cxn ang="0">
                    <a:pos x="2990" y="4680"/>
                  </a:cxn>
                  <a:cxn ang="0">
                    <a:pos x="2831" y="4817"/>
                  </a:cxn>
                  <a:cxn ang="0">
                    <a:pos x="2765" y="4820"/>
                  </a:cxn>
                  <a:cxn ang="0">
                    <a:pos x="2191" y="4657"/>
                  </a:cxn>
                  <a:cxn ang="0">
                    <a:pos x="1530" y="4383"/>
                  </a:cxn>
                  <a:cxn ang="0">
                    <a:pos x="914" y="4225"/>
                  </a:cxn>
                  <a:cxn ang="0">
                    <a:pos x="731" y="4246"/>
                  </a:cxn>
                  <a:cxn ang="0">
                    <a:pos x="525" y="4338"/>
                  </a:cxn>
                  <a:cxn ang="0">
                    <a:pos x="434" y="4406"/>
                  </a:cxn>
                  <a:cxn ang="0">
                    <a:pos x="365" y="4475"/>
                  </a:cxn>
                  <a:cxn ang="0">
                    <a:pos x="137" y="4840"/>
                  </a:cxn>
                  <a:cxn ang="0">
                    <a:pos x="23" y="5205"/>
                  </a:cxn>
                  <a:cxn ang="0">
                    <a:pos x="0" y="5410"/>
                  </a:cxn>
                  <a:cxn ang="0">
                    <a:pos x="0" y="5593"/>
                  </a:cxn>
                  <a:cxn ang="0">
                    <a:pos x="69" y="5981"/>
                  </a:cxn>
                  <a:cxn ang="0">
                    <a:pos x="228" y="6346"/>
                  </a:cxn>
                  <a:cxn ang="0">
                    <a:pos x="731" y="6917"/>
                  </a:cxn>
                  <a:cxn ang="0">
                    <a:pos x="2032" y="7624"/>
                  </a:cxn>
                  <a:cxn ang="0">
                    <a:pos x="2123" y="7579"/>
                  </a:cxn>
                  <a:cxn ang="0">
                    <a:pos x="2077" y="7510"/>
                  </a:cxn>
                  <a:cxn ang="0">
                    <a:pos x="868" y="6757"/>
                  </a:cxn>
                  <a:cxn ang="0">
                    <a:pos x="434" y="6232"/>
                  </a:cxn>
                  <a:cxn ang="0">
                    <a:pos x="297" y="5912"/>
                  </a:cxn>
                  <a:cxn ang="0">
                    <a:pos x="251" y="5593"/>
                  </a:cxn>
                  <a:cxn ang="0">
                    <a:pos x="251" y="5433"/>
                  </a:cxn>
                  <a:cxn ang="0">
                    <a:pos x="297" y="5251"/>
                  </a:cxn>
                  <a:cxn ang="0">
                    <a:pos x="388" y="4931"/>
                  </a:cxn>
                  <a:cxn ang="0">
                    <a:pos x="799" y="4520"/>
                  </a:cxn>
                  <a:cxn ang="0">
                    <a:pos x="925" y="4506"/>
                  </a:cxn>
                  <a:cxn ang="0">
                    <a:pos x="1415" y="4634"/>
                  </a:cxn>
                  <a:cxn ang="0">
                    <a:pos x="2077" y="4931"/>
                  </a:cxn>
                  <a:cxn ang="0">
                    <a:pos x="2853" y="5114"/>
                  </a:cxn>
                  <a:cxn ang="0">
                    <a:pos x="3241" y="4817"/>
                  </a:cxn>
                  <a:cxn ang="0">
                    <a:pos x="3401" y="4452"/>
                  </a:cxn>
                  <a:cxn ang="0">
                    <a:pos x="3629" y="2991"/>
                  </a:cxn>
                  <a:cxn ang="0">
                    <a:pos x="3652" y="69"/>
                  </a:cxn>
                  <a:cxn ang="0">
                    <a:pos x="3584" y="1"/>
                  </a:cxn>
                </a:cxnLst>
                <a:rect l="0" t="0" r="r" b="b"/>
                <a:pathLst>
                  <a:path w="3698" h="7625" extrusionOk="0">
                    <a:moveTo>
                      <a:pt x="3584" y="1"/>
                    </a:moveTo>
                    <a:cubicBezTo>
                      <a:pt x="3538" y="1"/>
                      <a:pt x="3515" y="46"/>
                      <a:pt x="3515" y="69"/>
                    </a:cubicBezTo>
                    <a:cubicBezTo>
                      <a:pt x="3515" y="549"/>
                      <a:pt x="3515" y="1051"/>
                      <a:pt x="3492" y="1530"/>
                    </a:cubicBezTo>
                    <a:cubicBezTo>
                      <a:pt x="3470" y="2009"/>
                      <a:pt x="3447" y="2489"/>
                      <a:pt x="3378" y="2968"/>
                    </a:cubicBezTo>
                    <a:cubicBezTo>
                      <a:pt x="3333" y="3447"/>
                      <a:pt x="3287" y="3927"/>
                      <a:pt x="3127" y="4383"/>
                    </a:cubicBezTo>
                    <a:cubicBezTo>
                      <a:pt x="3104" y="4497"/>
                      <a:pt x="3059" y="4589"/>
                      <a:pt x="2990" y="4680"/>
                    </a:cubicBezTo>
                    <a:cubicBezTo>
                      <a:pt x="2945" y="4771"/>
                      <a:pt x="2876" y="4817"/>
                      <a:pt x="2831" y="4817"/>
                    </a:cubicBezTo>
                    <a:cubicBezTo>
                      <a:pt x="2809" y="4819"/>
                      <a:pt x="2787" y="4820"/>
                      <a:pt x="2765" y="4820"/>
                    </a:cubicBezTo>
                    <a:cubicBezTo>
                      <a:pt x="2577" y="4820"/>
                      <a:pt x="2375" y="4739"/>
                      <a:pt x="2191" y="4657"/>
                    </a:cubicBezTo>
                    <a:cubicBezTo>
                      <a:pt x="1963" y="4566"/>
                      <a:pt x="1758" y="4475"/>
                      <a:pt x="1530" y="4383"/>
                    </a:cubicBezTo>
                    <a:cubicBezTo>
                      <a:pt x="1332" y="4311"/>
                      <a:pt x="1134" y="4225"/>
                      <a:pt x="914" y="4225"/>
                    </a:cubicBezTo>
                    <a:cubicBezTo>
                      <a:pt x="855" y="4225"/>
                      <a:pt x="794" y="4232"/>
                      <a:pt x="731" y="4246"/>
                    </a:cubicBezTo>
                    <a:cubicBezTo>
                      <a:pt x="662" y="4269"/>
                      <a:pt x="594" y="4292"/>
                      <a:pt x="525" y="4338"/>
                    </a:cubicBezTo>
                    <a:lnTo>
                      <a:pt x="434" y="4406"/>
                    </a:lnTo>
                    <a:cubicBezTo>
                      <a:pt x="411" y="4429"/>
                      <a:pt x="388" y="4452"/>
                      <a:pt x="365" y="4475"/>
                    </a:cubicBezTo>
                    <a:cubicBezTo>
                      <a:pt x="251" y="4589"/>
                      <a:pt x="206" y="4703"/>
                      <a:pt x="137" y="4840"/>
                    </a:cubicBezTo>
                    <a:cubicBezTo>
                      <a:pt x="92" y="4954"/>
                      <a:pt x="46" y="5068"/>
                      <a:pt x="23" y="5205"/>
                    </a:cubicBezTo>
                    <a:lnTo>
                      <a:pt x="0" y="5410"/>
                    </a:lnTo>
                    <a:cubicBezTo>
                      <a:pt x="0" y="5456"/>
                      <a:pt x="0" y="5524"/>
                      <a:pt x="0" y="5593"/>
                    </a:cubicBezTo>
                    <a:cubicBezTo>
                      <a:pt x="0" y="5730"/>
                      <a:pt x="46" y="5867"/>
                      <a:pt x="69" y="5981"/>
                    </a:cubicBezTo>
                    <a:cubicBezTo>
                      <a:pt x="114" y="6118"/>
                      <a:pt x="160" y="6232"/>
                      <a:pt x="228" y="6346"/>
                    </a:cubicBezTo>
                    <a:cubicBezTo>
                      <a:pt x="365" y="6574"/>
                      <a:pt x="548" y="6757"/>
                      <a:pt x="731" y="6917"/>
                    </a:cubicBezTo>
                    <a:cubicBezTo>
                      <a:pt x="1119" y="7236"/>
                      <a:pt x="1575" y="7465"/>
                      <a:pt x="2032" y="7624"/>
                    </a:cubicBezTo>
                    <a:cubicBezTo>
                      <a:pt x="2077" y="7624"/>
                      <a:pt x="2100" y="7624"/>
                      <a:pt x="2123" y="7579"/>
                    </a:cubicBezTo>
                    <a:cubicBezTo>
                      <a:pt x="2123" y="7556"/>
                      <a:pt x="2100" y="7533"/>
                      <a:pt x="2077" y="7510"/>
                    </a:cubicBezTo>
                    <a:cubicBezTo>
                      <a:pt x="1644" y="7328"/>
                      <a:pt x="1210" y="7077"/>
                      <a:pt x="868" y="6757"/>
                    </a:cubicBezTo>
                    <a:cubicBezTo>
                      <a:pt x="708" y="6597"/>
                      <a:pt x="548" y="6437"/>
                      <a:pt x="434" y="6232"/>
                    </a:cubicBezTo>
                    <a:cubicBezTo>
                      <a:pt x="365" y="6141"/>
                      <a:pt x="343" y="6027"/>
                      <a:pt x="297" y="5912"/>
                    </a:cubicBezTo>
                    <a:cubicBezTo>
                      <a:pt x="274" y="5798"/>
                      <a:pt x="251" y="5707"/>
                      <a:pt x="251" y="5593"/>
                    </a:cubicBezTo>
                    <a:cubicBezTo>
                      <a:pt x="251" y="5524"/>
                      <a:pt x="251" y="5479"/>
                      <a:pt x="251" y="5433"/>
                    </a:cubicBezTo>
                    <a:lnTo>
                      <a:pt x="297" y="5251"/>
                    </a:lnTo>
                    <a:cubicBezTo>
                      <a:pt x="297" y="5136"/>
                      <a:pt x="343" y="5045"/>
                      <a:pt x="388" y="4931"/>
                    </a:cubicBezTo>
                    <a:cubicBezTo>
                      <a:pt x="480" y="4726"/>
                      <a:pt x="617" y="4566"/>
                      <a:pt x="799" y="4520"/>
                    </a:cubicBezTo>
                    <a:cubicBezTo>
                      <a:pt x="839" y="4510"/>
                      <a:pt x="881" y="4506"/>
                      <a:pt x="925" y="4506"/>
                    </a:cubicBezTo>
                    <a:cubicBezTo>
                      <a:pt x="1081" y="4506"/>
                      <a:pt x="1255" y="4563"/>
                      <a:pt x="1415" y="4634"/>
                    </a:cubicBezTo>
                    <a:cubicBezTo>
                      <a:pt x="1644" y="4726"/>
                      <a:pt x="1849" y="4840"/>
                      <a:pt x="2077" y="4931"/>
                    </a:cubicBezTo>
                    <a:cubicBezTo>
                      <a:pt x="2306" y="5022"/>
                      <a:pt x="2557" y="5114"/>
                      <a:pt x="2853" y="5114"/>
                    </a:cubicBezTo>
                    <a:cubicBezTo>
                      <a:pt x="3059" y="5091"/>
                      <a:pt x="3173" y="4931"/>
                      <a:pt x="3241" y="4817"/>
                    </a:cubicBezTo>
                    <a:cubicBezTo>
                      <a:pt x="3310" y="4703"/>
                      <a:pt x="3356" y="4589"/>
                      <a:pt x="3401" y="4452"/>
                    </a:cubicBezTo>
                    <a:cubicBezTo>
                      <a:pt x="3538" y="3972"/>
                      <a:pt x="3607" y="3493"/>
                      <a:pt x="3629" y="2991"/>
                    </a:cubicBezTo>
                    <a:cubicBezTo>
                      <a:pt x="3698" y="2009"/>
                      <a:pt x="3698" y="1028"/>
                      <a:pt x="3652" y="69"/>
                    </a:cubicBezTo>
                    <a:cubicBezTo>
                      <a:pt x="3629" y="24"/>
                      <a:pt x="3607" y="1"/>
                      <a:pt x="35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4" name="Google Shape;2734;p34"/>
              <p:cNvSpPr>
                <a:spLocks/>
              </p:cNvSpPr>
              <p:nvPr/>
            </p:nvSpPr>
            <p:spPr bwMode="auto">
              <a:xfrm>
                <a:off x="8250982" y="3301120"/>
                <a:ext cx="131166" cy="138838"/>
              </a:xfrm>
              <a:custGeom>
                <a:avLst/>
                <a:gdLst/>
                <a:ahLst/>
                <a:cxnLst>
                  <a:cxn ang="0">
                    <a:pos x="3709" y="1"/>
                  </a:cxn>
                  <a:cxn ang="0">
                    <a:pos x="3127" y="39"/>
                  </a:cxn>
                  <a:cxn ang="0">
                    <a:pos x="1301" y="724"/>
                  </a:cxn>
                  <a:cxn ang="0">
                    <a:pos x="1005" y="3714"/>
                  </a:cxn>
                  <a:cxn ang="0">
                    <a:pos x="1621" y="3440"/>
                  </a:cxn>
                  <a:cxn ang="0">
                    <a:pos x="2100" y="3258"/>
                  </a:cxn>
                  <a:cxn ang="0">
                    <a:pos x="2625" y="3121"/>
                  </a:cxn>
                  <a:cxn ang="0">
                    <a:pos x="3105" y="3075"/>
                  </a:cxn>
                  <a:cxn ang="0">
                    <a:pos x="3219" y="3052"/>
                  </a:cxn>
                  <a:cxn ang="0">
                    <a:pos x="3802" y="3007"/>
                  </a:cxn>
                  <a:cxn ang="0">
                    <a:pos x="5570" y="3440"/>
                  </a:cxn>
                  <a:cxn ang="0">
                    <a:pos x="5730" y="3509"/>
                  </a:cxn>
                  <a:cxn ang="0">
                    <a:pos x="6643" y="3988"/>
                  </a:cxn>
                  <a:cxn ang="0">
                    <a:pos x="7464" y="4650"/>
                  </a:cxn>
                  <a:cxn ang="0">
                    <a:pos x="7487" y="4833"/>
                  </a:cxn>
                  <a:cxn ang="0">
                    <a:pos x="7382" y="4887"/>
                  </a:cxn>
                  <a:cxn ang="0">
                    <a:pos x="7282" y="4855"/>
                  </a:cxn>
                  <a:cxn ang="0">
                    <a:pos x="6665" y="4467"/>
                  </a:cxn>
                  <a:cxn ang="0">
                    <a:pos x="6665" y="4467"/>
                  </a:cxn>
                  <a:cxn ang="0">
                    <a:pos x="7053" y="5472"/>
                  </a:cxn>
                  <a:cxn ang="0">
                    <a:pos x="3995" y="8827"/>
                  </a:cxn>
                  <a:cxn ang="0">
                    <a:pos x="3448" y="8864"/>
                  </a:cxn>
                  <a:cxn ang="0">
                    <a:pos x="206" y="6499"/>
                  </a:cxn>
                  <a:cxn ang="0">
                    <a:pos x="0" y="6887"/>
                  </a:cxn>
                  <a:cxn ang="0">
                    <a:pos x="3698" y="8940"/>
                  </a:cxn>
                  <a:cxn ang="0">
                    <a:pos x="4314" y="8896"/>
                  </a:cxn>
                  <a:cxn ang="0">
                    <a:pos x="8126" y="3874"/>
                  </a:cxn>
                  <a:cxn ang="0">
                    <a:pos x="3709" y="1"/>
                  </a:cxn>
                </a:cxnLst>
                <a:rect l="0" t="0" r="r" b="b"/>
                <a:pathLst>
                  <a:path w="8446" h="8940" extrusionOk="0">
                    <a:moveTo>
                      <a:pt x="3709" y="1"/>
                    </a:moveTo>
                    <a:cubicBezTo>
                      <a:pt x="3517" y="1"/>
                      <a:pt x="3323" y="14"/>
                      <a:pt x="3127" y="39"/>
                    </a:cubicBezTo>
                    <a:cubicBezTo>
                      <a:pt x="2443" y="131"/>
                      <a:pt x="1826" y="382"/>
                      <a:pt x="1301" y="724"/>
                    </a:cubicBezTo>
                    <a:cubicBezTo>
                      <a:pt x="1279" y="1546"/>
                      <a:pt x="1210" y="2596"/>
                      <a:pt x="1005" y="3714"/>
                    </a:cubicBezTo>
                    <a:cubicBezTo>
                      <a:pt x="1210" y="3600"/>
                      <a:pt x="1393" y="3509"/>
                      <a:pt x="1621" y="3440"/>
                    </a:cubicBezTo>
                    <a:cubicBezTo>
                      <a:pt x="1781" y="3372"/>
                      <a:pt x="1941" y="3281"/>
                      <a:pt x="2100" y="3258"/>
                    </a:cubicBezTo>
                    <a:lnTo>
                      <a:pt x="2625" y="3121"/>
                    </a:lnTo>
                    <a:cubicBezTo>
                      <a:pt x="2785" y="3098"/>
                      <a:pt x="2945" y="3075"/>
                      <a:pt x="3105" y="3075"/>
                    </a:cubicBezTo>
                    <a:cubicBezTo>
                      <a:pt x="3150" y="3052"/>
                      <a:pt x="3173" y="3052"/>
                      <a:pt x="3219" y="3052"/>
                    </a:cubicBezTo>
                    <a:cubicBezTo>
                      <a:pt x="3416" y="3021"/>
                      <a:pt x="3611" y="3007"/>
                      <a:pt x="3802" y="3007"/>
                    </a:cubicBezTo>
                    <a:cubicBezTo>
                      <a:pt x="4451" y="3007"/>
                      <a:pt x="5058" y="3176"/>
                      <a:pt x="5570" y="3440"/>
                    </a:cubicBezTo>
                    <a:cubicBezTo>
                      <a:pt x="5615" y="3463"/>
                      <a:pt x="5661" y="3486"/>
                      <a:pt x="5730" y="3509"/>
                    </a:cubicBezTo>
                    <a:cubicBezTo>
                      <a:pt x="6049" y="3646"/>
                      <a:pt x="6346" y="3806"/>
                      <a:pt x="6643" y="3988"/>
                    </a:cubicBezTo>
                    <a:cubicBezTo>
                      <a:pt x="6939" y="4194"/>
                      <a:pt x="7213" y="4399"/>
                      <a:pt x="7464" y="4650"/>
                    </a:cubicBezTo>
                    <a:cubicBezTo>
                      <a:pt x="7533" y="4696"/>
                      <a:pt x="7533" y="4764"/>
                      <a:pt x="7487" y="4833"/>
                    </a:cubicBezTo>
                    <a:cubicBezTo>
                      <a:pt x="7462" y="4870"/>
                      <a:pt x="7423" y="4887"/>
                      <a:pt x="7382" y="4887"/>
                    </a:cubicBezTo>
                    <a:cubicBezTo>
                      <a:pt x="7348" y="4887"/>
                      <a:pt x="7312" y="4876"/>
                      <a:pt x="7282" y="4855"/>
                    </a:cubicBezTo>
                    <a:cubicBezTo>
                      <a:pt x="7099" y="4719"/>
                      <a:pt x="6871" y="4582"/>
                      <a:pt x="6665" y="4467"/>
                    </a:cubicBezTo>
                    <a:cubicBezTo>
                      <a:pt x="6871" y="4764"/>
                      <a:pt x="6985" y="5107"/>
                      <a:pt x="7053" y="5472"/>
                    </a:cubicBezTo>
                    <a:cubicBezTo>
                      <a:pt x="7259" y="7070"/>
                      <a:pt x="5889" y="8576"/>
                      <a:pt x="3995" y="8827"/>
                    </a:cubicBezTo>
                    <a:cubicBezTo>
                      <a:pt x="3811" y="8852"/>
                      <a:pt x="3628" y="8864"/>
                      <a:pt x="3448" y="8864"/>
                    </a:cubicBezTo>
                    <a:cubicBezTo>
                      <a:pt x="1824" y="8864"/>
                      <a:pt x="432" y="7876"/>
                      <a:pt x="206" y="6499"/>
                    </a:cubicBezTo>
                    <a:cubicBezTo>
                      <a:pt x="137" y="6636"/>
                      <a:pt x="69" y="6750"/>
                      <a:pt x="0" y="6887"/>
                    </a:cubicBezTo>
                    <a:cubicBezTo>
                      <a:pt x="806" y="8135"/>
                      <a:pt x="2179" y="8940"/>
                      <a:pt x="3698" y="8940"/>
                    </a:cubicBezTo>
                    <a:cubicBezTo>
                      <a:pt x="3901" y="8940"/>
                      <a:pt x="4107" y="8925"/>
                      <a:pt x="4314" y="8896"/>
                    </a:cubicBezTo>
                    <a:cubicBezTo>
                      <a:pt x="6757" y="8576"/>
                      <a:pt x="8446" y="6316"/>
                      <a:pt x="8126" y="3874"/>
                    </a:cubicBezTo>
                    <a:cubicBezTo>
                      <a:pt x="7811" y="1629"/>
                      <a:pt x="5896" y="1"/>
                      <a:pt x="37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5" name="Google Shape;2735;p34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6" name="Google Shape;2736;p34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7" name="Google Shape;2737;p34"/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8" name="Google Shape;2738;p34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59" name="Google Shape;2739;p34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0" name="Google Shape;2740;p34"/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1" name="Google Shape;2741;p34"/>
              <p:cNvSpPr>
                <a:spLocks/>
              </p:cNvSpPr>
              <p:nvPr/>
            </p:nvSpPr>
            <p:spPr bwMode="auto">
              <a:xfrm>
                <a:off x="8337479" y="3354550"/>
                <a:ext cx="30501" cy="2248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96" y="1027"/>
                  </a:cxn>
                  <a:cxn ang="0">
                    <a:pos x="1713" y="1415"/>
                  </a:cxn>
                  <a:cxn ang="0">
                    <a:pos x="1813" y="1447"/>
                  </a:cxn>
                  <a:cxn ang="0">
                    <a:pos x="1918" y="1393"/>
                  </a:cxn>
                  <a:cxn ang="0">
                    <a:pos x="1895" y="1210"/>
                  </a:cxn>
                  <a:cxn ang="0">
                    <a:pos x="1074" y="548"/>
                  </a:cxn>
                  <a:cxn ang="0">
                    <a:pos x="161" y="69"/>
                  </a:cxn>
                  <a:cxn ang="0">
                    <a:pos x="1" y="0"/>
                  </a:cxn>
                </a:cxnLst>
                <a:rect l="0" t="0" r="r" b="b"/>
                <a:pathLst>
                  <a:path w="1964" h="1448" extrusionOk="0">
                    <a:moveTo>
                      <a:pt x="1" y="0"/>
                    </a:moveTo>
                    <a:cubicBezTo>
                      <a:pt x="457" y="251"/>
                      <a:pt x="845" y="617"/>
                      <a:pt x="1096" y="1027"/>
                    </a:cubicBezTo>
                    <a:cubicBezTo>
                      <a:pt x="1302" y="1142"/>
                      <a:pt x="1530" y="1279"/>
                      <a:pt x="1713" y="1415"/>
                    </a:cubicBezTo>
                    <a:cubicBezTo>
                      <a:pt x="1743" y="1436"/>
                      <a:pt x="1779" y="1447"/>
                      <a:pt x="1813" y="1447"/>
                    </a:cubicBezTo>
                    <a:cubicBezTo>
                      <a:pt x="1854" y="1447"/>
                      <a:pt x="1893" y="1430"/>
                      <a:pt x="1918" y="1393"/>
                    </a:cubicBezTo>
                    <a:cubicBezTo>
                      <a:pt x="1964" y="1324"/>
                      <a:pt x="1964" y="1256"/>
                      <a:pt x="1895" y="1210"/>
                    </a:cubicBezTo>
                    <a:cubicBezTo>
                      <a:pt x="1644" y="959"/>
                      <a:pt x="1370" y="754"/>
                      <a:pt x="1074" y="548"/>
                    </a:cubicBezTo>
                    <a:cubicBezTo>
                      <a:pt x="777" y="366"/>
                      <a:pt x="480" y="206"/>
                      <a:pt x="161" y="69"/>
                    </a:cubicBezTo>
                    <a:cubicBezTo>
                      <a:pt x="92" y="46"/>
                      <a:pt x="46" y="23"/>
                      <a:pt x="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2" name="Google Shape;2742;p34"/>
              <p:cNvSpPr>
                <a:spLocks/>
              </p:cNvSpPr>
              <p:nvPr/>
            </p:nvSpPr>
            <p:spPr bwMode="auto">
              <a:xfrm>
                <a:off x="8265877" y="3348881"/>
                <a:ext cx="33327" cy="14893"/>
              </a:xfrm>
              <a:custGeom>
                <a:avLst/>
                <a:gdLst/>
                <a:ahLst/>
                <a:cxnLst>
                  <a:cxn ang="0">
                    <a:pos x="2146" y="0"/>
                  </a:cxn>
                  <a:cxn ang="0">
                    <a:pos x="1666" y="46"/>
                  </a:cxn>
                  <a:cxn ang="0">
                    <a:pos x="1141" y="183"/>
                  </a:cxn>
                  <a:cxn ang="0">
                    <a:pos x="662" y="365"/>
                  </a:cxn>
                  <a:cxn ang="0">
                    <a:pos x="46" y="639"/>
                  </a:cxn>
                  <a:cxn ang="0">
                    <a:pos x="0" y="959"/>
                  </a:cxn>
                  <a:cxn ang="0">
                    <a:pos x="183" y="936"/>
                  </a:cxn>
                  <a:cxn ang="0">
                    <a:pos x="2146" y="0"/>
                  </a:cxn>
                </a:cxnLst>
                <a:rect l="0" t="0" r="r" b="b"/>
                <a:pathLst>
                  <a:path w="2146" h="959" extrusionOk="0">
                    <a:moveTo>
                      <a:pt x="2146" y="0"/>
                    </a:moveTo>
                    <a:cubicBezTo>
                      <a:pt x="1986" y="0"/>
                      <a:pt x="1826" y="23"/>
                      <a:pt x="1666" y="46"/>
                    </a:cubicBezTo>
                    <a:lnTo>
                      <a:pt x="1141" y="183"/>
                    </a:lnTo>
                    <a:cubicBezTo>
                      <a:pt x="982" y="206"/>
                      <a:pt x="822" y="297"/>
                      <a:pt x="662" y="365"/>
                    </a:cubicBezTo>
                    <a:cubicBezTo>
                      <a:pt x="434" y="434"/>
                      <a:pt x="251" y="525"/>
                      <a:pt x="46" y="639"/>
                    </a:cubicBezTo>
                    <a:cubicBezTo>
                      <a:pt x="46" y="753"/>
                      <a:pt x="23" y="845"/>
                      <a:pt x="0" y="959"/>
                    </a:cubicBezTo>
                    <a:cubicBezTo>
                      <a:pt x="46" y="959"/>
                      <a:pt x="114" y="936"/>
                      <a:pt x="183" y="936"/>
                    </a:cubicBezTo>
                    <a:cubicBezTo>
                      <a:pt x="708" y="457"/>
                      <a:pt x="1370" y="114"/>
                      <a:pt x="21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3" name="Google Shape;2743;p34"/>
              <p:cNvSpPr>
                <a:spLocks/>
              </p:cNvSpPr>
              <p:nvPr/>
            </p:nvSpPr>
            <p:spPr bwMode="auto">
              <a:xfrm>
                <a:off x="8268704" y="3348368"/>
                <a:ext cx="85803" cy="22146"/>
              </a:xfrm>
              <a:custGeom>
                <a:avLst/>
                <a:gdLst/>
                <a:ahLst/>
                <a:cxnLst>
                  <a:cxn ang="0">
                    <a:pos x="2369" y="1"/>
                  </a:cxn>
                  <a:cxn ang="0">
                    <a:pos x="1964" y="33"/>
                  </a:cxn>
                  <a:cxn ang="0">
                    <a:pos x="1" y="969"/>
                  </a:cxn>
                  <a:cxn ang="0">
                    <a:pos x="115" y="946"/>
                  </a:cxn>
                  <a:cxn ang="0">
                    <a:pos x="594" y="741"/>
                  </a:cxn>
                  <a:cxn ang="0">
                    <a:pos x="2323" y="418"/>
                  </a:cxn>
                  <a:cxn ang="0">
                    <a:pos x="2511" y="421"/>
                  </a:cxn>
                  <a:cxn ang="0">
                    <a:pos x="4429" y="855"/>
                  </a:cxn>
                  <a:cxn ang="0">
                    <a:pos x="5524" y="1425"/>
                  </a:cxn>
                  <a:cxn ang="0">
                    <a:pos x="4429" y="398"/>
                  </a:cxn>
                  <a:cxn ang="0">
                    <a:pos x="2534" y="10"/>
                  </a:cxn>
                  <a:cxn ang="0">
                    <a:pos x="2369" y="1"/>
                  </a:cxn>
                </a:cxnLst>
                <a:rect l="0" t="0" r="r" b="b"/>
                <a:pathLst>
                  <a:path w="5525" h="1426" extrusionOk="0">
                    <a:moveTo>
                      <a:pt x="2369" y="1"/>
                    </a:moveTo>
                    <a:cubicBezTo>
                      <a:pt x="2233" y="1"/>
                      <a:pt x="2093" y="17"/>
                      <a:pt x="1964" y="33"/>
                    </a:cubicBezTo>
                    <a:cubicBezTo>
                      <a:pt x="1188" y="147"/>
                      <a:pt x="526" y="490"/>
                      <a:pt x="1" y="969"/>
                    </a:cubicBezTo>
                    <a:cubicBezTo>
                      <a:pt x="46" y="946"/>
                      <a:pt x="92" y="946"/>
                      <a:pt x="115" y="946"/>
                    </a:cubicBezTo>
                    <a:cubicBezTo>
                      <a:pt x="275" y="855"/>
                      <a:pt x="434" y="786"/>
                      <a:pt x="594" y="741"/>
                    </a:cubicBezTo>
                    <a:cubicBezTo>
                      <a:pt x="1150" y="514"/>
                      <a:pt x="1743" y="418"/>
                      <a:pt x="2323" y="418"/>
                    </a:cubicBezTo>
                    <a:cubicBezTo>
                      <a:pt x="2386" y="418"/>
                      <a:pt x="2449" y="419"/>
                      <a:pt x="2511" y="421"/>
                    </a:cubicBezTo>
                    <a:cubicBezTo>
                      <a:pt x="3173" y="444"/>
                      <a:pt x="3812" y="604"/>
                      <a:pt x="4429" y="855"/>
                    </a:cubicBezTo>
                    <a:cubicBezTo>
                      <a:pt x="4794" y="1015"/>
                      <a:pt x="5182" y="1197"/>
                      <a:pt x="5524" y="1425"/>
                    </a:cubicBezTo>
                    <a:cubicBezTo>
                      <a:pt x="5273" y="1015"/>
                      <a:pt x="4885" y="649"/>
                      <a:pt x="4429" y="398"/>
                    </a:cubicBezTo>
                    <a:cubicBezTo>
                      <a:pt x="3835" y="170"/>
                      <a:pt x="3173" y="33"/>
                      <a:pt x="2534" y="10"/>
                    </a:cubicBezTo>
                    <a:cubicBezTo>
                      <a:pt x="2481" y="4"/>
                      <a:pt x="2425" y="1"/>
                      <a:pt x="23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4" name="Google Shape;2744;p34"/>
              <p:cNvSpPr>
                <a:spLocks/>
              </p:cNvSpPr>
              <p:nvPr/>
            </p:nvSpPr>
            <p:spPr bwMode="auto">
              <a:xfrm>
                <a:off x="8265162" y="3365190"/>
                <a:ext cx="1429" cy="107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3" y="46"/>
                  </a:cxn>
                  <a:cxn ang="0">
                    <a:pos x="0" y="69"/>
                  </a:cxn>
                  <a:cxn ang="0">
                    <a:pos x="92" y="0"/>
                  </a:cxn>
                </a:cxnLst>
                <a:rect l="0" t="0" r="r" b="b"/>
                <a:pathLst>
                  <a:path w="92" h="69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23" y="46"/>
                      <a:pt x="0" y="69"/>
                      <a:pt x="0" y="69"/>
                    </a:cubicBezTo>
                    <a:cubicBezTo>
                      <a:pt x="46" y="46"/>
                      <a:pt x="69" y="23"/>
                      <a:pt x="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5" name="Google Shape;2745;p34"/>
              <p:cNvSpPr>
                <a:spLocks/>
              </p:cNvSpPr>
              <p:nvPr/>
            </p:nvSpPr>
            <p:spPr bwMode="auto">
              <a:xfrm>
                <a:off x="8264805" y="3362704"/>
                <a:ext cx="53547" cy="26417"/>
              </a:xfrm>
              <a:custGeom>
                <a:avLst/>
                <a:gdLst/>
                <a:ahLst/>
                <a:cxnLst>
                  <a:cxn ang="0">
                    <a:pos x="868" y="0"/>
                  </a:cxn>
                  <a:cxn ang="0">
                    <a:pos x="366" y="23"/>
                  </a:cxn>
                  <a:cxn ang="0">
                    <a:pos x="115" y="160"/>
                  </a:cxn>
                  <a:cxn ang="0">
                    <a:pos x="23" y="229"/>
                  </a:cxn>
                  <a:cxn ang="0">
                    <a:pos x="1" y="343"/>
                  </a:cxn>
                  <a:cxn ang="0">
                    <a:pos x="274" y="297"/>
                  </a:cxn>
                  <a:cxn ang="0">
                    <a:pos x="586" y="279"/>
                  </a:cxn>
                  <a:cxn ang="0">
                    <a:pos x="1393" y="388"/>
                  </a:cxn>
                  <a:cxn ang="0">
                    <a:pos x="2420" y="890"/>
                  </a:cxn>
                  <a:cxn ang="0">
                    <a:pos x="3287" y="1667"/>
                  </a:cxn>
                  <a:cxn ang="0">
                    <a:pos x="3344" y="1701"/>
                  </a:cxn>
                  <a:cxn ang="0">
                    <a:pos x="3402" y="1667"/>
                  </a:cxn>
                  <a:cxn ang="0">
                    <a:pos x="3424" y="1575"/>
                  </a:cxn>
                  <a:cxn ang="0">
                    <a:pos x="2603" y="639"/>
                  </a:cxn>
                  <a:cxn ang="0">
                    <a:pos x="1484" y="92"/>
                  </a:cxn>
                  <a:cxn ang="0">
                    <a:pos x="868" y="0"/>
                  </a:cxn>
                </a:cxnLst>
                <a:rect l="0" t="0" r="r" b="b"/>
                <a:pathLst>
                  <a:path w="3448" h="1701" extrusionOk="0">
                    <a:moveTo>
                      <a:pt x="868" y="0"/>
                    </a:moveTo>
                    <a:cubicBezTo>
                      <a:pt x="708" y="0"/>
                      <a:pt x="548" y="0"/>
                      <a:pt x="366" y="23"/>
                    </a:cubicBezTo>
                    <a:cubicBezTo>
                      <a:pt x="297" y="69"/>
                      <a:pt x="206" y="114"/>
                      <a:pt x="115" y="160"/>
                    </a:cubicBezTo>
                    <a:cubicBezTo>
                      <a:pt x="92" y="183"/>
                      <a:pt x="69" y="206"/>
                      <a:pt x="23" y="229"/>
                    </a:cubicBezTo>
                    <a:cubicBezTo>
                      <a:pt x="23" y="274"/>
                      <a:pt x="23" y="297"/>
                      <a:pt x="1" y="343"/>
                    </a:cubicBezTo>
                    <a:cubicBezTo>
                      <a:pt x="92" y="320"/>
                      <a:pt x="183" y="297"/>
                      <a:pt x="274" y="297"/>
                    </a:cubicBezTo>
                    <a:cubicBezTo>
                      <a:pt x="378" y="285"/>
                      <a:pt x="482" y="279"/>
                      <a:pt x="586" y="279"/>
                    </a:cubicBezTo>
                    <a:cubicBezTo>
                      <a:pt x="867" y="279"/>
                      <a:pt x="1142" y="321"/>
                      <a:pt x="1393" y="388"/>
                    </a:cubicBezTo>
                    <a:cubicBezTo>
                      <a:pt x="1758" y="502"/>
                      <a:pt x="2101" y="685"/>
                      <a:pt x="2420" y="890"/>
                    </a:cubicBezTo>
                    <a:cubicBezTo>
                      <a:pt x="2717" y="1119"/>
                      <a:pt x="3014" y="1393"/>
                      <a:pt x="3287" y="1667"/>
                    </a:cubicBezTo>
                    <a:cubicBezTo>
                      <a:pt x="3299" y="1689"/>
                      <a:pt x="3322" y="1701"/>
                      <a:pt x="3344" y="1701"/>
                    </a:cubicBezTo>
                    <a:cubicBezTo>
                      <a:pt x="3367" y="1701"/>
                      <a:pt x="3390" y="1689"/>
                      <a:pt x="3402" y="1667"/>
                    </a:cubicBezTo>
                    <a:cubicBezTo>
                      <a:pt x="3447" y="1644"/>
                      <a:pt x="3447" y="1598"/>
                      <a:pt x="3424" y="1575"/>
                    </a:cubicBezTo>
                    <a:cubicBezTo>
                      <a:pt x="3219" y="1210"/>
                      <a:pt x="2945" y="890"/>
                      <a:pt x="2603" y="639"/>
                    </a:cubicBezTo>
                    <a:cubicBezTo>
                      <a:pt x="2283" y="388"/>
                      <a:pt x="1895" y="206"/>
                      <a:pt x="1484" y="92"/>
                    </a:cubicBezTo>
                    <a:cubicBezTo>
                      <a:pt x="1279" y="46"/>
                      <a:pt x="1073" y="23"/>
                      <a:pt x="8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6" name="Google Shape;2746;p34"/>
              <p:cNvSpPr>
                <a:spLocks/>
              </p:cNvSpPr>
              <p:nvPr/>
            </p:nvSpPr>
            <p:spPr bwMode="auto">
              <a:xfrm>
                <a:off x="8264091" y="3366246"/>
                <a:ext cx="1087" cy="1786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69" y="1"/>
                  </a:cxn>
                  <a:cxn ang="0">
                    <a:pos x="1" y="115"/>
                  </a:cxn>
                  <a:cxn ang="0">
                    <a:pos x="47" y="115"/>
                  </a:cxn>
                  <a:cxn ang="0">
                    <a:pos x="69" y="1"/>
                  </a:cxn>
                </a:cxnLst>
                <a:rect l="0" t="0" r="r" b="b"/>
                <a:pathLst>
                  <a:path w="70" h="115" extrusionOk="0">
                    <a:moveTo>
                      <a:pt x="69" y="1"/>
                    </a:moveTo>
                    <a:lnTo>
                      <a:pt x="69" y="1"/>
                    </a:lnTo>
                    <a:cubicBezTo>
                      <a:pt x="47" y="46"/>
                      <a:pt x="24" y="92"/>
                      <a:pt x="1" y="115"/>
                    </a:cubicBezTo>
                    <a:lnTo>
                      <a:pt x="47" y="115"/>
                    </a:lnTo>
                    <a:cubicBezTo>
                      <a:pt x="69" y="69"/>
                      <a:pt x="69" y="46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7" name="Google Shape;2747;p34"/>
              <p:cNvSpPr>
                <a:spLocks/>
              </p:cNvSpPr>
              <p:nvPr/>
            </p:nvSpPr>
            <p:spPr bwMode="auto">
              <a:xfrm>
                <a:off x="8265520" y="3363403"/>
                <a:ext cx="3199" cy="2500"/>
              </a:xfrm>
              <a:custGeom>
                <a:avLst/>
                <a:gdLst/>
                <a:ahLst/>
                <a:cxnLst>
                  <a:cxn ang="0">
                    <a:pos x="206" y="1"/>
                  </a:cxn>
                  <a:cxn ang="0">
                    <a:pos x="23" y="24"/>
                  </a:cxn>
                  <a:cxn ang="0">
                    <a:pos x="0" y="161"/>
                  </a:cxn>
                  <a:cxn ang="0">
                    <a:pos x="69" y="115"/>
                  </a:cxn>
                  <a:cxn ang="0">
                    <a:pos x="206" y="1"/>
                  </a:cxn>
                </a:cxnLst>
                <a:rect l="0" t="0" r="r" b="b"/>
                <a:pathLst>
                  <a:path w="206" h="161" extrusionOk="0">
                    <a:moveTo>
                      <a:pt x="206" y="1"/>
                    </a:moveTo>
                    <a:cubicBezTo>
                      <a:pt x="137" y="1"/>
                      <a:pt x="69" y="24"/>
                      <a:pt x="23" y="24"/>
                    </a:cubicBezTo>
                    <a:cubicBezTo>
                      <a:pt x="0" y="69"/>
                      <a:pt x="0" y="115"/>
                      <a:pt x="0" y="161"/>
                    </a:cubicBezTo>
                    <a:cubicBezTo>
                      <a:pt x="23" y="138"/>
                      <a:pt x="46" y="115"/>
                      <a:pt x="69" y="115"/>
                    </a:cubicBezTo>
                    <a:cubicBezTo>
                      <a:pt x="114" y="69"/>
                      <a:pt x="160" y="24"/>
                      <a:pt x="20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8" name="Google Shape;2748;p34"/>
              <p:cNvSpPr>
                <a:spLocks/>
              </p:cNvSpPr>
              <p:nvPr/>
            </p:nvSpPr>
            <p:spPr bwMode="auto">
              <a:xfrm>
                <a:off x="8266576" y="3363062"/>
                <a:ext cx="3914" cy="2143"/>
              </a:xfrm>
              <a:custGeom>
                <a:avLst/>
                <a:gdLst/>
                <a:ahLst/>
                <a:cxnLst>
                  <a:cxn ang="0">
                    <a:pos x="252" y="0"/>
                  </a:cxn>
                  <a:cxn ang="0">
                    <a:pos x="138" y="23"/>
                  </a:cxn>
                  <a:cxn ang="0">
                    <a:pos x="1" y="137"/>
                  </a:cxn>
                  <a:cxn ang="0">
                    <a:pos x="252" y="0"/>
                  </a:cxn>
                </a:cxnLst>
                <a:rect l="0" t="0" r="r" b="b"/>
                <a:pathLst>
                  <a:path w="252" h="138" extrusionOk="0">
                    <a:moveTo>
                      <a:pt x="252" y="0"/>
                    </a:moveTo>
                    <a:cubicBezTo>
                      <a:pt x="229" y="0"/>
                      <a:pt x="183" y="0"/>
                      <a:pt x="138" y="23"/>
                    </a:cubicBezTo>
                    <a:cubicBezTo>
                      <a:pt x="92" y="46"/>
                      <a:pt x="46" y="91"/>
                      <a:pt x="1" y="137"/>
                    </a:cubicBezTo>
                    <a:cubicBezTo>
                      <a:pt x="92" y="91"/>
                      <a:pt x="183" y="46"/>
                      <a:pt x="2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69" name="Google Shape;2749;p34"/>
              <p:cNvSpPr>
                <a:spLocks/>
              </p:cNvSpPr>
              <p:nvPr/>
            </p:nvSpPr>
            <p:spPr bwMode="auto">
              <a:xfrm>
                <a:off x="8024791" y="3414100"/>
                <a:ext cx="61701" cy="37272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366" y="321"/>
                  </a:cxn>
                  <a:cxn ang="0">
                    <a:pos x="92" y="982"/>
                  </a:cxn>
                  <a:cxn ang="0">
                    <a:pos x="1944" y="2400"/>
                  </a:cxn>
                  <a:cxn ang="0">
                    <a:pos x="2283" y="2375"/>
                  </a:cxn>
                  <a:cxn ang="0">
                    <a:pos x="3972" y="526"/>
                  </a:cxn>
                  <a:cxn ang="0">
                    <a:pos x="3447" y="1"/>
                  </a:cxn>
                </a:cxnLst>
                <a:rect l="0" t="0" r="r" b="b"/>
                <a:pathLst>
                  <a:path w="3973" h="2400" extrusionOk="0">
                    <a:moveTo>
                      <a:pt x="3447" y="1"/>
                    </a:moveTo>
                    <a:cubicBezTo>
                      <a:pt x="2078" y="24"/>
                      <a:pt x="982" y="206"/>
                      <a:pt x="366" y="321"/>
                    </a:cubicBezTo>
                    <a:cubicBezTo>
                      <a:pt x="69" y="389"/>
                      <a:pt x="1" y="686"/>
                      <a:pt x="92" y="982"/>
                    </a:cubicBezTo>
                    <a:cubicBezTo>
                      <a:pt x="278" y="1644"/>
                      <a:pt x="896" y="2400"/>
                      <a:pt x="1944" y="2400"/>
                    </a:cubicBezTo>
                    <a:cubicBezTo>
                      <a:pt x="2053" y="2400"/>
                      <a:pt x="2166" y="2392"/>
                      <a:pt x="2283" y="2375"/>
                    </a:cubicBezTo>
                    <a:cubicBezTo>
                      <a:pt x="3539" y="2215"/>
                      <a:pt x="3927" y="1165"/>
                      <a:pt x="3972" y="526"/>
                    </a:cubicBezTo>
                    <a:cubicBezTo>
                      <a:pt x="3972" y="252"/>
                      <a:pt x="3744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0" name="Google Shape;2750;p34"/>
              <p:cNvSpPr>
                <a:spLocks/>
              </p:cNvSpPr>
              <p:nvPr/>
            </p:nvSpPr>
            <p:spPr bwMode="auto">
              <a:xfrm>
                <a:off x="8030472" y="3417676"/>
                <a:ext cx="22348" cy="14365"/>
              </a:xfrm>
              <a:custGeom>
                <a:avLst/>
                <a:gdLst/>
                <a:ahLst/>
                <a:cxnLst>
                  <a:cxn ang="0">
                    <a:pos x="1210" y="0"/>
                  </a:cxn>
                  <a:cxn ang="0">
                    <a:pos x="0" y="388"/>
                  </a:cxn>
                  <a:cxn ang="0">
                    <a:pos x="342" y="1621"/>
                  </a:cxn>
                  <a:cxn ang="0">
                    <a:pos x="759" y="1702"/>
                  </a:cxn>
                  <a:cxn ang="0">
                    <a:pos x="1347" y="1552"/>
                  </a:cxn>
                  <a:cxn ang="0">
                    <a:pos x="1210" y="0"/>
                  </a:cxn>
                </a:cxnLst>
                <a:rect l="0" t="0" r="r" b="b"/>
                <a:pathLst>
                  <a:path w="1439" h="1702" extrusionOk="0">
                    <a:moveTo>
                      <a:pt x="1210" y="0"/>
                    </a:moveTo>
                    <a:lnTo>
                      <a:pt x="0" y="388"/>
                    </a:lnTo>
                    <a:cubicBezTo>
                      <a:pt x="0" y="388"/>
                      <a:pt x="91" y="1484"/>
                      <a:pt x="342" y="1621"/>
                    </a:cubicBezTo>
                    <a:cubicBezTo>
                      <a:pt x="444" y="1676"/>
                      <a:pt x="599" y="1702"/>
                      <a:pt x="759" y="1702"/>
                    </a:cubicBezTo>
                    <a:cubicBezTo>
                      <a:pt x="993" y="1702"/>
                      <a:pt x="1238" y="1647"/>
                      <a:pt x="1347" y="1552"/>
                    </a:cubicBezTo>
                    <a:cubicBezTo>
                      <a:pt x="1438" y="1484"/>
                      <a:pt x="1210" y="0"/>
                      <a:pt x="121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1" name="Google Shape;2751;p34"/>
              <p:cNvSpPr>
                <a:spLocks/>
              </p:cNvSpPr>
              <p:nvPr/>
            </p:nvSpPr>
            <p:spPr bwMode="auto">
              <a:xfrm>
                <a:off x="8057044" y="3415557"/>
                <a:ext cx="20934" cy="13225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1" y="342"/>
                  </a:cxn>
                  <a:cxn ang="0">
                    <a:pos x="321" y="1484"/>
                  </a:cxn>
                  <a:cxn ang="0">
                    <a:pos x="717" y="1566"/>
                  </a:cxn>
                  <a:cxn ang="0">
                    <a:pos x="1256" y="1438"/>
                  </a:cxn>
                  <a:cxn ang="0">
                    <a:pos x="1142" y="0"/>
                  </a:cxn>
                </a:cxnLst>
                <a:rect l="0" t="0" r="r" b="b"/>
                <a:pathLst>
                  <a:path w="1348" h="1567" extrusionOk="0">
                    <a:moveTo>
                      <a:pt x="1142" y="0"/>
                    </a:moveTo>
                    <a:lnTo>
                      <a:pt x="1" y="342"/>
                    </a:lnTo>
                    <a:cubicBezTo>
                      <a:pt x="1" y="342"/>
                      <a:pt x="92" y="1370"/>
                      <a:pt x="321" y="1484"/>
                    </a:cubicBezTo>
                    <a:cubicBezTo>
                      <a:pt x="416" y="1541"/>
                      <a:pt x="564" y="1566"/>
                      <a:pt x="717" y="1566"/>
                    </a:cubicBezTo>
                    <a:cubicBezTo>
                      <a:pt x="928" y="1566"/>
                      <a:pt x="1150" y="1518"/>
                      <a:pt x="1256" y="1438"/>
                    </a:cubicBezTo>
                    <a:cubicBezTo>
                      <a:pt x="1348" y="137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2" name="Google Shape;2752;p34"/>
              <p:cNvSpPr>
                <a:spLocks/>
              </p:cNvSpPr>
              <p:nvPr/>
            </p:nvSpPr>
            <p:spPr bwMode="auto">
              <a:xfrm>
                <a:off x="8188233" y="3154591"/>
                <a:ext cx="119115" cy="92419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1461" y="3402"/>
                  </a:cxn>
                  <a:cxn ang="0">
                    <a:pos x="1940" y="4201"/>
                  </a:cxn>
                  <a:cxn ang="0">
                    <a:pos x="2785" y="4726"/>
                  </a:cxn>
                  <a:cxn ang="0">
                    <a:pos x="2850" y="4728"/>
                  </a:cxn>
                  <a:cxn ang="0">
                    <a:pos x="3675" y="4269"/>
                  </a:cxn>
                  <a:cxn ang="0">
                    <a:pos x="3764" y="4086"/>
                  </a:cxn>
                  <a:cxn ang="0">
                    <a:pos x="3764" y="4086"/>
                  </a:cxn>
                  <a:cxn ang="0">
                    <a:pos x="4155" y="4771"/>
                  </a:cxn>
                  <a:cxn ang="0">
                    <a:pos x="5364" y="5798"/>
                  </a:cxn>
                  <a:cxn ang="0">
                    <a:pos x="6095" y="5951"/>
                  </a:cxn>
                  <a:cxn ang="0">
                    <a:pos x="6916" y="5707"/>
                  </a:cxn>
                  <a:cxn ang="0">
                    <a:pos x="7510" y="4315"/>
                  </a:cxn>
                  <a:cxn ang="0">
                    <a:pos x="7441" y="4260"/>
                  </a:cxn>
                  <a:cxn ang="0">
                    <a:pos x="7419" y="4269"/>
                  </a:cxn>
                  <a:cxn ang="0">
                    <a:pos x="7373" y="4338"/>
                  </a:cxn>
                  <a:cxn ang="0">
                    <a:pos x="6802" y="5547"/>
                  </a:cxn>
                  <a:cxn ang="0">
                    <a:pos x="6146" y="5730"/>
                  </a:cxn>
                  <a:cxn ang="0">
                    <a:pos x="5456" y="5570"/>
                  </a:cxn>
                  <a:cxn ang="0">
                    <a:pos x="4383" y="4612"/>
                  </a:cxn>
                  <a:cxn ang="0">
                    <a:pos x="3721" y="3288"/>
                  </a:cxn>
                  <a:cxn ang="0">
                    <a:pos x="3713" y="3291"/>
                  </a:cxn>
                  <a:cxn ang="0">
                    <a:pos x="3713" y="3291"/>
                  </a:cxn>
                  <a:cxn ang="0">
                    <a:pos x="3698" y="3265"/>
                  </a:cxn>
                  <a:cxn ang="0">
                    <a:pos x="3570" y="3188"/>
                  </a:cxn>
                  <a:cxn ang="0">
                    <a:pos x="3515" y="3196"/>
                  </a:cxn>
                  <a:cxn ang="0">
                    <a:pos x="3447" y="3379"/>
                  </a:cxn>
                  <a:cxn ang="0">
                    <a:pos x="3531" y="3575"/>
                  </a:cxn>
                  <a:cxn ang="0">
                    <a:pos x="3531" y="3575"/>
                  </a:cxn>
                  <a:cxn ang="0">
                    <a:pos x="3447" y="4132"/>
                  </a:cxn>
                  <a:cxn ang="0">
                    <a:pos x="2871" y="4432"/>
                  </a:cxn>
                  <a:cxn ang="0">
                    <a:pos x="2808" y="4429"/>
                  </a:cxn>
                  <a:cxn ang="0">
                    <a:pos x="2169" y="4041"/>
                  </a:cxn>
                  <a:cxn ang="0">
                    <a:pos x="1712" y="3288"/>
                  </a:cxn>
                  <a:cxn ang="0">
                    <a:pos x="137" y="47"/>
                  </a:cxn>
                  <a:cxn ang="0">
                    <a:pos x="46" y="1"/>
                  </a:cxn>
                </a:cxnLst>
                <a:rect l="0" t="0" r="r" b="b"/>
                <a:pathLst>
                  <a:path w="7670" h="5951" extrusionOk="0">
                    <a:moveTo>
                      <a:pt x="46" y="1"/>
                    </a:moveTo>
                    <a:cubicBezTo>
                      <a:pt x="23" y="24"/>
                      <a:pt x="0" y="47"/>
                      <a:pt x="23" y="92"/>
                    </a:cubicBezTo>
                    <a:cubicBezTo>
                      <a:pt x="411" y="1233"/>
                      <a:pt x="891" y="2352"/>
                      <a:pt x="1461" y="3402"/>
                    </a:cubicBezTo>
                    <a:cubicBezTo>
                      <a:pt x="1621" y="3676"/>
                      <a:pt x="1758" y="3950"/>
                      <a:pt x="1940" y="4201"/>
                    </a:cubicBezTo>
                    <a:cubicBezTo>
                      <a:pt x="2123" y="4452"/>
                      <a:pt x="2420" y="4726"/>
                      <a:pt x="2785" y="4726"/>
                    </a:cubicBezTo>
                    <a:cubicBezTo>
                      <a:pt x="2806" y="4727"/>
                      <a:pt x="2828" y="4728"/>
                      <a:pt x="2850" y="4728"/>
                    </a:cubicBezTo>
                    <a:cubicBezTo>
                      <a:pt x="3173" y="4728"/>
                      <a:pt x="3504" y="4569"/>
                      <a:pt x="3675" y="4269"/>
                    </a:cubicBezTo>
                    <a:cubicBezTo>
                      <a:pt x="3711" y="4211"/>
                      <a:pt x="3740" y="4150"/>
                      <a:pt x="3764" y="4086"/>
                    </a:cubicBezTo>
                    <a:cubicBezTo>
                      <a:pt x="3878" y="4322"/>
                      <a:pt x="4005" y="4553"/>
                      <a:pt x="4155" y="4771"/>
                    </a:cubicBezTo>
                    <a:cubicBezTo>
                      <a:pt x="4451" y="5205"/>
                      <a:pt x="4862" y="5570"/>
                      <a:pt x="5364" y="5798"/>
                    </a:cubicBezTo>
                    <a:cubicBezTo>
                      <a:pt x="5588" y="5894"/>
                      <a:pt x="5842" y="5951"/>
                      <a:pt x="6095" y="5951"/>
                    </a:cubicBezTo>
                    <a:cubicBezTo>
                      <a:pt x="6384" y="5951"/>
                      <a:pt x="6673" y="5877"/>
                      <a:pt x="6916" y="5707"/>
                    </a:cubicBezTo>
                    <a:cubicBezTo>
                      <a:pt x="7373" y="5410"/>
                      <a:pt x="7670" y="4840"/>
                      <a:pt x="7510" y="4315"/>
                    </a:cubicBezTo>
                    <a:cubicBezTo>
                      <a:pt x="7493" y="4281"/>
                      <a:pt x="7464" y="4260"/>
                      <a:pt x="7441" y="4260"/>
                    </a:cubicBezTo>
                    <a:cubicBezTo>
                      <a:pt x="7432" y="4260"/>
                      <a:pt x="7425" y="4263"/>
                      <a:pt x="7419" y="4269"/>
                    </a:cubicBezTo>
                    <a:cubicBezTo>
                      <a:pt x="7373" y="4269"/>
                      <a:pt x="7350" y="4315"/>
                      <a:pt x="7373" y="4338"/>
                    </a:cubicBezTo>
                    <a:cubicBezTo>
                      <a:pt x="7510" y="4817"/>
                      <a:pt x="7213" y="5296"/>
                      <a:pt x="6802" y="5547"/>
                    </a:cubicBezTo>
                    <a:cubicBezTo>
                      <a:pt x="6608" y="5673"/>
                      <a:pt x="6380" y="5730"/>
                      <a:pt x="6146" y="5730"/>
                    </a:cubicBezTo>
                    <a:cubicBezTo>
                      <a:pt x="5912" y="5730"/>
                      <a:pt x="5672" y="5673"/>
                      <a:pt x="5456" y="5570"/>
                    </a:cubicBezTo>
                    <a:cubicBezTo>
                      <a:pt x="5022" y="5365"/>
                      <a:pt x="4657" y="5022"/>
                      <a:pt x="4383" y="4612"/>
                    </a:cubicBezTo>
                    <a:cubicBezTo>
                      <a:pt x="4109" y="4201"/>
                      <a:pt x="3903" y="3744"/>
                      <a:pt x="3721" y="3288"/>
                    </a:cubicBezTo>
                    <a:lnTo>
                      <a:pt x="3713" y="3291"/>
                    </a:lnTo>
                    <a:cubicBezTo>
                      <a:pt x="3708" y="3283"/>
                      <a:pt x="3703" y="3274"/>
                      <a:pt x="3698" y="3265"/>
                    </a:cubicBezTo>
                    <a:cubicBezTo>
                      <a:pt x="3681" y="3214"/>
                      <a:pt x="3625" y="3188"/>
                      <a:pt x="3570" y="3188"/>
                    </a:cubicBezTo>
                    <a:cubicBezTo>
                      <a:pt x="3551" y="3188"/>
                      <a:pt x="3533" y="3191"/>
                      <a:pt x="3515" y="3196"/>
                    </a:cubicBezTo>
                    <a:cubicBezTo>
                      <a:pt x="3447" y="3242"/>
                      <a:pt x="3424" y="3311"/>
                      <a:pt x="3447" y="3379"/>
                    </a:cubicBezTo>
                    <a:cubicBezTo>
                      <a:pt x="3475" y="3444"/>
                      <a:pt x="3503" y="3510"/>
                      <a:pt x="3531" y="3575"/>
                    </a:cubicBezTo>
                    <a:cubicBezTo>
                      <a:pt x="3566" y="3755"/>
                      <a:pt x="3532" y="3963"/>
                      <a:pt x="3447" y="4132"/>
                    </a:cubicBezTo>
                    <a:cubicBezTo>
                      <a:pt x="3322" y="4320"/>
                      <a:pt x="3101" y="4432"/>
                      <a:pt x="2871" y="4432"/>
                    </a:cubicBezTo>
                    <a:cubicBezTo>
                      <a:pt x="2850" y="4432"/>
                      <a:pt x="2829" y="4431"/>
                      <a:pt x="2808" y="4429"/>
                    </a:cubicBezTo>
                    <a:cubicBezTo>
                      <a:pt x="2557" y="4429"/>
                      <a:pt x="2329" y="4269"/>
                      <a:pt x="2169" y="4041"/>
                    </a:cubicBezTo>
                    <a:cubicBezTo>
                      <a:pt x="2009" y="3813"/>
                      <a:pt x="1849" y="3539"/>
                      <a:pt x="1712" y="3288"/>
                    </a:cubicBezTo>
                    <a:cubicBezTo>
                      <a:pt x="1119" y="2238"/>
                      <a:pt x="594" y="1142"/>
                      <a:pt x="137" y="47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3" name="Google Shape;2753;p34"/>
              <p:cNvSpPr>
                <a:spLocks/>
              </p:cNvSpPr>
              <p:nvPr/>
            </p:nvSpPr>
            <p:spPr bwMode="auto">
              <a:xfrm>
                <a:off x="7881215" y="3127767"/>
                <a:ext cx="128697" cy="79110"/>
              </a:xfrm>
              <a:custGeom>
                <a:avLst/>
                <a:gdLst/>
                <a:ahLst/>
                <a:cxnLst>
                  <a:cxn ang="0">
                    <a:pos x="8204" y="1"/>
                  </a:cxn>
                  <a:cxn ang="0">
                    <a:pos x="8149" y="39"/>
                  </a:cxn>
                  <a:cxn ang="0">
                    <a:pos x="5821" y="2892"/>
                  </a:cxn>
                  <a:cxn ang="0">
                    <a:pos x="5136" y="3508"/>
                  </a:cxn>
                  <a:cxn ang="0">
                    <a:pos x="4406" y="3988"/>
                  </a:cxn>
                  <a:cxn ang="0">
                    <a:pos x="4060" y="4049"/>
                  </a:cxn>
                  <a:cxn ang="0">
                    <a:pos x="3653" y="3919"/>
                  </a:cxn>
                  <a:cxn ang="0">
                    <a:pos x="3505" y="3504"/>
                  </a:cxn>
                  <a:cxn ang="0">
                    <a:pos x="3505" y="3504"/>
                  </a:cxn>
                  <a:cxn ang="0">
                    <a:pos x="3653" y="3280"/>
                  </a:cxn>
                  <a:cxn ang="0">
                    <a:pos x="3630" y="3097"/>
                  </a:cxn>
                  <a:cxn ang="0">
                    <a:pos x="3524" y="3043"/>
                  </a:cxn>
                  <a:cxn ang="0">
                    <a:pos x="3424" y="3075"/>
                  </a:cxn>
                  <a:cxn ang="0">
                    <a:pos x="3237" y="3383"/>
                  </a:cxn>
                  <a:cxn ang="0">
                    <a:pos x="3237" y="3383"/>
                  </a:cxn>
                  <a:cxn ang="0">
                    <a:pos x="2694" y="4125"/>
                  </a:cxn>
                  <a:cxn ang="0">
                    <a:pos x="1735" y="4786"/>
                  </a:cxn>
                  <a:cxn ang="0">
                    <a:pos x="1311" y="4852"/>
                  </a:cxn>
                  <a:cxn ang="0">
                    <a:pos x="640" y="4627"/>
                  </a:cxn>
                  <a:cxn ang="0">
                    <a:pos x="343" y="3577"/>
                  </a:cxn>
                  <a:cxn ang="0">
                    <a:pos x="320" y="3508"/>
                  </a:cxn>
                  <a:cxn ang="0">
                    <a:pos x="265" y="3493"/>
                  </a:cxn>
                  <a:cxn ang="0">
                    <a:pos x="206" y="3531"/>
                  </a:cxn>
                  <a:cxn ang="0">
                    <a:pos x="503" y="4764"/>
                  </a:cxn>
                  <a:cxn ang="0">
                    <a:pos x="1376" y="5094"/>
                  </a:cxn>
                  <a:cxn ang="0">
                    <a:pos x="1804" y="5038"/>
                  </a:cxn>
                  <a:cxn ang="0">
                    <a:pos x="2899" y="4330"/>
                  </a:cxn>
                  <a:cxn ang="0">
                    <a:pos x="3276" y="3841"/>
                  </a:cxn>
                  <a:cxn ang="0">
                    <a:pos x="3276" y="3841"/>
                  </a:cxn>
                  <a:cxn ang="0">
                    <a:pos x="3470" y="4125"/>
                  </a:cxn>
                  <a:cxn ang="0">
                    <a:pos x="4080" y="4335"/>
                  </a:cxn>
                  <a:cxn ang="0">
                    <a:pos x="4497" y="4261"/>
                  </a:cxn>
                  <a:cxn ang="0">
                    <a:pos x="5319" y="3714"/>
                  </a:cxn>
                  <a:cxn ang="0">
                    <a:pos x="6004" y="3075"/>
                  </a:cxn>
                  <a:cxn ang="0">
                    <a:pos x="8263" y="107"/>
                  </a:cxn>
                  <a:cxn ang="0">
                    <a:pos x="8241" y="16"/>
                  </a:cxn>
                  <a:cxn ang="0">
                    <a:pos x="8204" y="1"/>
                  </a:cxn>
                </a:cxnLst>
                <a:rect l="0" t="0" r="r" b="b"/>
                <a:pathLst>
                  <a:path w="8287" h="5094" extrusionOk="0">
                    <a:moveTo>
                      <a:pt x="8204" y="1"/>
                    </a:moveTo>
                    <a:cubicBezTo>
                      <a:pt x="8184" y="1"/>
                      <a:pt x="8163" y="12"/>
                      <a:pt x="8149" y="39"/>
                    </a:cubicBezTo>
                    <a:cubicBezTo>
                      <a:pt x="7487" y="1066"/>
                      <a:pt x="6711" y="2047"/>
                      <a:pt x="5821" y="2892"/>
                    </a:cubicBezTo>
                    <a:cubicBezTo>
                      <a:pt x="5593" y="3097"/>
                      <a:pt x="5365" y="3303"/>
                      <a:pt x="5136" y="3508"/>
                    </a:cubicBezTo>
                    <a:cubicBezTo>
                      <a:pt x="4908" y="3714"/>
                      <a:pt x="4680" y="3896"/>
                      <a:pt x="4406" y="3988"/>
                    </a:cubicBezTo>
                    <a:cubicBezTo>
                      <a:pt x="4298" y="4027"/>
                      <a:pt x="4177" y="4049"/>
                      <a:pt x="4060" y="4049"/>
                    </a:cubicBezTo>
                    <a:cubicBezTo>
                      <a:pt x="3905" y="4049"/>
                      <a:pt x="3757" y="4010"/>
                      <a:pt x="3653" y="3919"/>
                    </a:cubicBezTo>
                    <a:cubicBezTo>
                      <a:pt x="3535" y="3816"/>
                      <a:pt x="3484" y="3647"/>
                      <a:pt x="3505" y="3504"/>
                    </a:cubicBezTo>
                    <a:cubicBezTo>
                      <a:pt x="3554" y="3428"/>
                      <a:pt x="3604" y="3354"/>
                      <a:pt x="3653" y="3280"/>
                    </a:cubicBezTo>
                    <a:cubicBezTo>
                      <a:pt x="3675" y="3212"/>
                      <a:pt x="3675" y="3143"/>
                      <a:pt x="3630" y="3097"/>
                    </a:cubicBezTo>
                    <a:cubicBezTo>
                      <a:pt x="3605" y="3060"/>
                      <a:pt x="3566" y="3043"/>
                      <a:pt x="3524" y="3043"/>
                    </a:cubicBezTo>
                    <a:cubicBezTo>
                      <a:pt x="3491" y="3043"/>
                      <a:pt x="3455" y="3054"/>
                      <a:pt x="3424" y="3075"/>
                    </a:cubicBezTo>
                    <a:cubicBezTo>
                      <a:pt x="3330" y="3155"/>
                      <a:pt x="3268" y="3267"/>
                      <a:pt x="3237" y="3383"/>
                    </a:cubicBezTo>
                    <a:cubicBezTo>
                      <a:pt x="3069" y="3650"/>
                      <a:pt x="2901" y="3900"/>
                      <a:pt x="2694" y="4125"/>
                    </a:cubicBezTo>
                    <a:cubicBezTo>
                      <a:pt x="2443" y="4444"/>
                      <a:pt x="2101" y="4672"/>
                      <a:pt x="1735" y="4786"/>
                    </a:cubicBezTo>
                    <a:cubicBezTo>
                      <a:pt x="1600" y="4829"/>
                      <a:pt x="1455" y="4852"/>
                      <a:pt x="1311" y="4852"/>
                    </a:cubicBezTo>
                    <a:cubicBezTo>
                      <a:pt x="1067" y="4852"/>
                      <a:pt x="826" y="4785"/>
                      <a:pt x="640" y="4627"/>
                    </a:cubicBezTo>
                    <a:cubicBezTo>
                      <a:pt x="343" y="4376"/>
                      <a:pt x="183" y="3942"/>
                      <a:pt x="343" y="3577"/>
                    </a:cubicBezTo>
                    <a:cubicBezTo>
                      <a:pt x="343" y="3554"/>
                      <a:pt x="343" y="3508"/>
                      <a:pt x="320" y="3508"/>
                    </a:cubicBezTo>
                    <a:cubicBezTo>
                      <a:pt x="301" y="3499"/>
                      <a:pt x="282" y="3493"/>
                      <a:pt x="265" y="3493"/>
                    </a:cubicBezTo>
                    <a:cubicBezTo>
                      <a:pt x="241" y="3493"/>
                      <a:pt x="219" y="3504"/>
                      <a:pt x="206" y="3531"/>
                    </a:cubicBezTo>
                    <a:cubicBezTo>
                      <a:pt x="1" y="3942"/>
                      <a:pt x="183" y="4467"/>
                      <a:pt x="503" y="4764"/>
                    </a:cubicBezTo>
                    <a:cubicBezTo>
                      <a:pt x="737" y="4998"/>
                      <a:pt x="1058" y="5094"/>
                      <a:pt x="1376" y="5094"/>
                    </a:cubicBezTo>
                    <a:cubicBezTo>
                      <a:pt x="1522" y="5094"/>
                      <a:pt x="1667" y="5073"/>
                      <a:pt x="1804" y="5038"/>
                    </a:cubicBezTo>
                    <a:cubicBezTo>
                      <a:pt x="2237" y="4923"/>
                      <a:pt x="2626" y="4649"/>
                      <a:pt x="2899" y="4330"/>
                    </a:cubicBezTo>
                    <a:cubicBezTo>
                      <a:pt x="3038" y="4171"/>
                      <a:pt x="3161" y="4006"/>
                      <a:pt x="3276" y="3841"/>
                    </a:cubicBezTo>
                    <a:cubicBezTo>
                      <a:pt x="3321" y="3952"/>
                      <a:pt x="3387" y="4055"/>
                      <a:pt x="3470" y="4125"/>
                    </a:cubicBezTo>
                    <a:cubicBezTo>
                      <a:pt x="3647" y="4274"/>
                      <a:pt x="3865" y="4335"/>
                      <a:pt x="4080" y="4335"/>
                    </a:cubicBezTo>
                    <a:cubicBezTo>
                      <a:pt x="4225" y="4335"/>
                      <a:pt x="4369" y="4307"/>
                      <a:pt x="4497" y="4261"/>
                    </a:cubicBezTo>
                    <a:cubicBezTo>
                      <a:pt x="4817" y="4147"/>
                      <a:pt x="5091" y="3919"/>
                      <a:pt x="5319" y="3714"/>
                    </a:cubicBezTo>
                    <a:cubicBezTo>
                      <a:pt x="5547" y="3508"/>
                      <a:pt x="5775" y="3303"/>
                      <a:pt x="6004" y="3075"/>
                    </a:cubicBezTo>
                    <a:cubicBezTo>
                      <a:pt x="6894" y="2184"/>
                      <a:pt x="7647" y="1180"/>
                      <a:pt x="8263" y="107"/>
                    </a:cubicBezTo>
                    <a:cubicBezTo>
                      <a:pt x="8286" y="62"/>
                      <a:pt x="8286" y="16"/>
                      <a:pt x="8241" y="16"/>
                    </a:cubicBezTo>
                    <a:cubicBezTo>
                      <a:pt x="8231" y="7"/>
                      <a:pt x="8218" y="1"/>
                      <a:pt x="820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4" name="Google Shape;2754;p34"/>
              <p:cNvSpPr>
                <a:spLocks/>
              </p:cNvSpPr>
              <p:nvPr/>
            </p:nvSpPr>
            <p:spPr bwMode="auto">
              <a:xfrm>
                <a:off x="7871290" y="3535001"/>
                <a:ext cx="329686" cy="361228"/>
              </a:xfrm>
              <a:custGeom>
                <a:avLst/>
                <a:gdLst/>
                <a:ahLst/>
                <a:cxnLst>
                  <a:cxn ang="0">
                    <a:pos x="6209" y="0"/>
                  </a:cxn>
                  <a:cxn ang="0">
                    <a:pos x="6004" y="8537"/>
                  </a:cxn>
                  <a:cxn ang="0">
                    <a:pos x="1005" y="16686"/>
                  </a:cxn>
                  <a:cxn ang="0">
                    <a:pos x="137" y="20794"/>
                  </a:cxn>
                  <a:cxn ang="0">
                    <a:pos x="229" y="23259"/>
                  </a:cxn>
                  <a:cxn ang="0">
                    <a:pos x="21228" y="23259"/>
                  </a:cxn>
                  <a:cxn ang="0">
                    <a:pos x="21023" y="13559"/>
                  </a:cxn>
                  <a:cxn ang="0">
                    <a:pos x="18649" y="1644"/>
                  </a:cxn>
                  <a:cxn ang="0">
                    <a:pos x="16914" y="1324"/>
                  </a:cxn>
                  <a:cxn ang="0">
                    <a:pos x="17530" y="7510"/>
                  </a:cxn>
                  <a:cxn ang="0">
                    <a:pos x="9072" y="7075"/>
                  </a:cxn>
                  <a:cxn ang="0">
                    <a:pos x="8994" y="7076"/>
                  </a:cxn>
                  <a:cxn ang="0">
                    <a:pos x="8172" y="160"/>
                  </a:cxn>
                  <a:cxn ang="0">
                    <a:pos x="6209" y="0"/>
                  </a:cxn>
                </a:cxnLst>
                <a:rect l="0" t="0" r="r" b="b"/>
                <a:pathLst>
                  <a:path w="21229" h="23260" extrusionOk="0">
                    <a:moveTo>
                      <a:pt x="6209" y="0"/>
                    </a:moveTo>
                    <a:cubicBezTo>
                      <a:pt x="6209" y="0"/>
                      <a:pt x="7305" y="4817"/>
                      <a:pt x="6004" y="8537"/>
                    </a:cubicBezTo>
                    <a:cubicBezTo>
                      <a:pt x="4703" y="12235"/>
                      <a:pt x="1005" y="16686"/>
                      <a:pt x="1005" y="16686"/>
                    </a:cubicBezTo>
                    <a:cubicBezTo>
                      <a:pt x="1005" y="16686"/>
                      <a:pt x="571" y="17941"/>
                      <a:pt x="137" y="20794"/>
                    </a:cubicBezTo>
                    <a:cubicBezTo>
                      <a:pt x="1" y="21639"/>
                      <a:pt x="46" y="22483"/>
                      <a:pt x="229" y="23259"/>
                    </a:cubicBezTo>
                    <a:lnTo>
                      <a:pt x="21228" y="23259"/>
                    </a:lnTo>
                    <a:lnTo>
                      <a:pt x="21023" y="13559"/>
                    </a:lnTo>
                    <a:cubicBezTo>
                      <a:pt x="21023" y="13559"/>
                      <a:pt x="20863" y="5068"/>
                      <a:pt x="18649" y="1644"/>
                    </a:cubicBezTo>
                    <a:cubicBezTo>
                      <a:pt x="18649" y="1644"/>
                      <a:pt x="17622" y="1324"/>
                      <a:pt x="16914" y="1324"/>
                    </a:cubicBezTo>
                    <a:cubicBezTo>
                      <a:pt x="16914" y="1324"/>
                      <a:pt x="17941" y="5570"/>
                      <a:pt x="17530" y="7510"/>
                    </a:cubicBezTo>
                    <a:cubicBezTo>
                      <a:pt x="17530" y="7510"/>
                      <a:pt x="10274" y="7075"/>
                      <a:pt x="9072" y="7075"/>
                    </a:cubicBezTo>
                    <a:cubicBezTo>
                      <a:pt x="9042" y="7075"/>
                      <a:pt x="9016" y="7076"/>
                      <a:pt x="8994" y="7076"/>
                    </a:cubicBezTo>
                    <a:cubicBezTo>
                      <a:pt x="8994" y="7076"/>
                      <a:pt x="9222" y="2283"/>
                      <a:pt x="8172" y="160"/>
                    </a:cubicBezTo>
                    <a:lnTo>
                      <a:pt x="620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5" name="Google Shape;2755;p34"/>
              <p:cNvSpPr>
                <a:spLocks/>
              </p:cNvSpPr>
              <p:nvPr/>
            </p:nvSpPr>
            <p:spPr bwMode="auto">
              <a:xfrm>
                <a:off x="8003342" y="3672196"/>
                <a:ext cx="141634" cy="88645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172" y="1"/>
                  </a:cxn>
                  <a:cxn ang="0">
                    <a:pos x="4962" y="5708"/>
                  </a:cxn>
                  <a:cxn ang="0">
                    <a:pos x="5011" y="5707"/>
                  </a:cxn>
                  <a:cxn ang="0">
                    <a:pos x="9120" y="526"/>
                  </a:cxn>
                  <a:cxn ang="0">
                    <a:pos x="172" y="1"/>
                  </a:cxn>
                </a:cxnLst>
                <a:rect l="0" t="0" r="r" b="b"/>
                <a:pathLst>
                  <a:path w="9120" h="5708" extrusionOk="0">
                    <a:moveTo>
                      <a:pt x="172" y="1"/>
                    </a:moveTo>
                    <a:lnTo>
                      <a:pt x="172" y="1"/>
                    </a:lnTo>
                    <a:cubicBezTo>
                      <a:pt x="0" y="5546"/>
                      <a:pt x="4442" y="5708"/>
                      <a:pt x="4962" y="5708"/>
                    </a:cubicBezTo>
                    <a:cubicBezTo>
                      <a:pt x="4994" y="5708"/>
                      <a:pt x="5011" y="5707"/>
                      <a:pt x="5011" y="5707"/>
                    </a:cubicBezTo>
                    <a:cubicBezTo>
                      <a:pt x="8937" y="5593"/>
                      <a:pt x="9120" y="526"/>
                      <a:pt x="9120" y="526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6" name="Google Shape;2756;p34"/>
              <p:cNvSpPr>
                <a:spLocks/>
              </p:cNvSpPr>
              <p:nvPr/>
            </p:nvSpPr>
            <p:spPr bwMode="auto">
              <a:xfrm>
                <a:off x="7962400" y="3628923"/>
                <a:ext cx="58502" cy="24864"/>
              </a:xfrm>
              <a:custGeom>
                <a:avLst/>
                <a:gdLst/>
                <a:ahLst/>
                <a:cxnLst>
                  <a:cxn ang="0">
                    <a:pos x="761" y="1"/>
                  </a:cxn>
                  <a:cxn ang="0">
                    <a:pos x="23" y="732"/>
                  </a:cxn>
                  <a:cxn ang="0">
                    <a:pos x="754" y="1531"/>
                  </a:cxn>
                  <a:cxn ang="0">
                    <a:pos x="2968" y="1600"/>
                  </a:cxn>
                  <a:cxn ang="0">
                    <a:pos x="3009" y="1601"/>
                  </a:cxn>
                  <a:cxn ang="0">
                    <a:pos x="3767" y="869"/>
                  </a:cxn>
                  <a:cxn ang="0">
                    <a:pos x="3014" y="71"/>
                  </a:cxn>
                  <a:cxn ang="0">
                    <a:pos x="799" y="2"/>
                  </a:cxn>
                  <a:cxn ang="0">
                    <a:pos x="761" y="1"/>
                  </a:cxn>
                </a:cxnLst>
                <a:rect l="0" t="0" r="r" b="b"/>
                <a:pathLst>
                  <a:path w="3767" h="1601" extrusionOk="0">
                    <a:moveTo>
                      <a:pt x="761" y="1"/>
                    </a:moveTo>
                    <a:cubicBezTo>
                      <a:pt x="366" y="1"/>
                      <a:pt x="23" y="335"/>
                      <a:pt x="23" y="732"/>
                    </a:cubicBezTo>
                    <a:cubicBezTo>
                      <a:pt x="1" y="1166"/>
                      <a:pt x="343" y="1509"/>
                      <a:pt x="754" y="1531"/>
                    </a:cubicBezTo>
                    <a:lnTo>
                      <a:pt x="2968" y="1600"/>
                    </a:lnTo>
                    <a:cubicBezTo>
                      <a:pt x="2982" y="1601"/>
                      <a:pt x="2995" y="1601"/>
                      <a:pt x="3009" y="1601"/>
                    </a:cubicBezTo>
                    <a:cubicBezTo>
                      <a:pt x="3423" y="1601"/>
                      <a:pt x="3745" y="1267"/>
                      <a:pt x="3767" y="869"/>
                    </a:cubicBezTo>
                    <a:cubicBezTo>
                      <a:pt x="3767" y="436"/>
                      <a:pt x="3447" y="93"/>
                      <a:pt x="3014" y="71"/>
                    </a:cubicBezTo>
                    <a:lnTo>
                      <a:pt x="799" y="2"/>
                    </a:lnTo>
                    <a:cubicBezTo>
                      <a:pt x="786" y="1"/>
                      <a:pt x="774" y="1"/>
                      <a:pt x="76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7" name="Google Shape;2757;p34"/>
              <p:cNvSpPr>
                <a:spLocks/>
              </p:cNvSpPr>
              <p:nvPr/>
            </p:nvSpPr>
            <p:spPr bwMode="auto">
              <a:xfrm>
                <a:off x="8138593" y="3632480"/>
                <a:ext cx="58502" cy="24848"/>
              </a:xfrm>
              <a:custGeom>
                <a:avLst/>
                <a:gdLst/>
                <a:ahLst/>
                <a:cxnLst>
                  <a:cxn ang="0">
                    <a:pos x="761" y="0"/>
                  </a:cxn>
                  <a:cxn ang="0">
                    <a:pos x="24" y="732"/>
                  </a:cxn>
                  <a:cxn ang="0">
                    <a:pos x="754" y="1531"/>
                  </a:cxn>
                  <a:cxn ang="0">
                    <a:pos x="2968" y="1599"/>
                  </a:cxn>
                  <a:cxn ang="0">
                    <a:pos x="3767" y="869"/>
                  </a:cxn>
                  <a:cxn ang="0">
                    <a:pos x="3014" y="70"/>
                  </a:cxn>
                  <a:cxn ang="0">
                    <a:pos x="800" y="1"/>
                  </a:cxn>
                  <a:cxn ang="0">
                    <a:pos x="761" y="0"/>
                  </a:cxn>
                </a:cxnLst>
                <a:rect l="0" t="0" r="r" b="b"/>
                <a:pathLst>
                  <a:path w="3767" h="1600" extrusionOk="0">
                    <a:moveTo>
                      <a:pt x="761" y="0"/>
                    </a:moveTo>
                    <a:cubicBezTo>
                      <a:pt x="366" y="0"/>
                      <a:pt x="24" y="334"/>
                      <a:pt x="24" y="732"/>
                    </a:cubicBezTo>
                    <a:cubicBezTo>
                      <a:pt x="1" y="1165"/>
                      <a:pt x="320" y="1508"/>
                      <a:pt x="754" y="1531"/>
                    </a:cubicBezTo>
                    <a:lnTo>
                      <a:pt x="2968" y="1599"/>
                    </a:lnTo>
                    <a:cubicBezTo>
                      <a:pt x="3402" y="1599"/>
                      <a:pt x="3744" y="1280"/>
                      <a:pt x="3767" y="869"/>
                    </a:cubicBezTo>
                    <a:cubicBezTo>
                      <a:pt x="3767" y="435"/>
                      <a:pt x="3447" y="93"/>
                      <a:pt x="3014" y="70"/>
                    </a:cubicBezTo>
                    <a:lnTo>
                      <a:pt x="800" y="1"/>
                    </a:lnTo>
                    <a:cubicBezTo>
                      <a:pt x="787" y="1"/>
                      <a:pt x="774" y="0"/>
                      <a:pt x="76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8" name="Google Shape;2758;p34"/>
              <p:cNvSpPr>
                <a:spLocks/>
              </p:cNvSpPr>
              <p:nvPr/>
            </p:nvSpPr>
            <p:spPr bwMode="auto">
              <a:xfrm>
                <a:off x="7829804" y="3106022"/>
                <a:ext cx="252766" cy="176188"/>
              </a:xfrm>
              <a:custGeom>
                <a:avLst/>
                <a:gdLst/>
                <a:ahLst/>
                <a:cxnLst>
                  <a:cxn ang="0">
                    <a:pos x="1" y="10751"/>
                  </a:cxn>
                  <a:cxn ang="0">
                    <a:pos x="7465" y="8834"/>
                  </a:cxn>
                  <a:cxn ang="0">
                    <a:pos x="16275" y="1"/>
                  </a:cxn>
                </a:cxnLst>
                <a:rect l="0" t="0" r="r" b="b"/>
                <a:pathLst>
                  <a:path w="16276" h="11345" fill="none" extrusionOk="0">
                    <a:moveTo>
                      <a:pt x="1" y="10751"/>
                    </a:moveTo>
                    <a:cubicBezTo>
                      <a:pt x="2557" y="11345"/>
                      <a:pt x="5182" y="10158"/>
                      <a:pt x="7465" y="8834"/>
                    </a:cubicBezTo>
                    <a:cubicBezTo>
                      <a:pt x="11140" y="6711"/>
                      <a:pt x="14723" y="3950"/>
                      <a:pt x="16275" y="1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79" name="Google Shape;2759;p34"/>
              <p:cNvSpPr>
                <a:spLocks/>
              </p:cNvSpPr>
              <p:nvPr/>
            </p:nvSpPr>
            <p:spPr bwMode="auto">
              <a:xfrm>
                <a:off x="8055638" y="3121974"/>
                <a:ext cx="258435" cy="20810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6848" y="8675"/>
                  </a:cxn>
                  <a:cxn ang="0">
                    <a:pos x="16640" y="13399"/>
                  </a:cxn>
                </a:cxnLst>
                <a:rect l="0" t="0" r="r" b="b"/>
                <a:pathLst>
                  <a:path w="16641" h="13400" fill="none" extrusionOk="0">
                    <a:moveTo>
                      <a:pt x="1" y="1"/>
                    </a:moveTo>
                    <a:cubicBezTo>
                      <a:pt x="2055" y="3060"/>
                      <a:pt x="4132" y="6164"/>
                      <a:pt x="6848" y="8675"/>
                    </a:cubicBezTo>
                    <a:cubicBezTo>
                      <a:pt x="9542" y="11208"/>
                      <a:pt x="12965" y="13148"/>
                      <a:pt x="16640" y="1339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0" name="Google Shape;2760;p34"/>
              <p:cNvSpPr>
                <a:spLocks/>
              </p:cNvSpPr>
              <p:nvPr/>
            </p:nvSpPr>
            <p:spPr bwMode="auto">
              <a:xfrm>
                <a:off x="7008743" y="3281519"/>
                <a:ext cx="320632" cy="437791"/>
              </a:xfrm>
              <a:custGeom>
                <a:avLst/>
                <a:gdLst/>
                <a:ahLst/>
                <a:cxnLst>
                  <a:cxn ang="0">
                    <a:pos x="20589" y="19744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612" y="19767"/>
                  </a:cxn>
                  <a:cxn ang="0">
                    <a:pos x="20632" y="19779"/>
                  </a:cxn>
                  <a:cxn ang="0">
                    <a:pos x="20632" y="19779"/>
                  </a:cxn>
                  <a:cxn ang="0">
                    <a:pos x="20589" y="19744"/>
                  </a:cxn>
                  <a:cxn ang="0">
                    <a:pos x="20632" y="19779"/>
                  </a:cxn>
                  <a:cxn ang="0">
                    <a:pos x="20635" y="19790"/>
                  </a:cxn>
                  <a:cxn ang="0">
                    <a:pos x="20632" y="19779"/>
                  </a:cxn>
                  <a:cxn ang="0">
                    <a:pos x="6802" y="0"/>
                  </a:cxn>
                  <a:cxn ang="0">
                    <a:pos x="1" y="2169"/>
                  </a:cxn>
                  <a:cxn ang="0">
                    <a:pos x="1073" y="5684"/>
                  </a:cxn>
                  <a:cxn ang="0">
                    <a:pos x="1690" y="7419"/>
                  </a:cxn>
                  <a:cxn ang="0">
                    <a:pos x="1986" y="8286"/>
                  </a:cxn>
                  <a:cxn ang="0">
                    <a:pos x="2146" y="8720"/>
                  </a:cxn>
                  <a:cxn ang="0">
                    <a:pos x="2306" y="9130"/>
                  </a:cxn>
                  <a:cxn ang="0">
                    <a:pos x="3013" y="10842"/>
                  </a:cxn>
                  <a:cxn ang="0">
                    <a:pos x="3379" y="11710"/>
                  </a:cxn>
                  <a:cxn ang="0">
                    <a:pos x="3790" y="12554"/>
                  </a:cxn>
                  <a:cxn ang="0">
                    <a:pos x="4588" y="14243"/>
                  </a:cxn>
                  <a:cxn ang="0">
                    <a:pos x="5479" y="15910"/>
                  </a:cxn>
                  <a:cxn ang="0">
                    <a:pos x="9724" y="22323"/>
                  </a:cxn>
                  <a:cxn ang="0">
                    <a:pos x="12395" y="25291"/>
                  </a:cxn>
                  <a:cxn ang="0">
                    <a:pos x="13947" y="26706"/>
                  </a:cxn>
                  <a:cxn ang="0">
                    <a:pos x="14358" y="27048"/>
                  </a:cxn>
                  <a:cxn ang="0">
                    <a:pos x="14814" y="27391"/>
                  </a:cxn>
                  <a:cxn ang="0">
                    <a:pos x="15293" y="27756"/>
                  </a:cxn>
                  <a:cxn ang="0">
                    <a:pos x="15567" y="27938"/>
                  </a:cxn>
                  <a:cxn ang="0">
                    <a:pos x="15727" y="28030"/>
                  </a:cxn>
                  <a:cxn ang="0">
                    <a:pos x="15955" y="28189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520" y="19721"/>
                  </a:cxn>
                  <a:cxn ang="0">
                    <a:pos x="20292" y="19584"/>
                  </a:cxn>
                  <a:cxn ang="0">
                    <a:pos x="19767" y="19242"/>
                  </a:cxn>
                  <a:cxn ang="0">
                    <a:pos x="18672" y="18397"/>
                  </a:cxn>
                  <a:cxn ang="0">
                    <a:pos x="16503" y="16412"/>
                  </a:cxn>
                  <a:cxn ang="0">
                    <a:pos x="12646" y="11573"/>
                  </a:cxn>
                  <a:cxn ang="0">
                    <a:pos x="11756" y="10226"/>
                  </a:cxn>
                  <a:cxn ang="0">
                    <a:pos x="10934" y="8857"/>
                  </a:cxn>
                  <a:cxn ang="0">
                    <a:pos x="10546" y="8172"/>
                  </a:cxn>
                  <a:cxn ang="0">
                    <a:pos x="10158" y="7441"/>
                  </a:cxn>
                  <a:cxn ang="0">
                    <a:pos x="9405" y="6003"/>
                  </a:cxn>
                  <a:cxn ang="0">
                    <a:pos x="9222" y="5638"/>
                  </a:cxn>
                  <a:cxn ang="0">
                    <a:pos x="9039" y="5273"/>
                  </a:cxn>
                  <a:cxn ang="0">
                    <a:pos x="8720" y="4543"/>
                  </a:cxn>
                  <a:cxn ang="0">
                    <a:pos x="8035" y="3059"/>
                  </a:cxn>
                  <a:cxn ang="0">
                    <a:pos x="6802" y="0"/>
                  </a:cxn>
                </a:cxnLst>
                <a:rect l="0" t="0" r="r" b="b"/>
                <a:pathLst>
                  <a:path w="20646" h="28190" extrusionOk="0">
                    <a:moveTo>
                      <a:pt x="20589" y="19744"/>
                    </a:moveTo>
                    <a:lnTo>
                      <a:pt x="20584" y="19753"/>
                    </a:lnTo>
                    <a:lnTo>
                      <a:pt x="20612" y="19767"/>
                    </a:lnTo>
                    <a:cubicBezTo>
                      <a:pt x="20612" y="19767"/>
                      <a:pt x="20624" y="19773"/>
                      <a:pt x="20632" y="19779"/>
                    </a:cubicBezTo>
                    <a:cubicBezTo>
                      <a:pt x="20626" y="19766"/>
                      <a:pt x="20607" y="19762"/>
                      <a:pt x="20589" y="19744"/>
                    </a:cubicBezTo>
                    <a:close/>
                    <a:moveTo>
                      <a:pt x="20632" y="19779"/>
                    </a:moveTo>
                    <a:cubicBezTo>
                      <a:pt x="20634" y="19782"/>
                      <a:pt x="20635" y="19785"/>
                      <a:pt x="20635" y="19790"/>
                    </a:cubicBezTo>
                    <a:cubicBezTo>
                      <a:pt x="20646" y="19790"/>
                      <a:pt x="20640" y="19784"/>
                      <a:pt x="20632" y="19779"/>
                    </a:cubicBezTo>
                    <a:close/>
                    <a:moveTo>
                      <a:pt x="6802" y="0"/>
                    </a:moveTo>
                    <a:lnTo>
                      <a:pt x="1" y="2169"/>
                    </a:lnTo>
                    <a:lnTo>
                      <a:pt x="1073" y="5684"/>
                    </a:lnTo>
                    <a:lnTo>
                      <a:pt x="1690" y="7419"/>
                    </a:lnTo>
                    <a:lnTo>
                      <a:pt x="1986" y="8286"/>
                    </a:lnTo>
                    <a:lnTo>
                      <a:pt x="2146" y="8720"/>
                    </a:lnTo>
                    <a:lnTo>
                      <a:pt x="2306" y="9130"/>
                    </a:lnTo>
                    <a:lnTo>
                      <a:pt x="3013" y="10842"/>
                    </a:lnTo>
                    <a:cubicBezTo>
                      <a:pt x="3150" y="11139"/>
                      <a:pt x="3265" y="11436"/>
                      <a:pt x="3379" y="11710"/>
                    </a:cubicBezTo>
                    <a:lnTo>
                      <a:pt x="3790" y="12554"/>
                    </a:lnTo>
                    <a:lnTo>
                      <a:pt x="4588" y="14243"/>
                    </a:lnTo>
                    <a:lnTo>
                      <a:pt x="5479" y="15910"/>
                    </a:lnTo>
                    <a:cubicBezTo>
                      <a:pt x="6711" y="18101"/>
                      <a:pt x="8081" y="20269"/>
                      <a:pt x="9724" y="22323"/>
                    </a:cubicBezTo>
                    <a:cubicBezTo>
                      <a:pt x="10546" y="23328"/>
                      <a:pt x="11413" y="24332"/>
                      <a:pt x="12395" y="25291"/>
                    </a:cubicBezTo>
                    <a:cubicBezTo>
                      <a:pt x="12874" y="25770"/>
                      <a:pt x="13399" y="26227"/>
                      <a:pt x="13947" y="26706"/>
                    </a:cubicBezTo>
                    <a:lnTo>
                      <a:pt x="14358" y="27048"/>
                    </a:lnTo>
                    <a:cubicBezTo>
                      <a:pt x="14517" y="27162"/>
                      <a:pt x="14654" y="27276"/>
                      <a:pt x="14814" y="27391"/>
                    </a:cubicBezTo>
                    <a:cubicBezTo>
                      <a:pt x="14974" y="27528"/>
                      <a:pt x="15111" y="27619"/>
                      <a:pt x="15293" y="27756"/>
                    </a:cubicBezTo>
                    <a:lnTo>
                      <a:pt x="15567" y="27938"/>
                    </a:lnTo>
                    <a:lnTo>
                      <a:pt x="15727" y="28030"/>
                    </a:lnTo>
                    <a:lnTo>
                      <a:pt x="15955" y="28189"/>
                    </a:lnTo>
                    <a:lnTo>
                      <a:pt x="20584" y="19753"/>
                    </a:lnTo>
                    <a:lnTo>
                      <a:pt x="20520" y="19721"/>
                    </a:lnTo>
                    <a:lnTo>
                      <a:pt x="20292" y="19584"/>
                    </a:lnTo>
                    <a:cubicBezTo>
                      <a:pt x="20132" y="19493"/>
                      <a:pt x="19950" y="19356"/>
                      <a:pt x="19767" y="19242"/>
                    </a:cubicBezTo>
                    <a:cubicBezTo>
                      <a:pt x="19402" y="18991"/>
                      <a:pt x="19037" y="18717"/>
                      <a:pt x="18672" y="18397"/>
                    </a:cubicBezTo>
                    <a:cubicBezTo>
                      <a:pt x="17918" y="17804"/>
                      <a:pt x="17211" y="17119"/>
                      <a:pt x="16503" y="16412"/>
                    </a:cubicBezTo>
                    <a:cubicBezTo>
                      <a:pt x="15111" y="14951"/>
                      <a:pt x="13833" y="13307"/>
                      <a:pt x="12646" y="11573"/>
                    </a:cubicBezTo>
                    <a:lnTo>
                      <a:pt x="11756" y="10226"/>
                    </a:lnTo>
                    <a:lnTo>
                      <a:pt x="10934" y="8857"/>
                    </a:lnTo>
                    <a:lnTo>
                      <a:pt x="10546" y="8172"/>
                    </a:lnTo>
                    <a:cubicBezTo>
                      <a:pt x="10409" y="7921"/>
                      <a:pt x="10295" y="7692"/>
                      <a:pt x="10158" y="7441"/>
                    </a:cubicBezTo>
                    <a:lnTo>
                      <a:pt x="9405" y="6003"/>
                    </a:lnTo>
                    <a:lnTo>
                      <a:pt x="9222" y="5638"/>
                    </a:lnTo>
                    <a:lnTo>
                      <a:pt x="9039" y="5273"/>
                    </a:lnTo>
                    <a:lnTo>
                      <a:pt x="8720" y="4543"/>
                    </a:lnTo>
                    <a:lnTo>
                      <a:pt x="8035" y="3059"/>
                    </a:lnTo>
                    <a:lnTo>
                      <a:pt x="680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1" name="Google Shape;2761;p34"/>
              <p:cNvSpPr>
                <a:spLocks/>
              </p:cNvSpPr>
              <p:nvPr/>
            </p:nvSpPr>
            <p:spPr bwMode="auto">
              <a:xfrm>
                <a:off x="6975500" y="3152426"/>
                <a:ext cx="143590" cy="164618"/>
              </a:xfrm>
              <a:custGeom>
                <a:avLst/>
                <a:gdLst/>
                <a:ahLst/>
                <a:cxnLst>
                  <a:cxn ang="0">
                    <a:pos x="3294" y="1"/>
                  </a:cxn>
                  <a:cxn ang="0">
                    <a:pos x="3219" y="9"/>
                  </a:cxn>
                  <a:cxn ang="0">
                    <a:pos x="3721" y="4983"/>
                  </a:cxn>
                  <a:cxn ang="0">
                    <a:pos x="3721" y="4983"/>
                  </a:cxn>
                  <a:cxn ang="0">
                    <a:pos x="1937" y="996"/>
                  </a:cxn>
                  <a:cxn ang="0">
                    <a:pos x="1850" y="1013"/>
                  </a:cxn>
                  <a:cxn ang="0">
                    <a:pos x="2306" y="5486"/>
                  </a:cxn>
                  <a:cxn ang="0">
                    <a:pos x="2306" y="5486"/>
                  </a:cxn>
                  <a:cxn ang="0">
                    <a:pos x="689" y="2323"/>
                  </a:cxn>
                  <a:cxn ang="0">
                    <a:pos x="571" y="2360"/>
                  </a:cxn>
                  <a:cxn ang="0">
                    <a:pos x="1074" y="6194"/>
                  </a:cxn>
                  <a:cxn ang="0">
                    <a:pos x="2261" y="10600"/>
                  </a:cxn>
                  <a:cxn ang="0">
                    <a:pos x="9040" y="8431"/>
                  </a:cxn>
                  <a:cxn ang="0">
                    <a:pos x="8789" y="2268"/>
                  </a:cxn>
                  <a:cxn ang="0">
                    <a:pos x="8685" y="2216"/>
                  </a:cxn>
                  <a:cxn ang="0">
                    <a:pos x="7419" y="5327"/>
                  </a:cxn>
                  <a:cxn ang="0">
                    <a:pos x="5053" y="265"/>
                  </a:cxn>
                  <a:cxn ang="0">
                    <a:pos x="4977" y="283"/>
                  </a:cxn>
                  <a:cxn ang="0">
                    <a:pos x="4891" y="3806"/>
                  </a:cxn>
                  <a:cxn ang="0">
                    <a:pos x="4891" y="3806"/>
                  </a:cxn>
                  <a:cxn ang="0">
                    <a:pos x="3294" y="1"/>
                  </a:cxn>
                </a:cxnLst>
                <a:rect l="0" t="0" r="r" b="b"/>
                <a:pathLst>
                  <a:path w="9246" h="10600" extrusionOk="0">
                    <a:moveTo>
                      <a:pt x="3294" y="1"/>
                    </a:moveTo>
                    <a:cubicBezTo>
                      <a:pt x="3269" y="1"/>
                      <a:pt x="3244" y="3"/>
                      <a:pt x="3219" y="9"/>
                    </a:cubicBezTo>
                    <a:cubicBezTo>
                      <a:pt x="2518" y="167"/>
                      <a:pt x="3699" y="4894"/>
                      <a:pt x="3721" y="4983"/>
                    </a:cubicBezTo>
                    <a:cubicBezTo>
                      <a:pt x="3701" y="4902"/>
                      <a:pt x="2716" y="996"/>
                      <a:pt x="1937" y="996"/>
                    </a:cubicBezTo>
                    <a:cubicBezTo>
                      <a:pt x="1907" y="996"/>
                      <a:pt x="1878" y="1002"/>
                      <a:pt x="1850" y="1013"/>
                    </a:cubicBezTo>
                    <a:cubicBezTo>
                      <a:pt x="1056" y="1331"/>
                      <a:pt x="2291" y="5437"/>
                      <a:pt x="2306" y="5486"/>
                    </a:cubicBezTo>
                    <a:cubicBezTo>
                      <a:pt x="2293" y="5444"/>
                      <a:pt x="1348" y="2323"/>
                      <a:pt x="689" y="2323"/>
                    </a:cubicBezTo>
                    <a:cubicBezTo>
                      <a:pt x="649" y="2323"/>
                      <a:pt x="609" y="2335"/>
                      <a:pt x="571" y="2360"/>
                    </a:cubicBezTo>
                    <a:cubicBezTo>
                      <a:pt x="1" y="2725"/>
                      <a:pt x="845" y="5464"/>
                      <a:pt x="1074" y="6194"/>
                    </a:cubicBezTo>
                    <a:cubicBezTo>
                      <a:pt x="1119" y="6331"/>
                      <a:pt x="2261" y="10600"/>
                      <a:pt x="2261" y="10600"/>
                    </a:cubicBezTo>
                    <a:lnTo>
                      <a:pt x="9040" y="8431"/>
                    </a:lnTo>
                    <a:cubicBezTo>
                      <a:pt x="9040" y="6514"/>
                      <a:pt x="9245" y="2771"/>
                      <a:pt x="8789" y="2268"/>
                    </a:cubicBezTo>
                    <a:cubicBezTo>
                      <a:pt x="8756" y="2233"/>
                      <a:pt x="8721" y="2216"/>
                      <a:pt x="8685" y="2216"/>
                    </a:cubicBezTo>
                    <a:cubicBezTo>
                      <a:pt x="8192" y="2216"/>
                      <a:pt x="7419" y="5327"/>
                      <a:pt x="7419" y="5327"/>
                    </a:cubicBezTo>
                    <a:cubicBezTo>
                      <a:pt x="7419" y="5327"/>
                      <a:pt x="5838" y="265"/>
                      <a:pt x="5053" y="265"/>
                    </a:cubicBezTo>
                    <a:cubicBezTo>
                      <a:pt x="5027" y="265"/>
                      <a:pt x="5001" y="271"/>
                      <a:pt x="4977" y="283"/>
                    </a:cubicBezTo>
                    <a:cubicBezTo>
                      <a:pt x="4450" y="563"/>
                      <a:pt x="4707" y="2659"/>
                      <a:pt x="4891" y="3806"/>
                    </a:cubicBezTo>
                    <a:cubicBezTo>
                      <a:pt x="4643" y="2516"/>
                      <a:pt x="4061" y="1"/>
                      <a:pt x="32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2" name="Google Shape;2762;p34"/>
              <p:cNvSpPr>
                <a:spLocks/>
              </p:cNvSpPr>
              <p:nvPr/>
            </p:nvSpPr>
            <p:spPr bwMode="auto">
              <a:xfrm>
                <a:off x="7006346" y="3230770"/>
                <a:ext cx="79063" cy="23543"/>
              </a:xfrm>
              <a:custGeom>
                <a:avLst/>
                <a:gdLst/>
                <a:ahLst/>
                <a:cxnLst>
                  <a:cxn ang="0">
                    <a:pos x="3754" y="1"/>
                  </a:cxn>
                  <a:cxn ang="0">
                    <a:pos x="2374" y="169"/>
                  </a:cxn>
                  <a:cxn ang="0">
                    <a:pos x="1" y="1493"/>
                  </a:cxn>
                  <a:cxn ang="0">
                    <a:pos x="1" y="1516"/>
                  </a:cxn>
                  <a:cxn ang="0">
                    <a:pos x="23" y="1516"/>
                  </a:cxn>
                  <a:cxn ang="0">
                    <a:pos x="2443" y="466"/>
                  </a:cxn>
                  <a:cxn ang="0">
                    <a:pos x="4487" y="192"/>
                  </a:cxn>
                  <a:cxn ang="0">
                    <a:pos x="5068" y="215"/>
                  </a:cxn>
                  <a:cxn ang="0">
                    <a:pos x="5091" y="215"/>
                  </a:cxn>
                  <a:cxn ang="0">
                    <a:pos x="5068" y="192"/>
                  </a:cxn>
                  <a:cxn ang="0">
                    <a:pos x="3754" y="1"/>
                  </a:cxn>
                </a:cxnLst>
                <a:rect l="0" t="0" r="r" b="b"/>
                <a:pathLst>
                  <a:path w="5091" h="1516" extrusionOk="0">
                    <a:moveTo>
                      <a:pt x="3754" y="1"/>
                    </a:moveTo>
                    <a:cubicBezTo>
                      <a:pt x="3286" y="1"/>
                      <a:pt x="2818" y="64"/>
                      <a:pt x="2374" y="169"/>
                    </a:cubicBezTo>
                    <a:cubicBezTo>
                      <a:pt x="1484" y="420"/>
                      <a:pt x="640" y="831"/>
                      <a:pt x="1" y="1493"/>
                    </a:cubicBezTo>
                    <a:cubicBezTo>
                      <a:pt x="1" y="1493"/>
                      <a:pt x="1" y="1493"/>
                      <a:pt x="1" y="1516"/>
                    </a:cubicBezTo>
                    <a:lnTo>
                      <a:pt x="23" y="1516"/>
                    </a:lnTo>
                    <a:cubicBezTo>
                      <a:pt x="754" y="1036"/>
                      <a:pt x="1576" y="671"/>
                      <a:pt x="2443" y="466"/>
                    </a:cubicBezTo>
                    <a:cubicBezTo>
                      <a:pt x="3104" y="287"/>
                      <a:pt x="3792" y="192"/>
                      <a:pt x="4487" y="192"/>
                    </a:cubicBezTo>
                    <a:cubicBezTo>
                      <a:pt x="4680" y="192"/>
                      <a:pt x="4874" y="200"/>
                      <a:pt x="5068" y="215"/>
                    </a:cubicBezTo>
                    <a:lnTo>
                      <a:pt x="5091" y="215"/>
                    </a:lnTo>
                    <a:cubicBezTo>
                      <a:pt x="5091" y="192"/>
                      <a:pt x="5091" y="192"/>
                      <a:pt x="5068" y="192"/>
                    </a:cubicBezTo>
                    <a:cubicBezTo>
                      <a:pt x="4644" y="58"/>
                      <a:pt x="4199" y="1"/>
                      <a:pt x="375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3" name="Google Shape;2763;p34"/>
              <p:cNvSpPr>
                <a:spLocks/>
              </p:cNvSpPr>
              <p:nvPr/>
            </p:nvSpPr>
            <p:spPr bwMode="auto">
              <a:xfrm>
                <a:off x="7140624" y="3517916"/>
                <a:ext cx="177617" cy="233742"/>
              </a:xfrm>
              <a:custGeom>
                <a:avLst/>
                <a:gdLst/>
                <a:ahLst/>
                <a:cxnLst>
                  <a:cxn ang="0">
                    <a:pos x="7958" y="0"/>
                  </a:cxn>
                  <a:cxn ang="0">
                    <a:pos x="7830" y="50"/>
                  </a:cxn>
                  <a:cxn ang="0">
                    <a:pos x="1" y="8153"/>
                  </a:cxn>
                  <a:cxn ang="0">
                    <a:pos x="8852" y="15050"/>
                  </a:cxn>
                  <a:cxn ang="0">
                    <a:pos x="8971" y="15047"/>
                  </a:cxn>
                  <a:cxn ang="0">
                    <a:pos x="11436" y="1739"/>
                  </a:cxn>
                  <a:cxn ang="0">
                    <a:pos x="11436" y="1739"/>
                  </a:cxn>
                  <a:cxn ang="0">
                    <a:pos x="11276" y="1748"/>
                  </a:cxn>
                  <a:cxn ang="0">
                    <a:pos x="7958" y="0"/>
                  </a:cxn>
                </a:cxnLst>
                <a:rect l="0" t="0" r="r" b="b"/>
                <a:pathLst>
                  <a:path w="11437" h="15051" extrusionOk="0">
                    <a:moveTo>
                      <a:pt x="7958" y="0"/>
                    </a:moveTo>
                    <a:cubicBezTo>
                      <a:pt x="7907" y="0"/>
                      <a:pt x="7864" y="16"/>
                      <a:pt x="7830" y="50"/>
                    </a:cubicBezTo>
                    <a:cubicBezTo>
                      <a:pt x="3904" y="3976"/>
                      <a:pt x="1" y="8153"/>
                      <a:pt x="1" y="8153"/>
                    </a:cubicBezTo>
                    <a:cubicBezTo>
                      <a:pt x="1" y="8153"/>
                      <a:pt x="5740" y="15050"/>
                      <a:pt x="8852" y="15050"/>
                    </a:cubicBezTo>
                    <a:cubicBezTo>
                      <a:pt x="8892" y="15050"/>
                      <a:pt x="8932" y="15049"/>
                      <a:pt x="8971" y="15047"/>
                    </a:cubicBezTo>
                    <a:lnTo>
                      <a:pt x="11436" y="1739"/>
                    </a:lnTo>
                    <a:cubicBezTo>
                      <a:pt x="11383" y="1745"/>
                      <a:pt x="11330" y="1748"/>
                      <a:pt x="11276" y="1748"/>
                    </a:cubicBezTo>
                    <a:cubicBezTo>
                      <a:pt x="9903" y="1748"/>
                      <a:pt x="8494" y="0"/>
                      <a:pt x="795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4" name="Google Shape;2764;p34"/>
              <p:cNvSpPr>
                <a:spLocks/>
              </p:cNvSpPr>
              <p:nvPr/>
            </p:nvSpPr>
            <p:spPr bwMode="auto">
              <a:xfrm>
                <a:off x="7132827" y="3513023"/>
                <a:ext cx="137549" cy="138745"/>
              </a:xfrm>
              <a:custGeom>
                <a:avLst/>
                <a:gdLst/>
                <a:ahLst/>
                <a:cxnLst>
                  <a:cxn ang="0">
                    <a:pos x="7646" y="1"/>
                  </a:cxn>
                  <a:cxn ang="0">
                    <a:pos x="7282" y="251"/>
                  </a:cxn>
                  <a:cxn ang="0">
                    <a:pos x="229" y="7601"/>
                  </a:cxn>
                  <a:cxn ang="0">
                    <a:pos x="137" y="8149"/>
                  </a:cxn>
                  <a:cxn ang="0">
                    <a:pos x="955" y="8933"/>
                  </a:cxn>
                  <a:cxn ang="0">
                    <a:pos x="1210" y="8834"/>
                  </a:cxn>
                  <a:cxn ang="0">
                    <a:pos x="8765" y="799"/>
                  </a:cxn>
                  <a:cxn ang="0">
                    <a:pos x="8514" y="274"/>
                  </a:cxn>
                  <a:cxn ang="0">
                    <a:pos x="7784" y="23"/>
                  </a:cxn>
                  <a:cxn ang="0">
                    <a:pos x="7646" y="1"/>
                  </a:cxn>
                </a:cxnLst>
                <a:rect l="0" t="0" r="r" b="b"/>
                <a:pathLst>
                  <a:path w="8857" h="8934" extrusionOk="0">
                    <a:moveTo>
                      <a:pt x="7646" y="1"/>
                    </a:moveTo>
                    <a:cubicBezTo>
                      <a:pt x="7485" y="1"/>
                      <a:pt x="7335" y="91"/>
                      <a:pt x="7282" y="251"/>
                    </a:cubicBezTo>
                    <a:cubicBezTo>
                      <a:pt x="6209" y="2808"/>
                      <a:pt x="1005" y="7030"/>
                      <a:pt x="229" y="7601"/>
                    </a:cubicBezTo>
                    <a:cubicBezTo>
                      <a:pt x="46" y="7738"/>
                      <a:pt x="0" y="7966"/>
                      <a:pt x="137" y="8149"/>
                    </a:cubicBezTo>
                    <a:cubicBezTo>
                      <a:pt x="137" y="8149"/>
                      <a:pt x="522" y="8933"/>
                      <a:pt x="955" y="8933"/>
                    </a:cubicBezTo>
                    <a:cubicBezTo>
                      <a:pt x="1039" y="8933"/>
                      <a:pt x="1125" y="8904"/>
                      <a:pt x="1210" y="8834"/>
                    </a:cubicBezTo>
                    <a:cubicBezTo>
                      <a:pt x="2077" y="8149"/>
                      <a:pt x="7556" y="3789"/>
                      <a:pt x="8765" y="799"/>
                    </a:cubicBezTo>
                    <a:cubicBezTo>
                      <a:pt x="8857" y="594"/>
                      <a:pt x="8742" y="365"/>
                      <a:pt x="8514" y="274"/>
                    </a:cubicBezTo>
                    <a:lnTo>
                      <a:pt x="7784" y="23"/>
                    </a:lnTo>
                    <a:cubicBezTo>
                      <a:pt x="7738" y="8"/>
                      <a:pt x="7692" y="1"/>
                      <a:pt x="76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5" name="Google Shape;2765;p34"/>
              <p:cNvSpPr>
                <a:spLocks/>
              </p:cNvSpPr>
              <p:nvPr/>
            </p:nvSpPr>
            <p:spPr bwMode="auto">
              <a:xfrm>
                <a:off x="7275690" y="3510538"/>
                <a:ext cx="424683" cy="490965"/>
              </a:xfrm>
              <a:custGeom>
                <a:avLst/>
                <a:gdLst/>
                <a:ahLst/>
                <a:cxnLst>
                  <a:cxn ang="0">
                    <a:pos x="5867" y="0"/>
                  </a:cxn>
                  <a:cxn ang="0">
                    <a:pos x="1918" y="3607"/>
                  </a:cxn>
                  <a:cxn ang="0">
                    <a:pos x="206" y="26638"/>
                  </a:cxn>
                  <a:cxn ang="0">
                    <a:pos x="4292" y="31613"/>
                  </a:cxn>
                  <a:cxn ang="0">
                    <a:pos x="23077" y="31613"/>
                  </a:cxn>
                  <a:cxn ang="0">
                    <a:pos x="27140" y="26638"/>
                  </a:cxn>
                  <a:cxn ang="0">
                    <a:pos x="25451" y="3607"/>
                  </a:cxn>
                  <a:cxn ang="0">
                    <a:pos x="21480" y="0"/>
                  </a:cxn>
                </a:cxnLst>
                <a:rect l="0" t="0" r="r" b="b"/>
                <a:pathLst>
                  <a:path w="27346" h="31614" extrusionOk="0">
                    <a:moveTo>
                      <a:pt x="5867" y="0"/>
                    </a:moveTo>
                    <a:cubicBezTo>
                      <a:pt x="3836" y="0"/>
                      <a:pt x="2055" y="1598"/>
                      <a:pt x="1918" y="3607"/>
                    </a:cubicBezTo>
                    <a:lnTo>
                      <a:pt x="206" y="26638"/>
                    </a:lnTo>
                    <a:cubicBezTo>
                      <a:pt x="1" y="29354"/>
                      <a:pt x="1827" y="31613"/>
                      <a:pt x="4292" y="31613"/>
                    </a:cubicBezTo>
                    <a:lnTo>
                      <a:pt x="23077" y="31613"/>
                    </a:lnTo>
                    <a:cubicBezTo>
                      <a:pt x="25520" y="31613"/>
                      <a:pt x="27346" y="29354"/>
                      <a:pt x="27140" y="26638"/>
                    </a:cubicBezTo>
                    <a:lnTo>
                      <a:pt x="25451" y="3607"/>
                    </a:lnTo>
                    <a:cubicBezTo>
                      <a:pt x="25291" y="1598"/>
                      <a:pt x="23511" y="0"/>
                      <a:pt x="2148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6" name="Google Shape;2766;p34"/>
              <p:cNvSpPr>
                <a:spLocks/>
              </p:cNvSpPr>
              <p:nvPr/>
            </p:nvSpPr>
            <p:spPr bwMode="auto">
              <a:xfrm>
                <a:off x="7287758" y="3524362"/>
                <a:ext cx="400922" cy="463322"/>
              </a:xfrm>
              <a:custGeom>
                <a:avLst/>
                <a:gdLst/>
                <a:ahLst/>
                <a:cxnLst>
                  <a:cxn ang="0">
                    <a:pos x="5547" y="1"/>
                  </a:cxn>
                  <a:cxn ang="0">
                    <a:pos x="1803" y="3402"/>
                  </a:cxn>
                  <a:cxn ang="0">
                    <a:pos x="183" y="25154"/>
                  </a:cxn>
                  <a:cxn ang="0">
                    <a:pos x="4040" y="29833"/>
                  </a:cxn>
                  <a:cxn ang="0">
                    <a:pos x="21775" y="29833"/>
                  </a:cxn>
                  <a:cxn ang="0">
                    <a:pos x="25633" y="25154"/>
                  </a:cxn>
                  <a:cxn ang="0">
                    <a:pos x="24012" y="3402"/>
                  </a:cxn>
                  <a:cxn ang="0">
                    <a:pos x="20269" y="1"/>
                  </a:cxn>
                </a:cxnLst>
                <a:rect l="0" t="0" r="r" b="b"/>
                <a:pathLst>
                  <a:path w="25816" h="29834" extrusionOk="0">
                    <a:moveTo>
                      <a:pt x="5547" y="1"/>
                    </a:moveTo>
                    <a:cubicBezTo>
                      <a:pt x="3606" y="1"/>
                      <a:pt x="1940" y="1507"/>
                      <a:pt x="1803" y="3402"/>
                    </a:cubicBezTo>
                    <a:lnTo>
                      <a:pt x="183" y="25154"/>
                    </a:lnTo>
                    <a:cubicBezTo>
                      <a:pt x="0" y="27710"/>
                      <a:pt x="1712" y="29833"/>
                      <a:pt x="4040" y="29833"/>
                    </a:cubicBezTo>
                    <a:lnTo>
                      <a:pt x="21775" y="29833"/>
                    </a:lnTo>
                    <a:cubicBezTo>
                      <a:pt x="24081" y="29833"/>
                      <a:pt x="25815" y="27710"/>
                      <a:pt x="25633" y="25154"/>
                    </a:cubicBezTo>
                    <a:lnTo>
                      <a:pt x="24012" y="3402"/>
                    </a:lnTo>
                    <a:cubicBezTo>
                      <a:pt x="23875" y="1507"/>
                      <a:pt x="22186" y="1"/>
                      <a:pt x="202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7" name="Google Shape;2767;p34"/>
              <p:cNvSpPr>
                <a:spLocks/>
              </p:cNvSpPr>
              <p:nvPr/>
            </p:nvSpPr>
            <p:spPr bwMode="auto">
              <a:xfrm>
                <a:off x="7589449" y="3672863"/>
                <a:ext cx="169805" cy="211332"/>
              </a:xfrm>
              <a:custGeom>
                <a:avLst/>
                <a:gdLst/>
                <a:ahLst/>
                <a:cxnLst>
                  <a:cxn ang="0">
                    <a:pos x="3402" y="0"/>
                  </a:cxn>
                  <a:cxn ang="0">
                    <a:pos x="1986" y="369"/>
                  </a:cxn>
                  <a:cxn ang="0">
                    <a:pos x="776" y="4386"/>
                  </a:cxn>
                  <a:cxn ang="0">
                    <a:pos x="4931" y="12055"/>
                  </a:cxn>
                  <a:cxn ang="0">
                    <a:pos x="7533" y="13607"/>
                  </a:cxn>
                  <a:cxn ang="0">
                    <a:pos x="8948" y="13242"/>
                  </a:cxn>
                  <a:cxn ang="0">
                    <a:pos x="10158" y="9225"/>
                  </a:cxn>
                  <a:cxn ang="0">
                    <a:pos x="6003" y="1556"/>
                  </a:cxn>
                  <a:cxn ang="0">
                    <a:pos x="3402" y="0"/>
                  </a:cxn>
                </a:cxnLst>
                <a:rect l="0" t="0" r="r" b="b"/>
                <a:pathLst>
                  <a:path w="10934" h="13608" extrusionOk="0">
                    <a:moveTo>
                      <a:pt x="3402" y="0"/>
                    </a:moveTo>
                    <a:cubicBezTo>
                      <a:pt x="2923" y="0"/>
                      <a:pt x="2437" y="118"/>
                      <a:pt x="1986" y="369"/>
                    </a:cubicBezTo>
                    <a:cubicBezTo>
                      <a:pt x="548" y="1145"/>
                      <a:pt x="0" y="2948"/>
                      <a:pt x="776" y="4386"/>
                    </a:cubicBezTo>
                    <a:lnTo>
                      <a:pt x="4931" y="12055"/>
                    </a:lnTo>
                    <a:cubicBezTo>
                      <a:pt x="5456" y="13037"/>
                      <a:pt x="6483" y="13607"/>
                      <a:pt x="7533" y="13607"/>
                    </a:cubicBezTo>
                    <a:cubicBezTo>
                      <a:pt x="8012" y="13607"/>
                      <a:pt x="8491" y="13493"/>
                      <a:pt x="8948" y="13242"/>
                    </a:cubicBezTo>
                    <a:cubicBezTo>
                      <a:pt x="10386" y="12466"/>
                      <a:pt x="10934" y="10663"/>
                      <a:pt x="10158" y="9225"/>
                    </a:cubicBezTo>
                    <a:lnTo>
                      <a:pt x="6003" y="1556"/>
                    </a:lnTo>
                    <a:cubicBezTo>
                      <a:pt x="5470" y="568"/>
                      <a:pt x="4453" y="0"/>
                      <a:pt x="34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8" name="Google Shape;2768;p34"/>
              <p:cNvSpPr>
                <a:spLocks/>
              </p:cNvSpPr>
              <p:nvPr/>
            </p:nvSpPr>
            <p:spPr bwMode="auto">
              <a:xfrm>
                <a:off x="7278532" y="3905828"/>
                <a:ext cx="380019" cy="486120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758" y="29879"/>
                  </a:cxn>
                  <a:cxn ang="0">
                    <a:pos x="6031" y="31302"/>
                  </a:cxn>
                  <a:cxn ang="0">
                    <a:pos x="9245" y="30495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5590" y="30495"/>
                  </a:cxn>
                  <a:cxn ang="0">
                    <a:pos x="18818" y="31302"/>
                  </a:cxn>
                  <a:cxn ang="0">
                    <a:pos x="23100" y="29879"/>
                  </a:cxn>
                  <a:cxn ang="0">
                    <a:pos x="21890" y="1"/>
                  </a:cxn>
                </a:cxnLst>
                <a:rect l="0" t="0" r="r" b="b"/>
                <a:pathLst>
                  <a:path w="24470" h="31302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366" y="21114"/>
                      <a:pt x="1758" y="29879"/>
                    </a:cubicBezTo>
                    <a:cubicBezTo>
                      <a:pt x="1758" y="29879"/>
                      <a:pt x="3513" y="31302"/>
                      <a:pt x="6031" y="31302"/>
                    </a:cubicBezTo>
                    <a:cubicBezTo>
                      <a:pt x="7007" y="31302"/>
                      <a:pt x="8097" y="31088"/>
                      <a:pt x="9245" y="30495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5590" y="30495"/>
                    </a:lnTo>
                    <a:cubicBezTo>
                      <a:pt x="16744" y="31088"/>
                      <a:pt x="17839" y="31302"/>
                      <a:pt x="18818" y="31302"/>
                    </a:cubicBezTo>
                    <a:cubicBezTo>
                      <a:pt x="21345" y="31302"/>
                      <a:pt x="23100" y="29879"/>
                      <a:pt x="23100" y="29879"/>
                    </a:cubicBezTo>
                    <a:cubicBezTo>
                      <a:pt x="24469" y="21114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89" name="Google Shape;2769;p34"/>
              <p:cNvSpPr>
                <a:spLocks/>
              </p:cNvSpPr>
              <p:nvPr/>
            </p:nvSpPr>
            <p:spPr bwMode="auto">
              <a:xfrm>
                <a:off x="7278532" y="3905828"/>
                <a:ext cx="364769" cy="349891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914" y="21616"/>
                  </a:cxn>
                  <a:cxn ang="0">
                    <a:pos x="9450" y="22529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4175" y="22392"/>
                  </a:cxn>
                  <a:cxn ang="0">
                    <a:pos x="23488" y="21000"/>
                  </a:cxn>
                  <a:cxn ang="0">
                    <a:pos x="21890" y="1"/>
                  </a:cxn>
                </a:cxnLst>
                <a:rect l="0" t="0" r="r" b="b"/>
                <a:pathLst>
                  <a:path w="23488" h="22530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206" y="11961"/>
                      <a:pt x="914" y="21616"/>
                    </a:cubicBezTo>
                    <a:cubicBezTo>
                      <a:pt x="2854" y="22027"/>
                      <a:pt x="5775" y="22461"/>
                      <a:pt x="9450" y="22529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4175" y="22392"/>
                    </a:lnTo>
                    <a:cubicBezTo>
                      <a:pt x="17005" y="22210"/>
                      <a:pt x="20133" y="21776"/>
                      <a:pt x="23488" y="21000"/>
                    </a:cubicBezTo>
                    <a:cubicBezTo>
                      <a:pt x="23282" y="11459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0" name="Google Shape;2770;p34"/>
              <p:cNvSpPr>
                <a:spLocks/>
              </p:cNvSpPr>
              <p:nvPr/>
            </p:nvSpPr>
            <p:spPr bwMode="auto">
              <a:xfrm>
                <a:off x="7270020" y="3911497"/>
                <a:ext cx="377534" cy="309125"/>
              </a:xfrm>
              <a:custGeom>
                <a:avLst/>
                <a:gdLst/>
                <a:ahLst/>
                <a:cxnLst>
                  <a:cxn ang="0">
                    <a:pos x="549" y="1"/>
                  </a:cxn>
                  <a:cxn ang="0">
                    <a:pos x="526" y="18398"/>
                  </a:cxn>
                  <a:cxn ang="0">
                    <a:pos x="10523" y="19653"/>
                  </a:cxn>
                  <a:cxn ang="0">
                    <a:pos x="10295" y="10637"/>
                  </a:cxn>
                  <a:cxn ang="0">
                    <a:pos x="10295" y="10386"/>
                  </a:cxn>
                  <a:cxn ang="0">
                    <a:pos x="11953" y="10354"/>
                  </a:cxn>
                  <a:cxn ang="0">
                    <a:pos x="12669" y="10363"/>
                  </a:cxn>
                  <a:cxn ang="0">
                    <a:pos x="12669" y="10637"/>
                  </a:cxn>
                  <a:cxn ang="0">
                    <a:pos x="13742" y="19904"/>
                  </a:cxn>
                  <a:cxn ang="0">
                    <a:pos x="24310" y="18535"/>
                  </a:cxn>
                  <a:cxn ang="0">
                    <a:pos x="22438" y="1"/>
                  </a:cxn>
                  <a:cxn ang="0">
                    <a:pos x="17759" y="937"/>
                  </a:cxn>
                  <a:cxn ang="0">
                    <a:pos x="4931" y="891"/>
                  </a:cxn>
                  <a:cxn ang="0">
                    <a:pos x="549" y="1"/>
                  </a:cxn>
                </a:cxnLst>
                <a:rect l="0" t="0" r="r" b="b"/>
                <a:pathLst>
                  <a:path w="24310" h="19905" extrusionOk="0">
                    <a:moveTo>
                      <a:pt x="549" y="1"/>
                    </a:moveTo>
                    <a:cubicBezTo>
                      <a:pt x="549" y="1"/>
                      <a:pt x="1" y="9496"/>
                      <a:pt x="526" y="18398"/>
                    </a:cubicBezTo>
                    <a:cubicBezTo>
                      <a:pt x="2512" y="19790"/>
                      <a:pt x="7487" y="19608"/>
                      <a:pt x="10523" y="19653"/>
                    </a:cubicBezTo>
                    <a:lnTo>
                      <a:pt x="10295" y="10637"/>
                    </a:lnTo>
                    <a:lnTo>
                      <a:pt x="10295" y="10386"/>
                    </a:lnTo>
                    <a:cubicBezTo>
                      <a:pt x="10828" y="10370"/>
                      <a:pt x="11383" y="10354"/>
                      <a:pt x="11953" y="10354"/>
                    </a:cubicBezTo>
                    <a:cubicBezTo>
                      <a:pt x="12189" y="10354"/>
                      <a:pt x="12428" y="10357"/>
                      <a:pt x="12669" y="10363"/>
                    </a:cubicBezTo>
                    <a:lnTo>
                      <a:pt x="12669" y="10637"/>
                    </a:lnTo>
                    <a:lnTo>
                      <a:pt x="13742" y="19904"/>
                    </a:lnTo>
                    <a:cubicBezTo>
                      <a:pt x="16686" y="19767"/>
                      <a:pt x="21365" y="19608"/>
                      <a:pt x="24310" y="18535"/>
                    </a:cubicBezTo>
                    <a:cubicBezTo>
                      <a:pt x="23899" y="9222"/>
                      <a:pt x="22438" y="1"/>
                      <a:pt x="22438" y="1"/>
                    </a:cubicBezTo>
                    <a:lnTo>
                      <a:pt x="17759" y="937"/>
                    </a:lnTo>
                    <a:lnTo>
                      <a:pt x="4931" y="891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1" name="Google Shape;2771;p34"/>
              <p:cNvSpPr>
                <a:spLocks/>
              </p:cNvSpPr>
              <p:nvPr/>
            </p:nvSpPr>
            <p:spPr bwMode="auto">
              <a:xfrm>
                <a:off x="7376740" y="4068200"/>
                <a:ext cx="144631" cy="5249"/>
              </a:xfrm>
              <a:custGeom>
                <a:avLst/>
                <a:gdLst/>
                <a:ahLst/>
                <a:cxnLst>
                  <a:cxn ang="0">
                    <a:pos x="4657" y="1"/>
                  </a:cxn>
                  <a:cxn ang="0">
                    <a:pos x="2351" y="46"/>
                  </a:cxn>
                  <a:cxn ang="0">
                    <a:pos x="46" y="183"/>
                  </a:cxn>
                  <a:cxn ang="0">
                    <a:pos x="0" y="252"/>
                  </a:cxn>
                  <a:cxn ang="0">
                    <a:pos x="46" y="320"/>
                  </a:cxn>
                  <a:cxn ang="0">
                    <a:pos x="1207" y="337"/>
                  </a:cxn>
                  <a:cxn ang="0">
                    <a:pos x="2351" y="320"/>
                  </a:cxn>
                  <a:cxn ang="0">
                    <a:pos x="4657" y="297"/>
                  </a:cxn>
                  <a:cxn ang="0">
                    <a:pos x="9244" y="229"/>
                  </a:cxn>
                  <a:cxn ang="0">
                    <a:pos x="9313" y="160"/>
                  </a:cxn>
                  <a:cxn ang="0">
                    <a:pos x="9244" y="92"/>
                  </a:cxn>
                  <a:cxn ang="0">
                    <a:pos x="4657" y="1"/>
                  </a:cxn>
                </a:cxnLst>
                <a:rect l="0" t="0" r="r" b="b"/>
                <a:pathLst>
                  <a:path w="9313" h="338" extrusionOk="0">
                    <a:moveTo>
                      <a:pt x="4657" y="1"/>
                    </a:moveTo>
                    <a:cubicBezTo>
                      <a:pt x="3881" y="23"/>
                      <a:pt x="3104" y="46"/>
                      <a:pt x="2351" y="46"/>
                    </a:cubicBezTo>
                    <a:cubicBezTo>
                      <a:pt x="1575" y="92"/>
                      <a:pt x="822" y="115"/>
                      <a:pt x="46" y="183"/>
                    </a:cubicBezTo>
                    <a:cubicBezTo>
                      <a:pt x="23" y="183"/>
                      <a:pt x="0" y="206"/>
                      <a:pt x="0" y="252"/>
                    </a:cubicBezTo>
                    <a:cubicBezTo>
                      <a:pt x="0" y="274"/>
                      <a:pt x="23" y="320"/>
                      <a:pt x="46" y="320"/>
                    </a:cubicBezTo>
                    <a:cubicBezTo>
                      <a:pt x="434" y="332"/>
                      <a:pt x="822" y="337"/>
                      <a:pt x="1207" y="337"/>
                    </a:cubicBezTo>
                    <a:cubicBezTo>
                      <a:pt x="1592" y="337"/>
                      <a:pt x="1975" y="332"/>
                      <a:pt x="2351" y="320"/>
                    </a:cubicBezTo>
                    <a:lnTo>
                      <a:pt x="4657" y="297"/>
                    </a:lnTo>
                    <a:lnTo>
                      <a:pt x="9244" y="229"/>
                    </a:lnTo>
                    <a:cubicBezTo>
                      <a:pt x="9290" y="229"/>
                      <a:pt x="9313" y="183"/>
                      <a:pt x="9313" y="160"/>
                    </a:cubicBezTo>
                    <a:cubicBezTo>
                      <a:pt x="9313" y="115"/>
                      <a:pt x="9290" y="92"/>
                      <a:pt x="9244" y="92"/>
                    </a:cubicBezTo>
                    <a:cubicBezTo>
                      <a:pt x="7715" y="1"/>
                      <a:pt x="6186" y="1"/>
                      <a:pt x="465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2" name="Google Shape;2772;p34"/>
              <p:cNvSpPr>
                <a:spLocks/>
              </p:cNvSpPr>
              <p:nvPr/>
            </p:nvSpPr>
            <p:spPr bwMode="auto">
              <a:xfrm>
                <a:off x="7444800" y="3892719"/>
                <a:ext cx="5342" cy="144988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92" y="69"/>
                  </a:cxn>
                  <a:cxn ang="0">
                    <a:pos x="23" y="2374"/>
                  </a:cxn>
                  <a:cxn ang="0">
                    <a:pos x="1" y="4656"/>
                  </a:cxn>
                  <a:cxn ang="0">
                    <a:pos x="206" y="9267"/>
                  </a:cxn>
                  <a:cxn ang="0">
                    <a:pos x="275" y="9336"/>
                  </a:cxn>
                  <a:cxn ang="0">
                    <a:pos x="343" y="9244"/>
                  </a:cxn>
                  <a:cxn ang="0">
                    <a:pos x="297" y="6962"/>
                  </a:cxn>
                  <a:cxn ang="0">
                    <a:pos x="297" y="4656"/>
                  </a:cxn>
                  <a:cxn ang="0">
                    <a:pos x="297" y="2374"/>
                  </a:cxn>
                  <a:cxn ang="0">
                    <a:pos x="229" y="69"/>
                  </a:cxn>
                  <a:cxn ang="0">
                    <a:pos x="183" y="0"/>
                  </a:cxn>
                </a:cxnLst>
                <a:rect l="0" t="0" r="r" b="b"/>
                <a:pathLst>
                  <a:path w="344" h="9336" extrusionOk="0">
                    <a:moveTo>
                      <a:pt x="183" y="0"/>
                    </a:moveTo>
                    <a:cubicBezTo>
                      <a:pt x="138" y="0"/>
                      <a:pt x="115" y="23"/>
                      <a:pt x="92" y="69"/>
                    </a:cubicBezTo>
                    <a:cubicBezTo>
                      <a:pt x="46" y="822"/>
                      <a:pt x="23" y="1598"/>
                      <a:pt x="23" y="2374"/>
                    </a:cubicBezTo>
                    <a:cubicBezTo>
                      <a:pt x="1" y="3127"/>
                      <a:pt x="1" y="3903"/>
                      <a:pt x="1" y="4656"/>
                    </a:cubicBezTo>
                    <a:cubicBezTo>
                      <a:pt x="23" y="6186"/>
                      <a:pt x="46" y="7738"/>
                      <a:pt x="206" y="9267"/>
                    </a:cubicBezTo>
                    <a:cubicBezTo>
                      <a:pt x="206" y="9290"/>
                      <a:pt x="229" y="9336"/>
                      <a:pt x="275" y="9336"/>
                    </a:cubicBezTo>
                    <a:cubicBezTo>
                      <a:pt x="297" y="9313"/>
                      <a:pt x="343" y="9290"/>
                      <a:pt x="343" y="9244"/>
                    </a:cubicBezTo>
                    <a:cubicBezTo>
                      <a:pt x="297" y="8491"/>
                      <a:pt x="297" y="7715"/>
                      <a:pt x="297" y="6962"/>
                    </a:cubicBezTo>
                    <a:lnTo>
                      <a:pt x="297" y="4656"/>
                    </a:lnTo>
                    <a:lnTo>
                      <a:pt x="297" y="2374"/>
                    </a:lnTo>
                    <a:cubicBezTo>
                      <a:pt x="275" y="1598"/>
                      <a:pt x="275" y="845"/>
                      <a:pt x="229" y="69"/>
                    </a:cubicBezTo>
                    <a:cubicBezTo>
                      <a:pt x="229" y="23"/>
                      <a:pt x="206" y="0"/>
                      <a:pt x="18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3" name="Google Shape;2773;p34"/>
              <p:cNvSpPr>
                <a:spLocks/>
              </p:cNvSpPr>
              <p:nvPr/>
            </p:nvSpPr>
            <p:spPr bwMode="auto">
              <a:xfrm>
                <a:off x="7447286" y="3938088"/>
                <a:ext cx="24832" cy="92031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347" y="69"/>
                  </a:cxn>
                  <a:cxn ang="0">
                    <a:pos x="1256" y="3265"/>
                  </a:cxn>
                  <a:cxn ang="0">
                    <a:pos x="1028" y="4840"/>
                  </a:cxn>
                  <a:cxn ang="0">
                    <a:pos x="731" y="5524"/>
                  </a:cxn>
                  <a:cxn ang="0">
                    <a:pos x="232" y="5764"/>
                  </a:cxn>
                  <a:cxn ang="0">
                    <a:pos x="115" y="5753"/>
                  </a:cxn>
                  <a:cxn ang="0">
                    <a:pos x="92" y="5753"/>
                  </a:cxn>
                  <a:cxn ang="0">
                    <a:pos x="68" y="5743"/>
                  </a:cxn>
                  <a:cxn ang="0">
                    <a:pos x="23" y="5775"/>
                  </a:cxn>
                  <a:cxn ang="0">
                    <a:pos x="46" y="5867"/>
                  </a:cxn>
                  <a:cxn ang="0">
                    <a:pos x="318" y="5926"/>
                  </a:cxn>
                  <a:cxn ang="0">
                    <a:pos x="891" y="5661"/>
                  </a:cxn>
                  <a:cxn ang="0">
                    <a:pos x="1301" y="4908"/>
                  </a:cxn>
                  <a:cxn ang="0">
                    <a:pos x="1530" y="3288"/>
                  </a:cxn>
                  <a:cxn ang="0">
                    <a:pos x="1484" y="46"/>
                  </a:cxn>
                  <a:cxn ang="0">
                    <a:pos x="1416" y="1"/>
                  </a:cxn>
                </a:cxnLst>
                <a:rect l="0" t="0" r="r" b="b"/>
                <a:pathLst>
                  <a:path w="1599" h="5926" extrusionOk="0">
                    <a:moveTo>
                      <a:pt x="1416" y="1"/>
                    </a:moveTo>
                    <a:cubicBezTo>
                      <a:pt x="1393" y="1"/>
                      <a:pt x="1347" y="24"/>
                      <a:pt x="1347" y="69"/>
                    </a:cubicBezTo>
                    <a:cubicBezTo>
                      <a:pt x="1324" y="1142"/>
                      <a:pt x="1324" y="2215"/>
                      <a:pt x="1256" y="3265"/>
                    </a:cubicBezTo>
                    <a:cubicBezTo>
                      <a:pt x="1187" y="3813"/>
                      <a:pt x="1165" y="4337"/>
                      <a:pt x="1028" y="4840"/>
                    </a:cubicBezTo>
                    <a:cubicBezTo>
                      <a:pt x="959" y="5091"/>
                      <a:pt x="868" y="5342"/>
                      <a:pt x="731" y="5524"/>
                    </a:cubicBezTo>
                    <a:cubicBezTo>
                      <a:pt x="598" y="5676"/>
                      <a:pt x="419" y="5764"/>
                      <a:pt x="232" y="5764"/>
                    </a:cubicBezTo>
                    <a:cubicBezTo>
                      <a:pt x="193" y="5764"/>
                      <a:pt x="154" y="5760"/>
                      <a:pt x="115" y="5753"/>
                    </a:cubicBezTo>
                    <a:lnTo>
                      <a:pt x="92" y="5753"/>
                    </a:lnTo>
                    <a:cubicBezTo>
                      <a:pt x="85" y="5746"/>
                      <a:pt x="76" y="5743"/>
                      <a:pt x="68" y="5743"/>
                    </a:cubicBezTo>
                    <a:cubicBezTo>
                      <a:pt x="46" y="5743"/>
                      <a:pt x="23" y="5759"/>
                      <a:pt x="23" y="5775"/>
                    </a:cubicBezTo>
                    <a:cubicBezTo>
                      <a:pt x="0" y="5821"/>
                      <a:pt x="23" y="5844"/>
                      <a:pt x="46" y="5867"/>
                    </a:cubicBezTo>
                    <a:cubicBezTo>
                      <a:pt x="134" y="5907"/>
                      <a:pt x="226" y="5926"/>
                      <a:pt x="318" y="5926"/>
                    </a:cubicBezTo>
                    <a:cubicBezTo>
                      <a:pt x="534" y="5926"/>
                      <a:pt x="746" y="5822"/>
                      <a:pt x="891" y="5661"/>
                    </a:cubicBezTo>
                    <a:cubicBezTo>
                      <a:pt x="1096" y="5456"/>
                      <a:pt x="1210" y="5182"/>
                      <a:pt x="1301" y="4908"/>
                    </a:cubicBezTo>
                    <a:cubicBezTo>
                      <a:pt x="1461" y="4383"/>
                      <a:pt x="1507" y="3835"/>
                      <a:pt x="1530" y="3288"/>
                    </a:cubicBezTo>
                    <a:cubicBezTo>
                      <a:pt x="1598" y="2215"/>
                      <a:pt x="1575" y="1142"/>
                      <a:pt x="1484" y="46"/>
                    </a:cubicBezTo>
                    <a:cubicBezTo>
                      <a:pt x="1484" y="24"/>
                      <a:pt x="1461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4" name="Google Shape;2774;p34"/>
              <p:cNvSpPr>
                <a:spLocks/>
              </p:cNvSpPr>
              <p:nvPr/>
            </p:nvSpPr>
            <p:spPr bwMode="auto">
              <a:xfrm>
                <a:off x="7283844" y="3928163"/>
                <a:ext cx="43624" cy="72820"/>
              </a:xfrm>
              <a:custGeom>
                <a:avLst/>
                <a:gdLst/>
                <a:ahLst/>
                <a:cxnLst>
                  <a:cxn ang="0">
                    <a:pos x="2717" y="1"/>
                  </a:cxn>
                  <a:cxn ang="0">
                    <a:pos x="2649" y="69"/>
                  </a:cxn>
                  <a:cxn ang="0">
                    <a:pos x="2603" y="777"/>
                  </a:cxn>
                  <a:cxn ang="0">
                    <a:pos x="2489" y="1439"/>
                  </a:cxn>
                  <a:cxn ang="0">
                    <a:pos x="2398" y="1781"/>
                  </a:cxn>
                  <a:cxn ang="0">
                    <a:pos x="2283" y="2101"/>
                  </a:cxn>
                  <a:cxn ang="0">
                    <a:pos x="2169" y="2420"/>
                  </a:cxn>
                  <a:cxn ang="0">
                    <a:pos x="2010" y="2717"/>
                  </a:cxn>
                  <a:cxn ang="0">
                    <a:pos x="1165" y="3767"/>
                  </a:cxn>
                  <a:cxn ang="0">
                    <a:pos x="69" y="4543"/>
                  </a:cxn>
                  <a:cxn ang="0">
                    <a:pos x="47" y="4566"/>
                  </a:cxn>
                  <a:cxn ang="0">
                    <a:pos x="24" y="4634"/>
                  </a:cxn>
                  <a:cxn ang="0">
                    <a:pos x="79" y="4689"/>
                  </a:cxn>
                  <a:cxn ang="0">
                    <a:pos x="115" y="4680"/>
                  </a:cxn>
                  <a:cxn ang="0">
                    <a:pos x="1348" y="3972"/>
                  </a:cxn>
                  <a:cxn ang="0">
                    <a:pos x="2261" y="2854"/>
                  </a:cxn>
                  <a:cxn ang="0">
                    <a:pos x="2420" y="2534"/>
                  </a:cxn>
                  <a:cxn ang="0">
                    <a:pos x="2557" y="2192"/>
                  </a:cxn>
                  <a:cxn ang="0">
                    <a:pos x="2672" y="1849"/>
                  </a:cxn>
                  <a:cxn ang="0">
                    <a:pos x="2740" y="1484"/>
                  </a:cxn>
                  <a:cxn ang="0">
                    <a:pos x="2786" y="1142"/>
                  </a:cxn>
                  <a:cxn ang="0">
                    <a:pos x="2808" y="777"/>
                  </a:cxn>
                  <a:cxn ang="0">
                    <a:pos x="2786" y="69"/>
                  </a:cxn>
                  <a:cxn ang="0">
                    <a:pos x="2717" y="1"/>
                  </a:cxn>
                </a:cxnLst>
                <a:rect l="0" t="0" r="r" b="b"/>
                <a:pathLst>
                  <a:path w="2809" h="4689" extrusionOk="0">
                    <a:moveTo>
                      <a:pt x="2717" y="1"/>
                    </a:moveTo>
                    <a:cubicBezTo>
                      <a:pt x="2672" y="1"/>
                      <a:pt x="2649" y="23"/>
                      <a:pt x="2649" y="69"/>
                    </a:cubicBezTo>
                    <a:cubicBezTo>
                      <a:pt x="2626" y="297"/>
                      <a:pt x="2626" y="548"/>
                      <a:pt x="2603" y="777"/>
                    </a:cubicBezTo>
                    <a:cubicBezTo>
                      <a:pt x="2557" y="982"/>
                      <a:pt x="2557" y="1233"/>
                      <a:pt x="2489" y="1439"/>
                    </a:cubicBezTo>
                    <a:lnTo>
                      <a:pt x="2398" y="1781"/>
                    </a:lnTo>
                    <a:lnTo>
                      <a:pt x="2283" y="2101"/>
                    </a:lnTo>
                    <a:cubicBezTo>
                      <a:pt x="2261" y="2215"/>
                      <a:pt x="2215" y="2306"/>
                      <a:pt x="2169" y="2420"/>
                    </a:cubicBezTo>
                    <a:cubicBezTo>
                      <a:pt x="2101" y="2511"/>
                      <a:pt x="2078" y="2625"/>
                      <a:pt x="2010" y="2717"/>
                    </a:cubicBezTo>
                    <a:cubicBezTo>
                      <a:pt x="1781" y="3105"/>
                      <a:pt x="1507" y="3470"/>
                      <a:pt x="1165" y="3767"/>
                    </a:cubicBezTo>
                    <a:cubicBezTo>
                      <a:pt x="846" y="4086"/>
                      <a:pt x="457" y="4360"/>
                      <a:pt x="69" y="4543"/>
                    </a:cubicBezTo>
                    <a:lnTo>
                      <a:pt x="47" y="4566"/>
                    </a:lnTo>
                    <a:cubicBezTo>
                      <a:pt x="24" y="4566"/>
                      <a:pt x="1" y="4611"/>
                      <a:pt x="24" y="4634"/>
                    </a:cubicBezTo>
                    <a:cubicBezTo>
                      <a:pt x="24" y="4668"/>
                      <a:pt x="48" y="4689"/>
                      <a:pt x="79" y="4689"/>
                    </a:cubicBezTo>
                    <a:cubicBezTo>
                      <a:pt x="91" y="4689"/>
                      <a:pt x="103" y="4686"/>
                      <a:pt x="115" y="4680"/>
                    </a:cubicBezTo>
                    <a:cubicBezTo>
                      <a:pt x="572" y="4543"/>
                      <a:pt x="982" y="4292"/>
                      <a:pt x="1348" y="3972"/>
                    </a:cubicBezTo>
                    <a:cubicBezTo>
                      <a:pt x="1713" y="3653"/>
                      <a:pt x="2032" y="3287"/>
                      <a:pt x="2261" y="2854"/>
                    </a:cubicBezTo>
                    <a:cubicBezTo>
                      <a:pt x="2329" y="2740"/>
                      <a:pt x="2375" y="2625"/>
                      <a:pt x="2420" y="2534"/>
                    </a:cubicBezTo>
                    <a:cubicBezTo>
                      <a:pt x="2466" y="2420"/>
                      <a:pt x="2512" y="2306"/>
                      <a:pt x="2557" y="2192"/>
                    </a:cubicBezTo>
                    <a:lnTo>
                      <a:pt x="2672" y="1849"/>
                    </a:lnTo>
                    <a:lnTo>
                      <a:pt x="2740" y="1484"/>
                    </a:lnTo>
                    <a:cubicBezTo>
                      <a:pt x="2763" y="1370"/>
                      <a:pt x="2763" y="1256"/>
                      <a:pt x="2786" y="1142"/>
                    </a:cubicBezTo>
                    <a:lnTo>
                      <a:pt x="2808" y="777"/>
                    </a:lnTo>
                    <a:cubicBezTo>
                      <a:pt x="2808" y="548"/>
                      <a:pt x="2786" y="297"/>
                      <a:pt x="2786" y="69"/>
                    </a:cubicBezTo>
                    <a:cubicBezTo>
                      <a:pt x="2763" y="23"/>
                      <a:pt x="2740" y="1"/>
                      <a:pt x="27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5" name="Google Shape;2775;p34"/>
              <p:cNvSpPr>
                <a:spLocks/>
              </p:cNvSpPr>
              <p:nvPr/>
            </p:nvSpPr>
            <p:spPr bwMode="auto">
              <a:xfrm>
                <a:off x="7575625" y="3928163"/>
                <a:ext cx="43608" cy="72836"/>
              </a:xfrm>
              <a:custGeom>
                <a:avLst/>
                <a:gdLst/>
                <a:ahLst/>
                <a:cxnLst>
                  <a:cxn ang="0">
                    <a:pos x="114" y="1"/>
                  </a:cxn>
                  <a:cxn ang="0">
                    <a:pos x="46" y="69"/>
                  </a:cxn>
                  <a:cxn ang="0">
                    <a:pos x="0" y="777"/>
                  </a:cxn>
                  <a:cxn ang="0">
                    <a:pos x="23" y="1142"/>
                  </a:cxn>
                  <a:cxn ang="0">
                    <a:pos x="91" y="1484"/>
                  </a:cxn>
                  <a:cxn ang="0">
                    <a:pos x="160" y="1849"/>
                  </a:cxn>
                  <a:cxn ang="0">
                    <a:pos x="251" y="2192"/>
                  </a:cxn>
                  <a:cxn ang="0">
                    <a:pos x="388" y="2534"/>
                  </a:cxn>
                  <a:cxn ang="0">
                    <a:pos x="548" y="2854"/>
                  </a:cxn>
                  <a:cxn ang="0">
                    <a:pos x="1461" y="3972"/>
                  </a:cxn>
                  <a:cxn ang="0">
                    <a:pos x="2716" y="4680"/>
                  </a:cxn>
                  <a:cxn ang="0">
                    <a:pos x="2741" y="4689"/>
                  </a:cxn>
                  <a:cxn ang="0">
                    <a:pos x="2785" y="4657"/>
                  </a:cxn>
                  <a:cxn ang="0">
                    <a:pos x="2762" y="4566"/>
                  </a:cxn>
                  <a:cxn ang="0">
                    <a:pos x="1644" y="3767"/>
                  </a:cxn>
                  <a:cxn ang="0">
                    <a:pos x="799" y="2717"/>
                  </a:cxn>
                  <a:cxn ang="0">
                    <a:pos x="639" y="2420"/>
                  </a:cxn>
                  <a:cxn ang="0">
                    <a:pos x="525" y="2101"/>
                  </a:cxn>
                  <a:cxn ang="0">
                    <a:pos x="411" y="1781"/>
                  </a:cxn>
                  <a:cxn ang="0">
                    <a:pos x="320" y="1439"/>
                  </a:cxn>
                  <a:cxn ang="0">
                    <a:pos x="206" y="777"/>
                  </a:cxn>
                  <a:cxn ang="0">
                    <a:pos x="183" y="69"/>
                  </a:cxn>
                  <a:cxn ang="0">
                    <a:pos x="114" y="1"/>
                  </a:cxn>
                </a:cxnLst>
                <a:rect l="0" t="0" r="r" b="b"/>
                <a:pathLst>
                  <a:path w="2808" h="4690" extrusionOk="0">
                    <a:moveTo>
                      <a:pt x="114" y="1"/>
                    </a:moveTo>
                    <a:cubicBezTo>
                      <a:pt x="69" y="1"/>
                      <a:pt x="46" y="23"/>
                      <a:pt x="46" y="69"/>
                    </a:cubicBezTo>
                    <a:cubicBezTo>
                      <a:pt x="23" y="297"/>
                      <a:pt x="0" y="548"/>
                      <a:pt x="0" y="777"/>
                    </a:cubicBezTo>
                    <a:lnTo>
                      <a:pt x="23" y="1142"/>
                    </a:lnTo>
                    <a:cubicBezTo>
                      <a:pt x="46" y="1256"/>
                      <a:pt x="46" y="1370"/>
                      <a:pt x="91" y="1484"/>
                    </a:cubicBezTo>
                    <a:lnTo>
                      <a:pt x="160" y="1849"/>
                    </a:lnTo>
                    <a:lnTo>
                      <a:pt x="251" y="2192"/>
                    </a:lnTo>
                    <a:cubicBezTo>
                      <a:pt x="297" y="2306"/>
                      <a:pt x="343" y="2420"/>
                      <a:pt x="388" y="2534"/>
                    </a:cubicBezTo>
                    <a:cubicBezTo>
                      <a:pt x="457" y="2625"/>
                      <a:pt x="480" y="2740"/>
                      <a:pt x="548" y="2854"/>
                    </a:cubicBezTo>
                    <a:cubicBezTo>
                      <a:pt x="776" y="3287"/>
                      <a:pt x="1096" y="3653"/>
                      <a:pt x="1461" y="3972"/>
                    </a:cubicBezTo>
                    <a:cubicBezTo>
                      <a:pt x="1826" y="4292"/>
                      <a:pt x="2237" y="4543"/>
                      <a:pt x="2716" y="4680"/>
                    </a:cubicBezTo>
                    <a:cubicBezTo>
                      <a:pt x="2723" y="4686"/>
                      <a:pt x="2732" y="4689"/>
                      <a:pt x="2741" y="4689"/>
                    </a:cubicBezTo>
                    <a:cubicBezTo>
                      <a:pt x="2762" y="4689"/>
                      <a:pt x="2785" y="4673"/>
                      <a:pt x="2785" y="4657"/>
                    </a:cubicBezTo>
                    <a:cubicBezTo>
                      <a:pt x="2808" y="4611"/>
                      <a:pt x="2785" y="4566"/>
                      <a:pt x="2762" y="4566"/>
                    </a:cubicBezTo>
                    <a:cubicBezTo>
                      <a:pt x="2351" y="4360"/>
                      <a:pt x="1963" y="4086"/>
                      <a:pt x="1644" y="3767"/>
                    </a:cubicBezTo>
                    <a:cubicBezTo>
                      <a:pt x="1301" y="3470"/>
                      <a:pt x="1027" y="3105"/>
                      <a:pt x="799" y="2717"/>
                    </a:cubicBezTo>
                    <a:cubicBezTo>
                      <a:pt x="731" y="2625"/>
                      <a:pt x="708" y="2511"/>
                      <a:pt x="639" y="2420"/>
                    </a:cubicBezTo>
                    <a:cubicBezTo>
                      <a:pt x="594" y="2306"/>
                      <a:pt x="548" y="2215"/>
                      <a:pt x="525" y="2101"/>
                    </a:cubicBezTo>
                    <a:lnTo>
                      <a:pt x="411" y="1781"/>
                    </a:lnTo>
                    <a:lnTo>
                      <a:pt x="320" y="1439"/>
                    </a:lnTo>
                    <a:cubicBezTo>
                      <a:pt x="251" y="1233"/>
                      <a:pt x="251" y="982"/>
                      <a:pt x="206" y="777"/>
                    </a:cubicBezTo>
                    <a:cubicBezTo>
                      <a:pt x="183" y="548"/>
                      <a:pt x="183" y="297"/>
                      <a:pt x="183" y="69"/>
                    </a:cubicBezTo>
                    <a:cubicBezTo>
                      <a:pt x="183" y="23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6" name="Google Shape;2776;p34"/>
              <p:cNvSpPr>
                <a:spLocks/>
              </p:cNvSpPr>
              <p:nvPr/>
            </p:nvSpPr>
            <p:spPr bwMode="auto">
              <a:xfrm>
                <a:off x="7246987" y="3526692"/>
                <a:ext cx="136105" cy="387474"/>
              </a:xfrm>
              <a:custGeom>
                <a:avLst/>
                <a:gdLst/>
                <a:ahLst/>
                <a:cxnLst>
                  <a:cxn ang="0">
                    <a:pos x="6416" y="1"/>
                  </a:cxn>
                  <a:cxn ang="0">
                    <a:pos x="5866" y="79"/>
                  </a:cxn>
                  <a:cxn ang="0">
                    <a:pos x="4999" y="627"/>
                  </a:cxn>
                  <a:cxn ang="0">
                    <a:pos x="3698" y="2156"/>
                  </a:cxn>
                  <a:cxn ang="0">
                    <a:pos x="1872" y="5534"/>
                  </a:cxn>
                  <a:cxn ang="0">
                    <a:pos x="776" y="9004"/>
                  </a:cxn>
                  <a:cxn ang="0">
                    <a:pos x="388" y="10693"/>
                  </a:cxn>
                  <a:cxn ang="0">
                    <a:pos x="251" y="11560"/>
                  </a:cxn>
                  <a:cxn ang="0">
                    <a:pos x="114" y="12473"/>
                  </a:cxn>
                  <a:cxn ang="0">
                    <a:pos x="69" y="12929"/>
                  </a:cxn>
                  <a:cxn ang="0">
                    <a:pos x="46" y="13363"/>
                  </a:cxn>
                  <a:cxn ang="0">
                    <a:pos x="0" y="14253"/>
                  </a:cxn>
                  <a:cxn ang="0">
                    <a:pos x="46" y="15942"/>
                  </a:cxn>
                  <a:cxn ang="0">
                    <a:pos x="502" y="19115"/>
                  </a:cxn>
                  <a:cxn ang="0">
                    <a:pos x="1347" y="21991"/>
                  </a:cxn>
                  <a:cxn ang="0">
                    <a:pos x="1621" y="22676"/>
                  </a:cxn>
                  <a:cxn ang="0">
                    <a:pos x="1895" y="23315"/>
                  </a:cxn>
                  <a:cxn ang="0">
                    <a:pos x="2579" y="24593"/>
                  </a:cxn>
                  <a:cxn ang="0">
                    <a:pos x="3212" y="24950"/>
                  </a:cxn>
                  <a:cxn ang="0">
                    <a:pos x="4017" y="24570"/>
                  </a:cxn>
                  <a:cxn ang="0">
                    <a:pos x="4474" y="23110"/>
                  </a:cxn>
                  <a:cxn ang="0">
                    <a:pos x="4451" y="23041"/>
                  </a:cxn>
                  <a:cxn ang="0">
                    <a:pos x="4200" y="21694"/>
                  </a:cxn>
                  <a:cxn ang="0">
                    <a:pos x="3949" y="20325"/>
                  </a:cxn>
                  <a:cxn ang="0">
                    <a:pos x="3561" y="17563"/>
                  </a:cxn>
                  <a:cxn ang="0">
                    <a:pos x="3401" y="14801"/>
                  </a:cxn>
                  <a:cxn ang="0">
                    <a:pos x="3424" y="13409"/>
                  </a:cxn>
                  <a:cxn ang="0">
                    <a:pos x="3470" y="12724"/>
                  </a:cxn>
                  <a:cxn ang="0">
                    <a:pos x="3492" y="12404"/>
                  </a:cxn>
                  <a:cxn ang="0">
                    <a:pos x="3538" y="12062"/>
                  </a:cxn>
                  <a:cxn ang="0">
                    <a:pos x="3629" y="11400"/>
                  </a:cxn>
                  <a:cxn ang="0">
                    <a:pos x="3766" y="10647"/>
                  </a:cxn>
                  <a:cxn ang="0">
                    <a:pos x="4040" y="9186"/>
                  </a:cxn>
                  <a:cxn ang="0">
                    <a:pos x="4771" y="6333"/>
                  </a:cxn>
                  <a:cxn ang="0">
                    <a:pos x="5775" y="3754"/>
                  </a:cxn>
                  <a:cxn ang="0">
                    <a:pos x="6414" y="2635"/>
                  </a:cxn>
                  <a:cxn ang="0">
                    <a:pos x="7281" y="1631"/>
                  </a:cxn>
                  <a:cxn ang="0">
                    <a:pos x="8331" y="1357"/>
                  </a:cxn>
                  <a:cxn ang="0">
                    <a:pos x="8547" y="1500"/>
                  </a:cxn>
                  <a:cxn ang="0">
                    <a:pos x="7510" y="216"/>
                  </a:cxn>
                  <a:cxn ang="0">
                    <a:pos x="6416" y="1"/>
                  </a:cxn>
                </a:cxnLst>
                <a:rect l="0" t="0" r="r" b="b"/>
                <a:pathLst>
                  <a:path w="8764" h="24950" extrusionOk="0">
                    <a:moveTo>
                      <a:pt x="6416" y="1"/>
                    </a:moveTo>
                    <a:cubicBezTo>
                      <a:pt x="6148" y="1"/>
                      <a:pt x="5939" y="37"/>
                      <a:pt x="5866" y="79"/>
                    </a:cubicBezTo>
                    <a:cubicBezTo>
                      <a:pt x="5547" y="216"/>
                      <a:pt x="5204" y="421"/>
                      <a:pt x="4999" y="627"/>
                    </a:cubicBezTo>
                    <a:cubicBezTo>
                      <a:pt x="4520" y="1106"/>
                      <a:pt x="4086" y="1608"/>
                      <a:pt x="3698" y="2156"/>
                    </a:cubicBezTo>
                    <a:cubicBezTo>
                      <a:pt x="2922" y="3229"/>
                      <a:pt x="2351" y="4370"/>
                      <a:pt x="1872" y="5534"/>
                    </a:cubicBezTo>
                    <a:cubicBezTo>
                      <a:pt x="1415" y="6698"/>
                      <a:pt x="1050" y="7839"/>
                      <a:pt x="776" y="9004"/>
                    </a:cubicBezTo>
                    <a:cubicBezTo>
                      <a:pt x="639" y="9551"/>
                      <a:pt x="502" y="10145"/>
                      <a:pt x="388" y="10693"/>
                    </a:cubicBezTo>
                    <a:cubicBezTo>
                      <a:pt x="343" y="10989"/>
                      <a:pt x="297" y="11263"/>
                      <a:pt x="251" y="11560"/>
                    </a:cubicBezTo>
                    <a:lnTo>
                      <a:pt x="114" y="12473"/>
                    </a:lnTo>
                    <a:cubicBezTo>
                      <a:pt x="114" y="12610"/>
                      <a:pt x="91" y="12770"/>
                      <a:pt x="69" y="12929"/>
                    </a:cubicBezTo>
                    <a:lnTo>
                      <a:pt x="46" y="13363"/>
                    </a:lnTo>
                    <a:cubicBezTo>
                      <a:pt x="23" y="13660"/>
                      <a:pt x="0" y="13957"/>
                      <a:pt x="0" y="14253"/>
                    </a:cubicBezTo>
                    <a:cubicBezTo>
                      <a:pt x="0" y="14824"/>
                      <a:pt x="0" y="15395"/>
                      <a:pt x="46" y="15942"/>
                    </a:cubicBezTo>
                    <a:cubicBezTo>
                      <a:pt x="114" y="17061"/>
                      <a:pt x="274" y="18111"/>
                      <a:pt x="502" y="19115"/>
                    </a:cubicBezTo>
                    <a:cubicBezTo>
                      <a:pt x="708" y="20142"/>
                      <a:pt x="1004" y="21078"/>
                      <a:pt x="1347" y="21991"/>
                    </a:cubicBezTo>
                    <a:cubicBezTo>
                      <a:pt x="1438" y="22219"/>
                      <a:pt x="1529" y="22448"/>
                      <a:pt x="1621" y="22676"/>
                    </a:cubicBezTo>
                    <a:cubicBezTo>
                      <a:pt x="1712" y="22904"/>
                      <a:pt x="1803" y="23110"/>
                      <a:pt x="1895" y="23315"/>
                    </a:cubicBezTo>
                    <a:cubicBezTo>
                      <a:pt x="2100" y="23749"/>
                      <a:pt x="2328" y="24160"/>
                      <a:pt x="2579" y="24593"/>
                    </a:cubicBezTo>
                    <a:cubicBezTo>
                      <a:pt x="2726" y="24830"/>
                      <a:pt x="2956" y="24950"/>
                      <a:pt x="3212" y="24950"/>
                    </a:cubicBezTo>
                    <a:cubicBezTo>
                      <a:pt x="3474" y="24950"/>
                      <a:pt x="3763" y="24824"/>
                      <a:pt x="4017" y="24570"/>
                    </a:cubicBezTo>
                    <a:cubicBezTo>
                      <a:pt x="4405" y="24182"/>
                      <a:pt x="4565" y="23589"/>
                      <a:pt x="4474" y="23110"/>
                    </a:cubicBezTo>
                    <a:lnTo>
                      <a:pt x="4451" y="23041"/>
                    </a:lnTo>
                    <a:lnTo>
                      <a:pt x="4200" y="21694"/>
                    </a:lnTo>
                    <a:cubicBezTo>
                      <a:pt x="4109" y="21238"/>
                      <a:pt x="4017" y="20781"/>
                      <a:pt x="3949" y="20325"/>
                    </a:cubicBezTo>
                    <a:cubicBezTo>
                      <a:pt x="3789" y="19412"/>
                      <a:pt x="3652" y="18499"/>
                      <a:pt x="3561" y="17563"/>
                    </a:cubicBezTo>
                    <a:cubicBezTo>
                      <a:pt x="3470" y="16650"/>
                      <a:pt x="3401" y="15714"/>
                      <a:pt x="3401" y="14801"/>
                    </a:cubicBezTo>
                    <a:cubicBezTo>
                      <a:pt x="3378" y="14345"/>
                      <a:pt x="3424" y="13865"/>
                      <a:pt x="3424" y="13409"/>
                    </a:cubicBezTo>
                    <a:cubicBezTo>
                      <a:pt x="3424" y="13181"/>
                      <a:pt x="3447" y="12952"/>
                      <a:pt x="3470" y="12724"/>
                    </a:cubicBezTo>
                    <a:lnTo>
                      <a:pt x="3492" y="12404"/>
                    </a:lnTo>
                    <a:cubicBezTo>
                      <a:pt x="3515" y="12290"/>
                      <a:pt x="3538" y="12176"/>
                      <a:pt x="3538" y="12062"/>
                    </a:cubicBezTo>
                    <a:lnTo>
                      <a:pt x="3629" y="11400"/>
                    </a:lnTo>
                    <a:lnTo>
                      <a:pt x="3766" y="10647"/>
                    </a:lnTo>
                    <a:cubicBezTo>
                      <a:pt x="3858" y="10145"/>
                      <a:pt x="3949" y="9665"/>
                      <a:pt x="4040" y="9186"/>
                    </a:cubicBezTo>
                    <a:cubicBezTo>
                      <a:pt x="4268" y="8227"/>
                      <a:pt x="4497" y="7269"/>
                      <a:pt x="4771" y="6333"/>
                    </a:cubicBezTo>
                    <a:cubicBezTo>
                      <a:pt x="5067" y="5443"/>
                      <a:pt x="5387" y="4530"/>
                      <a:pt x="5775" y="3754"/>
                    </a:cubicBezTo>
                    <a:cubicBezTo>
                      <a:pt x="5980" y="3343"/>
                      <a:pt x="6186" y="2978"/>
                      <a:pt x="6414" y="2635"/>
                    </a:cubicBezTo>
                    <a:cubicBezTo>
                      <a:pt x="6642" y="2293"/>
                      <a:pt x="7008" y="1791"/>
                      <a:pt x="7281" y="1631"/>
                    </a:cubicBezTo>
                    <a:cubicBezTo>
                      <a:pt x="7532" y="1471"/>
                      <a:pt x="8331" y="1357"/>
                      <a:pt x="8331" y="1357"/>
                    </a:cubicBezTo>
                    <a:cubicBezTo>
                      <a:pt x="8422" y="1457"/>
                      <a:pt x="8496" y="1500"/>
                      <a:pt x="8547" y="1500"/>
                    </a:cubicBezTo>
                    <a:cubicBezTo>
                      <a:pt x="8764" y="1500"/>
                      <a:pt x="8564" y="715"/>
                      <a:pt x="7510" y="216"/>
                    </a:cubicBezTo>
                    <a:cubicBezTo>
                      <a:pt x="7148" y="54"/>
                      <a:pt x="6739" y="1"/>
                      <a:pt x="6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7" name="Google Shape;2777;p34"/>
              <p:cNvSpPr>
                <a:spLocks/>
              </p:cNvSpPr>
              <p:nvPr/>
            </p:nvSpPr>
            <p:spPr bwMode="auto">
              <a:xfrm>
                <a:off x="7260810" y="3546277"/>
                <a:ext cx="457638" cy="419434"/>
              </a:xfrm>
              <a:custGeom>
                <a:avLst/>
                <a:gdLst/>
                <a:ahLst/>
                <a:cxnLst>
                  <a:cxn ang="0">
                    <a:pos x="9767" y="0"/>
                  </a:cxn>
                  <a:cxn ang="0">
                    <a:pos x="5981" y="119"/>
                  </a:cxn>
                  <a:cxn ang="0">
                    <a:pos x="480" y="13586"/>
                  </a:cxn>
                  <a:cxn ang="0">
                    <a:pos x="23" y="23971"/>
                  </a:cxn>
                  <a:cxn ang="0">
                    <a:pos x="754" y="25067"/>
                  </a:cxn>
                  <a:cxn ang="0">
                    <a:pos x="12121" y="27007"/>
                  </a:cxn>
                  <a:cxn ang="0">
                    <a:pos x="12303" y="27007"/>
                  </a:cxn>
                  <a:cxn ang="0">
                    <a:pos x="23921" y="24656"/>
                  </a:cxn>
                  <a:cxn ang="0">
                    <a:pos x="22985" y="13221"/>
                  </a:cxn>
                  <a:cxn ang="0">
                    <a:pos x="22985" y="13221"/>
                  </a:cxn>
                  <a:cxn ang="0">
                    <a:pos x="23231" y="13228"/>
                  </a:cxn>
                  <a:cxn ang="0">
                    <a:pos x="29468" y="10025"/>
                  </a:cxn>
                  <a:cxn ang="0">
                    <a:pos x="21114" y="279"/>
                  </a:cxn>
                  <a:cxn ang="0">
                    <a:pos x="15135" y="4"/>
                  </a:cxn>
                  <a:cxn ang="0">
                    <a:pos x="12212" y="73"/>
                  </a:cxn>
                  <a:cxn ang="0">
                    <a:pos x="9767" y="0"/>
                  </a:cxn>
                </a:cxnLst>
                <a:rect l="0" t="0" r="r" b="b"/>
                <a:pathLst>
                  <a:path w="29468" h="27008" extrusionOk="0">
                    <a:moveTo>
                      <a:pt x="9767" y="0"/>
                    </a:moveTo>
                    <a:cubicBezTo>
                      <a:pt x="8831" y="0"/>
                      <a:pt x="7609" y="29"/>
                      <a:pt x="5981" y="119"/>
                    </a:cubicBezTo>
                    <a:cubicBezTo>
                      <a:pt x="5981" y="119"/>
                      <a:pt x="2055" y="1283"/>
                      <a:pt x="480" y="13586"/>
                    </a:cubicBezTo>
                    <a:lnTo>
                      <a:pt x="23" y="23971"/>
                    </a:lnTo>
                    <a:cubicBezTo>
                      <a:pt x="0" y="24473"/>
                      <a:pt x="297" y="24907"/>
                      <a:pt x="754" y="25067"/>
                    </a:cubicBezTo>
                    <a:cubicBezTo>
                      <a:pt x="2465" y="25660"/>
                      <a:pt x="6871" y="26961"/>
                      <a:pt x="12121" y="27007"/>
                    </a:cubicBezTo>
                    <a:lnTo>
                      <a:pt x="12303" y="27007"/>
                    </a:lnTo>
                    <a:cubicBezTo>
                      <a:pt x="19059" y="26961"/>
                      <a:pt x="23921" y="24656"/>
                      <a:pt x="23921" y="24656"/>
                    </a:cubicBezTo>
                    <a:lnTo>
                      <a:pt x="22985" y="13221"/>
                    </a:lnTo>
                    <a:cubicBezTo>
                      <a:pt x="23067" y="13225"/>
                      <a:pt x="23149" y="13228"/>
                      <a:pt x="23231" y="13228"/>
                    </a:cubicBezTo>
                    <a:cubicBezTo>
                      <a:pt x="26265" y="13228"/>
                      <a:pt x="29468" y="10025"/>
                      <a:pt x="29468" y="10025"/>
                    </a:cubicBezTo>
                    <a:cubicBezTo>
                      <a:pt x="29468" y="10025"/>
                      <a:pt x="27391" y="941"/>
                      <a:pt x="21114" y="279"/>
                    </a:cubicBezTo>
                    <a:cubicBezTo>
                      <a:pt x="18869" y="63"/>
                      <a:pt x="16756" y="4"/>
                      <a:pt x="15135" y="4"/>
                    </a:cubicBezTo>
                    <a:cubicBezTo>
                      <a:pt x="13674" y="4"/>
                      <a:pt x="12612" y="52"/>
                      <a:pt x="12212" y="73"/>
                    </a:cubicBezTo>
                    <a:cubicBezTo>
                      <a:pt x="11699" y="48"/>
                      <a:pt x="10969" y="0"/>
                      <a:pt x="97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8" name="Google Shape;2778;p34"/>
              <p:cNvSpPr>
                <a:spLocks/>
              </p:cNvSpPr>
              <p:nvPr/>
            </p:nvSpPr>
            <p:spPr bwMode="auto">
              <a:xfrm>
                <a:off x="7357946" y="3547101"/>
                <a:ext cx="166264" cy="81501"/>
              </a:xfrm>
              <a:custGeom>
                <a:avLst/>
                <a:gdLst/>
                <a:ahLst/>
                <a:cxnLst>
                  <a:cxn ang="0">
                    <a:pos x="5436" y="0"/>
                  </a:cxn>
                  <a:cxn ang="0">
                    <a:pos x="1210" y="340"/>
                  </a:cxn>
                  <a:cxn ang="0">
                    <a:pos x="0" y="1527"/>
                  </a:cxn>
                  <a:cxn ang="0">
                    <a:pos x="3744" y="5247"/>
                  </a:cxn>
                  <a:cxn ang="0">
                    <a:pos x="6277" y="5247"/>
                  </a:cxn>
                  <a:cxn ang="0">
                    <a:pos x="10614" y="1184"/>
                  </a:cxn>
                  <a:cxn ang="0">
                    <a:pos x="9427" y="134"/>
                  </a:cxn>
                  <a:cxn ang="0">
                    <a:pos x="5436" y="0"/>
                  </a:cxn>
                </a:cxnLst>
                <a:rect l="0" t="0" r="r" b="b"/>
                <a:pathLst>
                  <a:path w="10706" h="5248" extrusionOk="0">
                    <a:moveTo>
                      <a:pt x="5436" y="0"/>
                    </a:moveTo>
                    <a:cubicBezTo>
                      <a:pt x="4170" y="0"/>
                      <a:pt x="2736" y="76"/>
                      <a:pt x="1210" y="340"/>
                    </a:cubicBezTo>
                    <a:cubicBezTo>
                      <a:pt x="0" y="568"/>
                      <a:pt x="0" y="1527"/>
                      <a:pt x="0" y="1527"/>
                    </a:cubicBezTo>
                    <a:cubicBezTo>
                      <a:pt x="0" y="3581"/>
                      <a:pt x="1690" y="5247"/>
                      <a:pt x="3744" y="5247"/>
                    </a:cubicBezTo>
                    <a:lnTo>
                      <a:pt x="6277" y="5247"/>
                    </a:lnTo>
                    <a:cubicBezTo>
                      <a:pt x="8651" y="5247"/>
                      <a:pt x="10614" y="3581"/>
                      <a:pt x="10614" y="1184"/>
                    </a:cubicBezTo>
                    <a:cubicBezTo>
                      <a:pt x="10614" y="1184"/>
                      <a:pt x="10706" y="134"/>
                      <a:pt x="9427" y="134"/>
                    </a:cubicBezTo>
                    <a:cubicBezTo>
                      <a:pt x="8514" y="134"/>
                      <a:pt x="7124" y="0"/>
                      <a:pt x="543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799" name="Google Shape;2779;p34"/>
              <p:cNvSpPr>
                <a:spLocks/>
              </p:cNvSpPr>
              <p:nvPr/>
            </p:nvSpPr>
            <p:spPr bwMode="auto">
              <a:xfrm>
                <a:off x="7614269" y="3700899"/>
                <a:ext cx="120171" cy="53920"/>
              </a:xfrm>
              <a:custGeom>
                <a:avLst/>
                <a:gdLst/>
                <a:ahLst/>
                <a:cxnLst>
                  <a:cxn ang="0">
                    <a:pos x="6573" y="1"/>
                  </a:cxn>
                  <a:cxn ang="0">
                    <a:pos x="6391" y="47"/>
                  </a:cxn>
                  <a:cxn ang="0">
                    <a:pos x="411" y="1965"/>
                  </a:cxn>
                  <a:cxn ang="0">
                    <a:pos x="23" y="2353"/>
                  </a:cxn>
                  <a:cxn ang="0">
                    <a:pos x="0" y="3060"/>
                  </a:cxn>
                  <a:cxn ang="0">
                    <a:pos x="388" y="3471"/>
                  </a:cxn>
                  <a:cxn ang="0">
                    <a:pos x="7167" y="1348"/>
                  </a:cxn>
                  <a:cxn ang="0">
                    <a:pos x="6916" y="161"/>
                  </a:cxn>
                  <a:cxn ang="0">
                    <a:pos x="6573" y="1"/>
                  </a:cxn>
                </a:cxnLst>
                <a:rect l="0" t="0" r="r" b="b"/>
                <a:pathLst>
                  <a:path w="7738" h="3472" extrusionOk="0">
                    <a:moveTo>
                      <a:pt x="6573" y="1"/>
                    </a:moveTo>
                    <a:cubicBezTo>
                      <a:pt x="6509" y="1"/>
                      <a:pt x="6446" y="16"/>
                      <a:pt x="6391" y="47"/>
                    </a:cubicBezTo>
                    <a:cubicBezTo>
                      <a:pt x="5592" y="549"/>
                      <a:pt x="3082" y="1919"/>
                      <a:pt x="411" y="1965"/>
                    </a:cubicBezTo>
                    <a:cubicBezTo>
                      <a:pt x="206" y="1987"/>
                      <a:pt x="23" y="2147"/>
                      <a:pt x="23" y="2353"/>
                    </a:cubicBezTo>
                    <a:lnTo>
                      <a:pt x="0" y="3060"/>
                    </a:lnTo>
                    <a:cubicBezTo>
                      <a:pt x="0" y="3288"/>
                      <a:pt x="183" y="3471"/>
                      <a:pt x="388" y="3471"/>
                    </a:cubicBezTo>
                    <a:cubicBezTo>
                      <a:pt x="3515" y="3403"/>
                      <a:pt x="6231" y="1850"/>
                      <a:pt x="7167" y="1348"/>
                    </a:cubicBezTo>
                    <a:cubicBezTo>
                      <a:pt x="7738" y="1029"/>
                      <a:pt x="6916" y="161"/>
                      <a:pt x="6916" y="161"/>
                    </a:cubicBezTo>
                    <a:cubicBezTo>
                      <a:pt x="6826" y="56"/>
                      <a:pt x="6697" y="1"/>
                      <a:pt x="65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0" name="Google Shape;2780;p34"/>
              <p:cNvSpPr>
                <a:spLocks/>
              </p:cNvSpPr>
              <p:nvPr/>
            </p:nvSpPr>
            <p:spPr bwMode="auto">
              <a:xfrm>
                <a:off x="7524572" y="3542752"/>
                <a:ext cx="137549" cy="361507"/>
              </a:xfrm>
              <a:custGeom>
                <a:avLst/>
                <a:gdLst/>
                <a:ahLst/>
                <a:cxnLst>
                  <a:cxn ang="0">
                    <a:pos x="4087" y="1"/>
                  </a:cxn>
                  <a:cxn ang="0">
                    <a:pos x="3013" y="163"/>
                  </a:cxn>
                  <a:cxn ang="0">
                    <a:pos x="2192" y="780"/>
                  </a:cxn>
                  <a:cxn ang="0">
                    <a:pos x="1210" y="2309"/>
                  </a:cxn>
                  <a:cxn ang="0">
                    <a:pos x="206" y="5641"/>
                  </a:cxn>
                  <a:cxn ang="0">
                    <a:pos x="23" y="8951"/>
                  </a:cxn>
                  <a:cxn ang="0">
                    <a:pos x="137" y="10549"/>
                  </a:cxn>
                  <a:cxn ang="0">
                    <a:pos x="229" y="11348"/>
                  </a:cxn>
                  <a:cxn ang="0">
                    <a:pos x="388" y="12192"/>
                  </a:cxn>
                  <a:cxn ang="0">
                    <a:pos x="457" y="12626"/>
                  </a:cxn>
                  <a:cxn ang="0">
                    <a:pos x="571" y="13037"/>
                  </a:cxn>
                  <a:cxn ang="0">
                    <a:pos x="799" y="13858"/>
                  </a:cxn>
                  <a:cxn ang="0">
                    <a:pos x="1370" y="15411"/>
                  </a:cxn>
                  <a:cxn ang="0">
                    <a:pos x="2876" y="18264"/>
                  </a:cxn>
                  <a:cxn ang="0">
                    <a:pos x="4725" y="20797"/>
                  </a:cxn>
                  <a:cxn ang="0">
                    <a:pos x="5227" y="21368"/>
                  </a:cxn>
                  <a:cxn ang="0">
                    <a:pos x="5775" y="21939"/>
                  </a:cxn>
                  <a:cxn ang="0">
                    <a:pos x="6916" y="23011"/>
                  </a:cxn>
                  <a:cxn ang="0">
                    <a:pos x="7644" y="23277"/>
                  </a:cxn>
                  <a:cxn ang="0">
                    <a:pos x="8537" y="22829"/>
                  </a:cxn>
                  <a:cxn ang="0">
                    <a:pos x="8605" y="21436"/>
                  </a:cxn>
                  <a:cxn ang="0">
                    <a:pos x="8560" y="21368"/>
                  </a:cxn>
                  <a:cxn ang="0">
                    <a:pos x="7829" y="20181"/>
                  </a:cxn>
                  <a:cxn ang="0">
                    <a:pos x="7122" y="18948"/>
                  </a:cxn>
                  <a:cxn ang="0">
                    <a:pos x="5844" y="16461"/>
                  </a:cxn>
                  <a:cxn ang="0">
                    <a:pos x="4794" y="13950"/>
                  </a:cxn>
                  <a:cxn ang="0">
                    <a:pos x="4406" y="12672"/>
                  </a:cxn>
                  <a:cxn ang="0">
                    <a:pos x="4246" y="12055"/>
                  </a:cxn>
                  <a:cxn ang="0">
                    <a:pos x="4177" y="11736"/>
                  </a:cxn>
                  <a:cxn ang="0">
                    <a:pos x="4109" y="11416"/>
                  </a:cxn>
                  <a:cxn ang="0">
                    <a:pos x="4018" y="10800"/>
                  </a:cxn>
                  <a:cxn ang="0">
                    <a:pos x="3926" y="10115"/>
                  </a:cxn>
                  <a:cxn ang="0">
                    <a:pos x="3789" y="8723"/>
                  </a:cxn>
                  <a:cxn ang="0">
                    <a:pos x="3721" y="6029"/>
                  </a:cxn>
                  <a:cxn ang="0">
                    <a:pos x="4063" y="3541"/>
                  </a:cxn>
                  <a:cxn ang="0">
                    <a:pos x="4428" y="2446"/>
                  </a:cxn>
                  <a:cxn ang="0">
                    <a:pos x="5068" y="1419"/>
                  </a:cxn>
                  <a:cxn ang="0">
                    <a:pos x="6186" y="1053"/>
                  </a:cxn>
                  <a:cxn ang="0">
                    <a:pos x="6457" y="1154"/>
                  </a:cxn>
                  <a:cxn ang="0">
                    <a:pos x="4908" y="95"/>
                  </a:cxn>
                  <a:cxn ang="0">
                    <a:pos x="4087" y="1"/>
                  </a:cxn>
                </a:cxnLst>
                <a:rect l="0" t="0" r="r" b="b"/>
                <a:pathLst>
                  <a:path w="8857" h="23278" extrusionOk="0">
                    <a:moveTo>
                      <a:pt x="4087" y="1"/>
                    </a:moveTo>
                    <a:cubicBezTo>
                      <a:pt x="3561" y="1"/>
                      <a:pt x="3120" y="102"/>
                      <a:pt x="3013" y="163"/>
                    </a:cubicBezTo>
                    <a:cubicBezTo>
                      <a:pt x="2694" y="323"/>
                      <a:pt x="2351" y="551"/>
                      <a:pt x="2192" y="780"/>
                    </a:cubicBezTo>
                    <a:cubicBezTo>
                      <a:pt x="1804" y="1259"/>
                      <a:pt x="1484" y="1784"/>
                      <a:pt x="1210" y="2309"/>
                    </a:cubicBezTo>
                    <a:cubicBezTo>
                      <a:pt x="662" y="3404"/>
                      <a:pt x="388" y="4523"/>
                      <a:pt x="206" y="5641"/>
                    </a:cubicBezTo>
                    <a:cubicBezTo>
                      <a:pt x="23" y="6760"/>
                      <a:pt x="0" y="7855"/>
                      <a:pt x="23" y="8951"/>
                    </a:cubicBezTo>
                    <a:cubicBezTo>
                      <a:pt x="46" y="9476"/>
                      <a:pt x="69" y="10024"/>
                      <a:pt x="137" y="10549"/>
                    </a:cubicBezTo>
                    <a:cubicBezTo>
                      <a:pt x="160" y="10823"/>
                      <a:pt x="183" y="11074"/>
                      <a:pt x="229" y="11348"/>
                    </a:cubicBezTo>
                    <a:lnTo>
                      <a:pt x="388" y="12192"/>
                    </a:lnTo>
                    <a:cubicBezTo>
                      <a:pt x="411" y="12352"/>
                      <a:pt x="434" y="12489"/>
                      <a:pt x="457" y="12626"/>
                    </a:cubicBezTo>
                    <a:lnTo>
                      <a:pt x="571" y="13037"/>
                    </a:lnTo>
                    <a:cubicBezTo>
                      <a:pt x="639" y="13311"/>
                      <a:pt x="708" y="13585"/>
                      <a:pt x="799" y="13858"/>
                    </a:cubicBezTo>
                    <a:cubicBezTo>
                      <a:pt x="982" y="14383"/>
                      <a:pt x="1142" y="14908"/>
                      <a:pt x="1370" y="15411"/>
                    </a:cubicBezTo>
                    <a:cubicBezTo>
                      <a:pt x="1781" y="16415"/>
                      <a:pt x="2306" y="17351"/>
                      <a:pt x="2876" y="18264"/>
                    </a:cubicBezTo>
                    <a:cubicBezTo>
                      <a:pt x="3424" y="19154"/>
                      <a:pt x="4063" y="19998"/>
                      <a:pt x="4725" y="20797"/>
                    </a:cubicBezTo>
                    <a:cubicBezTo>
                      <a:pt x="4885" y="20980"/>
                      <a:pt x="5068" y="21185"/>
                      <a:pt x="5227" y="21368"/>
                    </a:cubicBezTo>
                    <a:cubicBezTo>
                      <a:pt x="5410" y="21573"/>
                      <a:pt x="5593" y="21756"/>
                      <a:pt x="5775" y="21939"/>
                    </a:cubicBezTo>
                    <a:cubicBezTo>
                      <a:pt x="6140" y="22327"/>
                      <a:pt x="6483" y="22669"/>
                      <a:pt x="6916" y="23011"/>
                    </a:cubicBezTo>
                    <a:cubicBezTo>
                      <a:pt x="7134" y="23189"/>
                      <a:pt x="7390" y="23277"/>
                      <a:pt x="7644" y="23277"/>
                    </a:cubicBezTo>
                    <a:cubicBezTo>
                      <a:pt x="7976" y="23277"/>
                      <a:pt x="8304" y="23126"/>
                      <a:pt x="8537" y="22829"/>
                    </a:cubicBezTo>
                    <a:cubicBezTo>
                      <a:pt x="8834" y="22418"/>
                      <a:pt x="8857" y="21870"/>
                      <a:pt x="8605" y="21436"/>
                    </a:cubicBezTo>
                    <a:lnTo>
                      <a:pt x="8560" y="21368"/>
                    </a:lnTo>
                    <a:lnTo>
                      <a:pt x="7829" y="20181"/>
                    </a:lnTo>
                    <a:cubicBezTo>
                      <a:pt x="7601" y="19770"/>
                      <a:pt x="7350" y="19359"/>
                      <a:pt x="7122" y="18948"/>
                    </a:cubicBezTo>
                    <a:cubicBezTo>
                      <a:pt x="6665" y="18127"/>
                      <a:pt x="6232" y="17305"/>
                      <a:pt x="5844" y="16461"/>
                    </a:cubicBezTo>
                    <a:cubicBezTo>
                      <a:pt x="5456" y="15639"/>
                      <a:pt x="5090" y="14794"/>
                      <a:pt x="4794" y="13950"/>
                    </a:cubicBezTo>
                    <a:cubicBezTo>
                      <a:pt x="4634" y="13516"/>
                      <a:pt x="4543" y="13105"/>
                      <a:pt x="4406" y="12672"/>
                    </a:cubicBezTo>
                    <a:cubicBezTo>
                      <a:pt x="4337" y="12466"/>
                      <a:pt x="4292" y="12261"/>
                      <a:pt x="4246" y="12055"/>
                    </a:cubicBezTo>
                    <a:lnTo>
                      <a:pt x="4177" y="11736"/>
                    </a:lnTo>
                    <a:cubicBezTo>
                      <a:pt x="4155" y="11622"/>
                      <a:pt x="4132" y="11530"/>
                      <a:pt x="4109" y="11416"/>
                    </a:cubicBezTo>
                    <a:lnTo>
                      <a:pt x="4018" y="10800"/>
                    </a:lnTo>
                    <a:lnTo>
                      <a:pt x="3926" y="10115"/>
                    </a:lnTo>
                    <a:cubicBezTo>
                      <a:pt x="3858" y="9636"/>
                      <a:pt x="3835" y="9179"/>
                      <a:pt x="3789" y="8723"/>
                    </a:cubicBezTo>
                    <a:cubicBezTo>
                      <a:pt x="3744" y="7810"/>
                      <a:pt x="3698" y="6920"/>
                      <a:pt x="3721" y="6029"/>
                    </a:cubicBezTo>
                    <a:cubicBezTo>
                      <a:pt x="3767" y="5162"/>
                      <a:pt x="3858" y="4317"/>
                      <a:pt x="4063" y="3541"/>
                    </a:cubicBezTo>
                    <a:cubicBezTo>
                      <a:pt x="4155" y="3153"/>
                      <a:pt x="4269" y="2788"/>
                      <a:pt x="4428" y="2446"/>
                    </a:cubicBezTo>
                    <a:cubicBezTo>
                      <a:pt x="4565" y="2103"/>
                      <a:pt x="4839" y="1601"/>
                      <a:pt x="5068" y="1419"/>
                    </a:cubicBezTo>
                    <a:cubicBezTo>
                      <a:pt x="5341" y="1236"/>
                      <a:pt x="6186" y="1053"/>
                      <a:pt x="6186" y="1053"/>
                    </a:cubicBezTo>
                    <a:cubicBezTo>
                      <a:pt x="6307" y="1123"/>
                      <a:pt x="6397" y="1154"/>
                      <a:pt x="6457" y="1154"/>
                    </a:cubicBezTo>
                    <a:cubicBezTo>
                      <a:pt x="6746" y="1154"/>
                      <a:pt x="6290" y="436"/>
                      <a:pt x="4908" y="95"/>
                    </a:cubicBezTo>
                    <a:cubicBezTo>
                      <a:pt x="4634" y="26"/>
                      <a:pt x="4350" y="1"/>
                      <a:pt x="40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1" name="Google Shape;2781;p34"/>
              <p:cNvSpPr>
                <a:spLocks/>
              </p:cNvSpPr>
              <p:nvPr/>
            </p:nvSpPr>
            <p:spPr bwMode="auto">
              <a:xfrm>
                <a:off x="7534854" y="3646847"/>
                <a:ext cx="224750" cy="257208"/>
              </a:xfrm>
              <a:custGeom>
                <a:avLst/>
                <a:gdLst/>
                <a:ahLst/>
                <a:cxnLst>
                  <a:cxn ang="0">
                    <a:pos x="3399" y="1"/>
                  </a:cxn>
                  <a:cxn ang="0">
                    <a:pos x="1963" y="377"/>
                  </a:cxn>
                  <a:cxn ang="0">
                    <a:pos x="799" y="4440"/>
                  </a:cxn>
                  <a:cxn ang="0">
                    <a:pos x="6391" y="14483"/>
                  </a:cxn>
                  <a:cxn ang="0">
                    <a:pos x="6802" y="15100"/>
                  </a:cxn>
                  <a:cxn ang="0">
                    <a:pos x="9934" y="16561"/>
                  </a:cxn>
                  <a:cxn ang="0">
                    <a:pos x="12509" y="15625"/>
                  </a:cxn>
                  <a:cxn ang="0">
                    <a:pos x="13034" y="9918"/>
                  </a:cxn>
                  <a:cxn ang="0">
                    <a:pos x="5707" y="1085"/>
                  </a:cxn>
                  <a:cxn ang="0">
                    <a:pos x="3399" y="1"/>
                  </a:cxn>
                </a:cxnLst>
                <a:rect l="0" t="0" r="r" b="b"/>
                <a:pathLst>
                  <a:path w="14472" h="16562" extrusionOk="0">
                    <a:moveTo>
                      <a:pt x="3399" y="1"/>
                    </a:moveTo>
                    <a:cubicBezTo>
                      <a:pt x="2909" y="1"/>
                      <a:pt x="2416" y="122"/>
                      <a:pt x="1963" y="377"/>
                    </a:cubicBezTo>
                    <a:cubicBezTo>
                      <a:pt x="525" y="1176"/>
                      <a:pt x="0" y="3002"/>
                      <a:pt x="799" y="4440"/>
                    </a:cubicBezTo>
                    <a:lnTo>
                      <a:pt x="6391" y="14483"/>
                    </a:lnTo>
                    <a:cubicBezTo>
                      <a:pt x="6505" y="14689"/>
                      <a:pt x="6642" y="14894"/>
                      <a:pt x="6802" y="15100"/>
                    </a:cubicBezTo>
                    <a:cubicBezTo>
                      <a:pt x="7609" y="16061"/>
                      <a:pt x="8769" y="16561"/>
                      <a:pt x="9934" y="16561"/>
                    </a:cubicBezTo>
                    <a:cubicBezTo>
                      <a:pt x="10844" y="16561"/>
                      <a:pt x="11758" y="16255"/>
                      <a:pt x="12509" y="15625"/>
                    </a:cubicBezTo>
                    <a:cubicBezTo>
                      <a:pt x="14220" y="14187"/>
                      <a:pt x="14472" y="11653"/>
                      <a:pt x="13034" y="9918"/>
                    </a:cubicBezTo>
                    <a:lnTo>
                      <a:pt x="5707" y="1085"/>
                    </a:lnTo>
                    <a:cubicBezTo>
                      <a:pt x="5123" y="384"/>
                      <a:pt x="4268" y="1"/>
                      <a:pt x="339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2" name="Google Shape;2782;p34"/>
              <p:cNvSpPr>
                <a:spLocks/>
              </p:cNvSpPr>
              <p:nvPr/>
            </p:nvSpPr>
            <p:spPr bwMode="auto">
              <a:xfrm>
                <a:off x="7636246" y="3811875"/>
                <a:ext cx="153141" cy="128340"/>
              </a:xfrm>
              <a:custGeom>
                <a:avLst/>
                <a:gdLst/>
                <a:ahLst/>
                <a:cxnLst>
                  <a:cxn ang="0">
                    <a:pos x="8925" y="1370"/>
                  </a:cxn>
                  <a:cxn ang="0">
                    <a:pos x="6642" y="6620"/>
                  </a:cxn>
                  <a:cxn ang="0">
                    <a:pos x="936" y="6894"/>
                  </a:cxn>
                  <a:cxn ang="0">
                    <a:pos x="3219" y="1667"/>
                  </a:cxn>
                  <a:cxn ang="0">
                    <a:pos x="8925" y="1370"/>
                  </a:cxn>
                </a:cxnLst>
                <a:rect l="0" t="0" r="r" b="b"/>
                <a:pathLst>
                  <a:path w="9861" h="8264" extrusionOk="0">
                    <a:moveTo>
                      <a:pt x="8925" y="1370"/>
                    </a:moveTo>
                    <a:cubicBezTo>
                      <a:pt x="9861" y="2740"/>
                      <a:pt x="8857" y="5091"/>
                      <a:pt x="6642" y="6620"/>
                    </a:cubicBezTo>
                    <a:cubicBezTo>
                      <a:pt x="4451" y="8150"/>
                      <a:pt x="1895" y="8264"/>
                      <a:pt x="936" y="6894"/>
                    </a:cubicBezTo>
                    <a:cubicBezTo>
                      <a:pt x="0" y="5525"/>
                      <a:pt x="1005" y="3196"/>
                      <a:pt x="3219" y="1667"/>
                    </a:cubicBezTo>
                    <a:cubicBezTo>
                      <a:pt x="5410" y="138"/>
                      <a:pt x="7966" y="1"/>
                      <a:pt x="8925" y="137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3" name="Google Shape;2783;p34"/>
              <p:cNvSpPr>
                <a:spLocks/>
              </p:cNvSpPr>
              <p:nvPr/>
            </p:nvSpPr>
            <p:spPr bwMode="auto">
              <a:xfrm>
                <a:off x="7505779" y="3607147"/>
                <a:ext cx="112391" cy="106318"/>
              </a:xfrm>
              <a:custGeom>
                <a:avLst/>
                <a:gdLst/>
                <a:ahLst/>
                <a:cxnLst>
                  <a:cxn ang="0">
                    <a:pos x="4983" y="1"/>
                  </a:cxn>
                  <a:cxn ang="0">
                    <a:pos x="4931" y="12"/>
                  </a:cxn>
                  <a:cxn ang="0">
                    <a:pos x="4543" y="1541"/>
                  </a:cxn>
                  <a:cxn ang="0">
                    <a:pos x="2358" y="1348"/>
                  </a:cxn>
                  <a:cxn ang="0">
                    <a:pos x="868" y="1655"/>
                  </a:cxn>
                  <a:cxn ang="0">
                    <a:pos x="799" y="2956"/>
                  </a:cxn>
                  <a:cxn ang="0">
                    <a:pos x="708" y="4440"/>
                  </a:cxn>
                  <a:cxn ang="0">
                    <a:pos x="845" y="5901"/>
                  </a:cxn>
                  <a:cxn ang="0">
                    <a:pos x="3226" y="6846"/>
                  </a:cxn>
                  <a:cxn ang="0">
                    <a:pos x="3972" y="6722"/>
                  </a:cxn>
                  <a:cxn ang="0">
                    <a:pos x="7236" y="3253"/>
                  </a:cxn>
                  <a:cxn ang="0">
                    <a:pos x="4983" y="1"/>
                  </a:cxn>
                </a:cxnLst>
                <a:rect l="0" t="0" r="r" b="b"/>
                <a:pathLst>
                  <a:path w="7237" h="6846" extrusionOk="0">
                    <a:moveTo>
                      <a:pt x="4983" y="1"/>
                    </a:moveTo>
                    <a:cubicBezTo>
                      <a:pt x="4964" y="1"/>
                      <a:pt x="4947" y="4"/>
                      <a:pt x="4931" y="12"/>
                    </a:cubicBezTo>
                    <a:cubicBezTo>
                      <a:pt x="4406" y="240"/>
                      <a:pt x="4543" y="1541"/>
                      <a:pt x="4543" y="1541"/>
                    </a:cubicBezTo>
                    <a:cubicBezTo>
                      <a:pt x="4543" y="1541"/>
                      <a:pt x="3394" y="1348"/>
                      <a:pt x="2358" y="1348"/>
                    </a:cubicBezTo>
                    <a:cubicBezTo>
                      <a:pt x="1722" y="1348"/>
                      <a:pt x="1128" y="1421"/>
                      <a:pt x="868" y="1655"/>
                    </a:cubicBezTo>
                    <a:cubicBezTo>
                      <a:pt x="160" y="2317"/>
                      <a:pt x="799" y="2956"/>
                      <a:pt x="799" y="2956"/>
                    </a:cubicBezTo>
                    <a:cubicBezTo>
                      <a:pt x="799" y="2956"/>
                      <a:pt x="1" y="3458"/>
                      <a:pt x="708" y="4440"/>
                    </a:cubicBezTo>
                    <a:cubicBezTo>
                      <a:pt x="708" y="4440"/>
                      <a:pt x="23" y="5262"/>
                      <a:pt x="845" y="5901"/>
                    </a:cubicBezTo>
                    <a:cubicBezTo>
                      <a:pt x="1826" y="6670"/>
                      <a:pt x="2665" y="6846"/>
                      <a:pt x="3226" y="6846"/>
                    </a:cubicBezTo>
                    <a:cubicBezTo>
                      <a:pt x="3697" y="6846"/>
                      <a:pt x="3972" y="6722"/>
                      <a:pt x="3972" y="6722"/>
                    </a:cubicBezTo>
                    <a:lnTo>
                      <a:pt x="7236" y="3253"/>
                    </a:lnTo>
                    <a:cubicBezTo>
                      <a:pt x="7236" y="3253"/>
                      <a:pt x="5546" y="1"/>
                      <a:pt x="49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4" name="Google Shape;2784;p34"/>
              <p:cNvSpPr>
                <a:spLocks/>
              </p:cNvSpPr>
              <p:nvPr/>
            </p:nvSpPr>
            <p:spPr bwMode="auto">
              <a:xfrm>
                <a:off x="7226422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3310" y="1"/>
                  </a:cxn>
                  <a:cxn ang="0">
                    <a:pos x="594" y="2717"/>
                  </a:cxn>
                  <a:cxn ang="0">
                    <a:pos x="3173" y="3151"/>
                  </a:cxn>
                  <a:cxn ang="0">
                    <a:pos x="3310" y="1"/>
                  </a:cxn>
                </a:cxnLst>
                <a:rect l="0" t="0" r="r" b="b"/>
                <a:pathLst>
                  <a:path w="3790" h="3151" extrusionOk="0">
                    <a:moveTo>
                      <a:pt x="3310" y="1"/>
                    </a:moveTo>
                    <a:lnTo>
                      <a:pt x="3310" y="1"/>
                    </a:lnTo>
                    <a:cubicBezTo>
                      <a:pt x="0" y="663"/>
                      <a:pt x="594" y="2717"/>
                      <a:pt x="594" y="2717"/>
                    </a:cubicBezTo>
                    <a:cubicBezTo>
                      <a:pt x="1552" y="2922"/>
                      <a:pt x="2032" y="3059"/>
                      <a:pt x="3173" y="3151"/>
                    </a:cubicBezTo>
                    <a:cubicBezTo>
                      <a:pt x="3675" y="2146"/>
                      <a:pt x="3789" y="1073"/>
                      <a:pt x="331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5" name="Google Shape;2785;p34"/>
              <p:cNvSpPr>
                <a:spLocks/>
              </p:cNvSpPr>
              <p:nvPr/>
            </p:nvSpPr>
            <p:spPr bwMode="auto">
              <a:xfrm>
                <a:off x="7274991" y="4330707"/>
                <a:ext cx="150237" cy="98165"/>
              </a:xfrm>
              <a:custGeom>
                <a:avLst/>
                <a:gdLst/>
                <a:ahLst/>
                <a:cxnLst>
                  <a:cxn ang="0">
                    <a:pos x="3473" y="1"/>
                  </a:cxn>
                  <a:cxn ang="0">
                    <a:pos x="1256" y="2821"/>
                  </a:cxn>
                  <a:cxn ang="0">
                    <a:pos x="137" y="3003"/>
                  </a:cxn>
                  <a:cxn ang="0">
                    <a:pos x="0" y="6153"/>
                  </a:cxn>
                  <a:cxn ang="0">
                    <a:pos x="4143" y="6320"/>
                  </a:cxn>
                  <a:cxn ang="0">
                    <a:pos x="9610" y="6039"/>
                  </a:cxn>
                  <a:cxn ang="0">
                    <a:pos x="9655" y="2638"/>
                  </a:cxn>
                  <a:cxn ang="0">
                    <a:pos x="7827" y="764"/>
                  </a:cxn>
                  <a:cxn ang="0">
                    <a:pos x="7076" y="926"/>
                  </a:cxn>
                  <a:cxn ang="0">
                    <a:pos x="5918" y="2006"/>
                  </a:cxn>
                  <a:cxn ang="0">
                    <a:pos x="5918" y="2006"/>
                  </a:cxn>
                  <a:cxn ang="0">
                    <a:pos x="5913" y="2015"/>
                  </a:cxn>
                  <a:cxn ang="0">
                    <a:pos x="5913" y="2015"/>
                  </a:cxn>
                  <a:cxn ang="0">
                    <a:pos x="3767" y="13"/>
                  </a:cxn>
                  <a:cxn ang="0">
                    <a:pos x="3473" y="1"/>
                  </a:cxn>
                </a:cxnLst>
                <a:rect l="0" t="0" r="r" b="b"/>
                <a:pathLst>
                  <a:path w="9674" h="6321" extrusionOk="0">
                    <a:moveTo>
                      <a:pt x="3473" y="1"/>
                    </a:moveTo>
                    <a:cubicBezTo>
                      <a:pt x="980" y="1"/>
                      <a:pt x="1256" y="2821"/>
                      <a:pt x="1256" y="2821"/>
                    </a:cubicBezTo>
                    <a:cubicBezTo>
                      <a:pt x="936" y="2843"/>
                      <a:pt x="913" y="2843"/>
                      <a:pt x="137" y="3003"/>
                    </a:cubicBezTo>
                    <a:cubicBezTo>
                      <a:pt x="617" y="4076"/>
                      <a:pt x="502" y="5149"/>
                      <a:pt x="0" y="6153"/>
                    </a:cubicBezTo>
                    <a:cubicBezTo>
                      <a:pt x="1470" y="6276"/>
                      <a:pt x="2878" y="6320"/>
                      <a:pt x="4143" y="6320"/>
                    </a:cubicBezTo>
                    <a:cubicBezTo>
                      <a:pt x="7337" y="6320"/>
                      <a:pt x="9610" y="6039"/>
                      <a:pt x="9610" y="6039"/>
                    </a:cubicBezTo>
                    <a:lnTo>
                      <a:pt x="9655" y="2638"/>
                    </a:lnTo>
                    <a:cubicBezTo>
                      <a:pt x="9674" y="1563"/>
                      <a:pt x="8805" y="764"/>
                      <a:pt x="7827" y="764"/>
                    </a:cubicBezTo>
                    <a:cubicBezTo>
                      <a:pt x="7579" y="764"/>
                      <a:pt x="7325" y="816"/>
                      <a:pt x="7076" y="926"/>
                    </a:cubicBezTo>
                    <a:cubicBezTo>
                      <a:pt x="6290" y="1263"/>
                      <a:pt x="6035" y="1688"/>
                      <a:pt x="5918" y="2006"/>
                    </a:cubicBezTo>
                    <a:cubicBezTo>
                      <a:pt x="5916" y="2008"/>
                      <a:pt x="5914" y="2011"/>
                      <a:pt x="5913" y="2015"/>
                    </a:cubicBezTo>
                    <a:cubicBezTo>
                      <a:pt x="5976" y="1374"/>
                      <a:pt x="5268" y="127"/>
                      <a:pt x="3767" y="13"/>
                    </a:cubicBezTo>
                    <a:cubicBezTo>
                      <a:pt x="3665" y="5"/>
                      <a:pt x="3567" y="1"/>
                      <a:pt x="34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6" name="Google Shape;2786;p34"/>
              <p:cNvSpPr>
                <a:spLocks/>
              </p:cNvSpPr>
              <p:nvPr/>
            </p:nvSpPr>
            <p:spPr bwMode="auto">
              <a:xfrm>
                <a:off x="7234406" y="4419503"/>
                <a:ext cx="190538" cy="23745"/>
              </a:xfrm>
              <a:custGeom>
                <a:avLst/>
                <a:gdLst/>
                <a:ahLst/>
                <a:cxnLst>
                  <a:cxn ang="0">
                    <a:pos x="180" y="1"/>
                  </a:cxn>
                  <a:cxn ang="0">
                    <a:pos x="240" y="870"/>
                  </a:cxn>
                  <a:cxn ang="0">
                    <a:pos x="6442" y="1529"/>
                  </a:cxn>
                  <a:cxn ang="0">
                    <a:pos x="12268" y="1144"/>
                  </a:cxn>
                  <a:cxn ang="0">
                    <a:pos x="12268" y="390"/>
                  </a:cxn>
                  <a:cxn ang="0">
                    <a:pos x="7827" y="568"/>
                  </a:cxn>
                  <a:cxn ang="0">
                    <a:pos x="194" y="2"/>
                  </a:cxn>
                  <a:cxn ang="0">
                    <a:pos x="180" y="1"/>
                  </a:cxn>
                </a:cxnLst>
                <a:rect l="0" t="0" r="r" b="b"/>
                <a:pathLst>
                  <a:path w="12269" h="1529" extrusionOk="0">
                    <a:moveTo>
                      <a:pt x="180" y="1"/>
                    </a:moveTo>
                    <a:cubicBezTo>
                      <a:pt x="1" y="1"/>
                      <a:pt x="240" y="870"/>
                      <a:pt x="240" y="870"/>
                    </a:cubicBezTo>
                    <a:cubicBezTo>
                      <a:pt x="2178" y="1374"/>
                      <a:pt x="4422" y="1529"/>
                      <a:pt x="6442" y="1529"/>
                    </a:cubicBezTo>
                    <a:cubicBezTo>
                      <a:pt x="9633" y="1529"/>
                      <a:pt x="12268" y="1144"/>
                      <a:pt x="12268" y="1144"/>
                    </a:cubicBezTo>
                    <a:lnTo>
                      <a:pt x="12268" y="390"/>
                    </a:lnTo>
                    <a:cubicBezTo>
                      <a:pt x="12268" y="390"/>
                      <a:pt x="10456" y="568"/>
                      <a:pt x="7827" y="568"/>
                    </a:cubicBezTo>
                    <a:cubicBezTo>
                      <a:pt x="5654" y="568"/>
                      <a:pt x="2921" y="447"/>
                      <a:pt x="194" y="2"/>
                    </a:cubicBezTo>
                    <a:cubicBezTo>
                      <a:pt x="189" y="1"/>
                      <a:pt x="184" y="1"/>
                      <a:pt x="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7" name="Google Shape;2787;p34"/>
              <p:cNvSpPr>
                <a:spLocks/>
              </p:cNvSpPr>
              <p:nvPr/>
            </p:nvSpPr>
            <p:spPr bwMode="auto">
              <a:xfrm>
                <a:off x="7376025" y="4376278"/>
                <a:ext cx="27317" cy="26960"/>
              </a:xfrm>
              <a:custGeom>
                <a:avLst/>
                <a:gdLst/>
                <a:ahLst/>
                <a:cxnLst>
                  <a:cxn ang="0">
                    <a:pos x="891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58" y="868"/>
                  </a:cxn>
                  <a:cxn ang="0">
                    <a:pos x="891" y="1"/>
                  </a:cxn>
                </a:cxnLst>
                <a:rect l="0" t="0" r="r" b="b"/>
                <a:pathLst>
                  <a:path w="1759" h="1736" extrusionOk="0">
                    <a:moveTo>
                      <a:pt x="891" y="1"/>
                    </a:moveTo>
                    <a:cubicBezTo>
                      <a:pt x="411" y="1"/>
                      <a:pt x="23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7" y="1735"/>
                      <a:pt x="1758" y="1347"/>
                      <a:pt x="1758" y="868"/>
                    </a:cubicBezTo>
                    <a:cubicBezTo>
                      <a:pt x="1758" y="389"/>
                      <a:pt x="1370" y="1"/>
                      <a:pt x="8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8" name="Google Shape;2788;p34"/>
              <p:cNvSpPr>
                <a:spLocks/>
              </p:cNvSpPr>
              <p:nvPr/>
            </p:nvSpPr>
            <p:spPr bwMode="auto">
              <a:xfrm>
                <a:off x="7292355" y="4373032"/>
                <a:ext cx="52476" cy="8588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24" y="164"/>
                  </a:cxn>
                  <a:cxn ang="0">
                    <a:pos x="183" y="347"/>
                  </a:cxn>
                  <a:cxn ang="0">
                    <a:pos x="3173" y="552"/>
                  </a:cxn>
                  <a:cxn ang="0">
                    <a:pos x="3196" y="552"/>
                  </a:cxn>
                  <a:cxn ang="0">
                    <a:pos x="3356" y="392"/>
                  </a:cxn>
                  <a:cxn ang="0">
                    <a:pos x="3196" y="210"/>
                  </a:cxn>
                  <a:cxn ang="0">
                    <a:pos x="206" y="4"/>
                  </a:cxn>
                  <a:cxn ang="0">
                    <a:pos x="172" y="1"/>
                  </a:cxn>
                </a:cxnLst>
                <a:rect l="0" t="0" r="r" b="b"/>
                <a:pathLst>
                  <a:path w="3379" h="553" extrusionOk="0">
                    <a:moveTo>
                      <a:pt x="172" y="1"/>
                    </a:moveTo>
                    <a:cubicBezTo>
                      <a:pt x="78" y="1"/>
                      <a:pt x="24" y="82"/>
                      <a:pt x="24" y="164"/>
                    </a:cubicBezTo>
                    <a:cubicBezTo>
                      <a:pt x="1" y="255"/>
                      <a:pt x="69" y="347"/>
                      <a:pt x="183" y="347"/>
                    </a:cubicBezTo>
                    <a:lnTo>
                      <a:pt x="3173" y="552"/>
                    </a:lnTo>
                    <a:lnTo>
                      <a:pt x="3196" y="552"/>
                    </a:lnTo>
                    <a:cubicBezTo>
                      <a:pt x="3288" y="552"/>
                      <a:pt x="3356" y="484"/>
                      <a:pt x="3356" y="392"/>
                    </a:cubicBezTo>
                    <a:cubicBezTo>
                      <a:pt x="3379" y="278"/>
                      <a:pt x="3310" y="210"/>
                      <a:pt x="3196" y="210"/>
                    </a:cubicBezTo>
                    <a:lnTo>
                      <a:pt x="206" y="4"/>
                    </a:lnTo>
                    <a:cubicBezTo>
                      <a:pt x="194" y="2"/>
                      <a:pt x="183" y="1"/>
                      <a:pt x="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09" name="Google Shape;2789;p34"/>
              <p:cNvSpPr>
                <a:spLocks/>
              </p:cNvSpPr>
              <p:nvPr/>
            </p:nvSpPr>
            <p:spPr bwMode="auto">
              <a:xfrm>
                <a:off x="7271791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1576" y="341"/>
                  </a:cxn>
                  <a:cxn ang="0">
                    <a:pos x="1667" y="364"/>
                  </a:cxn>
                  <a:cxn ang="0">
                    <a:pos x="1850" y="569"/>
                  </a:cxn>
                  <a:cxn ang="0">
                    <a:pos x="2192" y="1596"/>
                  </a:cxn>
                  <a:cxn ang="0">
                    <a:pos x="2283" y="1961"/>
                  </a:cxn>
                  <a:cxn ang="0">
                    <a:pos x="2215" y="1916"/>
                  </a:cxn>
                  <a:cxn ang="0">
                    <a:pos x="1553" y="637"/>
                  </a:cxn>
                  <a:cxn ang="0">
                    <a:pos x="1530" y="364"/>
                  </a:cxn>
                  <a:cxn ang="0">
                    <a:pos x="1576" y="341"/>
                  </a:cxn>
                  <a:cxn ang="0">
                    <a:pos x="549" y="1162"/>
                  </a:cxn>
                  <a:cxn ang="0">
                    <a:pos x="891" y="1299"/>
                  </a:cxn>
                  <a:cxn ang="0">
                    <a:pos x="1964" y="2144"/>
                  </a:cxn>
                  <a:cxn ang="0">
                    <a:pos x="2032" y="2212"/>
                  </a:cxn>
                  <a:cxn ang="0">
                    <a:pos x="526" y="1505"/>
                  </a:cxn>
                  <a:cxn ang="0">
                    <a:pos x="366" y="1277"/>
                  </a:cxn>
                  <a:cxn ang="0">
                    <a:pos x="549" y="1162"/>
                  </a:cxn>
                  <a:cxn ang="0">
                    <a:pos x="1594" y="1"/>
                  </a:cxn>
                  <a:cxn ang="0">
                    <a:pos x="1325" y="90"/>
                  </a:cxn>
                  <a:cxn ang="0">
                    <a:pos x="1211" y="752"/>
                  </a:cxn>
                  <a:cxn ang="0">
                    <a:pos x="1416" y="1231"/>
                  </a:cxn>
                  <a:cxn ang="0">
                    <a:pos x="1074" y="1003"/>
                  </a:cxn>
                  <a:cxn ang="0">
                    <a:pos x="549" y="820"/>
                  </a:cxn>
                  <a:cxn ang="0">
                    <a:pos x="24" y="1231"/>
                  </a:cxn>
                  <a:cxn ang="0">
                    <a:pos x="320" y="1756"/>
                  </a:cxn>
                  <a:cxn ang="0">
                    <a:pos x="1416" y="2395"/>
                  </a:cxn>
                  <a:cxn ang="0">
                    <a:pos x="1576" y="2578"/>
                  </a:cxn>
                  <a:cxn ang="0">
                    <a:pos x="2466" y="2669"/>
                  </a:cxn>
                  <a:cxn ang="0">
                    <a:pos x="2557" y="2692"/>
                  </a:cxn>
                  <a:cxn ang="0">
                    <a:pos x="2626" y="2692"/>
                  </a:cxn>
                  <a:cxn ang="0">
                    <a:pos x="4726" y="2897"/>
                  </a:cxn>
                  <a:cxn ang="0">
                    <a:pos x="4749" y="2897"/>
                  </a:cxn>
                  <a:cxn ang="0">
                    <a:pos x="4908" y="2737"/>
                  </a:cxn>
                  <a:cxn ang="0">
                    <a:pos x="4749" y="2555"/>
                  </a:cxn>
                  <a:cxn ang="0">
                    <a:pos x="2786" y="2372"/>
                  </a:cxn>
                  <a:cxn ang="0">
                    <a:pos x="2535" y="1528"/>
                  </a:cxn>
                  <a:cxn ang="0">
                    <a:pos x="2146" y="409"/>
                  </a:cxn>
                  <a:cxn ang="0">
                    <a:pos x="1850" y="67"/>
                  </a:cxn>
                  <a:cxn ang="0">
                    <a:pos x="1594" y="1"/>
                  </a:cxn>
                </a:cxnLst>
                <a:rect l="0" t="0" r="r" b="b"/>
                <a:pathLst>
                  <a:path w="4932" h="2898" extrusionOk="0">
                    <a:moveTo>
                      <a:pt x="1576" y="341"/>
                    </a:moveTo>
                    <a:cubicBezTo>
                      <a:pt x="1622" y="341"/>
                      <a:pt x="1644" y="341"/>
                      <a:pt x="1667" y="364"/>
                    </a:cubicBezTo>
                    <a:cubicBezTo>
                      <a:pt x="1736" y="409"/>
                      <a:pt x="1804" y="501"/>
                      <a:pt x="1850" y="569"/>
                    </a:cubicBezTo>
                    <a:cubicBezTo>
                      <a:pt x="2032" y="889"/>
                      <a:pt x="2101" y="1231"/>
                      <a:pt x="2192" y="1596"/>
                    </a:cubicBezTo>
                    <a:cubicBezTo>
                      <a:pt x="2215" y="1710"/>
                      <a:pt x="2261" y="1847"/>
                      <a:pt x="2283" y="1961"/>
                    </a:cubicBezTo>
                    <a:lnTo>
                      <a:pt x="2215" y="1916"/>
                    </a:lnTo>
                    <a:cubicBezTo>
                      <a:pt x="1918" y="1528"/>
                      <a:pt x="1690" y="1094"/>
                      <a:pt x="1553" y="637"/>
                    </a:cubicBezTo>
                    <a:cubicBezTo>
                      <a:pt x="1507" y="501"/>
                      <a:pt x="1507" y="386"/>
                      <a:pt x="1530" y="364"/>
                    </a:cubicBezTo>
                    <a:cubicBezTo>
                      <a:pt x="1553" y="341"/>
                      <a:pt x="1576" y="341"/>
                      <a:pt x="1576" y="341"/>
                    </a:cubicBezTo>
                    <a:close/>
                    <a:moveTo>
                      <a:pt x="549" y="1162"/>
                    </a:moveTo>
                    <a:cubicBezTo>
                      <a:pt x="663" y="1162"/>
                      <a:pt x="777" y="1231"/>
                      <a:pt x="891" y="1299"/>
                    </a:cubicBezTo>
                    <a:cubicBezTo>
                      <a:pt x="1279" y="1550"/>
                      <a:pt x="1644" y="1824"/>
                      <a:pt x="1964" y="2144"/>
                    </a:cubicBezTo>
                    <a:cubicBezTo>
                      <a:pt x="1987" y="2167"/>
                      <a:pt x="2010" y="2190"/>
                      <a:pt x="2032" y="2212"/>
                    </a:cubicBezTo>
                    <a:cubicBezTo>
                      <a:pt x="1530" y="2121"/>
                      <a:pt x="982" y="1870"/>
                      <a:pt x="526" y="1505"/>
                    </a:cubicBezTo>
                    <a:cubicBezTo>
                      <a:pt x="389" y="1391"/>
                      <a:pt x="366" y="1322"/>
                      <a:pt x="366" y="1277"/>
                    </a:cubicBezTo>
                    <a:cubicBezTo>
                      <a:pt x="366" y="1208"/>
                      <a:pt x="457" y="1162"/>
                      <a:pt x="549" y="1162"/>
                    </a:cubicBezTo>
                    <a:close/>
                    <a:moveTo>
                      <a:pt x="1594" y="1"/>
                    </a:moveTo>
                    <a:cubicBezTo>
                      <a:pt x="1495" y="1"/>
                      <a:pt x="1397" y="29"/>
                      <a:pt x="1325" y="90"/>
                    </a:cubicBezTo>
                    <a:cubicBezTo>
                      <a:pt x="1211" y="181"/>
                      <a:pt x="1097" y="364"/>
                      <a:pt x="1211" y="752"/>
                    </a:cubicBezTo>
                    <a:cubicBezTo>
                      <a:pt x="1279" y="911"/>
                      <a:pt x="1348" y="1071"/>
                      <a:pt x="1416" y="1231"/>
                    </a:cubicBezTo>
                    <a:cubicBezTo>
                      <a:pt x="1302" y="1162"/>
                      <a:pt x="1188" y="1071"/>
                      <a:pt x="1074" y="1003"/>
                    </a:cubicBezTo>
                    <a:cubicBezTo>
                      <a:pt x="937" y="911"/>
                      <a:pt x="754" y="820"/>
                      <a:pt x="549" y="820"/>
                    </a:cubicBezTo>
                    <a:cubicBezTo>
                      <a:pt x="320" y="820"/>
                      <a:pt x="47" y="980"/>
                      <a:pt x="24" y="1231"/>
                    </a:cubicBezTo>
                    <a:cubicBezTo>
                      <a:pt x="1" y="1505"/>
                      <a:pt x="229" y="1710"/>
                      <a:pt x="320" y="1756"/>
                    </a:cubicBezTo>
                    <a:cubicBezTo>
                      <a:pt x="594" y="2007"/>
                      <a:pt x="982" y="2235"/>
                      <a:pt x="1416" y="2395"/>
                    </a:cubicBezTo>
                    <a:cubicBezTo>
                      <a:pt x="1416" y="2486"/>
                      <a:pt x="1485" y="2578"/>
                      <a:pt x="1576" y="2578"/>
                    </a:cubicBezTo>
                    <a:lnTo>
                      <a:pt x="2466" y="2669"/>
                    </a:lnTo>
                    <a:cubicBezTo>
                      <a:pt x="2512" y="2692"/>
                      <a:pt x="2535" y="2692"/>
                      <a:pt x="2557" y="2692"/>
                    </a:cubicBezTo>
                    <a:lnTo>
                      <a:pt x="2626" y="2692"/>
                    </a:lnTo>
                    <a:lnTo>
                      <a:pt x="4726" y="2897"/>
                    </a:lnTo>
                    <a:lnTo>
                      <a:pt x="4749" y="2897"/>
                    </a:lnTo>
                    <a:cubicBezTo>
                      <a:pt x="4817" y="2897"/>
                      <a:pt x="4908" y="2829"/>
                      <a:pt x="4908" y="2737"/>
                    </a:cubicBezTo>
                    <a:cubicBezTo>
                      <a:pt x="4931" y="2646"/>
                      <a:pt x="4863" y="2555"/>
                      <a:pt x="4749" y="2555"/>
                    </a:cubicBezTo>
                    <a:lnTo>
                      <a:pt x="2786" y="2372"/>
                    </a:lnTo>
                    <a:cubicBezTo>
                      <a:pt x="2671" y="2098"/>
                      <a:pt x="2603" y="1824"/>
                      <a:pt x="2535" y="1528"/>
                    </a:cubicBezTo>
                    <a:cubicBezTo>
                      <a:pt x="2443" y="1140"/>
                      <a:pt x="2352" y="752"/>
                      <a:pt x="2146" y="409"/>
                    </a:cubicBezTo>
                    <a:cubicBezTo>
                      <a:pt x="2055" y="272"/>
                      <a:pt x="1987" y="158"/>
                      <a:pt x="1850" y="67"/>
                    </a:cubicBezTo>
                    <a:cubicBezTo>
                      <a:pt x="1774" y="24"/>
                      <a:pt x="1684" y="1"/>
                      <a:pt x="15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0" name="Google Shape;2790;p34"/>
              <p:cNvSpPr>
                <a:spLocks/>
              </p:cNvSpPr>
              <p:nvPr/>
            </p:nvSpPr>
            <p:spPr bwMode="auto">
              <a:xfrm>
                <a:off x="7661408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503" y="1"/>
                  </a:cxn>
                  <a:cxn ang="0">
                    <a:pos x="617" y="3151"/>
                  </a:cxn>
                  <a:cxn ang="0">
                    <a:pos x="3219" y="2717"/>
                  </a:cxn>
                  <a:cxn ang="0">
                    <a:pos x="503" y="1"/>
                  </a:cxn>
                </a:cxnLst>
                <a:rect l="0" t="0" r="r" b="b"/>
                <a:pathLst>
                  <a:path w="3790" h="3151" extrusionOk="0">
                    <a:moveTo>
                      <a:pt x="503" y="1"/>
                    </a:moveTo>
                    <a:cubicBezTo>
                      <a:pt x="1" y="1073"/>
                      <a:pt x="138" y="2146"/>
                      <a:pt x="617" y="3151"/>
                    </a:cubicBezTo>
                    <a:cubicBezTo>
                      <a:pt x="1758" y="3059"/>
                      <a:pt x="2261" y="2922"/>
                      <a:pt x="3219" y="2717"/>
                    </a:cubicBezTo>
                    <a:cubicBezTo>
                      <a:pt x="3219" y="2717"/>
                      <a:pt x="3790" y="663"/>
                      <a:pt x="5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1" name="Google Shape;2791;p34"/>
              <p:cNvSpPr>
                <a:spLocks/>
              </p:cNvSpPr>
              <p:nvPr/>
            </p:nvSpPr>
            <p:spPr bwMode="auto">
              <a:xfrm>
                <a:off x="7521807" y="4330707"/>
                <a:ext cx="149880" cy="98165"/>
              </a:xfrm>
              <a:custGeom>
                <a:avLst/>
                <a:gdLst/>
                <a:ahLst/>
                <a:cxnLst>
                  <a:cxn ang="0">
                    <a:pos x="6180" y="1"/>
                  </a:cxn>
                  <a:cxn ang="0">
                    <a:pos x="5885" y="13"/>
                  </a:cxn>
                  <a:cxn ang="0">
                    <a:pos x="3762" y="2022"/>
                  </a:cxn>
                  <a:cxn ang="0">
                    <a:pos x="2598" y="926"/>
                  </a:cxn>
                  <a:cxn ang="0">
                    <a:pos x="1847" y="764"/>
                  </a:cxn>
                  <a:cxn ang="0">
                    <a:pos x="19" y="2638"/>
                  </a:cxn>
                  <a:cxn ang="0">
                    <a:pos x="41" y="6039"/>
                  </a:cxn>
                  <a:cxn ang="0">
                    <a:pos x="5518" y="6320"/>
                  </a:cxn>
                  <a:cxn ang="0">
                    <a:pos x="9651" y="6153"/>
                  </a:cxn>
                  <a:cxn ang="0">
                    <a:pos x="9537" y="3003"/>
                  </a:cxn>
                  <a:cxn ang="0">
                    <a:pos x="8418" y="2821"/>
                  </a:cxn>
                  <a:cxn ang="0">
                    <a:pos x="6180" y="1"/>
                  </a:cxn>
                </a:cxnLst>
                <a:rect l="0" t="0" r="r" b="b"/>
                <a:pathLst>
                  <a:path w="9651" h="6321" extrusionOk="0">
                    <a:moveTo>
                      <a:pt x="6180" y="1"/>
                    </a:moveTo>
                    <a:cubicBezTo>
                      <a:pt x="6086" y="1"/>
                      <a:pt x="5987" y="5"/>
                      <a:pt x="5885" y="13"/>
                    </a:cubicBezTo>
                    <a:cubicBezTo>
                      <a:pt x="4401" y="127"/>
                      <a:pt x="3671" y="1383"/>
                      <a:pt x="3762" y="2022"/>
                    </a:cubicBezTo>
                    <a:cubicBezTo>
                      <a:pt x="3625" y="1702"/>
                      <a:pt x="3397" y="1268"/>
                      <a:pt x="2598" y="926"/>
                    </a:cubicBezTo>
                    <a:cubicBezTo>
                      <a:pt x="2349" y="816"/>
                      <a:pt x="2095" y="764"/>
                      <a:pt x="1847" y="764"/>
                    </a:cubicBezTo>
                    <a:cubicBezTo>
                      <a:pt x="869" y="764"/>
                      <a:pt x="0" y="1563"/>
                      <a:pt x="19" y="2638"/>
                    </a:cubicBezTo>
                    <a:lnTo>
                      <a:pt x="41" y="6039"/>
                    </a:lnTo>
                    <a:cubicBezTo>
                      <a:pt x="41" y="6039"/>
                      <a:pt x="2326" y="6320"/>
                      <a:pt x="5518" y="6320"/>
                    </a:cubicBezTo>
                    <a:cubicBezTo>
                      <a:pt x="6782" y="6320"/>
                      <a:pt x="8188" y="6276"/>
                      <a:pt x="9651" y="6153"/>
                    </a:cubicBezTo>
                    <a:cubicBezTo>
                      <a:pt x="9172" y="5149"/>
                      <a:pt x="9035" y="4076"/>
                      <a:pt x="9537" y="3003"/>
                    </a:cubicBezTo>
                    <a:cubicBezTo>
                      <a:pt x="8761" y="2843"/>
                      <a:pt x="8738" y="2843"/>
                      <a:pt x="8418" y="2821"/>
                    </a:cubicBezTo>
                    <a:cubicBezTo>
                      <a:pt x="8418" y="2821"/>
                      <a:pt x="8694" y="1"/>
                      <a:pt x="6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2" name="Google Shape;2792;p34"/>
              <p:cNvSpPr>
                <a:spLocks/>
              </p:cNvSpPr>
              <p:nvPr/>
            </p:nvSpPr>
            <p:spPr bwMode="auto">
              <a:xfrm>
                <a:off x="7539809" y="4376278"/>
                <a:ext cx="26960" cy="26960"/>
              </a:xfrm>
              <a:custGeom>
                <a:avLst/>
                <a:gdLst/>
                <a:ahLst/>
                <a:cxnLst>
                  <a:cxn ang="0">
                    <a:pos x="868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36" y="868"/>
                  </a:cxn>
                  <a:cxn ang="0">
                    <a:pos x="868" y="1"/>
                  </a:cxn>
                </a:cxnLst>
                <a:rect l="0" t="0" r="r" b="b"/>
                <a:pathLst>
                  <a:path w="1736" h="1736" extrusionOk="0">
                    <a:moveTo>
                      <a:pt x="868" y="1"/>
                    </a:moveTo>
                    <a:cubicBezTo>
                      <a:pt x="389" y="1"/>
                      <a:pt x="1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8" y="1735"/>
                      <a:pt x="1736" y="1347"/>
                      <a:pt x="1736" y="868"/>
                    </a:cubicBezTo>
                    <a:cubicBezTo>
                      <a:pt x="1736" y="389"/>
                      <a:pt x="1348" y="1"/>
                      <a:pt x="86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3" name="Google Shape;2793;p34"/>
              <p:cNvSpPr>
                <a:spLocks/>
              </p:cNvSpPr>
              <p:nvPr/>
            </p:nvSpPr>
            <p:spPr bwMode="auto">
              <a:xfrm>
                <a:off x="7521730" y="4419503"/>
                <a:ext cx="190879" cy="23745"/>
              </a:xfrm>
              <a:custGeom>
                <a:avLst/>
                <a:gdLst/>
                <a:ahLst/>
                <a:cxnLst>
                  <a:cxn ang="0">
                    <a:pos x="12112" y="1"/>
                  </a:cxn>
                  <a:cxn ang="0">
                    <a:pos x="12098" y="2"/>
                  </a:cxn>
                  <a:cxn ang="0">
                    <a:pos x="4455" y="568"/>
                  </a:cxn>
                  <a:cxn ang="0">
                    <a:pos x="1" y="390"/>
                  </a:cxn>
                  <a:cxn ang="0">
                    <a:pos x="1" y="390"/>
                  </a:cxn>
                  <a:cxn ang="0">
                    <a:pos x="24" y="1144"/>
                  </a:cxn>
                  <a:cxn ang="0">
                    <a:pos x="5844" y="1529"/>
                  </a:cxn>
                  <a:cxn ang="0">
                    <a:pos x="12030" y="870"/>
                  </a:cxn>
                  <a:cxn ang="0">
                    <a:pos x="12112" y="1"/>
                  </a:cxn>
                </a:cxnLst>
                <a:rect l="0" t="0" r="r" b="b"/>
                <a:pathLst>
                  <a:path w="12291" h="1529" extrusionOk="0">
                    <a:moveTo>
                      <a:pt x="12112" y="1"/>
                    </a:moveTo>
                    <a:cubicBezTo>
                      <a:pt x="12108" y="1"/>
                      <a:pt x="12103" y="1"/>
                      <a:pt x="12098" y="2"/>
                    </a:cubicBezTo>
                    <a:cubicBezTo>
                      <a:pt x="9371" y="447"/>
                      <a:pt x="6634" y="568"/>
                      <a:pt x="4455" y="568"/>
                    </a:cubicBezTo>
                    <a:cubicBezTo>
                      <a:pt x="1820" y="568"/>
                      <a:pt x="1" y="390"/>
                      <a:pt x="1" y="390"/>
                    </a:cubicBezTo>
                    <a:lnTo>
                      <a:pt x="24" y="1144"/>
                    </a:lnTo>
                    <a:cubicBezTo>
                      <a:pt x="24" y="1144"/>
                      <a:pt x="2659" y="1529"/>
                      <a:pt x="5844" y="1529"/>
                    </a:cubicBezTo>
                    <a:cubicBezTo>
                      <a:pt x="7862" y="1529"/>
                      <a:pt x="10100" y="1374"/>
                      <a:pt x="12030" y="870"/>
                    </a:cubicBezTo>
                    <a:cubicBezTo>
                      <a:pt x="12030" y="870"/>
                      <a:pt x="12290" y="1"/>
                      <a:pt x="121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4" name="Google Shape;2794;p34"/>
              <p:cNvSpPr>
                <a:spLocks/>
              </p:cNvSpPr>
              <p:nvPr/>
            </p:nvSpPr>
            <p:spPr bwMode="auto">
              <a:xfrm>
                <a:off x="7602216" y="4373032"/>
                <a:ext cx="52119" cy="8588"/>
              </a:xfrm>
              <a:custGeom>
                <a:avLst/>
                <a:gdLst/>
                <a:ahLst/>
                <a:cxnLst>
                  <a:cxn ang="0">
                    <a:pos x="3202" y="1"/>
                  </a:cxn>
                  <a:cxn ang="0">
                    <a:pos x="3173" y="4"/>
                  </a:cxn>
                  <a:cxn ang="0">
                    <a:pos x="160" y="210"/>
                  </a:cxn>
                  <a:cxn ang="0">
                    <a:pos x="0" y="392"/>
                  </a:cxn>
                  <a:cxn ang="0">
                    <a:pos x="183" y="552"/>
                  </a:cxn>
                  <a:cxn ang="0">
                    <a:pos x="3196" y="347"/>
                  </a:cxn>
                  <a:cxn ang="0">
                    <a:pos x="3355" y="164"/>
                  </a:cxn>
                  <a:cxn ang="0">
                    <a:pos x="3202" y="1"/>
                  </a:cxn>
                </a:cxnLst>
                <a:rect l="0" t="0" r="r" b="b"/>
                <a:pathLst>
                  <a:path w="3356" h="553" extrusionOk="0">
                    <a:moveTo>
                      <a:pt x="3202" y="1"/>
                    </a:moveTo>
                    <a:cubicBezTo>
                      <a:pt x="3192" y="1"/>
                      <a:pt x="3182" y="2"/>
                      <a:pt x="3173" y="4"/>
                    </a:cubicBezTo>
                    <a:lnTo>
                      <a:pt x="160" y="210"/>
                    </a:lnTo>
                    <a:cubicBezTo>
                      <a:pt x="69" y="210"/>
                      <a:pt x="0" y="278"/>
                      <a:pt x="0" y="392"/>
                    </a:cubicBezTo>
                    <a:cubicBezTo>
                      <a:pt x="0" y="484"/>
                      <a:pt x="91" y="552"/>
                      <a:pt x="183" y="552"/>
                    </a:cubicBezTo>
                    <a:lnTo>
                      <a:pt x="3196" y="347"/>
                    </a:lnTo>
                    <a:cubicBezTo>
                      <a:pt x="3287" y="347"/>
                      <a:pt x="3355" y="255"/>
                      <a:pt x="3355" y="164"/>
                    </a:cubicBezTo>
                    <a:cubicBezTo>
                      <a:pt x="3355" y="82"/>
                      <a:pt x="3282" y="1"/>
                      <a:pt x="320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5" name="Google Shape;2795;p34"/>
              <p:cNvSpPr>
                <a:spLocks/>
              </p:cNvSpPr>
              <p:nvPr/>
            </p:nvSpPr>
            <p:spPr bwMode="auto">
              <a:xfrm>
                <a:off x="7598659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3333" y="341"/>
                  </a:cxn>
                  <a:cxn ang="0">
                    <a:pos x="3379" y="364"/>
                  </a:cxn>
                  <a:cxn ang="0">
                    <a:pos x="3379" y="637"/>
                  </a:cxn>
                  <a:cxn ang="0">
                    <a:pos x="2694" y="1916"/>
                  </a:cxn>
                  <a:cxn ang="0">
                    <a:pos x="2651" y="1951"/>
                  </a:cxn>
                  <a:cxn ang="0">
                    <a:pos x="2651" y="1951"/>
                  </a:cxn>
                  <a:cxn ang="0">
                    <a:pos x="2717" y="1596"/>
                  </a:cxn>
                  <a:cxn ang="0">
                    <a:pos x="3082" y="569"/>
                  </a:cxn>
                  <a:cxn ang="0">
                    <a:pos x="3242" y="364"/>
                  </a:cxn>
                  <a:cxn ang="0">
                    <a:pos x="3333" y="341"/>
                  </a:cxn>
                  <a:cxn ang="0">
                    <a:pos x="4383" y="1162"/>
                  </a:cxn>
                  <a:cxn ang="0">
                    <a:pos x="4543" y="1277"/>
                  </a:cxn>
                  <a:cxn ang="0">
                    <a:pos x="4383" y="1505"/>
                  </a:cxn>
                  <a:cxn ang="0">
                    <a:pos x="2877" y="2212"/>
                  </a:cxn>
                  <a:cxn ang="0">
                    <a:pos x="2945" y="2144"/>
                  </a:cxn>
                  <a:cxn ang="0">
                    <a:pos x="4018" y="1299"/>
                  </a:cxn>
                  <a:cxn ang="0">
                    <a:pos x="4383" y="1162"/>
                  </a:cxn>
                  <a:cxn ang="0">
                    <a:pos x="3326" y="1"/>
                  </a:cxn>
                  <a:cxn ang="0">
                    <a:pos x="3059" y="67"/>
                  </a:cxn>
                  <a:cxn ang="0">
                    <a:pos x="2786" y="409"/>
                  </a:cxn>
                  <a:cxn ang="0">
                    <a:pos x="2397" y="1528"/>
                  </a:cxn>
                  <a:cxn ang="0">
                    <a:pos x="2124" y="2372"/>
                  </a:cxn>
                  <a:cxn ang="0">
                    <a:pos x="161" y="2555"/>
                  </a:cxn>
                  <a:cxn ang="0">
                    <a:pos x="1" y="2737"/>
                  </a:cxn>
                  <a:cxn ang="0">
                    <a:pos x="183" y="2897"/>
                  </a:cxn>
                  <a:cxn ang="0">
                    <a:pos x="206" y="2897"/>
                  </a:cxn>
                  <a:cxn ang="0">
                    <a:pos x="2306" y="2692"/>
                  </a:cxn>
                  <a:cxn ang="0">
                    <a:pos x="2345" y="2702"/>
                  </a:cxn>
                  <a:cxn ang="0">
                    <a:pos x="2352" y="2692"/>
                  </a:cxn>
                  <a:cxn ang="0">
                    <a:pos x="2443" y="2669"/>
                  </a:cxn>
                  <a:cxn ang="0">
                    <a:pos x="3356" y="2578"/>
                  </a:cxn>
                  <a:cxn ang="0">
                    <a:pos x="3516" y="2395"/>
                  </a:cxn>
                  <a:cxn ang="0">
                    <a:pos x="4612" y="1756"/>
                  </a:cxn>
                  <a:cxn ang="0">
                    <a:pos x="4885" y="1231"/>
                  </a:cxn>
                  <a:cxn ang="0">
                    <a:pos x="4383" y="820"/>
                  </a:cxn>
                  <a:cxn ang="0">
                    <a:pos x="3835" y="1003"/>
                  </a:cxn>
                  <a:cxn ang="0">
                    <a:pos x="3516" y="1231"/>
                  </a:cxn>
                  <a:cxn ang="0">
                    <a:pos x="3699" y="752"/>
                  </a:cxn>
                  <a:cxn ang="0">
                    <a:pos x="3607" y="90"/>
                  </a:cxn>
                  <a:cxn ang="0">
                    <a:pos x="3326" y="1"/>
                  </a:cxn>
                </a:cxnLst>
                <a:rect l="0" t="0" r="r" b="b"/>
                <a:pathLst>
                  <a:path w="4932" h="2898" extrusionOk="0">
                    <a:moveTo>
                      <a:pt x="3333" y="341"/>
                    </a:moveTo>
                    <a:cubicBezTo>
                      <a:pt x="3356" y="341"/>
                      <a:pt x="3379" y="341"/>
                      <a:pt x="3379" y="364"/>
                    </a:cubicBezTo>
                    <a:cubicBezTo>
                      <a:pt x="3425" y="386"/>
                      <a:pt x="3425" y="501"/>
                      <a:pt x="3379" y="637"/>
                    </a:cubicBezTo>
                    <a:cubicBezTo>
                      <a:pt x="3219" y="1094"/>
                      <a:pt x="2991" y="1528"/>
                      <a:pt x="2694" y="1916"/>
                    </a:cubicBezTo>
                    <a:cubicBezTo>
                      <a:pt x="2675" y="1934"/>
                      <a:pt x="2657" y="1938"/>
                      <a:pt x="2651" y="1951"/>
                    </a:cubicBezTo>
                    <a:cubicBezTo>
                      <a:pt x="2673" y="1840"/>
                      <a:pt x="2695" y="1729"/>
                      <a:pt x="2717" y="1596"/>
                    </a:cubicBezTo>
                    <a:cubicBezTo>
                      <a:pt x="2808" y="1231"/>
                      <a:pt x="2900" y="889"/>
                      <a:pt x="3082" y="569"/>
                    </a:cubicBezTo>
                    <a:cubicBezTo>
                      <a:pt x="3128" y="501"/>
                      <a:pt x="3174" y="409"/>
                      <a:pt x="3242" y="364"/>
                    </a:cubicBezTo>
                    <a:cubicBezTo>
                      <a:pt x="3288" y="341"/>
                      <a:pt x="3311" y="341"/>
                      <a:pt x="3333" y="341"/>
                    </a:cubicBezTo>
                    <a:close/>
                    <a:moveTo>
                      <a:pt x="4383" y="1162"/>
                    </a:moveTo>
                    <a:cubicBezTo>
                      <a:pt x="4452" y="1162"/>
                      <a:pt x="4543" y="1208"/>
                      <a:pt x="4543" y="1277"/>
                    </a:cubicBezTo>
                    <a:cubicBezTo>
                      <a:pt x="4566" y="1322"/>
                      <a:pt x="4543" y="1391"/>
                      <a:pt x="4383" y="1505"/>
                    </a:cubicBezTo>
                    <a:cubicBezTo>
                      <a:pt x="3950" y="1870"/>
                      <a:pt x="3402" y="2121"/>
                      <a:pt x="2877" y="2212"/>
                    </a:cubicBezTo>
                    <a:cubicBezTo>
                      <a:pt x="2900" y="2190"/>
                      <a:pt x="2922" y="2167"/>
                      <a:pt x="2945" y="2144"/>
                    </a:cubicBezTo>
                    <a:cubicBezTo>
                      <a:pt x="3288" y="1824"/>
                      <a:pt x="3630" y="1550"/>
                      <a:pt x="4018" y="1299"/>
                    </a:cubicBezTo>
                    <a:cubicBezTo>
                      <a:pt x="4132" y="1231"/>
                      <a:pt x="4269" y="1162"/>
                      <a:pt x="4383" y="1162"/>
                    </a:cubicBezTo>
                    <a:close/>
                    <a:moveTo>
                      <a:pt x="3326" y="1"/>
                    </a:moveTo>
                    <a:cubicBezTo>
                      <a:pt x="3237" y="1"/>
                      <a:pt x="3146" y="24"/>
                      <a:pt x="3059" y="67"/>
                    </a:cubicBezTo>
                    <a:cubicBezTo>
                      <a:pt x="2945" y="158"/>
                      <a:pt x="2854" y="272"/>
                      <a:pt x="2786" y="409"/>
                    </a:cubicBezTo>
                    <a:cubicBezTo>
                      <a:pt x="2557" y="752"/>
                      <a:pt x="2489" y="1140"/>
                      <a:pt x="2397" y="1528"/>
                    </a:cubicBezTo>
                    <a:cubicBezTo>
                      <a:pt x="2329" y="1824"/>
                      <a:pt x="2261" y="2098"/>
                      <a:pt x="2124" y="2372"/>
                    </a:cubicBezTo>
                    <a:lnTo>
                      <a:pt x="161" y="2555"/>
                    </a:lnTo>
                    <a:cubicBezTo>
                      <a:pt x="69" y="2555"/>
                      <a:pt x="1" y="2646"/>
                      <a:pt x="1" y="2737"/>
                    </a:cubicBezTo>
                    <a:cubicBezTo>
                      <a:pt x="24" y="2829"/>
                      <a:pt x="92" y="2897"/>
                      <a:pt x="183" y="2897"/>
                    </a:cubicBezTo>
                    <a:lnTo>
                      <a:pt x="206" y="2897"/>
                    </a:lnTo>
                    <a:lnTo>
                      <a:pt x="2306" y="2692"/>
                    </a:lnTo>
                    <a:cubicBezTo>
                      <a:pt x="2321" y="2692"/>
                      <a:pt x="2337" y="2702"/>
                      <a:pt x="2345" y="2702"/>
                    </a:cubicBezTo>
                    <a:cubicBezTo>
                      <a:pt x="2349" y="2702"/>
                      <a:pt x="2352" y="2699"/>
                      <a:pt x="2352" y="2692"/>
                    </a:cubicBezTo>
                    <a:cubicBezTo>
                      <a:pt x="2397" y="2692"/>
                      <a:pt x="2420" y="2692"/>
                      <a:pt x="2443" y="2669"/>
                    </a:cubicBezTo>
                    <a:lnTo>
                      <a:pt x="3356" y="2578"/>
                    </a:lnTo>
                    <a:cubicBezTo>
                      <a:pt x="3447" y="2578"/>
                      <a:pt x="3516" y="2486"/>
                      <a:pt x="3516" y="2395"/>
                    </a:cubicBezTo>
                    <a:cubicBezTo>
                      <a:pt x="3927" y="2235"/>
                      <a:pt x="4315" y="2007"/>
                      <a:pt x="4612" y="1756"/>
                    </a:cubicBezTo>
                    <a:cubicBezTo>
                      <a:pt x="4680" y="1710"/>
                      <a:pt x="4931" y="1505"/>
                      <a:pt x="4885" y="1231"/>
                    </a:cubicBezTo>
                    <a:cubicBezTo>
                      <a:pt x="4863" y="980"/>
                      <a:pt x="4612" y="820"/>
                      <a:pt x="4383" y="820"/>
                    </a:cubicBezTo>
                    <a:cubicBezTo>
                      <a:pt x="4178" y="820"/>
                      <a:pt x="3995" y="911"/>
                      <a:pt x="3835" y="1003"/>
                    </a:cubicBezTo>
                    <a:cubicBezTo>
                      <a:pt x="3721" y="1071"/>
                      <a:pt x="3630" y="1162"/>
                      <a:pt x="3516" y="1231"/>
                    </a:cubicBezTo>
                    <a:cubicBezTo>
                      <a:pt x="3584" y="1071"/>
                      <a:pt x="3653" y="911"/>
                      <a:pt x="3699" y="752"/>
                    </a:cubicBezTo>
                    <a:cubicBezTo>
                      <a:pt x="3835" y="364"/>
                      <a:pt x="3721" y="181"/>
                      <a:pt x="3607" y="90"/>
                    </a:cubicBezTo>
                    <a:cubicBezTo>
                      <a:pt x="3523" y="29"/>
                      <a:pt x="3426" y="1"/>
                      <a:pt x="33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6" name="Google Shape;2796;p34"/>
              <p:cNvSpPr>
                <a:spLocks/>
              </p:cNvSpPr>
              <p:nvPr/>
            </p:nvSpPr>
            <p:spPr bwMode="auto">
              <a:xfrm>
                <a:off x="7536268" y="3459842"/>
                <a:ext cx="148544" cy="81905"/>
              </a:xfrm>
              <a:custGeom>
                <a:avLst/>
                <a:gdLst/>
                <a:ahLst/>
                <a:cxnLst>
                  <a:cxn ang="0">
                    <a:pos x="9564" y="0"/>
                  </a:cxn>
                  <a:cxn ang="0">
                    <a:pos x="5821" y="4474"/>
                  </a:cxn>
                  <a:cxn ang="0">
                    <a:pos x="1" y="4040"/>
                  </a:cxn>
                </a:cxnLst>
                <a:rect l="0" t="0" r="r" b="b"/>
                <a:pathLst>
                  <a:path w="9565" h="5274" fill="none" extrusionOk="0">
                    <a:moveTo>
                      <a:pt x="9564" y="0"/>
                    </a:moveTo>
                    <a:cubicBezTo>
                      <a:pt x="9108" y="1963"/>
                      <a:pt x="7693" y="3698"/>
                      <a:pt x="5821" y="4474"/>
                    </a:cubicBezTo>
                    <a:cubicBezTo>
                      <a:pt x="3972" y="5273"/>
                      <a:pt x="1735" y="5090"/>
                      <a:pt x="1" y="404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7" name="Google Shape;2797;p34"/>
              <p:cNvSpPr>
                <a:spLocks/>
              </p:cNvSpPr>
              <p:nvPr/>
            </p:nvSpPr>
            <p:spPr bwMode="auto">
              <a:xfrm>
                <a:off x="7674175" y="3112049"/>
                <a:ext cx="144289" cy="301686"/>
              </a:xfrm>
              <a:custGeom>
                <a:avLst/>
                <a:gdLst/>
                <a:ahLst/>
                <a:cxnLst>
                  <a:cxn ang="0">
                    <a:pos x="1" y="138"/>
                  </a:cxn>
                  <a:cxn ang="0">
                    <a:pos x="6163" y="3379"/>
                  </a:cxn>
                  <a:cxn ang="0">
                    <a:pos x="8537" y="13536"/>
                  </a:cxn>
                  <a:cxn ang="0">
                    <a:pos x="6232" y="17827"/>
                  </a:cxn>
                  <a:cxn ang="0">
                    <a:pos x="1644" y="18832"/>
                  </a:cxn>
                </a:cxnLst>
                <a:rect l="0" t="0" r="r" b="b"/>
                <a:pathLst>
                  <a:path w="9291" h="19426" fill="none" extrusionOk="0">
                    <a:moveTo>
                      <a:pt x="1" y="138"/>
                    </a:moveTo>
                    <a:cubicBezTo>
                      <a:pt x="2397" y="1"/>
                      <a:pt x="4657" y="1484"/>
                      <a:pt x="6163" y="3379"/>
                    </a:cubicBezTo>
                    <a:cubicBezTo>
                      <a:pt x="8400" y="6209"/>
                      <a:pt x="9291" y="10021"/>
                      <a:pt x="8537" y="13536"/>
                    </a:cubicBezTo>
                    <a:cubicBezTo>
                      <a:pt x="8195" y="15157"/>
                      <a:pt x="7487" y="16732"/>
                      <a:pt x="6232" y="17827"/>
                    </a:cubicBezTo>
                    <a:cubicBezTo>
                      <a:pt x="4999" y="18923"/>
                      <a:pt x="3173" y="19425"/>
                      <a:pt x="1644" y="18832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8" name="Google Shape;2798;p34"/>
              <p:cNvSpPr>
                <a:spLocks/>
              </p:cNvSpPr>
              <p:nvPr/>
            </p:nvSpPr>
            <p:spPr bwMode="auto">
              <a:xfrm>
                <a:off x="7184580" y="3064909"/>
                <a:ext cx="76237" cy="181142"/>
              </a:xfrm>
              <a:custGeom>
                <a:avLst/>
                <a:gdLst/>
                <a:ahLst/>
                <a:cxnLst>
                  <a:cxn ang="0">
                    <a:pos x="4908" y="0"/>
                  </a:cxn>
                  <a:cxn ang="0">
                    <a:pos x="457" y="9495"/>
                  </a:cxn>
                  <a:cxn ang="0">
                    <a:pos x="914" y="10933"/>
                  </a:cxn>
                  <a:cxn ang="0">
                    <a:pos x="2238" y="11550"/>
                  </a:cxn>
                </a:cxnLst>
                <a:rect l="0" t="0" r="r" b="b"/>
                <a:pathLst>
                  <a:path w="4909" h="11664" fill="none" extrusionOk="0">
                    <a:moveTo>
                      <a:pt x="4908" y="0"/>
                    </a:moveTo>
                    <a:cubicBezTo>
                      <a:pt x="1804" y="1986"/>
                      <a:pt x="1" y="5843"/>
                      <a:pt x="457" y="9495"/>
                    </a:cubicBezTo>
                    <a:cubicBezTo>
                      <a:pt x="526" y="9998"/>
                      <a:pt x="640" y="10523"/>
                      <a:pt x="914" y="10933"/>
                    </a:cubicBezTo>
                    <a:cubicBezTo>
                      <a:pt x="1211" y="11367"/>
                      <a:pt x="1736" y="11664"/>
                      <a:pt x="2238" y="1155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19" name="Google Shape;2799;p34"/>
              <p:cNvSpPr>
                <a:spLocks/>
              </p:cNvSpPr>
              <p:nvPr/>
            </p:nvSpPr>
            <p:spPr bwMode="auto">
              <a:xfrm>
                <a:off x="7229964" y="3350294"/>
                <a:ext cx="119829" cy="165193"/>
              </a:xfrm>
              <a:custGeom>
                <a:avLst/>
                <a:gdLst/>
                <a:ahLst/>
                <a:cxnLst>
                  <a:cxn ang="0">
                    <a:pos x="7715" y="9815"/>
                  </a:cxn>
                  <a:cxn ang="0">
                    <a:pos x="5981" y="10546"/>
                  </a:cxn>
                  <a:cxn ang="0">
                    <a:pos x="4223" y="9655"/>
                  </a:cxn>
                  <a:cxn ang="0">
                    <a:pos x="366" y="0"/>
                  </a:cxn>
                </a:cxnLst>
                <a:rect l="0" t="0" r="r" b="b"/>
                <a:pathLst>
                  <a:path w="7716" h="10637" fill="none" extrusionOk="0">
                    <a:moveTo>
                      <a:pt x="7715" y="9815"/>
                    </a:moveTo>
                    <a:cubicBezTo>
                      <a:pt x="7327" y="10409"/>
                      <a:pt x="6620" y="10637"/>
                      <a:pt x="5981" y="10546"/>
                    </a:cubicBezTo>
                    <a:cubicBezTo>
                      <a:pt x="5342" y="10454"/>
                      <a:pt x="4748" y="10089"/>
                      <a:pt x="4223" y="9655"/>
                    </a:cubicBezTo>
                    <a:cubicBezTo>
                      <a:pt x="1530" y="7510"/>
                      <a:pt x="1" y="3675"/>
                      <a:pt x="366" y="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0" name="Google Shape;2800;p34"/>
              <p:cNvSpPr>
                <a:spLocks/>
              </p:cNvSpPr>
              <p:nvPr/>
            </p:nvSpPr>
            <p:spPr bwMode="auto">
              <a:xfrm>
                <a:off x="7191320" y="2974078"/>
                <a:ext cx="611494" cy="563289"/>
              </a:xfrm>
              <a:custGeom>
                <a:avLst/>
                <a:gdLst/>
                <a:ahLst/>
                <a:cxnLst>
                  <a:cxn ang="0">
                    <a:pos x="16909" y="1"/>
                  </a:cxn>
                  <a:cxn ang="0">
                    <a:pos x="13125" y="1237"/>
                  </a:cxn>
                  <a:cxn ang="0">
                    <a:pos x="11322" y="999"/>
                  </a:cxn>
                  <a:cxn ang="0">
                    <a:pos x="6780" y="2493"/>
                  </a:cxn>
                  <a:cxn ang="0">
                    <a:pos x="4223" y="6099"/>
                  </a:cxn>
                  <a:cxn ang="0">
                    <a:pos x="366" y="13061"/>
                  </a:cxn>
                  <a:cxn ang="0">
                    <a:pos x="1735" y="16987"/>
                  </a:cxn>
                  <a:cxn ang="0">
                    <a:pos x="1849" y="21095"/>
                  </a:cxn>
                  <a:cxn ang="0">
                    <a:pos x="4223" y="29746"/>
                  </a:cxn>
                  <a:cxn ang="0">
                    <a:pos x="9514" y="34135"/>
                  </a:cxn>
                  <a:cxn ang="0">
                    <a:pos x="9656" y="34129"/>
                  </a:cxn>
                  <a:cxn ang="0">
                    <a:pos x="17179" y="36012"/>
                  </a:cxn>
                  <a:cxn ang="0">
                    <a:pos x="18135" y="36011"/>
                  </a:cxn>
                  <a:cxn ang="0">
                    <a:pos x="23145" y="36206"/>
                  </a:cxn>
                  <a:cxn ang="0">
                    <a:pos x="24439" y="36270"/>
                  </a:cxn>
                  <a:cxn ang="0">
                    <a:pos x="32024" y="32485"/>
                  </a:cxn>
                  <a:cxn ang="0">
                    <a:pos x="35768" y="25934"/>
                  </a:cxn>
                  <a:cxn ang="0">
                    <a:pos x="37000" y="14248"/>
                  </a:cxn>
                  <a:cxn ang="0">
                    <a:pos x="29788" y="8016"/>
                  </a:cxn>
                  <a:cxn ang="0">
                    <a:pos x="16909" y="1"/>
                  </a:cxn>
                </a:cxnLst>
                <a:rect l="0" t="0" r="r" b="b"/>
                <a:pathLst>
                  <a:path w="39375" h="36271" extrusionOk="0">
                    <a:moveTo>
                      <a:pt x="16909" y="1"/>
                    </a:moveTo>
                    <a:cubicBezTo>
                      <a:pt x="14402" y="1"/>
                      <a:pt x="13125" y="1237"/>
                      <a:pt x="13125" y="1237"/>
                    </a:cubicBezTo>
                    <a:cubicBezTo>
                      <a:pt x="13125" y="1237"/>
                      <a:pt x="12415" y="999"/>
                      <a:pt x="11322" y="999"/>
                    </a:cubicBezTo>
                    <a:cubicBezTo>
                      <a:pt x="10123" y="999"/>
                      <a:pt x="8464" y="1286"/>
                      <a:pt x="6780" y="2493"/>
                    </a:cubicBezTo>
                    <a:cubicBezTo>
                      <a:pt x="3538" y="4798"/>
                      <a:pt x="4223" y="6099"/>
                      <a:pt x="4223" y="6099"/>
                    </a:cubicBezTo>
                    <a:cubicBezTo>
                      <a:pt x="2283" y="7537"/>
                      <a:pt x="731" y="10459"/>
                      <a:pt x="366" y="13061"/>
                    </a:cubicBezTo>
                    <a:cubicBezTo>
                      <a:pt x="1" y="15686"/>
                      <a:pt x="1735" y="16987"/>
                      <a:pt x="1735" y="16987"/>
                    </a:cubicBezTo>
                    <a:cubicBezTo>
                      <a:pt x="1735" y="16987"/>
                      <a:pt x="1667" y="19041"/>
                      <a:pt x="1849" y="21095"/>
                    </a:cubicBezTo>
                    <a:cubicBezTo>
                      <a:pt x="2032" y="23150"/>
                      <a:pt x="2397" y="26459"/>
                      <a:pt x="4223" y="29746"/>
                    </a:cubicBezTo>
                    <a:cubicBezTo>
                      <a:pt x="6518" y="33861"/>
                      <a:pt x="8916" y="34135"/>
                      <a:pt x="9514" y="34135"/>
                    </a:cubicBezTo>
                    <a:cubicBezTo>
                      <a:pt x="9606" y="34135"/>
                      <a:pt x="9656" y="34129"/>
                      <a:pt x="9656" y="34129"/>
                    </a:cubicBezTo>
                    <a:cubicBezTo>
                      <a:pt x="11592" y="35932"/>
                      <a:pt x="13988" y="36012"/>
                      <a:pt x="17179" y="36012"/>
                    </a:cubicBezTo>
                    <a:cubicBezTo>
                      <a:pt x="17490" y="36012"/>
                      <a:pt x="17809" y="36011"/>
                      <a:pt x="18135" y="36011"/>
                    </a:cubicBezTo>
                    <a:cubicBezTo>
                      <a:pt x="19631" y="36011"/>
                      <a:pt x="21291" y="36027"/>
                      <a:pt x="23145" y="36206"/>
                    </a:cubicBezTo>
                    <a:cubicBezTo>
                      <a:pt x="23604" y="36250"/>
                      <a:pt x="24035" y="36270"/>
                      <a:pt x="24439" y="36270"/>
                    </a:cubicBezTo>
                    <a:cubicBezTo>
                      <a:pt x="29674" y="36270"/>
                      <a:pt x="30584" y="32824"/>
                      <a:pt x="32024" y="32485"/>
                    </a:cubicBezTo>
                    <a:cubicBezTo>
                      <a:pt x="33577" y="32097"/>
                      <a:pt x="35768" y="25934"/>
                      <a:pt x="35768" y="25934"/>
                    </a:cubicBezTo>
                    <a:cubicBezTo>
                      <a:pt x="39374" y="24131"/>
                      <a:pt x="38758" y="18539"/>
                      <a:pt x="37000" y="14248"/>
                    </a:cubicBezTo>
                    <a:cubicBezTo>
                      <a:pt x="35083" y="9477"/>
                      <a:pt x="29788" y="8016"/>
                      <a:pt x="29788" y="8016"/>
                    </a:cubicBezTo>
                    <a:cubicBezTo>
                      <a:pt x="24015" y="1534"/>
                      <a:pt x="19700" y="1"/>
                      <a:pt x="169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1" name="Google Shape;2801;p34"/>
              <p:cNvSpPr>
                <a:spLocks/>
              </p:cNvSpPr>
              <p:nvPr/>
            </p:nvSpPr>
            <p:spPr bwMode="auto">
              <a:xfrm>
                <a:off x="7386307" y="3421912"/>
                <a:ext cx="114860" cy="189295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9587"/>
                  </a:cxn>
                  <a:cxn ang="0">
                    <a:pos x="3584" y="12189"/>
                  </a:cxn>
                  <a:cxn ang="0">
                    <a:pos x="3789" y="12189"/>
                  </a:cxn>
                  <a:cxn ang="0">
                    <a:pos x="7396" y="9587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12189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9587"/>
                    </a:lnTo>
                    <a:cubicBezTo>
                      <a:pt x="0" y="11573"/>
                      <a:pt x="1598" y="12189"/>
                      <a:pt x="3584" y="12189"/>
                    </a:cubicBezTo>
                    <a:lnTo>
                      <a:pt x="3789" y="12189"/>
                    </a:lnTo>
                    <a:cubicBezTo>
                      <a:pt x="5775" y="12189"/>
                      <a:pt x="7396" y="11573"/>
                      <a:pt x="7396" y="9587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2" name="Google Shape;2802;p34"/>
              <p:cNvSpPr>
                <a:spLocks/>
              </p:cNvSpPr>
              <p:nvPr/>
            </p:nvSpPr>
            <p:spPr bwMode="auto">
              <a:xfrm>
                <a:off x="7386307" y="3421912"/>
                <a:ext cx="114860" cy="129738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7601"/>
                  </a:cxn>
                  <a:cxn ang="0">
                    <a:pos x="5115" y="8354"/>
                  </a:cxn>
                  <a:cxn ang="0">
                    <a:pos x="7396" y="8194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8354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7601"/>
                    </a:lnTo>
                    <a:cubicBezTo>
                      <a:pt x="1960" y="8175"/>
                      <a:pt x="3697" y="8354"/>
                      <a:pt x="5115" y="8354"/>
                    </a:cubicBezTo>
                    <a:cubicBezTo>
                      <a:pt x="6010" y="8354"/>
                      <a:pt x="6778" y="8283"/>
                      <a:pt x="7396" y="8194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3" name="Google Shape;2803;p34"/>
              <p:cNvSpPr>
                <a:spLocks/>
              </p:cNvSpPr>
              <p:nvPr/>
            </p:nvSpPr>
            <p:spPr bwMode="auto">
              <a:xfrm>
                <a:off x="7616039" y="3351288"/>
                <a:ext cx="144289" cy="141944"/>
              </a:xfrm>
              <a:custGeom>
                <a:avLst/>
                <a:gdLst/>
                <a:ahLst/>
                <a:cxnLst>
                  <a:cxn ang="0">
                    <a:pos x="4654" y="0"/>
                  </a:cxn>
                  <a:cxn ang="0">
                    <a:pos x="114" y="4365"/>
                  </a:cxn>
                  <a:cxn ang="0">
                    <a:pos x="4451" y="9135"/>
                  </a:cxn>
                  <a:cxn ang="0">
                    <a:pos x="4659" y="9140"/>
                  </a:cxn>
                  <a:cxn ang="0">
                    <a:pos x="9199" y="4775"/>
                  </a:cxn>
                  <a:cxn ang="0">
                    <a:pos x="4862" y="5"/>
                  </a:cxn>
                  <a:cxn ang="0">
                    <a:pos x="4654" y="0"/>
                  </a:cxn>
                </a:cxnLst>
                <a:rect l="0" t="0" r="r" b="b"/>
                <a:pathLst>
                  <a:path w="9291" h="9140" extrusionOk="0">
                    <a:moveTo>
                      <a:pt x="4654" y="0"/>
                    </a:moveTo>
                    <a:cubicBezTo>
                      <a:pt x="2235" y="0"/>
                      <a:pt x="225" y="1923"/>
                      <a:pt x="114" y="4365"/>
                    </a:cubicBezTo>
                    <a:cubicBezTo>
                      <a:pt x="0" y="6898"/>
                      <a:pt x="1940" y="9021"/>
                      <a:pt x="4451" y="9135"/>
                    </a:cubicBezTo>
                    <a:cubicBezTo>
                      <a:pt x="4521" y="9138"/>
                      <a:pt x="4590" y="9140"/>
                      <a:pt x="4659" y="9140"/>
                    </a:cubicBezTo>
                    <a:cubicBezTo>
                      <a:pt x="7078" y="9140"/>
                      <a:pt x="9088" y="7216"/>
                      <a:pt x="9199" y="4775"/>
                    </a:cubicBezTo>
                    <a:cubicBezTo>
                      <a:pt x="9290" y="2242"/>
                      <a:pt x="7350" y="119"/>
                      <a:pt x="4862" y="5"/>
                    </a:cubicBezTo>
                    <a:cubicBezTo>
                      <a:pt x="4792" y="2"/>
                      <a:pt x="4723" y="0"/>
                      <a:pt x="465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4" name="Google Shape;2804;p34"/>
              <p:cNvSpPr>
                <a:spLocks/>
              </p:cNvSpPr>
              <p:nvPr/>
            </p:nvSpPr>
            <p:spPr bwMode="auto">
              <a:xfrm>
                <a:off x="7625964" y="3398148"/>
                <a:ext cx="121243" cy="40922"/>
              </a:xfrm>
              <a:custGeom>
                <a:avLst/>
                <a:gdLst/>
                <a:ahLst/>
                <a:cxnLst>
                  <a:cxn ang="0">
                    <a:pos x="3150" y="1"/>
                  </a:cxn>
                  <a:cxn ang="0">
                    <a:pos x="2602" y="24"/>
                  </a:cxn>
                  <a:cxn ang="0">
                    <a:pos x="2077" y="115"/>
                  </a:cxn>
                  <a:cxn ang="0">
                    <a:pos x="1050" y="434"/>
                  </a:cxn>
                  <a:cxn ang="0">
                    <a:pos x="571" y="663"/>
                  </a:cxn>
                  <a:cxn ang="0">
                    <a:pos x="92" y="914"/>
                  </a:cxn>
                  <a:cxn ang="0">
                    <a:pos x="46" y="1119"/>
                  </a:cxn>
                  <a:cxn ang="0">
                    <a:pos x="151" y="1189"/>
                  </a:cxn>
                  <a:cxn ang="0">
                    <a:pos x="229" y="1165"/>
                  </a:cxn>
                  <a:cxn ang="0">
                    <a:pos x="251" y="1165"/>
                  </a:cxn>
                  <a:cxn ang="0">
                    <a:pos x="708" y="959"/>
                  </a:cxn>
                  <a:cxn ang="0">
                    <a:pos x="1187" y="754"/>
                  </a:cxn>
                  <a:cxn ang="0">
                    <a:pos x="2146" y="503"/>
                  </a:cxn>
                  <a:cxn ang="0">
                    <a:pos x="3064" y="411"/>
                  </a:cxn>
                  <a:cxn ang="0">
                    <a:pos x="4132" y="526"/>
                  </a:cxn>
                  <a:cxn ang="0">
                    <a:pos x="5981" y="1302"/>
                  </a:cxn>
                  <a:cxn ang="0">
                    <a:pos x="7533" y="2580"/>
                  </a:cxn>
                  <a:cxn ang="0">
                    <a:pos x="7655" y="2635"/>
                  </a:cxn>
                  <a:cxn ang="0">
                    <a:pos x="7738" y="2603"/>
                  </a:cxn>
                  <a:cxn ang="0">
                    <a:pos x="7761" y="2397"/>
                  </a:cxn>
                  <a:cxn ang="0">
                    <a:pos x="7053" y="1599"/>
                  </a:cxn>
                  <a:cxn ang="0">
                    <a:pos x="6209" y="937"/>
                  </a:cxn>
                  <a:cxn ang="0">
                    <a:pos x="4223" y="115"/>
                  </a:cxn>
                  <a:cxn ang="0">
                    <a:pos x="3150" y="1"/>
                  </a:cxn>
                </a:cxnLst>
                <a:rect l="0" t="0" r="r" b="b"/>
                <a:pathLst>
                  <a:path w="7807" h="2635" extrusionOk="0">
                    <a:moveTo>
                      <a:pt x="3150" y="1"/>
                    </a:moveTo>
                    <a:lnTo>
                      <a:pt x="2602" y="24"/>
                    </a:lnTo>
                    <a:cubicBezTo>
                      <a:pt x="2420" y="24"/>
                      <a:pt x="2260" y="92"/>
                      <a:pt x="2077" y="115"/>
                    </a:cubicBezTo>
                    <a:cubicBezTo>
                      <a:pt x="1712" y="161"/>
                      <a:pt x="1393" y="320"/>
                      <a:pt x="1050" y="434"/>
                    </a:cubicBezTo>
                    <a:cubicBezTo>
                      <a:pt x="868" y="480"/>
                      <a:pt x="731" y="594"/>
                      <a:pt x="571" y="663"/>
                    </a:cubicBezTo>
                    <a:lnTo>
                      <a:pt x="92" y="914"/>
                    </a:lnTo>
                    <a:cubicBezTo>
                      <a:pt x="23" y="959"/>
                      <a:pt x="0" y="1028"/>
                      <a:pt x="46" y="1119"/>
                    </a:cubicBezTo>
                    <a:cubicBezTo>
                      <a:pt x="61" y="1163"/>
                      <a:pt x="104" y="1189"/>
                      <a:pt x="151" y="1189"/>
                    </a:cubicBezTo>
                    <a:cubicBezTo>
                      <a:pt x="177" y="1189"/>
                      <a:pt x="204" y="1181"/>
                      <a:pt x="229" y="1165"/>
                    </a:cubicBezTo>
                    <a:lnTo>
                      <a:pt x="251" y="1165"/>
                    </a:lnTo>
                    <a:lnTo>
                      <a:pt x="708" y="959"/>
                    </a:lnTo>
                    <a:cubicBezTo>
                      <a:pt x="868" y="891"/>
                      <a:pt x="1005" y="800"/>
                      <a:pt x="1187" y="754"/>
                    </a:cubicBezTo>
                    <a:cubicBezTo>
                      <a:pt x="1507" y="663"/>
                      <a:pt x="1804" y="526"/>
                      <a:pt x="2146" y="503"/>
                    </a:cubicBezTo>
                    <a:cubicBezTo>
                      <a:pt x="2450" y="440"/>
                      <a:pt x="2758" y="411"/>
                      <a:pt x="3064" y="411"/>
                    </a:cubicBezTo>
                    <a:cubicBezTo>
                      <a:pt x="3426" y="411"/>
                      <a:pt x="3786" y="452"/>
                      <a:pt x="4132" y="526"/>
                    </a:cubicBezTo>
                    <a:cubicBezTo>
                      <a:pt x="4794" y="663"/>
                      <a:pt x="5410" y="937"/>
                      <a:pt x="5981" y="1302"/>
                    </a:cubicBezTo>
                    <a:cubicBezTo>
                      <a:pt x="6528" y="1667"/>
                      <a:pt x="7076" y="2101"/>
                      <a:pt x="7533" y="2580"/>
                    </a:cubicBezTo>
                    <a:cubicBezTo>
                      <a:pt x="7570" y="2618"/>
                      <a:pt x="7615" y="2635"/>
                      <a:pt x="7655" y="2635"/>
                    </a:cubicBezTo>
                    <a:cubicBezTo>
                      <a:pt x="7688" y="2635"/>
                      <a:pt x="7718" y="2623"/>
                      <a:pt x="7738" y="2603"/>
                    </a:cubicBezTo>
                    <a:cubicBezTo>
                      <a:pt x="7807" y="2534"/>
                      <a:pt x="7807" y="2466"/>
                      <a:pt x="7761" y="2397"/>
                    </a:cubicBezTo>
                    <a:cubicBezTo>
                      <a:pt x="7556" y="2101"/>
                      <a:pt x="7304" y="1850"/>
                      <a:pt x="7053" y="1599"/>
                    </a:cubicBezTo>
                    <a:cubicBezTo>
                      <a:pt x="6780" y="1348"/>
                      <a:pt x="6506" y="1142"/>
                      <a:pt x="6209" y="937"/>
                    </a:cubicBezTo>
                    <a:cubicBezTo>
                      <a:pt x="5615" y="549"/>
                      <a:pt x="4931" y="252"/>
                      <a:pt x="4223" y="115"/>
                    </a:cubicBezTo>
                    <a:cubicBezTo>
                      <a:pt x="3881" y="24"/>
                      <a:pt x="3515" y="1"/>
                      <a:pt x="315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5" name="Google Shape;2805;p34"/>
              <p:cNvSpPr>
                <a:spLocks/>
              </p:cNvSpPr>
              <p:nvPr/>
            </p:nvSpPr>
            <p:spPr bwMode="auto">
              <a:xfrm>
                <a:off x="7602216" y="3417657"/>
                <a:ext cx="93941" cy="32442"/>
              </a:xfrm>
              <a:custGeom>
                <a:avLst/>
                <a:gdLst/>
                <a:ahLst/>
                <a:cxnLst>
                  <a:cxn ang="0">
                    <a:pos x="2442" y="0"/>
                  </a:cxn>
                  <a:cxn ang="0">
                    <a:pos x="1598" y="114"/>
                  </a:cxn>
                  <a:cxn ang="0">
                    <a:pos x="799" y="365"/>
                  </a:cxn>
                  <a:cxn ang="0">
                    <a:pos x="69" y="753"/>
                  </a:cxn>
                  <a:cxn ang="0">
                    <a:pos x="23" y="913"/>
                  </a:cxn>
                  <a:cxn ang="0">
                    <a:pos x="120" y="968"/>
                  </a:cxn>
                  <a:cxn ang="0">
                    <a:pos x="160" y="959"/>
                  </a:cxn>
                  <a:cxn ang="0">
                    <a:pos x="183" y="959"/>
                  </a:cxn>
                  <a:cxn ang="0">
                    <a:pos x="913" y="639"/>
                  </a:cxn>
                  <a:cxn ang="0">
                    <a:pos x="1666" y="457"/>
                  </a:cxn>
                  <a:cxn ang="0">
                    <a:pos x="2304" y="400"/>
                  </a:cxn>
                  <a:cxn ang="0">
                    <a:pos x="3196" y="502"/>
                  </a:cxn>
                  <a:cxn ang="0">
                    <a:pos x="4611" y="1096"/>
                  </a:cxn>
                  <a:cxn ang="0">
                    <a:pos x="5843" y="2054"/>
                  </a:cxn>
                  <a:cxn ang="0">
                    <a:pos x="5923" y="2089"/>
                  </a:cxn>
                  <a:cxn ang="0">
                    <a:pos x="6003" y="2054"/>
                  </a:cxn>
                  <a:cxn ang="0">
                    <a:pos x="6026" y="1918"/>
                  </a:cxn>
                  <a:cxn ang="0">
                    <a:pos x="4839" y="731"/>
                  </a:cxn>
                  <a:cxn ang="0">
                    <a:pos x="3287" y="92"/>
                  </a:cxn>
                  <a:cxn ang="0">
                    <a:pos x="2442" y="0"/>
                  </a:cxn>
                </a:cxnLst>
                <a:rect l="0" t="0" r="r" b="b"/>
                <a:pathLst>
                  <a:path w="6049" h="2089" extrusionOk="0">
                    <a:moveTo>
                      <a:pt x="2442" y="0"/>
                    </a:moveTo>
                    <a:cubicBezTo>
                      <a:pt x="2168" y="23"/>
                      <a:pt x="1872" y="23"/>
                      <a:pt x="1598" y="114"/>
                    </a:cubicBezTo>
                    <a:cubicBezTo>
                      <a:pt x="1324" y="160"/>
                      <a:pt x="1073" y="274"/>
                      <a:pt x="799" y="365"/>
                    </a:cubicBezTo>
                    <a:cubicBezTo>
                      <a:pt x="548" y="480"/>
                      <a:pt x="320" y="616"/>
                      <a:pt x="69" y="753"/>
                    </a:cubicBezTo>
                    <a:cubicBezTo>
                      <a:pt x="23" y="776"/>
                      <a:pt x="0" y="845"/>
                      <a:pt x="23" y="913"/>
                    </a:cubicBezTo>
                    <a:cubicBezTo>
                      <a:pt x="40" y="947"/>
                      <a:pt x="81" y="968"/>
                      <a:pt x="120" y="968"/>
                    </a:cubicBezTo>
                    <a:cubicBezTo>
                      <a:pt x="134" y="968"/>
                      <a:pt x="148" y="965"/>
                      <a:pt x="160" y="959"/>
                    </a:cubicBezTo>
                    <a:lnTo>
                      <a:pt x="183" y="959"/>
                    </a:lnTo>
                    <a:cubicBezTo>
                      <a:pt x="434" y="845"/>
                      <a:pt x="662" y="731"/>
                      <a:pt x="913" y="639"/>
                    </a:cubicBezTo>
                    <a:cubicBezTo>
                      <a:pt x="1164" y="571"/>
                      <a:pt x="1415" y="480"/>
                      <a:pt x="1666" y="457"/>
                    </a:cubicBezTo>
                    <a:cubicBezTo>
                      <a:pt x="1876" y="419"/>
                      <a:pt x="2090" y="400"/>
                      <a:pt x="2304" y="400"/>
                    </a:cubicBezTo>
                    <a:cubicBezTo>
                      <a:pt x="2603" y="400"/>
                      <a:pt x="2903" y="436"/>
                      <a:pt x="3196" y="502"/>
                    </a:cubicBezTo>
                    <a:cubicBezTo>
                      <a:pt x="3698" y="594"/>
                      <a:pt x="4177" y="822"/>
                      <a:pt x="4611" y="1096"/>
                    </a:cubicBezTo>
                    <a:cubicBezTo>
                      <a:pt x="5044" y="1370"/>
                      <a:pt x="5455" y="1689"/>
                      <a:pt x="5843" y="2054"/>
                    </a:cubicBezTo>
                    <a:cubicBezTo>
                      <a:pt x="5866" y="2077"/>
                      <a:pt x="5895" y="2089"/>
                      <a:pt x="5923" y="2089"/>
                    </a:cubicBezTo>
                    <a:cubicBezTo>
                      <a:pt x="5952" y="2089"/>
                      <a:pt x="5980" y="2077"/>
                      <a:pt x="6003" y="2054"/>
                    </a:cubicBezTo>
                    <a:cubicBezTo>
                      <a:pt x="6049" y="2009"/>
                      <a:pt x="6049" y="1940"/>
                      <a:pt x="6026" y="1918"/>
                    </a:cubicBezTo>
                    <a:cubicBezTo>
                      <a:pt x="5706" y="1438"/>
                      <a:pt x="5296" y="1050"/>
                      <a:pt x="4839" y="731"/>
                    </a:cubicBezTo>
                    <a:cubicBezTo>
                      <a:pt x="4383" y="411"/>
                      <a:pt x="3835" y="206"/>
                      <a:pt x="3287" y="92"/>
                    </a:cubicBezTo>
                    <a:cubicBezTo>
                      <a:pt x="3013" y="23"/>
                      <a:pt x="2716" y="0"/>
                      <a:pt x="24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6" name="Google Shape;2806;p34"/>
              <p:cNvSpPr>
                <a:spLocks/>
              </p:cNvSpPr>
              <p:nvPr/>
            </p:nvSpPr>
            <p:spPr bwMode="auto">
              <a:xfrm>
                <a:off x="7136011" y="3236600"/>
                <a:ext cx="161310" cy="141944"/>
              </a:xfrm>
              <a:custGeom>
                <a:avLst/>
                <a:gdLst/>
                <a:ahLst/>
                <a:cxnLst>
                  <a:cxn ang="0">
                    <a:pos x="5223" y="0"/>
                  </a:cxn>
                  <a:cxn ang="0">
                    <a:pos x="1119" y="2550"/>
                  </a:cxn>
                  <a:cxn ang="0">
                    <a:pos x="3174" y="8667"/>
                  </a:cxn>
                  <a:cxn ang="0">
                    <a:pos x="5179" y="9139"/>
                  </a:cxn>
                  <a:cxn ang="0">
                    <a:pos x="9268" y="6567"/>
                  </a:cxn>
                  <a:cxn ang="0">
                    <a:pos x="7236" y="473"/>
                  </a:cxn>
                  <a:cxn ang="0">
                    <a:pos x="5223" y="0"/>
                  </a:cxn>
                </a:cxnLst>
                <a:rect l="0" t="0" r="r" b="b"/>
                <a:pathLst>
                  <a:path w="10387" h="9140" extrusionOk="0">
                    <a:moveTo>
                      <a:pt x="5223" y="0"/>
                    </a:moveTo>
                    <a:cubicBezTo>
                      <a:pt x="3539" y="0"/>
                      <a:pt x="1917" y="938"/>
                      <a:pt x="1119" y="2550"/>
                    </a:cubicBezTo>
                    <a:cubicBezTo>
                      <a:pt x="1" y="4810"/>
                      <a:pt x="937" y="7549"/>
                      <a:pt x="3174" y="8667"/>
                    </a:cubicBezTo>
                    <a:cubicBezTo>
                      <a:pt x="3821" y="8987"/>
                      <a:pt x="4505" y="9139"/>
                      <a:pt x="5179" y="9139"/>
                    </a:cubicBezTo>
                    <a:cubicBezTo>
                      <a:pt x="6858" y="9139"/>
                      <a:pt x="8470" y="8196"/>
                      <a:pt x="9268" y="6567"/>
                    </a:cubicBezTo>
                    <a:cubicBezTo>
                      <a:pt x="10386" y="4307"/>
                      <a:pt x="9473" y="1568"/>
                      <a:pt x="7236" y="473"/>
                    </a:cubicBezTo>
                    <a:cubicBezTo>
                      <a:pt x="6588" y="152"/>
                      <a:pt x="5901" y="0"/>
                      <a:pt x="52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7" name="Google Shape;2807;p34"/>
              <p:cNvSpPr>
                <a:spLocks/>
              </p:cNvSpPr>
              <p:nvPr/>
            </p:nvSpPr>
            <p:spPr bwMode="auto">
              <a:xfrm>
                <a:off x="7157989" y="3282373"/>
                <a:ext cx="117360" cy="49277"/>
              </a:xfrm>
              <a:custGeom>
                <a:avLst/>
                <a:gdLst/>
                <a:ahLst/>
                <a:cxnLst>
                  <a:cxn ang="0">
                    <a:pos x="2588" y="0"/>
                  </a:cxn>
                  <a:cxn ang="0">
                    <a:pos x="2169" y="14"/>
                  </a:cxn>
                  <a:cxn ang="0">
                    <a:pos x="1097" y="196"/>
                  </a:cxn>
                  <a:cxn ang="0">
                    <a:pos x="92" y="562"/>
                  </a:cxn>
                  <a:cxn ang="0">
                    <a:pos x="24" y="744"/>
                  </a:cxn>
                  <a:cxn ang="0">
                    <a:pos x="160" y="841"/>
                  </a:cxn>
                  <a:cxn ang="0">
                    <a:pos x="206" y="835"/>
                  </a:cxn>
                  <a:cxn ang="0">
                    <a:pos x="2192" y="447"/>
                  </a:cxn>
                  <a:cxn ang="0">
                    <a:pos x="2501" y="442"/>
                  </a:cxn>
                  <a:cxn ang="0">
                    <a:pos x="4178" y="653"/>
                  </a:cxn>
                  <a:cxn ang="0">
                    <a:pos x="5936" y="1589"/>
                  </a:cxn>
                  <a:cxn ang="0">
                    <a:pos x="6643" y="2296"/>
                  </a:cxn>
                  <a:cxn ang="0">
                    <a:pos x="6963" y="2684"/>
                  </a:cxn>
                  <a:cxn ang="0">
                    <a:pos x="7259" y="3095"/>
                  </a:cxn>
                  <a:cxn ang="0">
                    <a:pos x="7282" y="3118"/>
                  </a:cxn>
                  <a:cxn ang="0">
                    <a:pos x="7388" y="3173"/>
                  </a:cxn>
                  <a:cxn ang="0">
                    <a:pos x="7488" y="3141"/>
                  </a:cxn>
                  <a:cxn ang="0">
                    <a:pos x="7511" y="2935"/>
                  </a:cxn>
                  <a:cxn ang="0">
                    <a:pos x="7237" y="2502"/>
                  </a:cxn>
                  <a:cxn ang="0">
                    <a:pos x="6917" y="2068"/>
                  </a:cxn>
                  <a:cxn ang="0">
                    <a:pos x="6164" y="1292"/>
                  </a:cxn>
                  <a:cxn ang="0">
                    <a:pos x="5753" y="950"/>
                  </a:cxn>
                  <a:cxn ang="0">
                    <a:pos x="5296" y="676"/>
                  </a:cxn>
                  <a:cxn ang="0">
                    <a:pos x="4292" y="242"/>
                  </a:cxn>
                  <a:cxn ang="0">
                    <a:pos x="2588" y="0"/>
                  </a:cxn>
                </a:cxnLst>
                <a:rect l="0" t="0" r="r" b="b"/>
                <a:pathLst>
                  <a:path w="7557" h="3173" extrusionOk="0">
                    <a:moveTo>
                      <a:pt x="2588" y="0"/>
                    </a:moveTo>
                    <a:cubicBezTo>
                      <a:pt x="2448" y="0"/>
                      <a:pt x="2308" y="5"/>
                      <a:pt x="2169" y="14"/>
                    </a:cubicBezTo>
                    <a:cubicBezTo>
                      <a:pt x="1804" y="59"/>
                      <a:pt x="1439" y="105"/>
                      <a:pt x="1097" y="196"/>
                    </a:cubicBezTo>
                    <a:cubicBezTo>
                      <a:pt x="754" y="288"/>
                      <a:pt x="412" y="402"/>
                      <a:pt x="92" y="562"/>
                    </a:cubicBezTo>
                    <a:cubicBezTo>
                      <a:pt x="24" y="584"/>
                      <a:pt x="1" y="653"/>
                      <a:pt x="24" y="744"/>
                    </a:cubicBezTo>
                    <a:cubicBezTo>
                      <a:pt x="43" y="801"/>
                      <a:pt x="92" y="841"/>
                      <a:pt x="160" y="841"/>
                    </a:cubicBezTo>
                    <a:cubicBezTo>
                      <a:pt x="175" y="841"/>
                      <a:pt x="190" y="840"/>
                      <a:pt x="206" y="835"/>
                    </a:cubicBezTo>
                    <a:cubicBezTo>
                      <a:pt x="846" y="607"/>
                      <a:pt x="1530" y="493"/>
                      <a:pt x="2192" y="447"/>
                    </a:cubicBezTo>
                    <a:cubicBezTo>
                      <a:pt x="2295" y="444"/>
                      <a:pt x="2398" y="442"/>
                      <a:pt x="2501" y="442"/>
                    </a:cubicBezTo>
                    <a:cubicBezTo>
                      <a:pt x="3065" y="442"/>
                      <a:pt x="3638" y="499"/>
                      <a:pt x="4178" y="653"/>
                    </a:cubicBezTo>
                    <a:cubicBezTo>
                      <a:pt x="4817" y="835"/>
                      <a:pt x="5411" y="1155"/>
                      <a:pt x="5936" y="1589"/>
                    </a:cubicBezTo>
                    <a:cubicBezTo>
                      <a:pt x="6209" y="1794"/>
                      <a:pt x="6415" y="2045"/>
                      <a:pt x="6643" y="2296"/>
                    </a:cubicBezTo>
                    <a:cubicBezTo>
                      <a:pt x="6780" y="2410"/>
                      <a:pt x="6871" y="2547"/>
                      <a:pt x="6963" y="2684"/>
                    </a:cubicBezTo>
                    <a:lnTo>
                      <a:pt x="7259" y="3095"/>
                    </a:lnTo>
                    <a:lnTo>
                      <a:pt x="7282" y="3118"/>
                    </a:lnTo>
                    <a:cubicBezTo>
                      <a:pt x="7307" y="3156"/>
                      <a:pt x="7346" y="3173"/>
                      <a:pt x="7388" y="3173"/>
                    </a:cubicBezTo>
                    <a:cubicBezTo>
                      <a:pt x="7422" y="3173"/>
                      <a:pt x="7457" y="3161"/>
                      <a:pt x="7488" y="3141"/>
                    </a:cubicBezTo>
                    <a:cubicBezTo>
                      <a:pt x="7556" y="3095"/>
                      <a:pt x="7556" y="3004"/>
                      <a:pt x="7511" y="2935"/>
                    </a:cubicBezTo>
                    <a:lnTo>
                      <a:pt x="7237" y="2502"/>
                    </a:lnTo>
                    <a:cubicBezTo>
                      <a:pt x="7122" y="2365"/>
                      <a:pt x="7054" y="2182"/>
                      <a:pt x="6917" y="2068"/>
                    </a:cubicBezTo>
                    <a:cubicBezTo>
                      <a:pt x="6689" y="1794"/>
                      <a:pt x="6461" y="1520"/>
                      <a:pt x="6164" y="1292"/>
                    </a:cubicBezTo>
                    <a:cubicBezTo>
                      <a:pt x="6027" y="1178"/>
                      <a:pt x="5913" y="1041"/>
                      <a:pt x="5753" y="950"/>
                    </a:cubicBezTo>
                    <a:lnTo>
                      <a:pt x="5296" y="676"/>
                    </a:lnTo>
                    <a:cubicBezTo>
                      <a:pt x="4977" y="516"/>
                      <a:pt x="4657" y="333"/>
                      <a:pt x="4292" y="242"/>
                    </a:cubicBezTo>
                    <a:cubicBezTo>
                      <a:pt x="3742" y="77"/>
                      <a:pt x="3162" y="0"/>
                      <a:pt x="25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8" name="Google Shape;2808;p34"/>
              <p:cNvSpPr>
                <a:spLocks/>
              </p:cNvSpPr>
              <p:nvPr/>
            </p:nvSpPr>
            <p:spPr bwMode="auto">
              <a:xfrm>
                <a:off x="7196990" y="3318531"/>
                <a:ext cx="91115" cy="38887"/>
              </a:xfrm>
              <a:custGeom>
                <a:avLst/>
                <a:gdLst/>
                <a:ahLst/>
                <a:cxnLst>
                  <a:cxn ang="0">
                    <a:pos x="2028" y="0"/>
                  </a:cxn>
                  <a:cxn ang="0">
                    <a:pos x="1690" y="14"/>
                  </a:cxn>
                  <a:cxn ang="0">
                    <a:pos x="69" y="470"/>
                  </a:cxn>
                  <a:cxn ang="0">
                    <a:pos x="24" y="607"/>
                  </a:cxn>
                  <a:cxn ang="0">
                    <a:pos x="123" y="682"/>
                  </a:cxn>
                  <a:cxn ang="0">
                    <a:pos x="161" y="676"/>
                  </a:cxn>
                  <a:cxn ang="0">
                    <a:pos x="1713" y="448"/>
                  </a:cxn>
                  <a:cxn ang="0">
                    <a:pos x="2093" y="431"/>
                  </a:cxn>
                  <a:cxn ang="0">
                    <a:pos x="3242" y="585"/>
                  </a:cxn>
                  <a:cxn ang="0">
                    <a:pos x="4589" y="1292"/>
                  </a:cxn>
                  <a:cxn ang="0">
                    <a:pos x="5159" y="1817"/>
                  </a:cxn>
                  <a:cxn ang="0">
                    <a:pos x="5639" y="2433"/>
                  </a:cxn>
                  <a:cxn ang="0">
                    <a:pos x="5661" y="2456"/>
                  </a:cxn>
                  <a:cxn ang="0">
                    <a:pos x="5746" y="2504"/>
                  </a:cxn>
                  <a:cxn ang="0">
                    <a:pos x="5798" y="2479"/>
                  </a:cxn>
                  <a:cxn ang="0">
                    <a:pos x="5844" y="2319"/>
                  </a:cxn>
                  <a:cxn ang="0">
                    <a:pos x="5388" y="1635"/>
                  </a:cxn>
                  <a:cxn ang="0">
                    <a:pos x="4817" y="1018"/>
                  </a:cxn>
                  <a:cxn ang="0">
                    <a:pos x="4132" y="516"/>
                  </a:cxn>
                  <a:cxn ang="0">
                    <a:pos x="3356" y="197"/>
                  </a:cxn>
                  <a:cxn ang="0">
                    <a:pos x="2028" y="0"/>
                  </a:cxn>
                </a:cxnLst>
                <a:rect l="0" t="0" r="r" b="b"/>
                <a:pathLst>
                  <a:path w="5867" h="2504" extrusionOk="0">
                    <a:moveTo>
                      <a:pt x="2028" y="0"/>
                    </a:moveTo>
                    <a:cubicBezTo>
                      <a:pt x="1914" y="0"/>
                      <a:pt x="1802" y="5"/>
                      <a:pt x="1690" y="14"/>
                    </a:cubicBezTo>
                    <a:cubicBezTo>
                      <a:pt x="1119" y="60"/>
                      <a:pt x="571" y="197"/>
                      <a:pt x="69" y="470"/>
                    </a:cubicBezTo>
                    <a:cubicBezTo>
                      <a:pt x="24" y="493"/>
                      <a:pt x="1" y="539"/>
                      <a:pt x="24" y="607"/>
                    </a:cubicBezTo>
                    <a:cubicBezTo>
                      <a:pt x="24" y="645"/>
                      <a:pt x="69" y="682"/>
                      <a:pt x="123" y="682"/>
                    </a:cubicBezTo>
                    <a:cubicBezTo>
                      <a:pt x="135" y="682"/>
                      <a:pt x="148" y="680"/>
                      <a:pt x="161" y="676"/>
                    </a:cubicBezTo>
                    <a:cubicBezTo>
                      <a:pt x="663" y="562"/>
                      <a:pt x="1188" y="470"/>
                      <a:pt x="1713" y="448"/>
                    </a:cubicBezTo>
                    <a:cubicBezTo>
                      <a:pt x="1838" y="436"/>
                      <a:pt x="1965" y="431"/>
                      <a:pt x="2093" y="431"/>
                    </a:cubicBezTo>
                    <a:cubicBezTo>
                      <a:pt x="2476" y="431"/>
                      <a:pt x="2865" y="482"/>
                      <a:pt x="3242" y="585"/>
                    </a:cubicBezTo>
                    <a:cubicBezTo>
                      <a:pt x="3721" y="744"/>
                      <a:pt x="4201" y="973"/>
                      <a:pt x="4589" y="1292"/>
                    </a:cubicBezTo>
                    <a:cubicBezTo>
                      <a:pt x="4794" y="1452"/>
                      <a:pt x="4977" y="1635"/>
                      <a:pt x="5159" y="1817"/>
                    </a:cubicBezTo>
                    <a:cubicBezTo>
                      <a:pt x="5342" y="2023"/>
                      <a:pt x="5479" y="2251"/>
                      <a:pt x="5639" y="2433"/>
                    </a:cubicBezTo>
                    <a:lnTo>
                      <a:pt x="5661" y="2456"/>
                    </a:lnTo>
                    <a:cubicBezTo>
                      <a:pt x="5690" y="2484"/>
                      <a:pt x="5718" y="2504"/>
                      <a:pt x="5746" y="2504"/>
                    </a:cubicBezTo>
                    <a:cubicBezTo>
                      <a:pt x="5764" y="2504"/>
                      <a:pt x="5781" y="2497"/>
                      <a:pt x="5798" y="2479"/>
                    </a:cubicBezTo>
                    <a:cubicBezTo>
                      <a:pt x="5867" y="2456"/>
                      <a:pt x="5867" y="2388"/>
                      <a:pt x="5844" y="2319"/>
                    </a:cubicBezTo>
                    <a:cubicBezTo>
                      <a:pt x="5707" y="2091"/>
                      <a:pt x="5570" y="1840"/>
                      <a:pt x="5388" y="1635"/>
                    </a:cubicBezTo>
                    <a:cubicBezTo>
                      <a:pt x="5205" y="1429"/>
                      <a:pt x="5045" y="1201"/>
                      <a:pt x="4817" y="1018"/>
                    </a:cubicBezTo>
                    <a:cubicBezTo>
                      <a:pt x="4611" y="836"/>
                      <a:pt x="4383" y="676"/>
                      <a:pt x="4132" y="516"/>
                    </a:cubicBezTo>
                    <a:cubicBezTo>
                      <a:pt x="3881" y="402"/>
                      <a:pt x="3630" y="265"/>
                      <a:pt x="3356" y="197"/>
                    </a:cubicBezTo>
                    <a:cubicBezTo>
                      <a:pt x="2920" y="69"/>
                      <a:pt x="2470" y="0"/>
                      <a:pt x="202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29" name="Google Shape;2809;p34"/>
              <p:cNvSpPr>
                <a:spLocks/>
              </p:cNvSpPr>
              <p:nvPr/>
            </p:nvSpPr>
            <p:spPr bwMode="auto">
              <a:xfrm>
                <a:off x="7220039" y="3053384"/>
                <a:ext cx="479271" cy="472314"/>
              </a:xfrm>
              <a:custGeom>
                <a:avLst/>
                <a:gdLst/>
                <a:ahLst/>
                <a:cxnLst>
                  <a:cxn ang="0">
                    <a:pos x="15447" y="1"/>
                  </a:cxn>
                  <a:cxn ang="0">
                    <a:pos x="845" y="13410"/>
                  </a:cxn>
                  <a:cxn ang="0">
                    <a:pos x="13650" y="30324"/>
                  </a:cxn>
                  <a:cxn ang="0">
                    <a:pos x="15406" y="30412"/>
                  </a:cxn>
                  <a:cxn ang="0">
                    <a:pos x="29993" y="16446"/>
                  </a:cxn>
                  <a:cxn ang="0">
                    <a:pos x="16960" y="80"/>
                  </a:cxn>
                  <a:cxn ang="0">
                    <a:pos x="15447" y="1"/>
                  </a:cxn>
                </a:cxnLst>
                <a:rect l="0" t="0" r="r" b="b"/>
                <a:pathLst>
                  <a:path w="30861" h="30413" extrusionOk="0">
                    <a:moveTo>
                      <a:pt x="15447" y="1"/>
                    </a:moveTo>
                    <a:cubicBezTo>
                      <a:pt x="8038" y="1"/>
                      <a:pt x="1657" y="5734"/>
                      <a:pt x="845" y="13410"/>
                    </a:cubicBezTo>
                    <a:cubicBezTo>
                      <a:pt x="0" y="21627"/>
                      <a:pt x="3584" y="29319"/>
                      <a:pt x="13650" y="30324"/>
                    </a:cubicBezTo>
                    <a:cubicBezTo>
                      <a:pt x="14249" y="30383"/>
                      <a:pt x="14834" y="30412"/>
                      <a:pt x="15406" y="30412"/>
                    </a:cubicBezTo>
                    <a:cubicBezTo>
                      <a:pt x="23827" y="30412"/>
                      <a:pt x="29202" y="24120"/>
                      <a:pt x="29993" y="16446"/>
                    </a:cubicBezTo>
                    <a:cubicBezTo>
                      <a:pt x="30860" y="8229"/>
                      <a:pt x="25017" y="902"/>
                      <a:pt x="16960" y="80"/>
                    </a:cubicBezTo>
                    <a:cubicBezTo>
                      <a:pt x="16452" y="27"/>
                      <a:pt x="15947" y="1"/>
                      <a:pt x="15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0" name="Google Shape;2810;p34"/>
              <p:cNvSpPr>
                <a:spLocks/>
              </p:cNvSpPr>
              <p:nvPr/>
            </p:nvSpPr>
            <p:spPr bwMode="auto">
              <a:xfrm>
                <a:off x="7283145" y="3153892"/>
                <a:ext cx="324717" cy="98911"/>
              </a:xfrm>
              <a:custGeom>
                <a:avLst/>
                <a:gdLst/>
                <a:ahLst/>
                <a:cxnLst>
                  <a:cxn ang="0">
                    <a:pos x="20908" y="0"/>
                  </a:cxn>
                  <a:cxn ang="0">
                    <a:pos x="14677" y="5296"/>
                  </a:cxn>
                  <a:cxn ang="0">
                    <a:pos x="12782" y="5250"/>
                  </a:cxn>
                  <a:cxn ang="0">
                    <a:pos x="11892" y="3492"/>
                  </a:cxn>
                  <a:cxn ang="0">
                    <a:pos x="12394" y="1484"/>
                  </a:cxn>
                  <a:cxn ang="0">
                    <a:pos x="11276" y="4040"/>
                  </a:cxn>
                  <a:cxn ang="0">
                    <a:pos x="9267" y="5935"/>
                  </a:cxn>
                  <a:cxn ang="0">
                    <a:pos x="6597" y="5889"/>
                  </a:cxn>
                  <a:cxn ang="0">
                    <a:pos x="5638" y="3470"/>
                  </a:cxn>
                  <a:cxn ang="0">
                    <a:pos x="3127" y="5912"/>
                  </a:cxn>
                  <a:cxn ang="0">
                    <a:pos x="982" y="5958"/>
                  </a:cxn>
                  <a:cxn ang="0">
                    <a:pos x="434" y="4086"/>
                  </a:cxn>
                </a:cxnLst>
                <a:rect l="0" t="0" r="r" b="b"/>
                <a:pathLst>
                  <a:path w="20909" h="6369" fill="none" extrusionOk="0">
                    <a:moveTo>
                      <a:pt x="20908" y="0"/>
                    </a:moveTo>
                    <a:cubicBezTo>
                      <a:pt x="19744" y="2579"/>
                      <a:pt x="17302" y="4246"/>
                      <a:pt x="14677" y="5296"/>
                    </a:cubicBezTo>
                    <a:cubicBezTo>
                      <a:pt x="14015" y="5570"/>
                      <a:pt x="13353" y="5570"/>
                      <a:pt x="12782" y="5250"/>
                    </a:cubicBezTo>
                    <a:cubicBezTo>
                      <a:pt x="12189" y="4908"/>
                      <a:pt x="11892" y="4177"/>
                      <a:pt x="11892" y="3492"/>
                    </a:cubicBezTo>
                    <a:cubicBezTo>
                      <a:pt x="11915" y="2785"/>
                      <a:pt x="12166" y="2123"/>
                      <a:pt x="12394" y="1484"/>
                    </a:cubicBezTo>
                    <a:cubicBezTo>
                      <a:pt x="12075" y="2374"/>
                      <a:pt x="11755" y="3241"/>
                      <a:pt x="11276" y="4040"/>
                    </a:cubicBezTo>
                    <a:cubicBezTo>
                      <a:pt x="10774" y="4839"/>
                      <a:pt x="10112" y="5547"/>
                      <a:pt x="9267" y="5935"/>
                    </a:cubicBezTo>
                    <a:cubicBezTo>
                      <a:pt x="8423" y="6323"/>
                      <a:pt x="7396" y="6368"/>
                      <a:pt x="6597" y="5889"/>
                    </a:cubicBezTo>
                    <a:cubicBezTo>
                      <a:pt x="5798" y="5410"/>
                      <a:pt x="5341" y="4360"/>
                      <a:pt x="5638" y="3470"/>
                    </a:cubicBezTo>
                    <a:cubicBezTo>
                      <a:pt x="5159" y="4565"/>
                      <a:pt x="4223" y="5478"/>
                      <a:pt x="3127" y="5912"/>
                    </a:cubicBezTo>
                    <a:cubicBezTo>
                      <a:pt x="2443" y="6209"/>
                      <a:pt x="1621" y="6300"/>
                      <a:pt x="982" y="5958"/>
                    </a:cubicBezTo>
                    <a:cubicBezTo>
                      <a:pt x="343" y="5615"/>
                      <a:pt x="0" y="4679"/>
                      <a:pt x="434" y="408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1" name="Google Shape;2811;p34"/>
              <p:cNvSpPr>
                <a:spLocks/>
              </p:cNvSpPr>
              <p:nvPr/>
            </p:nvSpPr>
            <p:spPr bwMode="auto">
              <a:xfrm>
                <a:off x="7493369" y="3308808"/>
                <a:ext cx="101395" cy="102467"/>
              </a:xfrm>
              <a:custGeom>
                <a:avLst/>
                <a:gdLst/>
                <a:ahLst/>
                <a:cxnLst>
                  <a:cxn ang="0">
                    <a:pos x="3265" y="1"/>
                  </a:cxn>
                  <a:cxn ang="0">
                    <a:pos x="1" y="3311"/>
                  </a:cxn>
                  <a:cxn ang="0">
                    <a:pos x="3265" y="6597"/>
                  </a:cxn>
                  <a:cxn ang="0">
                    <a:pos x="6529" y="3311"/>
                  </a:cxn>
                  <a:cxn ang="0">
                    <a:pos x="3265" y="1"/>
                  </a:cxn>
                </a:cxnLst>
                <a:rect l="0" t="0" r="r" b="b"/>
                <a:pathLst>
                  <a:path w="6529" h="6598" extrusionOk="0">
                    <a:moveTo>
                      <a:pt x="3265" y="1"/>
                    </a:moveTo>
                    <a:cubicBezTo>
                      <a:pt x="1462" y="1"/>
                      <a:pt x="1" y="1484"/>
                      <a:pt x="1" y="3311"/>
                    </a:cubicBezTo>
                    <a:cubicBezTo>
                      <a:pt x="1" y="5114"/>
                      <a:pt x="1462" y="6597"/>
                      <a:pt x="3265" y="6597"/>
                    </a:cubicBezTo>
                    <a:cubicBezTo>
                      <a:pt x="5068" y="6597"/>
                      <a:pt x="6529" y="5114"/>
                      <a:pt x="6529" y="3311"/>
                    </a:cubicBezTo>
                    <a:cubicBezTo>
                      <a:pt x="6529" y="1484"/>
                      <a:pt x="5068" y="1"/>
                      <a:pt x="326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2" name="Google Shape;2812;p34"/>
              <p:cNvSpPr>
                <a:spLocks/>
              </p:cNvSpPr>
              <p:nvPr/>
            </p:nvSpPr>
            <p:spPr bwMode="auto">
              <a:xfrm>
                <a:off x="7492312" y="3313064"/>
                <a:ext cx="100681" cy="102110"/>
              </a:xfrm>
              <a:custGeom>
                <a:avLst/>
                <a:gdLst/>
                <a:ahLst/>
                <a:cxnLst>
                  <a:cxn ang="0">
                    <a:pos x="3241" y="1"/>
                  </a:cxn>
                  <a:cxn ang="0">
                    <a:pos x="0" y="3288"/>
                  </a:cxn>
                  <a:cxn ang="0">
                    <a:pos x="3241" y="6574"/>
                  </a:cxn>
                  <a:cxn ang="0">
                    <a:pos x="6483" y="3288"/>
                  </a:cxn>
                  <a:cxn ang="0">
                    <a:pos x="3241" y="1"/>
                  </a:cxn>
                </a:cxnLst>
                <a:rect l="0" t="0" r="r" b="b"/>
                <a:pathLst>
                  <a:path w="6483" h="6575" extrusionOk="0">
                    <a:moveTo>
                      <a:pt x="3241" y="1"/>
                    </a:moveTo>
                    <a:cubicBezTo>
                      <a:pt x="1461" y="1"/>
                      <a:pt x="0" y="1484"/>
                      <a:pt x="0" y="3288"/>
                    </a:cubicBezTo>
                    <a:cubicBezTo>
                      <a:pt x="0" y="5091"/>
                      <a:pt x="1461" y="6574"/>
                      <a:pt x="3241" y="6574"/>
                    </a:cubicBezTo>
                    <a:cubicBezTo>
                      <a:pt x="5045" y="6574"/>
                      <a:pt x="6483" y="5091"/>
                      <a:pt x="6483" y="3288"/>
                    </a:cubicBezTo>
                    <a:cubicBezTo>
                      <a:pt x="6483" y="1484"/>
                      <a:pt x="5045" y="1"/>
                      <a:pt x="32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3" name="Google Shape;2813;p34"/>
              <p:cNvSpPr>
                <a:spLocks/>
              </p:cNvSpPr>
              <p:nvPr/>
            </p:nvSpPr>
            <p:spPr bwMode="auto">
              <a:xfrm>
                <a:off x="7494798" y="3318733"/>
                <a:ext cx="65583" cy="66313"/>
              </a:xfrm>
              <a:custGeom>
                <a:avLst/>
                <a:gdLst/>
                <a:ahLst/>
                <a:cxnLst>
                  <a:cxn ang="0">
                    <a:pos x="2123" y="1"/>
                  </a:cxn>
                  <a:cxn ang="0">
                    <a:pos x="0" y="2124"/>
                  </a:cxn>
                  <a:cxn ang="0">
                    <a:pos x="2123" y="4269"/>
                  </a:cxn>
                  <a:cxn ang="0">
                    <a:pos x="4223" y="2124"/>
                  </a:cxn>
                  <a:cxn ang="0">
                    <a:pos x="2123" y="1"/>
                  </a:cxn>
                </a:cxnLst>
                <a:rect l="0" t="0" r="r" b="b"/>
                <a:pathLst>
                  <a:path w="4223" h="4270" extrusionOk="0">
                    <a:moveTo>
                      <a:pt x="2123" y="1"/>
                    </a:moveTo>
                    <a:cubicBezTo>
                      <a:pt x="959" y="1"/>
                      <a:pt x="0" y="960"/>
                      <a:pt x="0" y="2124"/>
                    </a:cubicBezTo>
                    <a:cubicBezTo>
                      <a:pt x="0" y="3311"/>
                      <a:pt x="959" y="4269"/>
                      <a:pt x="2123" y="4269"/>
                    </a:cubicBezTo>
                    <a:cubicBezTo>
                      <a:pt x="3287" y="4269"/>
                      <a:pt x="4223" y="3311"/>
                      <a:pt x="4223" y="2124"/>
                    </a:cubicBezTo>
                    <a:cubicBezTo>
                      <a:pt x="4223" y="960"/>
                      <a:pt x="3287" y="1"/>
                      <a:pt x="212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4" name="Google Shape;2814;p34"/>
              <p:cNvSpPr>
                <a:spLocks/>
              </p:cNvSpPr>
              <p:nvPr/>
            </p:nvSpPr>
            <p:spPr bwMode="auto">
              <a:xfrm>
                <a:off x="7549392" y="3339655"/>
                <a:ext cx="23761" cy="15965"/>
              </a:xfrm>
              <a:custGeom>
                <a:avLst/>
                <a:gdLst/>
                <a:ahLst/>
                <a:cxnLst>
                  <a:cxn ang="0">
                    <a:pos x="776" y="1"/>
                  </a:cxn>
                  <a:cxn ang="0">
                    <a:pos x="0" y="526"/>
                  </a:cxn>
                  <a:cxn ang="0">
                    <a:pos x="776" y="1028"/>
                  </a:cxn>
                  <a:cxn ang="0">
                    <a:pos x="1529" y="526"/>
                  </a:cxn>
                  <a:cxn ang="0">
                    <a:pos x="776" y="1"/>
                  </a:cxn>
                </a:cxnLst>
                <a:rect l="0" t="0" r="r" b="b"/>
                <a:pathLst>
                  <a:path w="1530" h="1028" extrusionOk="0">
                    <a:moveTo>
                      <a:pt x="776" y="1"/>
                    </a:moveTo>
                    <a:cubicBezTo>
                      <a:pt x="343" y="1"/>
                      <a:pt x="0" y="229"/>
                      <a:pt x="0" y="526"/>
                    </a:cubicBezTo>
                    <a:cubicBezTo>
                      <a:pt x="0" y="800"/>
                      <a:pt x="343" y="1028"/>
                      <a:pt x="776" y="1028"/>
                    </a:cubicBezTo>
                    <a:cubicBezTo>
                      <a:pt x="1187" y="1028"/>
                      <a:pt x="1529" y="800"/>
                      <a:pt x="1529" y="526"/>
                    </a:cubicBezTo>
                    <a:cubicBezTo>
                      <a:pt x="1529" y="229"/>
                      <a:pt x="1187" y="1"/>
                      <a:pt x="7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5" name="Google Shape;2815;p34"/>
              <p:cNvSpPr>
                <a:spLocks/>
              </p:cNvSpPr>
              <p:nvPr/>
            </p:nvSpPr>
            <p:spPr bwMode="auto">
              <a:xfrm>
                <a:off x="7285273" y="3255269"/>
                <a:ext cx="115217" cy="102327"/>
              </a:xfrm>
              <a:custGeom>
                <a:avLst/>
                <a:gdLst/>
                <a:ahLst/>
                <a:cxnLst>
                  <a:cxn ang="0">
                    <a:pos x="3736" y="1"/>
                  </a:cxn>
                  <a:cxn ang="0">
                    <a:pos x="685" y="2078"/>
                  </a:cxn>
                  <a:cxn ang="0">
                    <a:pos x="2465" y="6347"/>
                  </a:cxn>
                  <a:cxn ang="0">
                    <a:pos x="3685" y="6588"/>
                  </a:cxn>
                  <a:cxn ang="0">
                    <a:pos x="6734" y="4521"/>
                  </a:cxn>
                  <a:cxn ang="0">
                    <a:pos x="4931" y="229"/>
                  </a:cxn>
                  <a:cxn ang="0">
                    <a:pos x="3736" y="1"/>
                  </a:cxn>
                </a:cxnLst>
                <a:rect l="0" t="0" r="r" b="b"/>
                <a:pathLst>
                  <a:path w="7419" h="6589" extrusionOk="0">
                    <a:moveTo>
                      <a:pt x="3736" y="1"/>
                    </a:moveTo>
                    <a:cubicBezTo>
                      <a:pt x="2434" y="1"/>
                      <a:pt x="1192" y="785"/>
                      <a:pt x="685" y="2078"/>
                    </a:cubicBezTo>
                    <a:cubicBezTo>
                      <a:pt x="0" y="3767"/>
                      <a:pt x="799" y="5685"/>
                      <a:pt x="2465" y="6347"/>
                    </a:cubicBezTo>
                    <a:cubicBezTo>
                      <a:pt x="2864" y="6511"/>
                      <a:pt x="3278" y="6588"/>
                      <a:pt x="3685" y="6588"/>
                    </a:cubicBezTo>
                    <a:cubicBezTo>
                      <a:pt x="4979" y="6588"/>
                      <a:pt x="6213" y="5805"/>
                      <a:pt x="6734" y="4521"/>
                    </a:cubicBezTo>
                    <a:cubicBezTo>
                      <a:pt x="7418" y="2832"/>
                      <a:pt x="6620" y="914"/>
                      <a:pt x="4931" y="229"/>
                    </a:cubicBezTo>
                    <a:cubicBezTo>
                      <a:pt x="4540" y="74"/>
                      <a:pt x="4135" y="1"/>
                      <a:pt x="37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6" name="Google Shape;2816;p34"/>
              <p:cNvSpPr>
                <a:spLocks/>
              </p:cNvSpPr>
              <p:nvPr/>
            </p:nvSpPr>
            <p:spPr bwMode="auto">
              <a:xfrm>
                <a:off x="7285273" y="3259836"/>
                <a:ext cx="114503" cy="101659"/>
              </a:xfrm>
              <a:custGeom>
                <a:avLst/>
                <a:gdLst/>
                <a:ahLst/>
                <a:cxnLst>
                  <a:cxn ang="0">
                    <a:pos x="3713" y="0"/>
                  </a:cxn>
                  <a:cxn ang="0">
                    <a:pos x="685" y="2058"/>
                  </a:cxn>
                  <a:cxn ang="0">
                    <a:pos x="2465" y="6304"/>
                  </a:cxn>
                  <a:cxn ang="0">
                    <a:pos x="3682" y="6545"/>
                  </a:cxn>
                  <a:cxn ang="0">
                    <a:pos x="6711" y="4478"/>
                  </a:cxn>
                  <a:cxn ang="0">
                    <a:pos x="4908" y="232"/>
                  </a:cxn>
                  <a:cxn ang="0">
                    <a:pos x="3713" y="0"/>
                  </a:cxn>
                </a:cxnLst>
                <a:rect l="0" t="0" r="r" b="b"/>
                <a:pathLst>
                  <a:path w="7373" h="6546" extrusionOk="0">
                    <a:moveTo>
                      <a:pt x="3713" y="0"/>
                    </a:moveTo>
                    <a:cubicBezTo>
                      <a:pt x="2432" y="0"/>
                      <a:pt x="1207" y="770"/>
                      <a:pt x="685" y="2058"/>
                    </a:cubicBezTo>
                    <a:cubicBezTo>
                      <a:pt x="0" y="3747"/>
                      <a:pt x="799" y="5642"/>
                      <a:pt x="2465" y="6304"/>
                    </a:cubicBezTo>
                    <a:cubicBezTo>
                      <a:pt x="2864" y="6468"/>
                      <a:pt x="3276" y="6545"/>
                      <a:pt x="3682" y="6545"/>
                    </a:cubicBezTo>
                    <a:cubicBezTo>
                      <a:pt x="4970" y="6545"/>
                      <a:pt x="6190" y="5762"/>
                      <a:pt x="6711" y="4478"/>
                    </a:cubicBezTo>
                    <a:cubicBezTo>
                      <a:pt x="7373" y="2811"/>
                      <a:pt x="6574" y="894"/>
                      <a:pt x="4908" y="232"/>
                    </a:cubicBezTo>
                    <a:cubicBezTo>
                      <a:pt x="4517" y="75"/>
                      <a:pt x="4113" y="0"/>
                      <a:pt x="371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7" name="Google Shape;2817;p34"/>
              <p:cNvSpPr>
                <a:spLocks/>
              </p:cNvSpPr>
              <p:nvPr/>
            </p:nvSpPr>
            <p:spPr bwMode="auto">
              <a:xfrm>
                <a:off x="7290227" y="3269233"/>
                <a:ext cx="74466" cy="66049"/>
              </a:xfrm>
              <a:custGeom>
                <a:avLst/>
                <a:gdLst/>
                <a:ahLst/>
                <a:cxnLst>
                  <a:cxn ang="0">
                    <a:pos x="2417" y="0"/>
                  </a:cxn>
                  <a:cxn ang="0">
                    <a:pos x="435" y="1339"/>
                  </a:cxn>
                  <a:cxn ang="0">
                    <a:pos x="1599" y="4101"/>
                  </a:cxn>
                  <a:cxn ang="0">
                    <a:pos x="2378" y="4253"/>
                  </a:cxn>
                  <a:cxn ang="0">
                    <a:pos x="4360" y="2914"/>
                  </a:cxn>
                  <a:cxn ang="0">
                    <a:pos x="3196" y="152"/>
                  </a:cxn>
                  <a:cxn ang="0">
                    <a:pos x="2417" y="0"/>
                  </a:cxn>
                </a:cxnLst>
                <a:rect l="0" t="0" r="r" b="b"/>
                <a:pathLst>
                  <a:path w="4795" h="4253" extrusionOk="0">
                    <a:moveTo>
                      <a:pt x="2417" y="0"/>
                    </a:moveTo>
                    <a:cubicBezTo>
                      <a:pt x="1582" y="0"/>
                      <a:pt x="783" y="504"/>
                      <a:pt x="435" y="1339"/>
                    </a:cubicBezTo>
                    <a:cubicBezTo>
                      <a:pt x="1" y="2435"/>
                      <a:pt x="526" y="3667"/>
                      <a:pt x="1599" y="4101"/>
                    </a:cubicBezTo>
                    <a:cubicBezTo>
                      <a:pt x="1854" y="4204"/>
                      <a:pt x="2117" y="4253"/>
                      <a:pt x="2378" y="4253"/>
                    </a:cubicBezTo>
                    <a:cubicBezTo>
                      <a:pt x="3213" y="4253"/>
                      <a:pt x="4012" y="3749"/>
                      <a:pt x="4360" y="2914"/>
                    </a:cubicBezTo>
                    <a:cubicBezTo>
                      <a:pt x="4794" y="1818"/>
                      <a:pt x="4269" y="586"/>
                      <a:pt x="3196" y="152"/>
                    </a:cubicBezTo>
                    <a:cubicBezTo>
                      <a:pt x="2941" y="49"/>
                      <a:pt x="2678" y="0"/>
                      <a:pt x="241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8" name="Google Shape;2818;p34"/>
              <p:cNvSpPr>
                <a:spLocks/>
              </p:cNvSpPr>
              <p:nvPr/>
            </p:nvSpPr>
            <p:spPr bwMode="auto">
              <a:xfrm>
                <a:off x="7348379" y="3288927"/>
                <a:ext cx="24475" cy="16027"/>
              </a:xfrm>
              <a:custGeom>
                <a:avLst/>
                <a:gdLst/>
                <a:ahLst/>
                <a:cxnLst>
                  <a:cxn ang="0">
                    <a:pos x="760" y="1"/>
                  </a:cxn>
                  <a:cxn ang="0">
                    <a:pos x="23" y="459"/>
                  </a:cxn>
                  <a:cxn ang="0">
                    <a:pos x="753" y="1030"/>
                  </a:cxn>
                  <a:cxn ang="0">
                    <a:pos x="822" y="1032"/>
                  </a:cxn>
                  <a:cxn ang="0">
                    <a:pos x="1552" y="573"/>
                  </a:cxn>
                  <a:cxn ang="0">
                    <a:pos x="822" y="3"/>
                  </a:cxn>
                  <a:cxn ang="0">
                    <a:pos x="760" y="1"/>
                  </a:cxn>
                </a:cxnLst>
                <a:rect l="0" t="0" r="r" b="b"/>
                <a:pathLst>
                  <a:path w="1576" h="1032" extrusionOk="0">
                    <a:moveTo>
                      <a:pt x="760" y="1"/>
                    </a:moveTo>
                    <a:cubicBezTo>
                      <a:pt x="375" y="1"/>
                      <a:pt x="45" y="199"/>
                      <a:pt x="23" y="459"/>
                    </a:cubicBezTo>
                    <a:cubicBezTo>
                      <a:pt x="0" y="733"/>
                      <a:pt x="320" y="1007"/>
                      <a:pt x="753" y="1030"/>
                    </a:cubicBezTo>
                    <a:cubicBezTo>
                      <a:pt x="777" y="1031"/>
                      <a:pt x="799" y="1032"/>
                      <a:pt x="822" y="1032"/>
                    </a:cubicBezTo>
                    <a:cubicBezTo>
                      <a:pt x="1204" y="1032"/>
                      <a:pt x="1531" y="853"/>
                      <a:pt x="1552" y="573"/>
                    </a:cubicBezTo>
                    <a:cubicBezTo>
                      <a:pt x="1575" y="299"/>
                      <a:pt x="1256" y="48"/>
                      <a:pt x="822" y="3"/>
                    </a:cubicBezTo>
                    <a:cubicBezTo>
                      <a:pt x="801" y="1"/>
                      <a:pt x="780" y="1"/>
                      <a:pt x="76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39" name="Google Shape;2819;p34"/>
              <p:cNvSpPr>
                <a:spLocks/>
              </p:cNvSpPr>
              <p:nvPr/>
            </p:nvSpPr>
            <p:spPr bwMode="auto">
              <a:xfrm>
                <a:off x="7487342" y="3387478"/>
                <a:ext cx="99268" cy="46497"/>
              </a:xfrm>
              <a:custGeom>
                <a:avLst/>
                <a:gdLst/>
                <a:ahLst/>
                <a:cxnLst>
                  <a:cxn ang="0">
                    <a:pos x="2459" y="0"/>
                  </a:cxn>
                  <a:cxn ang="0">
                    <a:pos x="115" y="1030"/>
                  </a:cxn>
                  <a:cxn ang="0">
                    <a:pos x="2991" y="2925"/>
                  </a:cxn>
                  <a:cxn ang="0">
                    <a:pos x="3907" y="2994"/>
                  </a:cxn>
                  <a:cxn ang="0">
                    <a:pos x="6255" y="1943"/>
                  </a:cxn>
                  <a:cxn ang="0">
                    <a:pos x="3402" y="72"/>
                  </a:cxn>
                  <a:cxn ang="0">
                    <a:pos x="2459" y="0"/>
                  </a:cxn>
                </a:cxnLst>
                <a:rect l="0" t="0" r="r" b="b"/>
                <a:pathLst>
                  <a:path w="6392" h="2994" extrusionOk="0">
                    <a:moveTo>
                      <a:pt x="2459" y="0"/>
                    </a:moveTo>
                    <a:cubicBezTo>
                      <a:pt x="1199" y="0"/>
                      <a:pt x="225" y="404"/>
                      <a:pt x="115" y="1030"/>
                    </a:cubicBezTo>
                    <a:cubicBezTo>
                      <a:pt x="1" y="1829"/>
                      <a:pt x="1279" y="2674"/>
                      <a:pt x="2991" y="2925"/>
                    </a:cubicBezTo>
                    <a:cubicBezTo>
                      <a:pt x="3307" y="2972"/>
                      <a:pt x="3615" y="2994"/>
                      <a:pt x="3907" y="2994"/>
                    </a:cubicBezTo>
                    <a:cubicBezTo>
                      <a:pt x="5179" y="2994"/>
                      <a:pt x="6162" y="2574"/>
                      <a:pt x="6255" y="1943"/>
                    </a:cubicBezTo>
                    <a:cubicBezTo>
                      <a:pt x="6392" y="1144"/>
                      <a:pt x="5091" y="300"/>
                      <a:pt x="3402" y="72"/>
                    </a:cubicBezTo>
                    <a:cubicBezTo>
                      <a:pt x="3076" y="23"/>
                      <a:pt x="2759" y="0"/>
                      <a:pt x="245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0" name="Google Shape;2820;p34"/>
              <p:cNvSpPr>
                <a:spLocks/>
              </p:cNvSpPr>
              <p:nvPr/>
            </p:nvSpPr>
            <p:spPr bwMode="auto">
              <a:xfrm>
                <a:off x="7279945" y="3341394"/>
                <a:ext cx="98926" cy="46528"/>
              </a:xfrm>
              <a:custGeom>
                <a:avLst/>
                <a:gdLst/>
                <a:ahLst/>
                <a:cxnLst>
                  <a:cxn ang="0">
                    <a:pos x="2460" y="0"/>
                  </a:cxn>
                  <a:cxn ang="0">
                    <a:pos x="115" y="1053"/>
                  </a:cxn>
                  <a:cxn ang="0">
                    <a:pos x="2968" y="2924"/>
                  </a:cxn>
                  <a:cxn ang="0">
                    <a:pos x="3918" y="2996"/>
                  </a:cxn>
                  <a:cxn ang="0">
                    <a:pos x="6255" y="1943"/>
                  </a:cxn>
                  <a:cxn ang="0">
                    <a:pos x="3402" y="71"/>
                  </a:cxn>
                  <a:cxn ang="0">
                    <a:pos x="2460" y="0"/>
                  </a:cxn>
                </a:cxnLst>
                <a:rect l="0" t="0" r="r" b="b"/>
                <a:pathLst>
                  <a:path w="6370" h="2996" extrusionOk="0">
                    <a:moveTo>
                      <a:pt x="2460" y="0"/>
                    </a:moveTo>
                    <a:cubicBezTo>
                      <a:pt x="1194" y="0"/>
                      <a:pt x="207" y="407"/>
                      <a:pt x="115" y="1053"/>
                    </a:cubicBezTo>
                    <a:cubicBezTo>
                      <a:pt x="1" y="1829"/>
                      <a:pt x="1279" y="2673"/>
                      <a:pt x="2968" y="2924"/>
                    </a:cubicBezTo>
                    <a:cubicBezTo>
                      <a:pt x="3297" y="2973"/>
                      <a:pt x="3616" y="2996"/>
                      <a:pt x="3918" y="2996"/>
                    </a:cubicBezTo>
                    <a:cubicBezTo>
                      <a:pt x="5191" y="2996"/>
                      <a:pt x="6163" y="2588"/>
                      <a:pt x="6255" y="1943"/>
                    </a:cubicBezTo>
                    <a:cubicBezTo>
                      <a:pt x="6369" y="1167"/>
                      <a:pt x="5091" y="322"/>
                      <a:pt x="3402" y="71"/>
                    </a:cubicBezTo>
                    <a:cubicBezTo>
                      <a:pt x="3078" y="23"/>
                      <a:pt x="2761" y="0"/>
                      <a:pt x="24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1" name="Google Shape;2821;p34"/>
              <p:cNvSpPr>
                <a:spLocks/>
              </p:cNvSpPr>
              <p:nvPr/>
            </p:nvSpPr>
            <p:spPr bwMode="auto">
              <a:xfrm>
                <a:off x="7449056" y="3387525"/>
                <a:ext cx="160953" cy="103523"/>
              </a:xfrm>
              <a:custGeom>
                <a:avLst/>
                <a:gdLst/>
                <a:ahLst/>
                <a:cxnLst>
                  <a:cxn ang="0">
                    <a:pos x="115" y="3013"/>
                  </a:cxn>
                  <a:cxn ang="0">
                    <a:pos x="4976" y="6482"/>
                  </a:cxn>
                  <a:cxn ang="0">
                    <a:pos x="10249" y="3652"/>
                  </a:cxn>
                  <a:cxn ang="0">
                    <a:pos x="5387" y="183"/>
                  </a:cxn>
                  <a:cxn ang="0">
                    <a:pos x="115" y="3013"/>
                  </a:cxn>
                </a:cxnLst>
                <a:rect l="0" t="0" r="r" b="b"/>
                <a:pathLst>
                  <a:path w="10364" h="6666" extrusionOk="0">
                    <a:moveTo>
                      <a:pt x="115" y="3013"/>
                    </a:moveTo>
                    <a:cubicBezTo>
                      <a:pt x="1" y="4748"/>
                      <a:pt x="2192" y="6300"/>
                      <a:pt x="4976" y="6482"/>
                    </a:cubicBezTo>
                    <a:cubicBezTo>
                      <a:pt x="7784" y="6665"/>
                      <a:pt x="10135" y="5387"/>
                      <a:pt x="10249" y="3652"/>
                    </a:cubicBezTo>
                    <a:cubicBezTo>
                      <a:pt x="10363" y="1917"/>
                      <a:pt x="8172" y="342"/>
                      <a:pt x="5387" y="183"/>
                    </a:cubicBezTo>
                    <a:cubicBezTo>
                      <a:pt x="2580" y="0"/>
                      <a:pt x="229" y="1278"/>
                      <a:pt x="115" y="3013"/>
                    </a:cubicBezTo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2" name="Google Shape;2822;p34"/>
              <p:cNvSpPr>
                <a:spLocks/>
              </p:cNvSpPr>
              <p:nvPr/>
            </p:nvSpPr>
            <p:spPr bwMode="auto">
              <a:xfrm>
                <a:off x="7246987" y="3345309"/>
                <a:ext cx="166621" cy="104983"/>
              </a:xfrm>
              <a:custGeom>
                <a:avLst/>
                <a:gdLst/>
                <a:ahLst/>
                <a:cxnLst>
                  <a:cxn ang="0">
                    <a:pos x="4030" y="0"/>
                  </a:cxn>
                  <a:cxn ang="0">
                    <a:pos x="525" y="1851"/>
                  </a:cxn>
                  <a:cxn ang="0">
                    <a:pos x="4405" y="6393"/>
                  </a:cxn>
                  <a:cxn ang="0">
                    <a:pos x="6698" y="6760"/>
                  </a:cxn>
                  <a:cxn ang="0">
                    <a:pos x="10203" y="4909"/>
                  </a:cxn>
                  <a:cxn ang="0">
                    <a:pos x="6323" y="367"/>
                  </a:cxn>
                  <a:cxn ang="0">
                    <a:pos x="4030" y="0"/>
                  </a:cxn>
                </a:cxnLst>
                <a:rect l="0" t="0" r="r" b="b"/>
                <a:pathLst>
                  <a:path w="10729" h="6760" extrusionOk="0">
                    <a:moveTo>
                      <a:pt x="4030" y="0"/>
                    </a:moveTo>
                    <a:cubicBezTo>
                      <a:pt x="2299" y="0"/>
                      <a:pt x="895" y="676"/>
                      <a:pt x="525" y="1851"/>
                    </a:cubicBezTo>
                    <a:cubicBezTo>
                      <a:pt x="0" y="3494"/>
                      <a:pt x="1735" y="5548"/>
                      <a:pt x="4405" y="6393"/>
                    </a:cubicBezTo>
                    <a:cubicBezTo>
                      <a:pt x="5193" y="6642"/>
                      <a:pt x="5974" y="6760"/>
                      <a:pt x="6698" y="6760"/>
                    </a:cubicBezTo>
                    <a:cubicBezTo>
                      <a:pt x="8430" y="6760"/>
                      <a:pt x="9833" y="6084"/>
                      <a:pt x="10203" y="4909"/>
                    </a:cubicBezTo>
                    <a:cubicBezTo>
                      <a:pt x="10728" y="3243"/>
                      <a:pt x="8993" y="1212"/>
                      <a:pt x="6323" y="367"/>
                    </a:cubicBezTo>
                    <a:cubicBezTo>
                      <a:pt x="5536" y="118"/>
                      <a:pt x="4754" y="0"/>
                      <a:pt x="403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3" name="Google Shape;2823;p34"/>
              <p:cNvSpPr>
                <a:spLocks/>
              </p:cNvSpPr>
              <p:nvPr/>
            </p:nvSpPr>
            <p:spPr bwMode="auto">
              <a:xfrm>
                <a:off x="7434161" y="3447432"/>
                <a:ext cx="30858" cy="11880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51" y="526"/>
                  </a:cxn>
                  <a:cxn ang="0">
                    <a:pos x="378" y="639"/>
                  </a:cxn>
                  <a:cxn ang="0">
                    <a:pos x="69" y="617"/>
                  </a:cxn>
                  <a:cxn ang="0">
                    <a:pos x="1" y="640"/>
                  </a:cxn>
                  <a:cxn ang="0">
                    <a:pos x="47" y="708"/>
                  </a:cxn>
                  <a:cxn ang="0">
                    <a:pos x="484" y="764"/>
                  </a:cxn>
                  <a:cxn ang="0">
                    <a:pos x="1097" y="662"/>
                  </a:cxn>
                  <a:cxn ang="0">
                    <a:pos x="1987" y="69"/>
                  </a:cxn>
                  <a:cxn ang="0">
                    <a:pos x="1964" y="23"/>
                  </a:cxn>
                  <a:cxn ang="0">
                    <a:pos x="1918" y="1"/>
                  </a:cxn>
                </a:cxnLst>
                <a:rect l="0" t="0" r="r" b="b"/>
                <a:pathLst>
                  <a:path w="1987" h="765" extrusionOk="0">
                    <a:moveTo>
                      <a:pt x="1918" y="1"/>
                    </a:moveTo>
                    <a:cubicBezTo>
                      <a:pt x="1667" y="229"/>
                      <a:pt x="1370" y="411"/>
                      <a:pt x="1051" y="526"/>
                    </a:cubicBezTo>
                    <a:cubicBezTo>
                      <a:pt x="832" y="603"/>
                      <a:pt x="603" y="639"/>
                      <a:pt x="378" y="639"/>
                    </a:cubicBezTo>
                    <a:cubicBezTo>
                      <a:pt x="274" y="639"/>
                      <a:pt x="171" y="631"/>
                      <a:pt x="69" y="617"/>
                    </a:cubicBezTo>
                    <a:cubicBezTo>
                      <a:pt x="47" y="617"/>
                      <a:pt x="24" y="617"/>
                      <a:pt x="1" y="640"/>
                    </a:cubicBezTo>
                    <a:cubicBezTo>
                      <a:pt x="1" y="662"/>
                      <a:pt x="24" y="708"/>
                      <a:pt x="47" y="708"/>
                    </a:cubicBezTo>
                    <a:cubicBezTo>
                      <a:pt x="189" y="746"/>
                      <a:pt x="336" y="764"/>
                      <a:pt x="484" y="764"/>
                    </a:cubicBezTo>
                    <a:cubicBezTo>
                      <a:pt x="690" y="764"/>
                      <a:pt x="897" y="729"/>
                      <a:pt x="1097" y="662"/>
                    </a:cubicBezTo>
                    <a:cubicBezTo>
                      <a:pt x="1439" y="548"/>
                      <a:pt x="1758" y="366"/>
                      <a:pt x="1987" y="69"/>
                    </a:cubicBezTo>
                    <a:cubicBezTo>
                      <a:pt x="1987" y="46"/>
                      <a:pt x="1987" y="23"/>
                      <a:pt x="1964" y="23"/>
                    </a:cubicBezTo>
                    <a:cubicBezTo>
                      <a:pt x="1964" y="1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4" name="Google Shape;2824;p34"/>
              <p:cNvSpPr>
                <a:spLocks/>
              </p:cNvSpPr>
              <p:nvPr/>
            </p:nvSpPr>
            <p:spPr bwMode="auto">
              <a:xfrm>
                <a:off x="7205501" y="3003387"/>
                <a:ext cx="507986" cy="344238"/>
              </a:xfrm>
              <a:custGeom>
                <a:avLst/>
                <a:gdLst/>
                <a:ahLst/>
                <a:cxnLst>
                  <a:cxn ang="0">
                    <a:pos x="13153" y="0"/>
                  </a:cxn>
                  <a:cxn ang="0">
                    <a:pos x="12554" y="12"/>
                  </a:cxn>
                  <a:cxn ang="0">
                    <a:pos x="6232" y="2067"/>
                  </a:cxn>
                  <a:cxn ang="0">
                    <a:pos x="914" y="10215"/>
                  </a:cxn>
                  <a:cxn ang="0">
                    <a:pos x="594" y="14278"/>
                  </a:cxn>
                  <a:cxn ang="0">
                    <a:pos x="3777" y="16152"/>
                  </a:cxn>
                  <a:cxn ang="0">
                    <a:pos x="3904" y="16150"/>
                  </a:cxn>
                  <a:cxn ang="0">
                    <a:pos x="7487" y="14461"/>
                  </a:cxn>
                  <a:cxn ang="0">
                    <a:pos x="9930" y="11265"/>
                  </a:cxn>
                  <a:cxn ang="0">
                    <a:pos x="9930" y="11265"/>
                  </a:cxn>
                  <a:cxn ang="0">
                    <a:pos x="10249" y="14278"/>
                  </a:cxn>
                  <a:cxn ang="0">
                    <a:pos x="12861" y="15650"/>
                  </a:cxn>
                  <a:cxn ang="0">
                    <a:pos x="12988" y="15648"/>
                  </a:cxn>
                  <a:cxn ang="0">
                    <a:pos x="15682" y="14392"/>
                  </a:cxn>
                  <a:cxn ang="0">
                    <a:pos x="17292" y="12362"/>
                  </a:cxn>
                  <a:cxn ang="0">
                    <a:pos x="17292" y="12362"/>
                  </a:cxn>
                  <a:cxn ang="0">
                    <a:pos x="17713" y="14118"/>
                  </a:cxn>
                  <a:cxn ang="0">
                    <a:pos x="19103" y="14537"/>
                  </a:cxn>
                  <a:cxn ang="0">
                    <a:pos x="19973" y="14484"/>
                  </a:cxn>
                  <a:cxn ang="0">
                    <a:pos x="25702" y="9827"/>
                  </a:cxn>
                  <a:cxn ang="0">
                    <a:pos x="26638" y="16104"/>
                  </a:cxn>
                  <a:cxn ang="0">
                    <a:pos x="28509" y="20578"/>
                  </a:cxn>
                  <a:cxn ang="0">
                    <a:pos x="30438" y="22166"/>
                  </a:cxn>
                  <a:cxn ang="0">
                    <a:pos x="31385" y="21400"/>
                  </a:cxn>
                  <a:cxn ang="0">
                    <a:pos x="32481" y="17245"/>
                  </a:cxn>
                  <a:cxn ang="0">
                    <a:pos x="30404" y="9028"/>
                  </a:cxn>
                  <a:cxn ang="0">
                    <a:pos x="19174" y="1017"/>
                  </a:cxn>
                  <a:cxn ang="0">
                    <a:pos x="13153" y="0"/>
                  </a:cxn>
                </a:cxnLst>
                <a:rect l="0" t="0" r="r" b="b"/>
                <a:pathLst>
                  <a:path w="32710" h="22166" extrusionOk="0">
                    <a:moveTo>
                      <a:pt x="13153" y="0"/>
                    </a:moveTo>
                    <a:cubicBezTo>
                      <a:pt x="12954" y="0"/>
                      <a:pt x="12754" y="4"/>
                      <a:pt x="12554" y="12"/>
                    </a:cubicBezTo>
                    <a:cubicBezTo>
                      <a:pt x="10318" y="126"/>
                      <a:pt x="8058" y="766"/>
                      <a:pt x="6232" y="2067"/>
                    </a:cubicBezTo>
                    <a:cubicBezTo>
                      <a:pt x="3561" y="3984"/>
                      <a:pt x="2055" y="7134"/>
                      <a:pt x="914" y="10215"/>
                    </a:cubicBezTo>
                    <a:cubicBezTo>
                      <a:pt x="434" y="11516"/>
                      <a:pt x="1" y="13000"/>
                      <a:pt x="594" y="14278"/>
                    </a:cubicBezTo>
                    <a:cubicBezTo>
                      <a:pt x="1125" y="15472"/>
                      <a:pt x="2469" y="16152"/>
                      <a:pt x="3777" y="16152"/>
                    </a:cubicBezTo>
                    <a:cubicBezTo>
                      <a:pt x="3819" y="16152"/>
                      <a:pt x="3861" y="16151"/>
                      <a:pt x="3904" y="16150"/>
                    </a:cubicBezTo>
                    <a:cubicBezTo>
                      <a:pt x="5250" y="16081"/>
                      <a:pt x="6506" y="15374"/>
                      <a:pt x="7487" y="14461"/>
                    </a:cubicBezTo>
                    <a:cubicBezTo>
                      <a:pt x="8469" y="13525"/>
                      <a:pt x="9199" y="12384"/>
                      <a:pt x="9930" y="11265"/>
                    </a:cubicBezTo>
                    <a:cubicBezTo>
                      <a:pt x="9542" y="12224"/>
                      <a:pt x="9656" y="13411"/>
                      <a:pt x="10249" y="14278"/>
                    </a:cubicBezTo>
                    <a:cubicBezTo>
                      <a:pt x="10841" y="15132"/>
                      <a:pt x="11853" y="15650"/>
                      <a:pt x="12861" y="15650"/>
                    </a:cubicBezTo>
                    <a:cubicBezTo>
                      <a:pt x="12904" y="15650"/>
                      <a:pt x="12946" y="15649"/>
                      <a:pt x="12988" y="15648"/>
                    </a:cubicBezTo>
                    <a:cubicBezTo>
                      <a:pt x="13992" y="15625"/>
                      <a:pt x="14951" y="15077"/>
                      <a:pt x="15682" y="14392"/>
                    </a:cubicBezTo>
                    <a:cubicBezTo>
                      <a:pt x="16307" y="13806"/>
                      <a:pt x="16815" y="13086"/>
                      <a:pt x="17292" y="12362"/>
                    </a:cubicBezTo>
                    <a:cubicBezTo>
                      <a:pt x="17051" y="12937"/>
                      <a:pt x="17232" y="13693"/>
                      <a:pt x="17713" y="14118"/>
                    </a:cubicBezTo>
                    <a:cubicBezTo>
                      <a:pt x="18104" y="14452"/>
                      <a:pt x="18597" y="14537"/>
                      <a:pt x="19103" y="14537"/>
                    </a:cubicBezTo>
                    <a:cubicBezTo>
                      <a:pt x="19394" y="14537"/>
                      <a:pt x="19689" y="14509"/>
                      <a:pt x="19973" y="14484"/>
                    </a:cubicBezTo>
                    <a:cubicBezTo>
                      <a:pt x="21365" y="14369"/>
                      <a:pt x="24857" y="11676"/>
                      <a:pt x="25702" y="9827"/>
                    </a:cubicBezTo>
                    <a:cubicBezTo>
                      <a:pt x="25999" y="12406"/>
                      <a:pt x="26136" y="13571"/>
                      <a:pt x="26638" y="16104"/>
                    </a:cubicBezTo>
                    <a:cubicBezTo>
                      <a:pt x="26957" y="17702"/>
                      <a:pt x="27528" y="19277"/>
                      <a:pt x="28509" y="20578"/>
                    </a:cubicBezTo>
                    <a:cubicBezTo>
                      <a:pt x="29044" y="21295"/>
                      <a:pt x="29761" y="22166"/>
                      <a:pt x="30438" y="22166"/>
                    </a:cubicBezTo>
                    <a:cubicBezTo>
                      <a:pt x="30773" y="22166"/>
                      <a:pt x="31098" y="21952"/>
                      <a:pt x="31385" y="21400"/>
                    </a:cubicBezTo>
                    <a:cubicBezTo>
                      <a:pt x="32024" y="20121"/>
                      <a:pt x="32390" y="18683"/>
                      <a:pt x="32481" y="17245"/>
                    </a:cubicBezTo>
                    <a:cubicBezTo>
                      <a:pt x="32709" y="14392"/>
                      <a:pt x="31933" y="11448"/>
                      <a:pt x="30404" y="9028"/>
                    </a:cubicBezTo>
                    <a:cubicBezTo>
                      <a:pt x="27893" y="5057"/>
                      <a:pt x="23648" y="2432"/>
                      <a:pt x="19174" y="1017"/>
                    </a:cubicBezTo>
                    <a:cubicBezTo>
                      <a:pt x="17220" y="414"/>
                      <a:pt x="15190" y="0"/>
                      <a:pt x="1315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5" name="Google Shape;2825;p34"/>
              <p:cNvSpPr>
                <a:spLocks/>
              </p:cNvSpPr>
              <p:nvPr/>
            </p:nvSpPr>
            <p:spPr bwMode="auto">
              <a:xfrm>
                <a:off x="7391977" y="3118789"/>
                <a:ext cx="162009" cy="61390"/>
              </a:xfrm>
              <a:custGeom>
                <a:avLst/>
                <a:gdLst/>
                <a:ahLst/>
                <a:cxnLst>
                  <a:cxn ang="0">
                    <a:pos x="914" y="1"/>
                  </a:cxn>
                  <a:cxn ang="0">
                    <a:pos x="845" y="23"/>
                  </a:cxn>
                  <a:cxn ang="0">
                    <a:pos x="252" y="1142"/>
                  </a:cxn>
                  <a:cxn ang="0">
                    <a:pos x="24" y="2397"/>
                  </a:cxn>
                  <a:cxn ang="0">
                    <a:pos x="571" y="3561"/>
                  </a:cxn>
                  <a:cxn ang="0">
                    <a:pos x="1697" y="3952"/>
                  </a:cxn>
                  <a:cxn ang="0">
                    <a:pos x="1804" y="3949"/>
                  </a:cxn>
                  <a:cxn ang="0">
                    <a:pos x="4132" y="2991"/>
                  </a:cxn>
                  <a:cxn ang="0">
                    <a:pos x="5328" y="1837"/>
                  </a:cxn>
                  <a:cxn ang="0">
                    <a:pos x="5328" y="1837"/>
                  </a:cxn>
                  <a:cxn ang="0">
                    <a:pos x="5273" y="2078"/>
                  </a:cxn>
                  <a:cxn ang="0">
                    <a:pos x="5410" y="3196"/>
                  </a:cxn>
                  <a:cxn ang="0">
                    <a:pos x="5821" y="3607"/>
                  </a:cxn>
                  <a:cxn ang="0">
                    <a:pos x="6312" y="3750"/>
                  </a:cxn>
                  <a:cxn ang="0">
                    <a:pos x="6415" y="3744"/>
                  </a:cxn>
                  <a:cxn ang="0">
                    <a:pos x="7465" y="3401"/>
                  </a:cxn>
                  <a:cxn ang="0">
                    <a:pos x="10409" y="252"/>
                  </a:cxn>
                  <a:cxn ang="0">
                    <a:pos x="10409" y="183"/>
                  </a:cxn>
                  <a:cxn ang="0">
                    <a:pos x="10355" y="166"/>
                  </a:cxn>
                  <a:cxn ang="0">
                    <a:pos x="10318" y="183"/>
                  </a:cxn>
                  <a:cxn ang="0">
                    <a:pos x="7373" y="3242"/>
                  </a:cxn>
                  <a:cxn ang="0">
                    <a:pos x="6392" y="3561"/>
                  </a:cxn>
                  <a:cxn ang="0">
                    <a:pos x="5593" y="3082"/>
                  </a:cxn>
                  <a:cxn ang="0">
                    <a:pos x="5479" y="2100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798" y="982"/>
                  </a:cxn>
                  <a:cxn ang="0">
                    <a:pos x="5742" y="968"/>
                  </a:cxn>
                  <a:cxn ang="0">
                    <a:pos x="5661" y="1028"/>
                  </a:cxn>
                  <a:cxn ang="0">
                    <a:pos x="5656" y="1036"/>
                  </a:cxn>
                  <a:cxn ang="0">
                    <a:pos x="5656" y="1036"/>
                  </a:cxn>
                  <a:cxn ang="0">
                    <a:pos x="5639" y="1028"/>
                  </a:cxn>
                  <a:cxn ang="0">
                    <a:pos x="5593" y="1134"/>
                  </a:cxn>
                  <a:cxn ang="0">
                    <a:pos x="5593" y="1134"/>
                  </a:cxn>
                  <a:cxn ang="0">
                    <a:pos x="3995" y="2831"/>
                  </a:cxn>
                  <a:cxn ang="0">
                    <a:pos x="1781" y="3767"/>
                  </a:cxn>
                  <a:cxn ang="0">
                    <a:pos x="1667" y="3770"/>
                  </a:cxn>
                  <a:cxn ang="0">
                    <a:pos x="685" y="3424"/>
                  </a:cxn>
                  <a:cxn ang="0">
                    <a:pos x="183" y="2374"/>
                  </a:cxn>
                  <a:cxn ang="0">
                    <a:pos x="914" y="69"/>
                  </a:cxn>
                  <a:cxn ang="0">
                    <a:pos x="914" y="1"/>
                  </a:cxn>
                </a:cxnLst>
                <a:rect l="0" t="0" r="r" b="b"/>
                <a:pathLst>
                  <a:path w="10432" h="3953" extrusionOk="0">
                    <a:moveTo>
                      <a:pt x="914" y="1"/>
                    </a:moveTo>
                    <a:cubicBezTo>
                      <a:pt x="891" y="1"/>
                      <a:pt x="845" y="1"/>
                      <a:pt x="845" y="23"/>
                    </a:cubicBezTo>
                    <a:cubicBezTo>
                      <a:pt x="617" y="389"/>
                      <a:pt x="412" y="754"/>
                      <a:pt x="252" y="1142"/>
                    </a:cubicBezTo>
                    <a:cubicBezTo>
                      <a:pt x="92" y="1530"/>
                      <a:pt x="1" y="1963"/>
                      <a:pt x="24" y="2397"/>
                    </a:cubicBezTo>
                    <a:cubicBezTo>
                      <a:pt x="69" y="2831"/>
                      <a:pt x="229" y="3265"/>
                      <a:pt x="571" y="3561"/>
                    </a:cubicBezTo>
                    <a:cubicBezTo>
                      <a:pt x="886" y="3834"/>
                      <a:pt x="1296" y="3952"/>
                      <a:pt x="1697" y="3952"/>
                    </a:cubicBezTo>
                    <a:cubicBezTo>
                      <a:pt x="1732" y="3952"/>
                      <a:pt x="1768" y="3951"/>
                      <a:pt x="1804" y="3949"/>
                    </a:cubicBezTo>
                    <a:cubicBezTo>
                      <a:pt x="2671" y="3926"/>
                      <a:pt x="3447" y="3493"/>
                      <a:pt x="4132" y="2991"/>
                    </a:cubicBezTo>
                    <a:cubicBezTo>
                      <a:pt x="4567" y="2661"/>
                      <a:pt x="4972" y="2272"/>
                      <a:pt x="5328" y="1837"/>
                    </a:cubicBezTo>
                    <a:cubicBezTo>
                      <a:pt x="5306" y="1916"/>
                      <a:pt x="5288" y="1996"/>
                      <a:pt x="5273" y="2078"/>
                    </a:cubicBezTo>
                    <a:cubicBezTo>
                      <a:pt x="5182" y="2443"/>
                      <a:pt x="5228" y="2854"/>
                      <a:pt x="5410" y="3196"/>
                    </a:cubicBezTo>
                    <a:cubicBezTo>
                      <a:pt x="5524" y="3356"/>
                      <a:pt x="5661" y="3516"/>
                      <a:pt x="5821" y="3607"/>
                    </a:cubicBezTo>
                    <a:cubicBezTo>
                      <a:pt x="5973" y="3702"/>
                      <a:pt x="6141" y="3750"/>
                      <a:pt x="6312" y="3750"/>
                    </a:cubicBezTo>
                    <a:cubicBezTo>
                      <a:pt x="6346" y="3750"/>
                      <a:pt x="6380" y="3748"/>
                      <a:pt x="6415" y="3744"/>
                    </a:cubicBezTo>
                    <a:cubicBezTo>
                      <a:pt x="6803" y="3744"/>
                      <a:pt x="7145" y="3584"/>
                      <a:pt x="7465" y="3401"/>
                    </a:cubicBezTo>
                    <a:cubicBezTo>
                      <a:pt x="8720" y="2648"/>
                      <a:pt x="9747" y="1530"/>
                      <a:pt x="10409" y="252"/>
                    </a:cubicBezTo>
                    <a:cubicBezTo>
                      <a:pt x="10432" y="229"/>
                      <a:pt x="10432" y="183"/>
                      <a:pt x="10409" y="183"/>
                    </a:cubicBezTo>
                    <a:cubicBezTo>
                      <a:pt x="10386" y="172"/>
                      <a:pt x="10369" y="166"/>
                      <a:pt x="10355" y="166"/>
                    </a:cubicBezTo>
                    <a:cubicBezTo>
                      <a:pt x="10341" y="166"/>
                      <a:pt x="10329" y="172"/>
                      <a:pt x="10318" y="183"/>
                    </a:cubicBezTo>
                    <a:cubicBezTo>
                      <a:pt x="9633" y="1439"/>
                      <a:pt x="8606" y="2511"/>
                      <a:pt x="7373" y="3242"/>
                    </a:cubicBezTo>
                    <a:cubicBezTo>
                      <a:pt x="7077" y="3401"/>
                      <a:pt x="6734" y="3538"/>
                      <a:pt x="6392" y="3561"/>
                    </a:cubicBezTo>
                    <a:cubicBezTo>
                      <a:pt x="6072" y="3561"/>
                      <a:pt x="5753" y="3379"/>
                      <a:pt x="5593" y="3082"/>
                    </a:cubicBezTo>
                    <a:cubicBezTo>
                      <a:pt x="5433" y="2808"/>
                      <a:pt x="5410" y="2443"/>
                      <a:pt x="5479" y="2100"/>
                    </a:cubicBezTo>
                    <a:cubicBezTo>
                      <a:pt x="5547" y="1781"/>
                      <a:pt x="5707" y="1439"/>
                      <a:pt x="5844" y="1119"/>
                    </a:cubicBezTo>
                    <a:cubicBezTo>
                      <a:pt x="5844" y="1119"/>
                      <a:pt x="5844" y="1119"/>
                      <a:pt x="5844" y="1119"/>
                    </a:cubicBezTo>
                    <a:cubicBezTo>
                      <a:pt x="5867" y="1073"/>
                      <a:pt x="5844" y="1005"/>
                      <a:pt x="5798" y="982"/>
                    </a:cubicBezTo>
                    <a:cubicBezTo>
                      <a:pt x="5782" y="974"/>
                      <a:pt x="5762" y="968"/>
                      <a:pt x="5742" y="968"/>
                    </a:cubicBezTo>
                    <a:cubicBezTo>
                      <a:pt x="5709" y="968"/>
                      <a:pt x="5676" y="984"/>
                      <a:pt x="5661" y="1028"/>
                    </a:cubicBezTo>
                    <a:cubicBezTo>
                      <a:pt x="5660" y="1030"/>
                      <a:pt x="5658" y="1033"/>
                      <a:pt x="5656" y="1036"/>
                    </a:cubicBezTo>
                    <a:lnTo>
                      <a:pt x="5639" y="1028"/>
                    </a:lnTo>
                    <a:cubicBezTo>
                      <a:pt x="5624" y="1063"/>
                      <a:pt x="5608" y="1098"/>
                      <a:pt x="5593" y="1134"/>
                    </a:cubicBezTo>
                    <a:cubicBezTo>
                      <a:pt x="5168" y="1776"/>
                      <a:pt x="4623" y="2355"/>
                      <a:pt x="3995" y="2831"/>
                    </a:cubicBezTo>
                    <a:cubicBezTo>
                      <a:pt x="3356" y="3333"/>
                      <a:pt x="2603" y="3744"/>
                      <a:pt x="1781" y="3767"/>
                    </a:cubicBezTo>
                    <a:cubicBezTo>
                      <a:pt x="1743" y="3769"/>
                      <a:pt x="1705" y="3770"/>
                      <a:pt x="1667" y="3770"/>
                    </a:cubicBezTo>
                    <a:cubicBezTo>
                      <a:pt x="1314" y="3770"/>
                      <a:pt x="953" y="3672"/>
                      <a:pt x="685" y="3424"/>
                    </a:cubicBezTo>
                    <a:cubicBezTo>
                      <a:pt x="389" y="3173"/>
                      <a:pt x="229" y="2785"/>
                      <a:pt x="183" y="2374"/>
                    </a:cubicBezTo>
                    <a:cubicBezTo>
                      <a:pt x="92" y="1553"/>
                      <a:pt x="526" y="799"/>
                      <a:pt x="914" y="69"/>
                    </a:cubicBezTo>
                    <a:cubicBezTo>
                      <a:pt x="937" y="46"/>
                      <a:pt x="937" y="23"/>
                      <a:pt x="9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6" name="Google Shape;2826;p34"/>
              <p:cNvSpPr>
                <a:spLocks/>
              </p:cNvSpPr>
              <p:nvPr/>
            </p:nvSpPr>
            <p:spPr bwMode="auto">
              <a:xfrm>
                <a:off x="7246629" y="3137226"/>
                <a:ext cx="52476" cy="45891"/>
              </a:xfrm>
              <a:custGeom>
                <a:avLst/>
                <a:gdLst/>
                <a:ahLst/>
                <a:cxnLst>
                  <a:cxn ang="0">
                    <a:pos x="388" y="0"/>
                  </a:cxn>
                  <a:cxn ang="0">
                    <a:pos x="320" y="46"/>
                  </a:cxn>
                  <a:cxn ang="0">
                    <a:pos x="92" y="1689"/>
                  </a:cxn>
                  <a:cxn ang="0">
                    <a:pos x="411" y="2488"/>
                  </a:cxn>
                  <a:cxn ang="0">
                    <a:pos x="1187" y="2945"/>
                  </a:cxn>
                  <a:cxn ang="0">
                    <a:pos x="1349" y="2954"/>
                  </a:cxn>
                  <a:cxn ang="0">
                    <a:pos x="2717" y="2237"/>
                  </a:cxn>
                  <a:cxn ang="0">
                    <a:pos x="3356" y="685"/>
                  </a:cxn>
                  <a:cxn ang="0">
                    <a:pos x="3333" y="640"/>
                  </a:cxn>
                  <a:cxn ang="0">
                    <a:pos x="3309" y="630"/>
                  </a:cxn>
                  <a:cxn ang="0">
                    <a:pos x="3264" y="662"/>
                  </a:cxn>
                  <a:cxn ang="0">
                    <a:pos x="2557" y="2100"/>
                  </a:cxn>
                  <a:cxn ang="0">
                    <a:pos x="1366" y="2727"/>
                  </a:cxn>
                  <a:cxn ang="0">
                    <a:pos x="1210" y="2717"/>
                  </a:cxn>
                  <a:cxn ang="0">
                    <a:pos x="274" y="1667"/>
                  </a:cxn>
                  <a:cxn ang="0">
                    <a:pos x="434" y="69"/>
                  </a:cxn>
                  <a:cxn ang="0">
                    <a:pos x="388" y="0"/>
                  </a:cxn>
                </a:cxnLst>
                <a:rect l="0" t="0" r="r" b="b"/>
                <a:pathLst>
                  <a:path w="3379" h="2955" extrusionOk="0">
                    <a:moveTo>
                      <a:pt x="388" y="0"/>
                    </a:moveTo>
                    <a:cubicBezTo>
                      <a:pt x="366" y="0"/>
                      <a:pt x="343" y="23"/>
                      <a:pt x="320" y="46"/>
                    </a:cubicBezTo>
                    <a:cubicBezTo>
                      <a:pt x="160" y="571"/>
                      <a:pt x="0" y="1119"/>
                      <a:pt x="92" y="1689"/>
                    </a:cubicBezTo>
                    <a:cubicBezTo>
                      <a:pt x="137" y="1986"/>
                      <a:pt x="229" y="2260"/>
                      <a:pt x="411" y="2488"/>
                    </a:cubicBezTo>
                    <a:cubicBezTo>
                      <a:pt x="594" y="2717"/>
                      <a:pt x="890" y="2899"/>
                      <a:pt x="1187" y="2945"/>
                    </a:cubicBezTo>
                    <a:cubicBezTo>
                      <a:pt x="1241" y="2951"/>
                      <a:pt x="1295" y="2954"/>
                      <a:pt x="1349" y="2954"/>
                    </a:cubicBezTo>
                    <a:cubicBezTo>
                      <a:pt x="1887" y="2954"/>
                      <a:pt x="2405" y="2652"/>
                      <a:pt x="2717" y="2237"/>
                    </a:cubicBezTo>
                    <a:cubicBezTo>
                      <a:pt x="3059" y="1781"/>
                      <a:pt x="3219" y="1233"/>
                      <a:pt x="3356" y="685"/>
                    </a:cubicBezTo>
                    <a:cubicBezTo>
                      <a:pt x="3378" y="662"/>
                      <a:pt x="3356" y="640"/>
                      <a:pt x="3333" y="640"/>
                    </a:cubicBezTo>
                    <a:cubicBezTo>
                      <a:pt x="3326" y="633"/>
                      <a:pt x="3317" y="630"/>
                      <a:pt x="3309" y="630"/>
                    </a:cubicBezTo>
                    <a:cubicBezTo>
                      <a:pt x="3287" y="630"/>
                      <a:pt x="3264" y="646"/>
                      <a:pt x="3264" y="662"/>
                    </a:cubicBezTo>
                    <a:cubicBezTo>
                      <a:pt x="3082" y="1187"/>
                      <a:pt x="2876" y="1689"/>
                      <a:pt x="2557" y="2100"/>
                    </a:cubicBezTo>
                    <a:cubicBezTo>
                      <a:pt x="2270" y="2469"/>
                      <a:pt x="1818" y="2727"/>
                      <a:pt x="1366" y="2727"/>
                    </a:cubicBezTo>
                    <a:cubicBezTo>
                      <a:pt x="1314" y="2727"/>
                      <a:pt x="1262" y="2724"/>
                      <a:pt x="1210" y="2717"/>
                    </a:cubicBezTo>
                    <a:cubicBezTo>
                      <a:pt x="708" y="2671"/>
                      <a:pt x="366" y="2169"/>
                      <a:pt x="274" y="1667"/>
                    </a:cubicBezTo>
                    <a:cubicBezTo>
                      <a:pt x="160" y="1142"/>
                      <a:pt x="297" y="594"/>
                      <a:pt x="434" y="69"/>
                    </a:cubicBezTo>
                    <a:cubicBezTo>
                      <a:pt x="434" y="46"/>
                      <a:pt x="411" y="23"/>
                      <a:pt x="3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7" name="Google Shape;2827;p34"/>
              <p:cNvSpPr>
                <a:spLocks/>
              </p:cNvSpPr>
              <p:nvPr/>
            </p:nvSpPr>
            <p:spPr bwMode="auto">
              <a:xfrm>
                <a:off x="7630577" y="3189336"/>
                <a:ext cx="90400" cy="124085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46"/>
                  </a:cxn>
                  <a:cxn ang="0">
                    <a:pos x="594" y="4589"/>
                  </a:cxn>
                  <a:cxn ang="0">
                    <a:pos x="936" y="5684"/>
                  </a:cxn>
                  <a:cxn ang="0">
                    <a:pos x="1438" y="6757"/>
                  </a:cxn>
                  <a:cxn ang="0">
                    <a:pos x="2388" y="7248"/>
                  </a:cxn>
                  <a:cxn ang="0">
                    <a:pos x="2534" y="7236"/>
                  </a:cxn>
                  <a:cxn ang="0">
                    <a:pos x="3046" y="6939"/>
                  </a:cxn>
                  <a:cxn ang="0">
                    <a:pos x="3046" y="6939"/>
                  </a:cxn>
                  <a:cxn ang="0">
                    <a:pos x="3310" y="7442"/>
                  </a:cxn>
                  <a:cxn ang="0">
                    <a:pos x="4383" y="7990"/>
                  </a:cxn>
                  <a:cxn ang="0">
                    <a:pos x="5433" y="7442"/>
                  </a:cxn>
                  <a:cxn ang="0">
                    <a:pos x="5729" y="6323"/>
                  </a:cxn>
                  <a:cxn ang="0">
                    <a:pos x="5661" y="6278"/>
                  </a:cxn>
                  <a:cxn ang="0">
                    <a:pos x="5638" y="6346"/>
                  </a:cxn>
                  <a:cxn ang="0">
                    <a:pos x="4383" y="7807"/>
                  </a:cxn>
                  <a:cxn ang="0">
                    <a:pos x="3201" y="6689"/>
                  </a:cxn>
                  <a:cxn ang="0">
                    <a:pos x="3201" y="6689"/>
                  </a:cxn>
                  <a:cxn ang="0">
                    <a:pos x="3218" y="6278"/>
                  </a:cxn>
                  <a:cxn ang="0">
                    <a:pos x="3150" y="6209"/>
                  </a:cxn>
                  <a:cxn ang="0">
                    <a:pos x="3115" y="6203"/>
                  </a:cxn>
                  <a:cxn ang="0">
                    <a:pos x="3013" y="6278"/>
                  </a:cxn>
                  <a:cxn ang="0">
                    <a:pos x="2989" y="6642"/>
                  </a:cxn>
                  <a:cxn ang="0">
                    <a:pos x="2989" y="6642"/>
                  </a:cxn>
                  <a:cxn ang="0">
                    <a:pos x="2511" y="7008"/>
                  </a:cxn>
                  <a:cxn ang="0">
                    <a:pos x="2365" y="7023"/>
                  </a:cxn>
                  <a:cxn ang="0">
                    <a:pos x="1598" y="6620"/>
                  </a:cxn>
                  <a:cxn ang="0">
                    <a:pos x="1119" y="5639"/>
                  </a:cxn>
                  <a:cxn ang="0">
                    <a:pos x="776" y="4543"/>
                  </a:cxn>
                  <a:cxn ang="0">
                    <a:pos x="114" y="46"/>
                  </a:cxn>
                  <a:cxn ang="0">
                    <a:pos x="69" y="1"/>
                  </a:cxn>
                </a:cxnLst>
                <a:rect l="0" t="0" r="r" b="b"/>
                <a:pathLst>
                  <a:path w="5821" h="7990" extrusionOk="0">
                    <a:moveTo>
                      <a:pt x="69" y="1"/>
                    </a:moveTo>
                    <a:cubicBezTo>
                      <a:pt x="23" y="1"/>
                      <a:pt x="0" y="24"/>
                      <a:pt x="0" y="46"/>
                    </a:cubicBezTo>
                    <a:cubicBezTo>
                      <a:pt x="0" y="1576"/>
                      <a:pt x="206" y="3105"/>
                      <a:pt x="594" y="4589"/>
                    </a:cubicBezTo>
                    <a:cubicBezTo>
                      <a:pt x="685" y="4954"/>
                      <a:pt x="799" y="5319"/>
                      <a:pt x="936" y="5684"/>
                    </a:cubicBezTo>
                    <a:cubicBezTo>
                      <a:pt x="1050" y="6049"/>
                      <a:pt x="1187" y="6437"/>
                      <a:pt x="1438" y="6757"/>
                    </a:cubicBezTo>
                    <a:cubicBezTo>
                      <a:pt x="1661" y="7020"/>
                      <a:pt x="2010" y="7248"/>
                      <a:pt x="2388" y="7248"/>
                    </a:cubicBezTo>
                    <a:cubicBezTo>
                      <a:pt x="2436" y="7248"/>
                      <a:pt x="2485" y="7244"/>
                      <a:pt x="2534" y="7236"/>
                    </a:cubicBezTo>
                    <a:cubicBezTo>
                      <a:pt x="2743" y="7215"/>
                      <a:pt x="2914" y="7099"/>
                      <a:pt x="3046" y="6939"/>
                    </a:cubicBezTo>
                    <a:cubicBezTo>
                      <a:pt x="3102" y="7122"/>
                      <a:pt x="3194" y="7294"/>
                      <a:pt x="3310" y="7442"/>
                    </a:cubicBezTo>
                    <a:cubicBezTo>
                      <a:pt x="3584" y="7761"/>
                      <a:pt x="3972" y="7990"/>
                      <a:pt x="4383" y="7990"/>
                    </a:cubicBezTo>
                    <a:cubicBezTo>
                      <a:pt x="4793" y="7990"/>
                      <a:pt x="5181" y="7761"/>
                      <a:pt x="5433" y="7442"/>
                    </a:cubicBezTo>
                    <a:cubicBezTo>
                      <a:pt x="5684" y="7122"/>
                      <a:pt x="5821" y="6711"/>
                      <a:pt x="5729" y="6323"/>
                    </a:cubicBezTo>
                    <a:cubicBezTo>
                      <a:pt x="5729" y="6278"/>
                      <a:pt x="5706" y="6278"/>
                      <a:pt x="5661" y="6278"/>
                    </a:cubicBezTo>
                    <a:cubicBezTo>
                      <a:pt x="5638" y="6278"/>
                      <a:pt x="5615" y="6301"/>
                      <a:pt x="5638" y="6346"/>
                    </a:cubicBezTo>
                    <a:cubicBezTo>
                      <a:pt x="5752" y="7077"/>
                      <a:pt x="5090" y="7807"/>
                      <a:pt x="4383" y="7807"/>
                    </a:cubicBezTo>
                    <a:cubicBezTo>
                      <a:pt x="3781" y="7788"/>
                      <a:pt x="3272" y="7258"/>
                      <a:pt x="3201" y="6689"/>
                    </a:cubicBezTo>
                    <a:cubicBezTo>
                      <a:pt x="3250" y="6557"/>
                      <a:pt x="3262" y="6408"/>
                      <a:pt x="3218" y="6278"/>
                    </a:cubicBezTo>
                    <a:cubicBezTo>
                      <a:pt x="3196" y="6232"/>
                      <a:pt x="3173" y="6209"/>
                      <a:pt x="3150" y="6209"/>
                    </a:cubicBezTo>
                    <a:cubicBezTo>
                      <a:pt x="3137" y="6205"/>
                      <a:pt x="3126" y="6203"/>
                      <a:pt x="3115" y="6203"/>
                    </a:cubicBezTo>
                    <a:cubicBezTo>
                      <a:pt x="3066" y="6203"/>
                      <a:pt x="3032" y="6240"/>
                      <a:pt x="3013" y="6278"/>
                    </a:cubicBezTo>
                    <a:cubicBezTo>
                      <a:pt x="2986" y="6398"/>
                      <a:pt x="2979" y="6521"/>
                      <a:pt x="2989" y="6642"/>
                    </a:cubicBezTo>
                    <a:cubicBezTo>
                      <a:pt x="2908" y="6833"/>
                      <a:pt x="2719" y="6993"/>
                      <a:pt x="2511" y="7008"/>
                    </a:cubicBezTo>
                    <a:cubicBezTo>
                      <a:pt x="2462" y="7018"/>
                      <a:pt x="2413" y="7023"/>
                      <a:pt x="2365" y="7023"/>
                    </a:cubicBezTo>
                    <a:cubicBezTo>
                      <a:pt x="2073" y="7023"/>
                      <a:pt x="1794" y="6855"/>
                      <a:pt x="1598" y="6620"/>
                    </a:cubicBezTo>
                    <a:cubicBezTo>
                      <a:pt x="1370" y="6346"/>
                      <a:pt x="1233" y="5981"/>
                      <a:pt x="1119" y="5639"/>
                    </a:cubicBezTo>
                    <a:cubicBezTo>
                      <a:pt x="982" y="5273"/>
                      <a:pt x="867" y="4908"/>
                      <a:pt x="776" y="4543"/>
                    </a:cubicBezTo>
                    <a:cubicBezTo>
                      <a:pt x="365" y="3082"/>
                      <a:pt x="160" y="1576"/>
                      <a:pt x="114" y="46"/>
                    </a:cubicBezTo>
                    <a:cubicBezTo>
                      <a:pt x="114" y="24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8" name="Google Shape;2828;p34"/>
              <p:cNvSpPr>
                <a:spLocks/>
              </p:cNvSpPr>
              <p:nvPr/>
            </p:nvSpPr>
            <p:spPr bwMode="auto">
              <a:xfrm>
                <a:off x="7313634" y="3016899"/>
                <a:ext cx="80476" cy="67183"/>
              </a:xfrm>
              <a:custGeom>
                <a:avLst/>
                <a:gdLst/>
                <a:ahLst/>
                <a:cxnLst>
                  <a:cxn ang="0">
                    <a:pos x="1646" y="0"/>
                  </a:cxn>
                  <a:cxn ang="0">
                    <a:pos x="1621" y="10"/>
                  </a:cxn>
                  <a:cxn ang="0">
                    <a:pos x="525" y="923"/>
                  </a:cxn>
                  <a:cxn ang="0">
                    <a:pos x="69" y="2292"/>
                  </a:cxn>
                  <a:cxn ang="0">
                    <a:pos x="365" y="2977"/>
                  </a:cxn>
                  <a:cxn ang="0">
                    <a:pos x="1027" y="3342"/>
                  </a:cxn>
                  <a:cxn ang="0">
                    <a:pos x="1151" y="3347"/>
                  </a:cxn>
                  <a:cxn ang="0">
                    <a:pos x="1969" y="3105"/>
                  </a:cxn>
                  <a:cxn ang="0">
                    <a:pos x="1969" y="3105"/>
                  </a:cxn>
                  <a:cxn ang="0">
                    <a:pos x="1963" y="3205"/>
                  </a:cxn>
                  <a:cxn ang="0">
                    <a:pos x="2123" y="3799"/>
                  </a:cxn>
                  <a:cxn ang="0">
                    <a:pos x="3142" y="4326"/>
                  </a:cxn>
                  <a:cxn ang="0">
                    <a:pos x="3219" y="4324"/>
                  </a:cxn>
                  <a:cxn ang="0">
                    <a:pos x="4337" y="3913"/>
                  </a:cxn>
                  <a:cxn ang="0">
                    <a:pos x="5159" y="3091"/>
                  </a:cxn>
                  <a:cxn ang="0">
                    <a:pos x="5159" y="3000"/>
                  </a:cxn>
                  <a:cxn ang="0">
                    <a:pos x="5090" y="3023"/>
                  </a:cxn>
                  <a:cxn ang="0">
                    <a:pos x="4246" y="3776"/>
                  </a:cxn>
                  <a:cxn ang="0">
                    <a:pos x="3219" y="4118"/>
                  </a:cxn>
                  <a:cxn ang="0">
                    <a:pos x="3141" y="4121"/>
                  </a:cxn>
                  <a:cxn ang="0">
                    <a:pos x="2306" y="3685"/>
                  </a:cxn>
                  <a:cxn ang="0">
                    <a:pos x="2374" y="2772"/>
                  </a:cxn>
                  <a:cxn ang="0">
                    <a:pos x="2364" y="2761"/>
                  </a:cxn>
                  <a:cxn ang="0">
                    <a:pos x="2364" y="2761"/>
                  </a:cxn>
                  <a:cxn ang="0">
                    <a:pos x="2374" y="2749"/>
                  </a:cxn>
                  <a:cxn ang="0">
                    <a:pos x="2374" y="2612"/>
                  </a:cxn>
                  <a:cxn ang="0">
                    <a:pos x="2294" y="2578"/>
                  </a:cxn>
                  <a:cxn ang="0">
                    <a:pos x="2214" y="2612"/>
                  </a:cxn>
                  <a:cxn ang="0">
                    <a:pos x="2107" y="2731"/>
                  </a:cxn>
                  <a:cxn ang="0">
                    <a:pos x="2107" y="2731"/>
                  </a:cxn>
                  <a:cxn ang="0">
                    <a:pos x="1162" y="3143"/>
                  </a:cxn>
                  <a:cxn ang="0">
                    <a:pos x="1050" y="3137"/>
                  </a:cxn>
                  <a:cxn ang="0">
                    <a:pos x="502" y="2863"/>
                  </a:cxn>
                  <a:cxn ang="0">
                    <a:pos x="229" y="2269"/>
                  </a:cxn>
                  <a:cxn ang="0">
                    <a:pos x="639" y="1014"/>
                  </a:cxn>
                  <a:cxn ang="0">
                    <a:pos x="1689" y="101"/>
                  </a:cxn>
                  <a:cxn ang="0">
                    <a:pos x="1712" y="32"/>
                  </a:cxn>
                  <a:cxn ang="0">
                    <a:pos x="1646" y="0"/>
                  </a:cxn>
                </a:cxnLst>
                <a:rect l="0" t="0" r="r" b="b"/>
                <a:pathLst>
                  <a:path w="5182" h="4326" extrusionOk="0">
                    <a:moveTo>
                      <a:pt x="1646" y="0"/>
                    </a:moveTo>
                    <a:cubicBezTo>
                      <a:pt x="1636" y="0"/>
                      <a:pt x="1628" y="3"/>
                      <a:pt x="1621" y="10"/>
                    </a:cubicBezTo>
                    <a:cubicBezTo>
                      <a:pt x="1233" y="284"/>
                      <a:pt x="845" y="535"/>
                      <a:pt x="525" y="923"/>
                    </a:cubicBezTo>
                    <a:cubicBezTo>
                      <a:pt x="206" y="1288"/>
                      <a:pt x="0" y="1790"/>
                      <a:pt x="69" y="2292"/>
                    </a:cubicBezTo>
                    <a:cubicBezTo>
                      <a:pt x="92" y="2543"/>
                      <a:pt x="183" y="2794"/>
                      <a:pt x="365" y="2977"/>
                    </a:cubicBezTo>
                    <a:cubicBezTo>
                      <a:pt x="525" y="3182"/>
                      <a:pt x="776" y="3296"/>
                      <a:pt x="1027" y="3342"/>
                    </a:cubicBezTo>
                    <a:cubicBezTo>
                      <a:pt x="1069" y="3346"/>
                      <a:pt x="1110" y="3347"/>
                      <a:pt x="1151" y="3347"/>
                    </a:cubicBezTo>
                    <a:cubicBezTo>
                      <a:pt x="1444" y="3347"/>
                      <a:pt x="1727" y="3257"/>
                      <a:pt x="1969" y="3105"/>
                    </a:cubicBezTo>
                    <a:cubicBezTo>
                      <a:pt x="1965" y="3138"/>
                      <a:pt x="1963" y="3172"/>
                      <a:pt x="1963" y="3205"/>
                    </a:cubicBezTo>
                    <a:cubicBezTo>
                      <a:pt x="1963" y="3411"/>
                      <a:pt x="2009" y="3616"/>
                      <a:pt x="2123" y="3799"/>
                    </a:cubicBezTo>
                    <a:cubicBezTo>
                      <a:pt x="2337" y="4163"/>
                      <a:pt x="2752" y="4326"/>
                      <a:pt x="3142" y="4326"/>
                    </a:cubicBezTo>
                    <a:cubicBezTo>
                      <a:pt x="3168" y="4326"/>
                      <a:pt x="3193" y="4325"/>
                      <a:pt x="3219" y="4324"/>
                    </a:cubicBezTo>
                    <a:cubicBezTo>
                      <a:pt x="3630" y="4301"/>
                      <a:pt x="4018" y="4141"/>
                      <a:pt x="4337" y="3913"/>
                    </a:cubicBezTo>
                    <a:cubicBezTo>
                      <a:pt x="4657" y="3662"/>
                      <a:pt x="4908" y="3365"/>
                      <a:pt x="5159" y="3091"/>
                    </a:cubicBezTo>
                    <a:cubicBezTo>
                      <a:pt x="5182" y="3068"/>
                      <a:pt x="5182" y="3023"/>
                      <a:pt x="5159" y="3000"/>
                    </a:cubicBezTo>
                    <a:cubicBezTo>
                      <a:pt x="5136" y="3000"/>
                      <a:pt x="5113" y="3000"/>
                      <a:pt x="5090" y="3023"/>
                    </a:cubicBezTo>
                    <a:cubicBezTo>
                      <a:pt x="4816" y="3296"/>
                      <a:pt x="4543" y="3548"/>
                      <a:pt x="4246" y="3776"/>
                    </a:cubicBezTo>
                    <a:cubicBezTo>
                      <a:pt x="3926" y="3981"/>
                      <a:pt x="3584" y="4118"/>
                      <a:pt x="3219" y="4118"/>
                    </a:cubicBezTo>
                    <a:cubicBezTo>
                      <a:pt x="3193" y="4120"/>
                      <a:pt x="3167" y="4121"/>
                      <a:pt x="3141" y="4121"/>
                    </a:cubicBezTo>
                    <a:cubicBezTo>
                      <a:pt x="2802" y="4121"/>
                      <a:pt x="2475" y="3981"/>
                      <a:pt x="2306" y="3685"/>
                    </a:cubicBezTo>
                    <a:cubicBezTo>
                      <a:pt x="2123" y="3411"/>
                      <a:pt x="2123" y="2977"/>
                      <a:pt x="2374" y="2772"/>
                    </a:cubicBezTo>
                    <a:lnTo>
                      <a:pt x="2364" y="2761"/>
                    </a:lnTo>
                    <a:cubicBezTo>
                      <a:pt x="2367" y="2757"/>
                      <a:pt x="2371" y="2753"/>
                      <a:pt x="2374" y="2749"/>
                    </a:cubicBezTo>
                    <a:cubicBezTo>
                      <a:pt x="2420" y="2703"/>
                      <a:pt x="2420" y="2657"/>
                      <a:pt x="2374" y="2612"/>
                    </a:cubicBezTo>
                    <a:cubicBezTo>
                      <a:pt x="2351" y="2589"/>
                      <a:pt x="2323" y="2578"/>
                      <a:pt x="2294" y="2578"/>
                    </a:cubicBezTo>
                    <a:cubicBezTo>
                      <a:pt x="2266" y="2578"/>
                      <a:pt x="2237" y="2589"/>
                      <a:pt x="2214" y="2612"/>
                    </a:cubicBezTo>
                    <a:cubicBezTo>
                      <a:pt x="2174" y="2646"/>
                      <a:pt x="2138" y="2686"/>
                      <a:pt x="2107" y="2731"/>
                    </a:cubicBezTo>
                    <a:cubicBezTo>
                      <a:pt x="1857" y="2979"/>
                      <a:pt x="1508" y="3143"/>
                      <a:pt x="1162" y="3143"/>
                    </a:cubicBezTo>
                    <a:cubicBezTo>
                      <a:pt x="1125" y="3143"/>
                      <a:pt x="1087" y="3141"/>
                      <a:pt x="1050" y="3137"/>
                    </a:cubicBezTo>
                    <a:cubicBezTo>
                      <a:pt x="845" y="3114"/>
                      <a:pt x="639" y="3023"/>
                      <a:pt x="502" y="2863"/>
                    </a:cubicBezTo>
                    <a:cubicBezTo>
                      <a:pt x="343" y="2703"/>
                      <a:pt x="274" y="2498"/>
                      <a:pt x="229" y="2269"/>
                    </a:cubicBezTo>
                    <a:cubicBezTo>
                      <a:pt x="183" y="1813"/>
                      <a:pt x="343" y="1356"/>
                      <a:pt x="639" y="1014"/>
                    </a:cubicBezTo>
                    <a:cubicBezTo>
                      <a:pt x="936" y="649"/>
                      <a:pt x="1301" y="375"/>
                      <a:pt x="1689" y="101"/>
                    </a:cubicBezTo>
                    <a:cubicBezTo>
                      <a:pt x="1712" y="78"/>
                      <a:pt x="1712" y="55"/>
                      <a:pt x="1712" y="32"/>
                    </a:cubicBezTo>
                    <a:cubicBezTo>
                      <a:pt x="1696" y="16"/>
                      <a:pt x="1669" y="0"/>
                      <a:pt x="16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49" name="Google Shape;2829;p34"/>
              <p:cNvSpPr>
                <a:spLocks/>
              </p:cNvSpPr>
              <p:nvPr/>
            </p:nvSpPr>
            <p:spPr bwMode="auto">
              <a:xfrm>
                <a:off x="7666735" y="3138997"/>
                <a:ext cx="52119" cy="63005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46"/>
                  </a:cxn>
                  <a:cxn ang="0">
                    <a:pos x="1027" y="2808"/>
                  </a:cxn>
                  <a:cxn ang="0">
                    <a:pos x="2032" y="3949"/>
                  </a:cxn>
                  <a:cxn ang="0">
                    <a:pos x="2512" y="4056"/>
                  </a:cxn>
                  <a:cxn ang="0">
                    <a:pos x="2808" y="4018"/>
                  </a:cxn>
                  <a:cxn ang="0">
                    <a:pos x="3356" y="3493"/>
                  </a:cxn>
                  <a:cxn ang="0">
                    <a:pos x="3310" y="3424"/>
                  </a:cxn>
                  <a:cxn ang="0">
                    <a:pos x="3241" y="3447"/>
                  </a:cxn>
                  <a:cxn ang="0">
                    <a:pos x="2762" y="3858"/>
                  </a:cxn>
                  <a:cxn ang="0">
                    <a:pos x="2547" y="3880"/>
                  </a:cxn>
                  <a:cxn ang="0">
                    <a:pos x="2123" y="3767"/>
                  </a:cxn>
                  <a:cxn ang="0">
                    <a:pos x="1210" y="2717"/>
                  </a:cxn>
                  <a:cxn ang="0">
                    <a:pos x="114" y="46"/>
                  </a:cxn>
                  <a:cxn ang="0">
                    <a:pos x="46" y="1"/>
                  </a:cxn>
                </a:cxnLst>
                <a:rect l="0" t="0" r="r" b="b"/>
                <a:pathLst>
                  <a:path w="3356" h="4057" extrusionOk="0">
                    <a:moveTo>
                      <a:pt x="46" y="1"/>
                    </a:moveTo>
                    <a:cubicBezTo>
                      <a:pt x="23" y="1"/>
                      <a:pt x="0" y="23"/>
                      <a:pt x="23" y="46"/>
                    </a:cubicBezTo>
                    <a:cubicBezTo>
                      <a:pt x="160" y="1028"/>
                      <a:pt x="525" y="1964"/>
                      <a:pt x="1027" y="2808"/>
                    </a:cubicBezTo>
                    <a:cubicBezTo>
                      <a:pt x="1279" y="3242"/>
                      <a:pt x="1552" y="3675"/>
                      <a:pt x="2032" y="3949"/>
                    </a:cubicBezTo>
                    <a:cubicBezTo>
                      <a:pt x="2174" y="4021"/>
                      <a:pt x="2344" y="4056"/>
                      <a:pt x="2512" y="4056"/>
                    </a:cubicBezTo>
                    <a:cubicBezTo>
                      <a:pt x="2613" y="4056"/>
                      <a:pt x="2714" y="4043"/>
                      <a:pt x="2808" y="4018"/>
                    </a:cubicBezTo>
                    <a:cubicBezTo>
                      <a:pt x="3059" y="3949"/>
                      <a:pt x="3287" y="3744"/>
                      <a:pt x="3356" y="3493"/>
                    </a:cubicBezTo>
                    <a:cubicBezTo>
                      <a:pt x="3356" y="3470"/>
                      <a:pt x="3333" y="3424"/>
                      <a:pt x="3310" y="3424"/>
                    </a:cubicBezTo>
                    <a:cubicBezTo>
                      <a:pt x="3287" y="3424"/>
                      <a:pt x="3264" y="3424"/>
                      <a:pt x="3241" y="3447"/>
                    </a:cubicBezTo>
                    <a:cubicBezTo>
                      <a:pt x="3173" y="3675"/>
                      <a:pt x="2968" y="3812"/>
                      <a:pt x="2762" y="3858"/>
                    </a:cubicBezTo>
                    <a:cubicBezTo>
                      <a:pt x="2690" y="3872"/>
                      <a:pt x="2618" y="3880"/>
                      <a:pt x="2547" y="3880"/>
                    </a:cubicBezTo>
                    <a:cubicBezTo>
                      <a:pt x="2394" y="3880"/>
                      <a:pt x="2248" y="3845"/>
                      <a:pt x="2123" y="3767"/>
                    </a:cubicBezTo>
                    <a:cubicBezTo>
                      <a:pt x="1712" y="3538"/>
                      <a:pt x="1461" y="3105"/>
                      <a:pt x="1210" y="2717"/>
                    </a:cubicBezTo>
                    <a:cubicBezTo>
                      <a:pt x="708" y="1895"/>
                      <a:pt x="343" y="982"/>
                      <a:pt x="114" y="46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0" name="Google Shape;2830;p34"/>
              <p:cNvSpPr>
                <a:spLocks/>
              </p:cNvSpPr>
              <p:nvPr/>
            </p:nvSpPr>
            <p:spPr bwMode="auto">
              <a:xfrm>
                <a:off x="7462880" y="3037697"/>
                <a:ext cx="58502" cy="35067"/>
              </a:xfrm>
              <a:custGeom>
                <a:avLst/>
                <a:gdLst/>
                <a:ahLst/>
                <a:cxnLst>
                  <a:cxn ang="0">
                    <a:pos x="711" y="0"/>
                  </a:cxn>
                  <a:cxn ang="0">
                    <a:pos x="686" y="17"/>
                  </a:cxn>
                  <a:cxn ang="0">
                    <a:pos x="24" y="1296"/>
                  </a:cxn>
                  <a:cxn ang="0">
                    <a:pos x="275" y="2003"/>
                  </a:cxn>
                  <a:cxn ang="0">
                    <a:pos x="1005" y="2254"/>
                  </a:cxn>
                  <a:cxn ang="0">
                    <a:pos x="1130" y="2257"/>
                  </a:cxn>
                  <a:cxn ang="0">
                    <a:pos x="2420" y="2049"/>
                  </a:cxn>
                  <a:cxn ang="0">
                    <a:pos x="3721" y="1501"/>
                  </a:cxn>
                  <a:cxn ang="0">
                    <a:pos x="3744" y="1433"/>
                  </a:cxn>
                  <a:cxn ang="0">
                    <a:pos x="3700" y="1400"/>
                  </a:cxn>
                  <a:cxn ang="0">
                    <a:pos x="3676" y="1410"/>
                  </a:cxn>
                  <a:cxn ang="0">
                    <a:pos x="2375" y="1843"/>
                  </a:cxn>
                  <a:cxn ang="0">
                    <a:pos x="1005" y="2049"/>
                  </a:cxn>
                  <a:cxn ang="0">
                    <a:pos x="434" y="1843"/>
                  </a:cxn>
                  <a:cxn ang="0">
                    <a:pos x="206" y="1296"/>
                  </a:cxn>
                  <a:cxn ang="0">
                    <a:pos x="754" y="86"/>
                  </a:cxn>
                  <a:cxn ang="0">
                    <a:pos x="754" y="17"/>
                  </a:cxn>
                  <a:cxn ang="0">
                    <a:pos x="711" y="0"/>
                  </a:cxn>
                </a:cxnLst>
                <a:rect l="0" t="0" r="r" b="b"/>
                <a:pathLst>
                  <a:path w="3767" h="2258" extrusionOk="0">
                    <a:moveTo>
                      <a:pt x="711" y="0"/>
                    </a:moveTo>
                    <a:cubicBezTo>
                      <a:pt x="697" y="0"/>
                      <a:pt x="686" y="6"/>
                      <a:pt x="686" y="17"/>
                    </a:cubicBezTo>
                    <a:cubicBezTo>
                      <a:pt x="366" y="360"/>
                      <a:pt x="24" y="771"/>
                      <a:pt x="24" y="1296"/>
                    </a:cubicBezTo>
                    <a:cubicBezTo>
                      <a:pt x="1" y="1547"/>
                      <a:pt x="92" y="1821"/>
                      <a:pt x="275" y="2003"/>
                    </a:cubicBezTo>
                    <a:cubicBezTo>
                      <a:pt x="480" y="2186"/>
                      <a:pt x="754" y="2254"/>
                      <a:pt x="1005" y="2254"/>
                    </a:cubicBezTo>
                    <a:cubicBezTo>
                      <a:pt x="1047" y="2256"/>
                      <a:pt x="1089" y="2257"/>
                      <a:pt x="1130" y="2257"/>
                    </a:cubicBezTo>
                    <a:cubicBezTo>
                      <a:pt x="1568" y="2257"/>
                      <a:pt x="2003" y="2153"/>
                      <a:pt x="2420" y="2049"/>
                    </a:cubicBezTo>
                    <a:cubicBezTo>
                      <a:pt x="2877" y="1912"/>
                      <a:pt x="3310" y="1729"/>
                      <a:pt x="3721" y="1501"/>
                    </a:cubicBezTo>
                    <a:cubicBezTo>
                      <a:pt x="3744" y="1478"/>
                      <a:pt x="3767" y="1455"/>
                      <a:pt x="3744" y="1433"/>
                    </a:cubicBezTo>
                    <a:cubicBezTo>
                      <a:pt x="3744" y="1416"/>
                      <a:pt x="3721" y="1400"/>
                      <a:pt x="3700" y="1400"/>
                    </a:cubicBezTo>
                    <a:cubicBezTo>
                      <a:pt x="3691" y="1400"/>
                      <a:pt x="3682" y="1403"/>
                      <a:pt x="3676" y="1410"/>
                    </a:cubicBezTo>
                    <a:cubicBezTo>
                      <a:pt x="3242" y="1592"/>
                      <a:pt x="2808" y="1752"/>
                      <a:pt x="2375" y="1843"/>
                    </a:cubicBezTo>
                    <a:cubicBezTo>
                      <a:pt x="1918" y="1957"/>
                      <a:pt x="1439" y="2049"/>
                      <a:pt x="1005" y="2049"/>
                    </a:cubicBezTo>
                    <a:cubicBezTo>
                      <a:pt x="777" y="2049"/>
                      <a:pt x="571" y="1980"/>
                      <a:pt x="434" y="1843"/>
                    </a:cubicBezTo>
                    <a:cubicBezTo>
                      <a:pt x="275" y="1729"/>
                      <a:pt x="206" y="1501"/>
                      <a:pt x="206" y="1296"/>
                    </a:cubicBezTo>
                    <a:cubicBezTo>
                      <a:pt x="183" y="862"/>
                      <a:pt x="480" y="451"/>
                      <a:pt x="754" y="86"/>
                    </a:cubicBezTo>
                    <a:cubicBezTo>
                      <a:pt x="777" y="63"/>
                      <a:pt x="777" y="40"/>
                      <a:pt x="754" y="17"/>
                    </a:cubicBezTo>
                    <a:cubicBezTo>
                      <a:pt x="743" y="6"/>
                      <a:pt x="725" y="0"/>
                      <a:pt x="7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1" name="Google Shape;2831;p34"/>
              <p:cNvSpPr>
                <a:spLocks/>
              </p:cNvSpPr>
              <p:nvPr/>
            </p:nvSpPr>
            <p:spPr bwMode="auto">
              <a:xfrm>
                <a:off x="7563914" y="3476150"/>
                <a:ext cx="62772" cy="41434"/>
              </a:xfrm>
              <a:custGeom>
                <a:avLst/>
                <a:gdLst/>
                <a:ahLst/>
                <a:cxnLst>
                  <a:cxn ang="0">
                    <a:pos x="3995" y="0"/>
                  </a:cxn>
                  <a:cxn ang="0">
                    <a:pos x="3927" y="46"/>
                  </a:cxn>
                  <a:cxn ang="0">
                    <a:pos x="2443" y="1986"/>
                  </a:cxn>
                  <a:cxn ang="0">
                    <a:pos x="554" y="2522"/>
                  </a:cxn>
                  <a:cxn ang="0">
                    <a:pos x="69" y="2488"/>
                  </a:cxn>
                  <a:cxn ang="0">
                    <a:pos x="1" y="2534"/>
                  </a:cxn>
                  <a:cxn ang="0">
                    <a:pos x="47" y="2580"/>
                  </a:cxn>
                  <a:cxn ang="0">
                    <a:pos x="795" y="2668"/>
                  </a:cxn>
                  <a:cxn ang="0">
                    <a:pos x="2557" y="2169"/>
                  </a:cxn>
                  <a:cxn ang="0">
                    <a:pos x="4041" y="69"/>
                  </a:cxn>
                  <a:cxn ang="0">
                    <a:pos x="3995" y="0"/>
                  </a:cxn>
                </a:cxnLst>
                <a:rect l="0" t="0" r="r" b="b"/>
                <a:pathLst>
                  <a:path w="4042" h="2668" extrusionOk="0">
                    <a:moveTo>
                      <a:pt x="3995" y="0"/>
                    </a:moveTo>
                    <a:cubicBezTo>
                      <a:pt x="3973" y="0"/>
                      <a:pt x="3950" y="23"/>
                      <a:pt x="3927" y="46"/>
                    </a:cubicBezTo>
                    <a:cubicBezTo>
                      <a:pt x="3676" y="845"/>
                      <a:pt x="3151" y="1530"/>
                      <a:pt x="2443" y="1986"/>
                    </a:cubicBezTo>
                    <a:cubicBezTo>
                      <a:pt x="1892" y="2335"/>
                      <a:pt x="1223" y="2522"/>
                      <a:pt x="554" y="2522"/>
                    </a:cubicBezTo>
                    <a:cubicBezTo>
                      <a:pt x="392" y="2522"/>
                      <a:pt x="230" y="2511"/>
                      <a:pt x="69" y="2488"/>
                    </a:cubicBezTo>
                    <a:cubicBezTo>
                      <a:pt x="47" y="2488"/>
                      <a:pt x="24" y="2488"/>
                      <a:pt x="1" y="2534"/>
                    </a:cubicBezTo>
                    <a:cubicBezTo>
                      <a:pt x="1" y="2557"/>
                      <a:pt x="24" y="2580"/>
                      <a:pt x="47" y="2580"/>
                    </a:cubicBezTo>
                    <a:cubicBezTo>
                      <a:pt x="291" y="2639"/>
                      <a:pt x="543" y="2668"/>
                      <a:pt x="795" y="2668"/>
                    </a:cubicBezTo>
                    <a:cubicBezTo>
                      <a:pt x="1415" y="2668"/>
                      <a:pt x="2038" y="2493"/>
                      <a:pt x="2557" y="2169"/>
                    </a:cubicBezTo>
                    <a:cubicBezTo>
                      <a:pt x="3311" y="1689"/>
                      <a:pt x="3858" y="913"/>
                      <a:pt x="4041" y="69"/>
                    </a:cubicBezTo>
                    <a:cubicBezTo>
                      <a:pt x="4041" y="46"/>
                      <a:pt x="4018" y="23"/>
                      <a:pt x="39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2" name="Google Shape;2832;p34"/>
              <p:cNvSpPr>
                <a:spLocks/>
              </p:cNvSpPr>
              <p:nvPr/>
            </p:nvSpPr>
            <p:spPr bwMode="auto">
              <a:xfrm>
                <a:off x="7622765" y="3038551"/>
                <a:ext cx="71624" cy="64418"/>
              </a:xfrm>
              <a:custGeom>
                <a:avLst/>
                <a:gdLst/>
                <a:ahLst/>
                <a:cxnLst>
                  <a:cxn ang="0">
                    <a:pos x="3869" y="0"/>
                  </a:cxn>
                  <a:cxn ang="0">
                    <a:pos x="3676" y="31"/>
                  </a:cxn>
                  <a:cxn ang="0">
                    <a:pos x="3128" y="328"/>
                  </a:cxn>
                  <a:cxn ang="0">
                    <a:pos x="1" y="3477"/>
                  </a:cxn>
                  <a:cxn ang="0">
                    <a:pos x="206" y="4048"/>
                  </a:cxn>
                  <a:cxn ang="0">
                    <a:pos x="1515" y="4148"/>
                  </a:cxn>
                  <a:cxn ang="0">
                    <a:pos x="3813" y="3843"/>
                  </a:cxn>
                  <a:cxn ang="0">
                    <a:pos x="4383" y="3569"/>
                  </a:cxn>
                  <a:cxn ang="0">
                    <a:pos x="4498" y="2998"/>
                  </a:cxn>
                  <a:cxn ang="0">
                    <a:pos x="4069" y="2807"/>
                  </a:cxn>
                  <a:cxn ang="0">
                    <a:pos x="3676" y="2861"/>
                  </a:cxn>
                  <a:cxn ang="0">
                    <a:pos x="594" y="3660"/>
                  </a:cxn>
                  <a:cxn ang="0">
                    <a:pos x="3950" y="1263"/>
                  </a:cxn>
                  <a:cxn ang="0">
                    <a:pos x="4315" y="761"/>
                  </a:cxn>
                  <a:cxn ang="0">
                    <a:pos x="4269" y="168"/>
                  </a:cxn>
                  <a:cxn ang="0">
                    <a:pos x="3869" y="0"/>
                  </a:cxn>
                </a:cxnLst>
                <a:rect l="0" t="0" r="r" b="b"/>
                <a:pathLst>
                  <a:path w="4612" h="4148" extrusionOk="0">
                    <a:moveTo>
                      <a:pt x="3869" y="0"/>
                    </a:moveTo>
                    <a:cubicBezTo>
                      <a:pt x="3803" y="0"/>
                      <a:pt x="3737" y="10"/>
                      <a:pt x="3676" y="31"/>
                    </a:cubicBezTo>
                    <a:cubicBezTo>
                      <a:pt x="3470" y="76"/>
                      <a:pt x="3288" y="213"/>
                      <a:pt x="3128" y="328"/>
                    </a:cubicBezTo>
                    <a:cubicBezTo>
                      <a:pt x="1941" y="1218"/>
                      <a:pt x="891" y="2291"/>
                      <a:pt x="1" y="3477"/>
                    </a:cubicBezTo>
                    <a:lnTo>
                      <a:pt x="206" y="4048"/>
                    </a:lnTo>
                    <a:cubicBezTo>
                      <a:pt x="638" y="4114"/>
                      <a:pt x="1076" y="4148"/>
                      <a:pt x="1515" y="4148"/>
                    </a:cubicBezTo>
                    <a:cubicBezTo>
                      <a:pt x="2284" y="4148"/>
                      <a:pt x="3057" y="4046"/>
                      <a:pt x="3813" y="3843"/>
                    </a:cubicBezTo>
                    <a:cubicBezTo>
                      <a:pt x="4018" y="3797"/>
                      <a:pt x="4224" y="3729"/>
                      <a:pt x="4383" y="3569"/>
                    </a:cubicBezTo>
                    <a:cubicBezTo>
                      <a:pt x="4543" y="3432"/>
                      <a:pt x="4612" y="3181"/>
                      <a:pt x="4498" y="2998"/>
                    </a:cubicBezTo>
                    <a:cubicBezTo>
                      <a:pt x="4405" y="2853"/>
                      <a:pt x="4245" y="2807"/>
                      <a:pt x="4069" y="2807"/>
                    </a:cubicBezTo>
                    <a:cubicBezTo>
                      <a:pt x="3939" y="2807"/>
                      <a:pt x="3802" y="2832"/>
                      <a:pt x="3676" y="2861"/>
                    </a:cubicBezTo>
                    <a:cubicBezTo>
                      <a:pt x="2649" y="3135"/>
                      <a:pt x="1622" y="3386"/>
                      <a:pt x="594" y="3660"/>
                    </a:cubicBezTo>
                    <a:cubicBezTo>
                      <a:pt x="1827" y="3044"/>
                      <a:pt x="2968" y="2245"/>
                      <a:pt x="3950" y="1263"/>
                    </a:cubicBezTo>
                    <a:cubicBezTo>
                      <a:pt x="4087" y="1104"/>
                      <a:pt x="4246" y="967"/>
                      <a:pt x="4315" y="761"/>
                    </a:cubicBezTo>
                    <a:cubicBezTo>
                      <a:pt x="4406" y="579"/>
                      <a:pt x="4383" y="328"/>
                      <a:pt x="4269" y="168"/>
                    </a:cubicBezTo>
                    <a:cubicBezTo>
                      <a:pt x="4173" y="56"/>
                      <a:pt x="4022" y="0"/>
                      <a:pt x="38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3" name="Google Shape;2833;p34"/>
              <p:cNvSpPr>
                <a:spLocks/>
              </p:cNvSpPr>
              <p:nvPr/>
            </p:nvSpPr>
            <p:spPr bwMode="auto">
              <a:xfrm>
                <a:off x="7538753" y="3233773"/>
                <a:ext cx="94702" cy="93227"/>
              </a:xfrm>
              <a:custGeom>
                <a:avLst/>
                <a:gdLst/>
                <a:ahLst/>
                <a:cxnLst>
                  <a:cxn ang="0">
                    <a:pos x="2292" y="0"/>
                  </a:cxn>
                  <a:cxn ang="0">
                    <a:pos x="2009" y="39"/>
                  </a:cxn>
                  <a:cxn ang="0">
                    <a:pos x="3561" y="4900"/>
                  </a:cxn>
                  <a:cxn ang="0">
                    <a:pos x="5506" y="6003"/>
                  </a:cxn>
                  <a:cxn ang="0">
                    <a:pos x="5981" y="4969"/>
                  </a:cxn>
                  <a:cxn ang="0">
                    <a:pos x="2292" y="0"/>
                  </a:cxn>
                </a:cxnLst>
                <a:rect l="0" t="0" r="r" b="b"/>
                <a:pathLst>
                  <a:path w="6098" h="6003" extrusionOk="0">
                    <a:moveTo>
                      <a:pt x="2292" y="0"/>
                    </a:moveTo>
                    <a:cubicBezTo>
                      <a:pt x="2198" y="0"/>
                      <a:pt x="2104" y="12"/>
                      <a:pt x="2009" y="39"/>
                    </a:cubicBezTo>
                    <a:cubicBezTo>
                      <a:pt x="0" y="609"/>
                      <a:pt x="3059" y="4398"/>
                      <a:pt x="3561" y="4900"/>
                    </a:cubicBezTo>
                    <a:cubicBezTo>
                      <a:pt x="3865" y="5218"/>
                      <a:pt x="4882" y="6003"/>
                      <a:pt x="5506" y="6003"/>
                    </a:cubicBezTo>
                    <a:cubicBezTo>
                      <a:pt x="5868" y="6003"/>
                      <a:pt x="6098" y="5739"/>
                      <a:pt x="5981" y="4969"/>
                    </a:cubicBezTo>
                    <a:cubicBezTo>
                      <a:pt x="5981" y="4969"/>
                      <a:pt x="4179" y="0"/>
                      <a:pt x="22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4" name="Google Shape;2834;p34"/>
              <p:cNvSpPr>
                <a:spLocks/>
              </p:cNvSpPr>
              <p:nvPr/>
            </p:nvSpPr>
            <p:spPr bwMode="auto">
              <a:xfrm>
                <a:off x="7285816" y="3179395"/>
                <a:ext cx="128495" cy="59371"/>
              </a:xfrm>
              <a:custGeom>
                <a:avLst/>
                <a:gdLst/>
                <a:ahLst/>
                <a:cxnLst>
                  <a:cxn ang="0">
                    <a:pos x="5912" y="1"/>
                  </a:cxn>
                  <a:cxn ang="0">
                    <a:pos x="901" y="2490"/>
                  </a:cxn>
                  <a:cxn ang="0">
                    <a:pos x="1811" y="3822"/>
                  </a:cxn>
                  <a:cxn ang="0">
                    <a:pos x="3001" y="3699"/>
                  </a:cxn>
                  <a:cxn ang="0">
                    <a:pos x="6881" y="367"/>
                  </a:cxn>
                  <a:cxn ang="0">
                    <a:pos x="5912" y="1"/>
                  </a:cxn>
                </a:cxnLst>
                <a:rect l="0" t="0" r="r" b="b"/>
                <a:pathLst>
                  <a:path w="8274" h="3823" extrusionOk="0">
                    <a:moveTo>
                      <a:pt x="5912" y="1"/>
                    </a:moveTo>
                    <a:cubicBezTo>
                      <a:pt x="4032" y="1"/>
                      <a:pt x="901" y="2490"/>
                      <a:pt x="901" y="2490"/>
                    </a:cubicBezTo>
                    <a:cubicBezTo>
                      <a:pt x="0" y="3571"/>
                      <a:pt x="897" y="3822"/>
                      <a:pt x="1811" y="3822"/>
                    </a:cubicBezTo>
                    <a:cubicBezTo>
                      <a:pt x="2286" y="3822"/>
                      <a:pt x="2767" y="3754"/>
                      <a:pt x="3001" y="3699"/>
                    </a:cubicBezTo>
                    <a:cubicBezTo>
                      <a:pt x="3686" y="3540"/>
                      <a:pt x="8274" y="1896"/>
                      <a:pt x="6881" y="367"/>
                    </a:cubicBezTo>
                    <a:cubicBezTo>
                      <a:pt x="6638" y="108"/>
                      <a:pt x="6302" y="1"/>
                      <a:pt x="59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5" name="Google Shape;2835;p34"/>
              <p:cNvSpPr>
                <a:spLocks/>
              </p:cNvSpPr>
              <p:nvPr/>
            </p:nvSpPr>
            <p:spPr bwMode="auto">
              <a:xfrm>
                <a:off x="7387721" y="3339298"/>
                <a:ext cx="53190" cy="53190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708" y="663"/>
                  </a:cxn>
                  <a:cxn ang="0">
                    <a:pos x="2260" y="3425"/>
                  </a:cxn>
                  <a:cxn ang="0">
                    <a:pos x="3425" y="914"/>
                  </a:cxn>
                  <a:cxn ang="0">
                    <a:pos x="1462" y="0"/>
                  </a:cxn>
                </a:cxnLst>
                <a:rect l="0" t="0" r="r" b="b"/>
                <a:pathLst>
                  <a:path w="3425" h="3425" extrusionOk="0">
                    <a:moveTo>
                      <a:pt x="1462" y="0"/>
                    </a:moveTo>
                    <a:cubicBezTo>
                      <a:pt x="1185" y="0"/>
                      <a:pt x="929" y="172"/>
                      <a:pt x="708" y="663"/>
                    </a:cubicBezTo>
                    <a:cubicBezTo>
                      <a:pt x="1" y="2261"/>
                      <a:pt x="2260" y="3425"/>
                      <a:pt x="2260" y="3425"/>
                    </a:cubicBezTo>
                    <a:lnTo>
                      <a:pt x="3425" y="914"/>
                    </a:lnTo>
                    <a:cubicBezTo>
                      <a:pt x="2781" y="835"/>
                      <a:pt x="2072" y="0"/>
                      <a:pt x="146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6" name="Google Shape;2836;p34"/>
              <p:cNvSpPr>
                <a:spLocks/>
              </p:cNvSpPr>
              <p:nvPr/>
            </p:nvSpPr>
            <p:spPr bwMode="auto">
              <a:xfrm>
                <a:off x="7394462" y="3276905"/>
                <a:ext cx="70553" cy="116522"/>
              </a:xfrm>
              <a:custGeom>
                <a:avLst/>
                <a:gdLst/>
                <a:ahLst/>
                <a:cxnLst>
                  <a:cxn ang="0">
                    <a:pos x="4474" y="1"/>
                  </a:cxn>
                  <a:cxn ang="0">
                    <a:pos x="4406" y="69"/>
                  </a:cxn>
                  <a:cxn ang="0">
                    <a:pos x="3858" y="2991"/>
                  </a:cxn>
                  <a:cxn ang="0">
                    <a:pos x="3379" y="4360"/>
                  </a:cxn>
                  <a:cxn ang="0">
                    <a:pos x="3030" y="4773"/>
                  </a:cxn>
                  <a:cxn ang="0">
                    <a:pos x="3013" y="4771"/>
                  </a:cxn>
                  <a:cxn ang="0">
                    <a:pos x="2374" y="4520"/>
                  </a:cxn>
                  <a:cxn ang="0">
                    <a:pos x="1758" y="4132"/>
                  </a:cxn>
                  <a:cxn ang="0">
                    <a:pos x="1029" y="3878"/>
                  </a:cxn>
                  <a:cxn ang="0">
                    <a:pos x="959" y="3881"/>
                  </a:cxn>
                  <a:cxn ang="0">
                    <a:pos x="274" y="4383"/>
                  </a:cxn>
                  <a:cxn ang="0">
                    <a:pos x="115" y="4748"/>
                  </a:cxn>
                  <a:cxn ang="0">
                    <a:pos x="46" y="4931"/>
                  </a:cxn>
                  <a:cxn ang="0">
                    <a:pos x="23" y="5136"/>
                  </a:cxn>
                  <a:cxn ang="0">
                    <a:pos x="46" y="5547"/>
                  </a:cxn>
                  <a:cxn ang="0">
                    <a:pos x="160" y="5935"/>
                  </a:cxn>
                  <a:cxn ang="0">
                    <a:pos x="571" y="6574"/>
                  </a:cxn>
                  <a:cxn ang="0">
                    <a:pos x="1781" y="7487"/>
                  </a:cxn>
                  <a:cxn ang="0">
                    <a:pos x="1827" y="7502"/>
                  </a:cxn>
                  <a:cxn ang="0">
                    <a:pos x="1872" y="7464"/>
                  </a:cxn>
                  <a:cxn ang="0">
                    <a:pos x="1849" y="7396"/>
                  </a:cxn>
                  <a:cxn ang="0">
                    <a:pos x="731" y="6437"/>
                  </a:cxn>
                  <a:cxn ang="0">
                    <a:pos x="274" y="5159"/>
                  </a:cxn>
                  <a:cxn ang="0">
                    <a:pos x="982" y="4178"/>
                  </a:cxn>
                  <a:cxn ang="0">
                    <a:pos x="1046" y="4174"/>
                  </a:cxn>
                  <a:cxn ang="0">
                    <a:pos x="1598" y="4383"/>
                  </a:cxn>
                  <a:cxn ang="0">
                    <a:pos x="2237" y="4771"/>
                  </a:cxn>
                  <a:cxn ang="0">
                    <a:pos x="2991" y="5068"/>
                  </a:cxn>
                  <a:cxn ang="0">
                    <a:pos x="3424" y="4840"/>
                  </a:cxn>
                  <a:cxn ang="0">
                    <a:pos x="3630" y="4497"/>
                  </a:cxn>
                  <a:cxn ang="0">
                    <a:pos x="4086" y="3036"/>
                  </a:cxn>
                  <a:cxn ang="0">
                    <a:pos x="4543" y="69"/>
                  </a:cxn>
                  <a:cxn ang="0">
                    <a:pos x="4474" y="1"/>
                  </a:cxn>
                </a:cxnLst>
                <a:rect l="0" t="0" r="r" b="b"/>
                <a:pathLst>
                  <a:path w="4543" h="7503" extrusionOk="0">
                    <a:moveTo>
                      <a:pt x="4474" y="1"/>
                    </a:moveTo>
                    <a:cubicBezTo>
                      <a:pt x="4451" y="1"/>
                      <a:pt x="4429" y="23"/>
                      <a:pt x="4406" y="69"/>
                    </a:cubicBezTo>
                    <a:cubicBezTo>
                      <a:pt x="4269" y="1051"/>
                      <a:pt x="4086" y="2032"/>
                      <a:pt x="3858" y="2991"/>
                    </a:cubicBezTo>
                    <a:cubicBezTo>
                      <a:pt x="3721" y="3447"/>
                      <a:pt x="3584" y="3949"/>
                      <a:pt x="3379" y="4360"/>
                    </a:cubicBezTo>
                    <a:cubicBezTo>
                      <a:pt x="3292" y="4556"/>
                      <a:pt x="3142" y="4773"/>
                      <a:pt x="3030" y="4773"/>
                    </a:cubicBezTo>
                    <a:cubicBezTo>
                      <a:pt x="3024" y="4773"/>
                      <a:pt x="3019" y="4772"/>
                      <a:pt x="3013" y="4771"/>
                    </a:cubicBezTo>
                    <a:cubicBezTo>
                      <a:pt x="2808" y="4771"/>
                      <a:pt x="2580" y="4634"/>
                      <a:pt x="2374" y="4520"/>
                    </a:cubicBezTo>
                    <a:cubicBezTo>
                      <a:pt x="2169" y="4383"/>
                      <a:pt x="1963" y="4246"/>
                      <a:pt x="1758" y="4132"/>
                    </a:cubicBezTo>
                    <a:cubicBezTo>
                      <a:pt x="1547" y="4005"/>
                      <a:pt x="1316" y="3878"/>
                      <a:pt x="1029" y="3878"/>
                    </a:cubicBezTo>
                    <a:cubicBezTo>
                      <a:pt x="1006" y="3878"/>
                      <a:pt x="983" y="3879"/>
                      <a:pt x="959" y="3881"/>
                    </a:cubicBezTo>
                    <a:cubicBezTo>
                      <a:pt x="640" y="3904"/>
                      <a:pt x="411" y="4155"/>
                      <a:pt x="274" y="4383"/>
                    </a:cubicBezTo>
                    <a:cubicBezTo>
                      <a:pt x="229" y="4497"/>
                      <a:pt x="160" y="4611"/>
                      <a:pt x="115" y="4748"/>
                    </a:cubicBezTo>
                    <a:lnTo>
                      <a:pt x="46" y="4931"/>
                    </a:lnTo>
                    <a:cubicBezTo>
                      <a:pt x="46" y="4999"/>
                      <a:pt x="46" y="5068"/>
                      <a:pt x="23" y="5136"/>
                    </a:cubicBezTo>
                    <a:cubicBezTo>
                      <a:pt x="0" y="5273"/>
                      <a:pt x="23" y="5410"/>
                      <a:pt x="46" y="5547"/>
                    </a:cubicBezTo>
                    <a:cubicBezTo>
                      <a:pt x="69" y="5661"/>
                      <a:pt x="92" y="5798"/>
                      <a:pt x="160" y="5935"/>
                    </a:cubicBezTo>
                    <a:cubicBezTo>
                      <a:pt x="252" y="6163"/>
                      <a:pt x="411" y="6392"/>
                      <a:pt x="571" y="6574"/>
                    </a:cubicBezTo>
                    <a:cubicBezTo>
                      <a:pt x="913" y="6962"/>
                      <a:pt x="1347" y="7259"/>
                      <a:pt x="1781" y="7487"/>
                    </a:cubicBezTo>
                    <a:cubicBezTo>
                      <a:pt x="1800" y="7497"/>
                      <a:pt x="1815" y="7502"/>
                      <a:pt x="1827" y="7502"/>
                    </a:cubicBezTo>
                    <a:cubicBezTo>
                      <a:pt x="1845" y="7502"/>
                      <a:pt x="1859" y="7491"/>
                      <a:pt x="1872" y="7464"/>
                    </a:cubicBezTo>
                    <a:cubicBezTo>
                      <a:pt x="1895" y="7442"/>
                      <a:pt x="1872" y="7396"/>
                      <a:pt x="1849" y="7396"/>
                    </a:cubicBezTo>
                    <a:cubicBezTo>
                      <a:pt x="1416" y="7145"/>
                      <a:pt x="1028" y="6825"/>
                      <a:pt x="731" y="6437"/>
                    </a:cubicBezTo>
                    <a:cubicBezTo>
                      <a:pt x="434" y="6072"/>
                      <a:pt x="206" y="5616"/>
                      <a:pt x="274" y="5159"/>
                    </a:cubicBezTo>
                    <a:cubicBezTo>
                      <a:pt x="343" y="4748"/>
                      <a:pt x="594" y="4200"/>
                      <a:pt x="982" y="4178"/>
                    </a:cubicBezTo>
                    <a:cubicBezTo>
                      <a:pt x="1003" y="4175"/>
                      <a:pt x="1024" y="4174"/>
                      <a:pt x="1046" y="4174"/>
                    </a:cubicBezTo>
                    <a:cubicBezTo>
                      <a:pt x="1230" y="4174"/>
                      <a:pt x="1414" y="4260"/>
                      <a:pt x="1598" y="4383"/>
                    </a:cubicBezTo>
                    <a:cubicBezTo>
                      <a:pt x="1804" y="4497"/>
                      <a:pt x="2009" y="4634"/>
                      <a:pt x="2237" y="4771"/>
                    </a:cubicBezTo>
                    <a:cubicBezTo>
                      <a:pt x="2443" y="4908"/>
                      <a:pt x="2694" y="5045"/>
                      <a:pt x="2991" y="5068"/>
                    </a:cubicBezTo>
                    <a:cubicBezTo>
                      <a:pt x="3196" y="5068"/>
                      <a:pt x="3333" y="4931"/>
                      <a:pt x="3424" y="4840"/>
                    </a:cubicBezTo>
                    <a:cubicBezTo>
                      <a:pt x="3516" y="4725"/>
                      <a:pt x="3584" y="4611"/>
                      <a:pt x="3630" y="4497"/>
                    </a:cubicBezTo>
                    <a:cubicBezTo>
                      <a:pt x="3858" y="4018"/>
                      <a:pt x="3972" y="3538"/>
                      <a:pt x="4086" y="3036"/>
                    </a:cubicBezTo>
                    <a:cubicBezTo>
                      <a:pt x="4314" y="2055"/>
                      <a:pt x="4451" y="1073"/>
                      <a:pt x="4543" y="69"/>
                    </a:cubicBezTo>
                    <a:cubicBezTo>
                      <a:pt x="4543" y="46"/>
                      <a:pt x="4520" y="23"/>
                      <a:pt x="447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7" name="Google Shape;2837;p34"/>
              <p:cNvSpPr>
                <a:spLocks/>
              </p:cNvSpPr>
              <p:nvPr/>
            </p:nvSpPr>
            <p:spPr bwMode="auto">
              <a:xfrm>
                <a:off x="7398360" y="3398785"/>
                <a:ext cx="74109" cy="47677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8" name="Google Shape;2838;p34"/>
              <p:cNvSpPr>
                <a:spLocks/>
              </p:cNvSpPr>
              <p:nvPr/>
            </p:nvSpPr>
            <p:spPr bwMode="auto">
              <a:xfrm>
                <a:off x="7403668" y="3403061"/>
                <a:ext cx="28730" cy="21553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" y="571"/>
                  </a:cxn>
                  <a:cxn ang="0">
                    <a:pos x="549" y="2032"/>
                  </a:cxn>
                  <a:cxn ang="0">
                    <a:pos x="908" y="2091"/>
                  </a:cxn>
                  <a:cxn ang="0">
                    <a:pos x="1758" y="1827"/>
                  </a:cxn>
                  <a:cxn ang="0">
                    <a:pos x="1416" y="1"/>
                  </a:cxn>
                </a:cxnLst>
                <a:rect l="0" t="0" r="r" b="b"/>
                <a:pathLst>
                  <a:path w="1850" h="2092" extrusionOk="0">
                    <a:moveTo>
                      <a:pt x="1416" y="1"/>
                    </a:moveTo>
                    <a:lnTo>
                      <a:pt x="1" y="571"/>
                    </a:lnTo>
                    <a:cubicBezTo>
                      <a:pt x="1" y="571"/>
                      <a:pt x="229" y="1895"/>
                      <a:pt x="549" y="2032"/>
                    </a:cubicBezTo>
                    <a:cubicBezTo>
                      <a:pt x="644" y="2073"/>
                      <a:pt x="771" y="2091"/>
                      <a:pt x="908" y="2091"/>
                    </a:cubicBezTo>
                    <a:cubicBezTo>
                      <a:pt x="1232" y="2091"/>
                      <a:pt x="1614" y="1987"/>
                      <a:pt x="1758" y="1827"/>
                    </a:cubicBezTo>
                    <a:cubicBezTo>
                      <a:pt x="1850" y="1736"/>
                      <a:pt x="1416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59" name="Google Shape;2839;p34"/>
              <p:cNvSpPr>
                <a:spLocks/>
              </p:cNvSpPr>
              <p:nvPr/>
            </p:nvSpPr>
            <p:spPr bwMode="auto">
              <a:xfrm>
                <a:off x="7435228" y="3397651"/>
                <a:ext cx="26603" cy="20152"/>
              </a:xfrm>
              <a:custGeom>
                <a:avLst/>
                <a:gdLst/>
                <a:ahLst/>
                <a:cxnLst>
                  <a:cxn ang="0">
                    <a:pos x="1301" y="1"/>
                  </a:cxn>
                  <a:cxn ang="0">
                    <a:pos x="0" y="549"/>
                  </a:cxn>
                  <a:cxn ang="0">
                    <a:pos x="503" y="1895"/>
                  </a:cxn>
                  <a:cxn ang="0">
                    <a:pos x="843" y="1955"/>
                  </a:cxn>
                  <a:cxn ang="0">
                    <a:pos x="1621" y="1713"/>
                  </a:cxn>
                  <a:cxn ang="0">
                    <a:pos x="1301" y="1"/>
                  </a:cxn>
                </a:cxnLst>
                <a:rect l="0" t="0" r="r" b="b"/>
                <a:pathLst>
                  <a:path w="1713" h="1956" extrusionOk="0">
                    <a:moveTo>
                      <a:pt x="1301" y="1"/>
                    </a:moveTo>
                    <a:lnTo>
                      <a:pt x="0" y="549"/>
                    </a:lnTo>
                    <a:cubicBezTo>
                      <a:pt x="0" y="549"/>
                      <a:pt x="206" y="1781"/>
                      <a:pt x="503" y="1895"/>
                    </a:cubicBezTo>
                    <a:cubicBezTo>
                      <a:pt x="592" y="1937"/>
                      <a:pt x="713" y="1955"/>
                      <a:pt x="843" y="1955"/>
                    </a:cubicBezTo>
                    <a:cubicBezTo>
                      <a:pt x="1143" y="1955"/>
                      <a:pt x="1493" y="1856"/>
                      <a:pt x="1621" y="1713"/>
                    </a:cubicBezTo>
                    <a:cubicBezTo>
                      <a:pt x="1712" y="16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0" name="Google Shape;2840;p34"/>
              <p:cNvSpPr>
                <a:spLocks/>
              </p:cNvSpPr>
              <p:nvPr/>
            </p:nvSpPr>
            <p:spPr bwMode="auto">
              <a:xfrm>
                <a:off x="7382409" y="2965628"/>
                <a:ext cx="252409" cy="125513"/>
              </a:xfrm>
              <a:custGeom>
                <a:avLst/>
                <a:gdLst/>
                <a:ahLst/>
                <a:cxnLst>
                  <a:cxn ang="0">
                    <a:pos x="16252" y="8081"/>
                  </a:cxn>
                  <a:cxn ang="0">
                    <a:pos x="11276" y="2101"/>
                  </a:cxn>
                  <a:cxn ang="0">
                    <a:pos x="3744" y="138"/>
                  </a:cxn>
                  <a:cxn ang="0">
                    <a:pos x="913" y="1119"/>
                  </a:cxn>
                  <a:cxn ang="0">
                    <a:pos x="776" y="3836"/>
                  </a:cxn>
                </a:cxnLst>
                <a:rect l="0" t="0" r="r" b="b"/>
                <a:pathLst>
                  <a:path w="16253" h="8082" fill="none" extrusionOk="0">
                    <a:moveTo>
                      <a:pt x="16252" y="8081"/>
                    </a:moveTo>
                    <a:cubicBezTo>
                      <a:pt x="15271" y="5639"/>
                      <a:pt x="13490" y="3516"/>
                      <a:pt x="11276" y="2101"/>
                    </a:cubicBezTo>
                    <a:cubicBezTo>
                      <a:pt x="9062" y="686"/>
                      <a:pt x="6391" y="1"/>
                      <a:pt x="3744" y="138"/>
                    </a:cubicBezTo>
                    <a:cubicBezTo>
                      <a:pt x="2739" y="184"/>
                      <a:pt x="1644" y="412"/>
                      <a:pt x="913" y="1119"/>
                    </a:cubicBezTo>
                    <a:cubicBezTo>
                      <a:pt x="183" y="1827"/>
                      <a:pt x="0" y="3174"/>
                      <a:pt x="776" y="383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1" name="Google Shape;2841;p34"/>
              <p:cNvSpPr>
                <a:spLocks/>
              </p:cNvSpPr>
              <p:nvPr/>
            </p:nvSpPr>
            <p:spPr bwMode="auto">
              <a:xfrm>
                <a:off x="7175012" y="3791994"/>
                <a:ext cx="1256610" cy="699083"/>
              </a:xfrm>
              <a:custGeom>
                <a:avLst/>
                <a:gdLst/>
                <a:ahLst/>
                <a:cxnLst>
                  <a:cxn ang="0">
                    <a:pos x="14857" y="0"/>
                  </a:cxn>
                  <a:cxn ang="0">
                    <a:pos x="13650" y="322"/>
                  </a:cxn>
                  <a:cxn ang="0">
                    <a:pos x="11413" y="6713"/>
                  </a:cxn>
                  <a:cxn ang="0">
                    <a:pos x="663" y="39011"/>
                  </a:cxn>
                  <a:cxn ang="0">
                    <a:pos x="183" y="42595"/>
                  </a:cxn>
                  <a:cxn ang="0">
                    <a:pos x="2466" y="45014"/>
                  </a:cxn>
                  <a:cxn ang="0">
                    <a:pos x="79136" y="3883"/>
                  </a:cxn>
                  <a:cxn ang="0">
                    <a:pos x="79243" y="3893"/>
                  </a:cxn>
                  <a:cxn ang="0">
                    <a:pos x="80277" y="984"/>
                  </a:cxn>
                  <a:cxn ang="0">
                    <a:pos x="79245" y="617"/>
                  </a:cxn>
                  <a:cxn ang="0">
                    <a:pos x="77104" y="870"/>
                  </a:cxn>
                  <a:cxn ang="0">
                    <a:pos x="52773" y="710"/>
                  </a:cxn>
                  <a:cxn ang="0">
                    <a:pos x="18010" y="482"/>
                  </a:cxn>
                  <a:cxn ang="0">
                    <a:pos x="14857" y="0"/>
                  </a:cxn>
                </a:cxnLst>
                <a:rect l="0" t="0" r="r" b="b"/>
                <a:pathLst>
                  <a:path w="80915" h="45015" extrusionOk="0">
                    <a:moveTo>
                      <a:pt x="14857" y="0"/>
                    </a:moveTo>
                    <a:cubicBezTo>
                      <a:pt x="14431" y="0"/>
                      <a:pt x="14024" y="84"/>
                      <a:pt x="13650" y="322"/>
                    </a:cubicBezTo>
                    <a:cubicBezTo>
                      <a:pt x="12075" y="1304"/>
                      <a:pt x="12007" y="4910"/>
                      <a:pt x="11413" y="6713"/>
                    </a:cubicBezTo>
                    <a:cubicBezTo>
                      <a:pt x="7853" y="17669"/>
                      <a:pt x="3904" y="27964"/>
                      <a:pt x="663" y="39011"/>
                    </a:cubicBezTo>
                    <a:cubicBezTo>
                      <a:pt x="343" y="40175"/>
                      <a:pt x="1" y="41385"/>
                      <a:pt x="183" y="42595"/>
                    </a:cubicBezTo>
                    <a:cubicBezTo>
                      <a:pt x="389" y="43782"/>
                      <a:pt x="1302" y="44968"/>
                      <a:pt x="2466" y="45014"/>
                    </a:cubicBezTo>
                    <a:lnTo>
                      <a:pt x="79136" y="3883"/>
                    </a:lnTo>
                    <a:cubicBezTo>
                      <a:pt x="79172" y="3890"/>
                      <a:pt x="79208" y="3893"/>
                      <a:pt x="79243" y="3893"/>
                    </a:cubicBezTo>
                    <a:cubicBezTo>
                      <a:pt x="80156" y="3893"/>
                      <a:pt x="80914" y="1709"/>
                      <a:pt x="80277" y="984"/>
                    </a:cubicBezTo>
                    <a:cubicBezTo>
                      <a:pt x="80023" y="705"/>
                      <a:pt x="79656" y="617"/>
                      <a:pt x="79245" y="617"/>
                    </a:cubicBezTo>
                    <a:cubicBezTo>
                      <a:pt x="78547" y="617"/>
                      <a:pt x="77722" y="870"/>
                      <a:pt x="77104" y="870"/>
                    </a:cubicBezTo>
                    <a:cubicBezTo>
                      <a:pt x="69001" y="802"/>
                      <a:pt x="60876" y="756"/>
                      <a:pt x="52773" y="710"/>
                    </a:cubicBezTo>
                    <a:cubicBezTo>
                      <a:pt x="41177" y="619"/>
                      <a:pt x="29605" y="550"/>
                      <a:pt x="18010" y="482"/>
                    </a:cubicBezTo>
                    <a:cubicBezTo>
                      <a:pt x="16968" y="466"/>
                      <a:pt x="15859" y="0"/>
                      <a:pt x="1485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2" name="Google Shape;2842;p34"/>
              <p:cNvSpPr>
                <a:spLocks/>
              </p:cNvSpPr>
              <p:nvPr/>
            </p:nvSpPr>
            <p:spPr bwMode="auto">
              <a:xfrm>
                <a:off x="7183166" y="3805973"/>
                <a:ext cx="1292080" cy="682264"/>
              </a:xfrm>
              <a:custGeom>
                <a:avLst/>
                <a:gdLst/>
                <a:ahLst/>
                <a:cxnLst>
                  <a:cxn ang="0">
                    <a:pos x="23341" y="1"/>
                  </a:cxn>
                  <a:cxn ang="0">
                    <a:pos x="15613" y="586"/>
                  </a:cxn>
                  <a:cxn ang="0">
                    <a:pos x="11002" y="10036"/>
                  </a:cxn>
                  <a:cxn ang="0">
                    <a:pos x="1187" y="37997"/>
                  </a:cxn>
                  <a:cxn ang="0">
                    <a:pos x="1804" y="43931"/>
                  </a:cxn>
                  <a:cxn ang="0">
                    <a:pos x="74502" y="18002"/>
                  </a:cxn>
                  <a:cxn ang="0">
                    <a:pos x="81738" y="5288"/>
                  </a:cxn>
                  <a:cxn ang="0">
                    <a:pos x="82742" y="1203"/>
                  </a:cxn>
                  <a:cxn ang="0">
                    <a:pos x="81310" y="505"/>
                  </a:cxn>
                  <a:cxn ang="0">
                    <a:pos x="78930" y="723"/>
                  </a:cxn>
                  <a:cxn ang="0">
                    <a:pos x="25314" y="16"/>
                  </a:cxn>
                  <a:cxn ang="0">
                    <a:pos x="23341" y="1"/>
                  </a:cxn>
                </a:cxnLst>
                <a:rect l="0" t="0" r="r" b="b"/>
                <a:pathLst>
                  <a:path w="83199" h="43932" extrusionOk="0">
                    <a:moveTo>
                      <a:pt x="23341" y="1"/>
                    </a:moveTo>
                    <a:cubicBezTo>
                      <a:pt x="20533" y="1"/>
                      <a:pt x="17488" y="108"/>
                      <a:pt x="15613" y="586"/>
                    </a:cubicBezTo>
                    <a:cubicBezTo>
                      <a:pt x="12486" y="1362"/>
                      <a:pt x="12098" y="6955"/>
                      <a:pt x="11002" y="10036"/>
                    </a:cubicBezTo>
                    <a:cubicBezTo>
                      <a:pt x="7738" y="19349"/>
                      <a:pt x="4452" y="28684"/>
                      <a:pt x="1187" y="37997"/>
                    </a:cubicBezTo>
                    <a:cubicBezTo>
                      <a:pt x="480" y="40028"/>
                      <a:pt x="1" y="42790"/>
                      <a:pt x="1804" y="43931"/>
                    </a:cubicBezTo>
                    <a:lnTo>
                      <a:pt x="74502" y="18002"/>
                    </a:lnTo>
                    <a:lnTo>
                      <a:pt x="81738" y="5288"/>
                    </a:lnTo>
                    <a:cubicBezTo>
                      <a:pt x="82286" y="4307"/>
                      <a:pt x="83199" y="2230"/>
                      <a:pt x="82742" y="1203"/>
                    </a:cubicBezTo>
                    <a:cubicBezTo>
                      <a:pt x="82484" y="655"/>
                      <a:pt x="81944" y="505"/>
                      <a:pt x="81310" y="505"/>
                    </a:cubicBezTo>
                    <a:cubicBezTo>
                      <a:pt x="80545" y="505"/>
                      <a:pt x="79642" y="723"/>
                      <a:pt x="78930" y="723"/>
                    </a:cubicBezTo>
                    <a:cubicBezTo>
                      <a:pt x="61058" y="472"/>
                      <a:pt x="43186" y="244"/>
                      <a:pt x="25314" y="16"/>
                    </a:cubicBezTo>
                    <a:cubicBezTo>
                      <a:pt x="24683" y="7"/>
                      <a:pt x="24019" y="1"/>
                      <a:pt x="233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3" name="Google Shape;2843;p34"/>
              <p:cNvSpPr>
                <a:spLocks/>
              </p:cNvSpPr>
              <p:nvPr/>
            </p:nvSpPr>
            <p:spPr bwMode="auto">
              <a:xfrm>
                <a:off x="7189193" y="3821909"/>
                <a:ext cx="1321153" cy="676611"/>
              </a:xfrm>
              <a:custGeom>
                <a:avLst/>
                <a:gdLst/>
                <a:ahLst/>
                <a:cxnLst>
                  <a:cxn ang="0">
                    <a:pos x="59145" y="1"/>
                  </a:cxn>
                  <a:cxn ang="0">
                    <a:pos x="39739" y="62"/>
                  </a:cxn>
                  <a:cxn ang="0">
                    <a:pos x="36737" y="66"/>
                  </a:cxn>
                  <a:cxn ang="0">
                    <a:pos x="33407" y="65"/>
                  </a:cxn>
                  <a:cxn ang="0">
                    <a:pos x="16640" y="633"/>
                  </a:cxn>
                  <a:cxn ang="0">
                    <a:pos x="11915" y="12000"/>
                  </a:cxn>
                  <a:cxn ang="0">
                    <a:pos x="2580" y="33319"/>
                  </a:cxn>
                  <a:cxn ang="0">
                    <a:pos x="2694" y="43567"/>
                  </a:cxn>
                  <a:cxn ang="0">
                    <a:pos x="79729" y="11064"/>
                  </a:cxn>
                  <a:cxn ang="0">
                    <a:pos x="83906" y="1478"/>
                  </a:cxn>
                  <a:cxn ang="0">
                    <a:pos x="72585" y="131"/>
                  </a:cxn>
                  <a:cxn ang="0">
                    <a:pos x="59145" y="1"/>
                  </a:cxn>
                </a:cxnLst>
                <a:rect l="0" t="0" r="r" b="b"/>
                <a:pathLst>
                  <a:path w="85071" h="43568" extrusionOk="0">
                    <a:moveTo>
                      <a:pt x="59145" y="1"/>
                    </a:moveTo>
                    <a:cubicBezTo>
                      <a:pt x="52347" y="1"/>
                      <a:pt x="44926" y="50"/>
                      <a:pt x="39739" y="62"/>
                    </a:cubicBezTo>
                    <a:cubicBezTo>
                      <a:pt x="38764" y="65"/>
                      <a:pt x="37758" y="66"/>
                      <a:pt x="36737" y="66"/>
                    </a:cubicBezTo>
                    <a:cubicBezTo>
                      <a:pt x="35638" y="66"/>
                      <a:pt x="34522" y="65"/>
                      <a:pt x="33407" y="65"/>
                    </a:cubicBezTo>
                    <a:cubicBezTo>
                      <a:pt x="25770" y="65"/>
                      <a:pt x="18190" y="99"/>
                      <a:pt x="16640" y="633"/>
                    </a:cubicBezTo>
                    <a:cubicBezTo>
                      <a:pt x="14654" y="1318"/>
                      <a:pt x="13080" y="7777"/>
                      <a:pt x="11915" y="12000"/>
                    </a:cubicBezTo>
                    <a:cubicBezTo>
                      <a:pt x="10751" y="16246"/>
                      <a:pt x="5159" y="28023"/>
                      <a:pt x="2580" y="33319"/>
                    </a:cubicBezTo>
                    <a:cubicBezTo>
                      <a:pt x="1" y="38592"/>
                      <a:pt x="2694" y="43567"/>
                      <a:pt x="2694" y="43567"/>
                    </a:cubicBezTo>
                    <a:lnTo>
                      <a:pt x="79729" y="11064"/>
                    </a:lnTo>
                    <a:cubicBezTo>
                      <a:pt x="79729" y="11064"/>
                      <a:pt x="85071" y="3075"/>
                      <a:pt x="83906" y="1478"/>
                    </a:cubicBezTo>
                    <a:cubicBezTo>
                      <a:pt x="82993" y="245"/>
                      <a:pt x="79935" y="382"/>
                      <a:pt x="72585" y="131"/>
                    </a:cubicBezTo>
                    <a:cubicBezTo>
                      <a:pt x="69399" y="31"/>
                      <a:pt x="64463" y="1"/>
                      <a:pt x="5914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4" name="Google Shape;2844;p34"/>
              <p:cNvSpPr>
                <a:spLocks/>
              </p:cNvSpPr>
              <p:nvPr/>
            </p:nvSpPr>
            <p:spPr bwMode="auto">
              <a:xfrm>
                <a:off x="7166143" y="3833806"/>
                <a:ext cx="1329663" cy="681022"/>
              </a:xfrm>
              <a:custGeom>
                <a:avLst/>
                <a:gdLst/>
                <a:ahLst/>
                <a:cxnLst>
                  <a:cxn ang="0">
                    <a:pos x="60956" y="0"/>
                  </a:cxn>
                  <a:cxn ang="0">
                    <a:pos x="37069" y="50"/>
                  </a:cxn>
                  <a:cxn ang="0">
                    <a:pos x="34494" y="37"/>
                  </a:cxn>
                  <a:cxn ang="0">
                    <a:pos x="18741" y="2949"/>
                  </a:cxn>
                  <a:cxn ang="0">
                    <a:pos x="846" y="39674"/>
                  </a:cxn>
                  <a:cxn ang="0">
                    <a:pos x="3585" y="43851"/>
                  </a:cxn>
                  <a:cxn ang="0">
                    <a:pos x="66035" y="43395"/>
                  </a:cxn>
                  <a:cxn ang="0">
                    <a:pos x="68637" y="41751"/>
                  </a:cxn>
                  <a:cxn ang="0">
                    <a:pos x="84477" y="6327"/>
                  </a:cxn>
                  <a:cxn ang="0">
                    <a:pos x="75576" y="95"/>
                  </a:cxn>
                  <a:cxn ang="0">
                    <a:pos x="60956" y="0"/>
                  </a:cxn>
                </a:cxnLst>
                <a:rect l="0" t="0" r="r" b="b"/>
                <a:pathLst>
                  <a:path w="85619" h="43852" extrusionOk="0">
                    <a:moveTo>
                      <a:pt x="60956" y="0"/>
                    </a:moveTo>
                    <a:cubicBezTo>
                      <a:pt x="50044" y="0"/>
                      <a:pt x="37069" y="50"/>
                      <a:pt x="37069" y="50"/>
                    </a:cubicBezTo>
                    <a:cubicBezTo>
                      <a:pt x="36165" y="41"/>
                      <a:pt x="35308" y="37"/>
                      <a:pt x="34494" y="37"/>
                    </a:cubicBezTo>
                    <a:cubicBezTo>
                      <a:pt x="24336" y="37"/>
                      <a:pt x="20981" y="730"/>
                      <a:pt x="18741" y="2949"/>
                    </a:cubicBezTo>
                    <a:cubicBezTo>
                      <a:pt x="15408" y="6304"/>
                      <a:pt x="4794" y="30544"/>
                      <a:pt x="846" y="39674"/>
                    </a:cubicBezTo>
                    <a:cubicBezTo>
                      <a:pt x="1" y="41637"/>
                      <a:pt x="1462" y="43851"/>
                      <a:pt x="3585" y="43851"/>
                    </a:cubicBezTo>
                    <a:lnTo>
                      <a:pt x="66035" y="43395"/>
                    </a:lnTo>
                    <a:cubicBezTo>
                      <a:pt x="67153" y="43395"/>
                      <a:pt x="68157" y="42756"/>
                      <a:pt x="68637" y="41751"/>
                    </a:cubicBezTo>
                    <a:cubicBezTo>
                      <a:pt x="71809" y="35223"/>
                      <a:pt x="83473" y="11051"/>
                      <a:pt x="84477" y="6327"/>
                    </a:cubicBezTo>
                    <a:cubicBezTo>
                      <a:pt x="85619" y="871"/>
                      <a:pt x="78041" y="301"/>
                      <a:pt x="75576" y="95"/>
                    </a:cubicBezTo>
                    <a:cubicBezTo>
                      <a:pt x="74590" y="22"/>
                      <a:pt x="68231" y="0"/>
                      <a:pt x="609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5" name="Google Shape;2845;p34"/>
              <p:cNvSpPr>
                <a:spLocks/>
              </p:cNvSpPr>
              <p:nvPr/>
            </p:nvSpPr>
            <p:spPr bwMode="auto">
              <a:xfrm>
                <a:off x="8145691" y="4363650"/>
                <a:ext cx="615997" cy="145578"/>
              </a:xfrm>
              <a:custGeom>
                <a:avLst/>
                <a:gdLst/>
                <a:ahLst/>
                <a:cxnLst>
                  <a:cxn ang="0">
                    <a:pos x="7641" y="1"/>
                  </a:cxn>
                  <a:cxn ang="0">
                    <a:pos x="297" y="1658"/>
                  </a:cxn>
                  <a:cxn ang="0">
                    <a:pos x="114" y="2252"/>
                  </a:cxn>
                  <a:cxn ang="0">
                    <a:pos x="2397" y="6337"/>
                  </a:cxn>
                  <a:cxn ang="0">
                    <a:pos x="2759" y="6552"/>
                  </a:cxn>
                  <a:cxn ang="0">
                    <a:pos x="2968" y="6497"/>
                  </a:cxn>
                  <a:cxn ang="0">
                    <a:pos x="7681" y="5515"/>
                  </a:cxn>
                  <a:cxn ang="0">
                    <a:pos x="13125" y="6269"/>
                  </a:cxn>
                  <a:cxn ang="0">
                    <a:pos x="16914" y="7342"/>
                  </a:cxn>
                  <a:cxn ang="0">
                    <a:pos x="26112" y="9328"/>
                  </a:cxn>
                  <a:cxn ang="0">
                    <a:pos x="27413" y="9373"/>
                  </a:cxn>
                  <a:cxn ang="0">
                    <a:pos x="39442" y="3986"/>
                  </a:cxn>
                  <a:cxn ang="0">
                    <a:pos x="39106" y="3324"/>
                  </a:cxn>
                  <a:cxn ang="0">
                    <a:pos x="39077" y="3324"/>
                  </a:cxn>
                  <a:cxn ang="0">
                    <a:pos x="36772" y="3461"/>
                  </a:cxn>
                  <a:cxn ang="0">
                    <a:pos x="36725" y="3464"/>
                  </a:cxn>
                  <a:cxn ang="0">
                    <a:pos x="36338" y="3188"/>
                  </a:cxn>
                  <a:cxn ang="0">
                    <a:pos x="35516" y="1110"/>
                  </a:cxn>
                  <a:cxn ang="0">
                    <a:pos x="35108" y="842"/>
                  </a:cxn>
                  <a:cxn ang="0">
                    <a:pos x="34786" y="996"/>
                  </a:cxn>
                  <a:cxn ang="0">
                    <a:pos x="27384" y="3856"/>
                  </a:cxn>
                  <a:cxn ang="0">
                    <a:pos x="26500" y="3827"/>
                  </a:cxn>
                  <a:cxn ang="0">
                    <a:pos x="18466" y="2046"/>
                  </a:cxn>
                  <a:cxn ang="0">
                    <a:pos x="14472" y="928"/>
                  </a:cxn>
                  <a:cxn ang="0">
                    <a:pos x="7641" y="1"/>
                  </a:cxn>
                </a:cxnLst>
                <a:rect l="0" t="0" r="r" b="b"/>
                <a:pathLst>
                  <a:path w="39665" h="9374" extrusionOk="0">
                    <a:moveTo>
                      <a:pt x="7641" y="1"/>
                    </a:moveTo>
                    <a:cubicBezTo>
                      <a:pt x="4870" y="1"/>
                      <a:pt x="2435" y="550"/>
                      <a:pt x="297" y="1658"/>
                    </a:cubicBezTo>
                    <a:cubicBezTo>
                      <a:pt x="92" y="1772"/>
                      <a:pt x="0" y="2046"/>
                      <a:pt x="114" y="2252"/>
                    </a:cubicBezTo>
                    <a:lnTo>
                      <a:pt x="2397" y="6337"/>
                    </a:lnTo>
                    <a:cubicBezTo>
                      <a:pt x="2474" y="6476"/>
                      <a:pt x="2613" y="6552"/>
                      <a:pt x="2759" y="6552"/>
                    </a:cubicBezTo>
                    <a:cubicBezTo>
                      <a:pt x="2829" y="6552"/>
                      <a:pt x="2901" y="6534"/>
                      <a:pt x="2968" y="6497"/>
                    </a:cubicBezTo>
                    <a:cubicBezTo>
                      <a:pt x="4292" y="5841"/>
                      <a:pt x="5855" y="5515"/>
                      <a:pt x="7681" y="5515"/>
                    </a:cubicBezTo>
                    <a:cubicBezTo>
                      <a:pt x="9287" y="5515"/>
                      <a:pt x="11096" y="5767"/>
                      <a:pt x="13125" y="6269"/>
                    </a:cubicBezTo>
                    <a:cubicBezTo>
                      <a:pt x="14380" y="6589"/>
                      <a:pt x="15613" y="6954"/>
                      <a:pt x="16914" y="7342"/>
                    </a:cubicBezTo>
                    <a:cubicBezTo>
                      <a:pt x="19835" y="8209"/>
                      <a:pt x="22871" y="9099"/>
                      <a:pt x="26112" y="9328"/>
                    </a:cubicBezTo>
                    <a:cubicBezTo>
                      <a:pt x="26523" y="9350"/>
                      <a:pt x="26980" y="9373"/>
                      <a:pt x="27413" y="9373"/>
                    </a:cubicBezTo>
                    <a:cubicBezTo>
                      <a:pt x="31636" y="9373"/>
                      <a:pt x="36589" y="7958"/>
                      <a:pt x="39442" y="3986"/>
                    </a:cubicBezTo>
                    <a:cubicBezTo>
                      <a:pt x="39665" y="3720"/>
                      <a:pt x="39454" y="3324"/>
                      <a:pt x="39106" y="3324"/>
                    </a:cubicBezTo>
                    <a:cubicBezTo>
                      <a:pt x="39097" y="3324"/>
                      <a:pt x="39087" y="3324"/>
                      <a:pt x="39077" y="3324"/>
                    </a:cubicBezTo>
                    <a:lnTo>
                      <a:pt x="36772" y="3461"/>
                    </a:lnTo>
                    <a:cubicBezTo>
                      <a:pt x="36756" y="3463"/>
                      <a:pt x="36741" y="3464"/>
                      <a:pt x="36725" y="3464"/>
                    </a:cubicBezTo>
                    <a:cubicBezTo>
                      <a:pt x="36559" y="3464"/>
                      <a:pt x="36401" y="3355"/>
                      <a:pt x="36338" y="3188"/>
                    </a:cubicBezTo>
                    <a:lnTo>
                      <a:pt x="35516" y="1110"/>
                    </a:lnTo>
                    <a:cubicBezTo>
                      <a:pt x="35437" y="938"/>
                      <a:pt x="35272" y="842"/>
                      <a:pt x="35108" y="842"/>
                    </a:cubicBezTo>
                    <a:cubicBezTo>
                      <a:pt x="34990" y="842"/>
                      <a:pt x="34872" y="891"/>
                      <a:pt x="34786" y="996"/>
                    </a:cubicBezTo>
                    <a:cubicBezTo>
                      <a:pt x="33070" y="3121"/>
                      <a:pt x="29964" y="3856"/>
                      <a:pt x="27384" y="3856"/>
                    </a:cubicBezTo>
                    <a:cubicBezTo>
                      <a:pt x="27081" y="3856"/>
                      <a:pt x="26786" y="3846"/>
                      <a:pt x="26500" y="3827"/>
                    </a:cubicBezTo>
                    <a:cubicBezTo>
                      <a:pt x="23853" y="3644"/>
                      <a:pt x="21251" y="2868"/>
                      <a:pt x="18466" y="2046"/>
                    </a:cubicBezTo>
                    <a:cubicBezTo>
                      <a:pt x="17165" y="1658"/>
                      <a:pt x="15818" y="1247"/>
                      <a:pt x="14472" y="928"/>
                    </a:cubicBezTo>
                    <a:cubicBezTo>
                      <a:pt x="11994" y="311"/>
                      <a:pt x="9723" y="1"/>
                      <a:pt x="76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6" name="Google Shape;2846;p34"/>
              <p:cNvSpPr>
                <a:spLocks/>
              </p:cNvSpPr>
              <p:nvPr/>
            </p:nvSpPr>
            <p:spPr bwMode="auto">
              <a:xfrm>
                <a:off x="7191383" y="3847273"/>
                <a:ext cx="1304070" cy="667557"/>
              </a:xfrm>
              <a:custGeom>
                <a:avLst/>
                <a:gdLst/>
                <a:ahLst/>
                <a:cxnLst>
                  <a:cxn ang="0">
                    <a:pos x="59791" y="1"/>
                  </a:cxn>
                  <a:cxn ang="0">
                    <a:pos x="36357" y="50"/>
                  </a:cxn>
                  <a:cxn ang="0">
                    <a:pos x="33761" y="37"/>
                  </a:cxn>
                  <a:cxn ang="0">
                    <a:pos x="18394" y="2880"/>
                  </a:cxn>
                  <a:cxn ang="0">
                    <a:pos x="818" y="38899"/>
                  </a:cxn>
                  <a:cxn ang="0">
                    <a:pos x="3479" y="42985"/>
                  </a:cxn>
                  <a:cxn ang="0">
                    <a:pos x="3512" y="42984"/>
                  </a:cxn>
                  <a:cxn ang="0">
                    <a:pos x="64775" y="42551"/>
                  </a:cxn>
                  <a:cxn ang="0">
                    <a:pos x="67308" y="40953"/>
                  </a:cxn>
                  <a:cxn ang="0">
                    <a:pos x="82852" y="6213"/>
                  </a:cxn>
                  <a:cxn ang="0">
                    <a:pos x="74133" y="96"/>
                  </a:cxn>
                  <a:cxn ang="0">
                    <a:pos x="59791" y="1"/>
                  </a:cxn>
                </a:cxnLst>
                <a:rect l="0" t="0" r="r" b="b"/>
                <a:pathLst>
                  <a:path w="83971" h="42985" extrusionOk="0">
                    <a:moveTo>
                      <a:pt x="59791" y="1"/>
                    </a:moveTo>
                    <a:cubicBezTo>
                      <a:pt x="49086" y="1"/>
                      <a:pt x="36357" y="50"/>
                      <a:pt x="36357" y="50"/>
                    </a:cubicBezTo>
                    <a:cubicBezTo>
                      <a:pt x="35444" y="41"/>
                      <a:pt x="34580" y="37"/>
                      <a:pt x="33761" y="37"/>
                    </a:cubicBezTo>
                    <a:cubicBezTo>
                      <a:pt x="23847" y="37"/>
                      <a:pt x="20565" y="709"/>
                      <a:pt x="18394" y="2880"/>
                    </a:cubicBezTo>
                    <a:cubicBezTo>
                      <a:pt x="15107" y="6167"/>
                      <a:pt x="4699" y="29951"/>
                      <a:pt x="818" y="38899"/>
                    </a:cubicBezTo>
                    <a:cubicBezTo>
                      <a:pt x="1" y="40829"/>
                      <a:pt x="1420" y="42985"/>
                      <a:pt x="3479" y="42985"/>
                    </a:cubicBezTo>
                    <a:cubicBezTo>
                      <a:pt x="3490" y="42985"/>
                      <a:pt x="3501" y="42985"/>
                      <a:pt x="3512" y="42984"/>
                    </a:cubicBezTo>
                    <a:lnTo>
                      <a:pt x="64775" y="42551"/>
                    </a:lnTo>
                    <a:cubicBezTo>
                      <a:pt x="65870" y="42551"/>
                      <a:pt x="66852" y="41934"/>
                      <a:pt x="67308" y="40953"/>
                    </a:cubicBezTo>
                    <a:cubicBezTo>
                      <a:pt x="70435" y="34539"/>
                      <a:pt x="81871" y="10846"/>
                      <a:pt x="82852" y="6213"/>
                    </a:cubicBezTo>
                    <a:cubicBezTo>
                      <a:pt x="83971" y="849"/>
                      <a:pt x="76553" y="278"/>
                      <a:pt x="74133" y="96"/>
                    </a:cubicBezTo>
                    <a:cubicBezTo>
                      <a:pt x="73165" y="23"/>
                      <a:pt x="66928" y="1"/>
                      <a:pt x="597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7" name="Google Shape;2847;p34"/>
              <p:cNvSpPr>
                <a:spLocks/>
              </p:cNvSpPr>
              <p:nvPr/>
            </p:nvSpPr>
            <p:spPr bwMode="auto">
              <a:xfrm>
                <a:off x="7448000" y="4027428"/>
                <a:ext cx="351289" cy="324002"/>
              </a:xfrm>
              <a:custGeom>
                <a:avLst/>
                <a:gdLst/>
                <a:ahLst/>
                <a:cxnLst>
                  <a:cxn ang="0">
                    <a:pos x="7943" y="1"/>
                  </a:cxn>
                  <a:cxn ang="0">
                    <a:pos x="7213" y="480"/>
                  </a:cxn>
                  <a:cxn ang="0">
                    <a:pos x="114" y="19745"/>
                  </a:cxn>
                  <a:cxn ang="0">
                    <a:pos x="183" y="20498"/>
                  </a:cxn>
                  <a:cxn ang="0">
                    <a:pos x="867" y="20863"/>
                  </a:cxn>
                  <a:cxn ang="0">
                    <a:pos x="15339" y="20863"/>
                  </a:cxn>
                  <a:cxn ang="0">
                    <a:pos x="16115" y="20315"/>
                  </a:cxn>
                  <a:cxn ang="0">
                    <a:pos x="22529" y="1393"/>
                  </a:cxn>
                  <a:cxn ang="0">
                    <a:pos x="22415" y="663"/>
                  </a:cxn>
                  <a:cxn ang="0">
                    <a:pos x="21775" y="320"/>
                  </a:cxn>
                  <a:cxn ang="0">
                    <a:pos x="7943" y="1"/>
                  </a:cxn>
                </a:cxnLst>
                <a:rect l="0" t="0" r="r" b="b"/>
                <a:pathLst>
                  <a:path w="22620" h="20863" extrusionOk="0">
                    <a:moveTo>
                      <a:pt x="7943" y="1"/>
                    </a:moveTo>
                    <a:cubicBezTo>
                      <a:pt x="7624" y="1"/>
                      <a:pt x="7327" y="206"/>
                      <a:pt x="7213" y="480"/>
                    </a:cubicBezTo>
                    <a:lnTo>
                      <a:pt x="114" y="19745"/>
                    </a:lnTo>
                    <a:cubicBezTo>
                      <a:pt x="0" y="19996"/>
                      <a:pt x="23" y="20269"/>
                      <a:pt x="183" y="20498"/>
                    </a:cubicBezTo>
                    <a:cubicBezTo>
                      <a:pt x="342" y="20726"/>
                      <a:pt x="594" y="20863"/>
                      <a:pt x="867" y="20863"/>
                    </a:cubicBezTo>
                    <a:lnTo>
                      <a:pt x="15339" y="20863"/>
                    </a:lnTo>
                    <a:cubicBezTo>
                      <a:pt x="15681" y="20863"/>
                      <a:pt x="16001" y="20635"/>
                      <a:pt x="16115" y="20315"/>
                    </a:cubicBezTo>
                    <a:lnTo>
                      <a:pt x="22529" y="1393"/>
                    </a:lnTo>
                    <a:cubicBezTo>
                      <a:pt x="22620" y="1142"/>
                      <a:pt x="22574" y="868"/>
                      <a:pt x="22415" y="663"/>
                    </a:cubicBezTo>
                    <a:cubicBezTo>
                      <a:pt x="22278" y="457"/>
                      <a:pt x="22049" y="320"/>
                      <a:pt x="21775" y="320"/>
                    </a:cubicBez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8" name="Google Shape;2848;p34"/>
              <p:cNvSpPr>
                <a:spLocks/>
              </p:cNvSpPr>
              <p:nvPr/>
            </p:nvSpPr>
            <p:spPr bwMode="auto">
              <a:xfrm>
                <a:off x="7435233" y="4018218"/>
                <a:ext cx="376121" cy="342436"/>
              </a:xfrm>
              <a:custGeom>
                <a:avLst/>
                <a:gdLst/>
                <a:ahLst/>
                <a:cxnLst>
                  <a:cxn ang="0">
                    <a:pos x="8788" y="1187"/>
                  </a:cxn>
                  <a:cxn ang="0">
                    <a:pos x="22575" y="1507"/>
                  </a:cxn>
                  <a:cxn ang="0">
                    <a:pos x="22757" y="1598"/>
                  </a:cxn>
                  <a:cxn ang="0">
                    <a:pos x="22780" y="1781"/>
                  </a:cxn>
                  <a:cxn ang="0">
                    <a:pos x="16366" y="20726"/>
                  </a:cxn>
                  <a:cxn ang="0">
                    <a:pos x="16161" y="20862"/>
                  </a:cxn>
                  <a:cxn ang="0">
                    <a:pos x="1689" y="20862"/>
                  </a:cxn>
                  <a:cxn ang="0">
                    <a:pos x="1507" y="20771"/>
                  </a:cxn>
                  <a:cxn ang="0">
                    <a:pos x="1484" y="20566"/>
                  </a:cxn>
                  <a:cxn ang="0">
                    <a:pos x="1484" y="20543"/>
                  </a:cxn>
                  <a:cxn ang="0">
                    <a:pos x="1484" y="20520"/>
                  </a:cxn>
                  <a:cxn ang="0">
                    <a:pos x="8583" y="1301"/>
                  </a:cxn>
                  <a:cxn ang="0">
                    <a:pos x="8765" y="1187"/>
                  </a:cxn>
                  <a:cxn ang="0">
                    <a:pos x="8765" y="0"/>
                  </a:cxn>
                  <a:cxn ang="0">
                    <a:pos x="7464" y="868"/>
                  </a:cxn>
                  <a:cxn ang="0">
                    <a:pos x="388" y="20109"/>
                  </a:cxn>
                  <a:cxn ang="0">
                    <a:pos x="1689" y="22049"/>
                  </a:cxn>
                  <a:cxn ang="0">
                    <a:pos x="16161" y="22049"/>
                  </a:cxn>
                  <a:cxn ang="0">
                    <a:pos x="17485" y="21091"/>
                  </a:cxn>
                  <a:cxn ang="0">
                    <a:pos x="23898" y="2169"/>
                  </a:cxn>
                  <a:cxn ang="0">
                    <a:pos x="22620" y="320"/>
                  </a:cxn>
                  <a:cxn ang="0">
                    <a:pos x="8811" y="0"/>
                  </a:cxn>
                </a:cxnLst>
                <a:rect l="0" t="0" r="r" b="b"/>
                <a:pathLst>
                  <a:path w="24219" h="22050" extrusionOk="0">
                    <a:moveTo>
                      <a:pt x="8788" y="1187"/>
                    </a:moveTo>
                    <a:lnTo>
                      <a:pt x="22575" y="1507"/>
                    </a:lnTo>
                    <a:cubicBezTo>
                      <a:pt x="22666" y="1507"/>
                      <a:pt x="22734" y="1552"/>
                      <a:pt x="22757" y="1598"/>
                    </a:cubicBezTo>
                    <a:cubicBezTo>
                      <a:pt x="22780" y="1644"/>
                      <a:pt x="22826" y="1689"/>
                      <a:pt x="22780" y="1781"/>
                    </a:cubicBezTo>
                    <a:lnTo>
                      <a:pt x="16366" y="20726"/>
                    </a:lnTo>
                    <a:cubicBezTo>
                      <a:pt x="16343" y="20817"/>
                      <a:pt x="16252" y="20862"/>
                      <a:pt x="16161" y="20862"/>
                    </a:cubicBezTo>
                    <a:lnTo>
                      <a:pt x="1689" y="20862"/>
                    </a:lnTo>
                    <a:cubicBezTo>
                      <a:pt x="1575" y="20862"/>
                      <a:pt x="1530" y="20817"/>
                      <a:pt x="1507" y="20771"/>
                    </a:cubicBezTo>
                    <a:cubicBezTo>
                      <a:pt x="1461" y="20726"/>
                      <a:pt x="1438" y="20657"/>
                      <a:pt x="1484" y="20566"/>
                    </a:cubicBezTo>
                    <a:lnTo>
                      <a:pt x="1484" y="20543"/>
                    </a:lnTo>
                    <a:lnTo>
                      <a:pt x="1484" y="20520"/>
                    </a:lnTo>
                    <a:lnTo>
                      <a:pt x="8583" y="1301"/>
                    </a:lnTo>
                    <a:cubicBezTo>
                      <a:pt x="8606" y="1233"/>
                      <a:pt x="8697" y="1187"/>
                      <a:pt x="8765" y="1187"/>
                    </a:cubicBezTo>
                    <a:close/>
                    <a:moveTo>
                      <a:pt x="8765" y="0"/>
                    </a:moveTo>
                    <a:cubicBezTo>
                      <a:pt x="8195" y="0"/>
                      <a:pt x="7693" y="343"/>
                      <a:pt x="7464" y="868"/>
                    </a:cubicBezTo>
                    <a:lnTo>
                      <a:pt x="388" y="20109"/>
                    </a:lnTo>
                    <a:cubicBezTo>
                      <a:pt x="0" y="21045"/>
                      <a:pt x="685" y="22049"/>
                      <a:pt x="1689" y="22049"/>
                    </a:cubicBezTo>
                    <a:lnTo>
                      <a:pt x="16161" y="22049"/>
                    </a:lnTo>
                    <a:cubicBezTo>
                      <a:pt x="16754" y="22049"/>
                      <a:pt x="17302" y="21661"/>
                      <a:pt x="17485" y="21091"/>
                    </a:cubicBezTo>
                    <a:lnTo>
                      <a:pt x="23898" y="2169"/>
                    </a:lnTo>
                    <a:cubicBezTo>
                      <a:pt x="24218" y="1278"/>
                      <a:pt x="23556" y="343"/>
                      <a:pt x="22620" y="320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69" name="Google Shape;2849;p34"/>
              <p:cNvSpPr>
                <a:spLocks/>
              </p:cNvSpPr>
              <p:nvPr/>
            </p:nvSpPr>
            <p:spPr bwMode="auto">
              <a:xfrm>
                <a:off x="7666021" y="4101532"/>
                <a:ext cx="60629" cy="176188"/>
              </a:xfrm>
              <a:custGeom>
                <a:avLst/>
                <a:gdLst/>
                <a:ahLst/>
                <a:cxnLst>
                  <a:cxn ang="0">
                    <a:pos x="1" y="11344"/>
                  </a:cxn>
                  <a:cxn ang="0">
                    <a:pos x="3904" y="0"/>
                  </a:cxn>
                </a:cxnLst>
                <a:rect l="0" t="0" r="r" b="b"/>
                <a:pathLst>
                  <a:path w="3904" h="11345" fill="none" extrusionOk="0">
                    <a:moveTo>
                      <a:pt x="1" y="11344"/>
                    </a:moveTo>
                    <a:lnTo>
                      <a:pt x="3904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0" name="Google Shape;2850;p34"/>
              <p:cNvSpPr>
                <a:spLocks/>
              </p:cNvSpPr>
              <p:nvPr/>
            </p:nvSpPr>
            <p:spPr bwMode="auto">
              <a:xfrm>
                <a:off x="7602915" y="4101532"/>
                <a:ext cx="59930" cy="177601"/>
              </a:xfrm>
              <a:custGeom>
                <a:avLst/>
                <a:gdLst/>
                <a:ahLst/>
                <a:cxnLst>
                  <a:cxn ang="0">
                    <a:pos x="1" y="11436"/>
                  </a:cxn>
                  <a:cxn ang="0">
                    <a:pos x="3858" y="0"/>
                  </a:cxn>
                </a:cxnLst>
                <a:rect l="0" t="0" r="r" b="b"/>
                <a:pathLst>
                  <a:path w="3859" h="11436" fill="none" extrusionOk="0">
                    <a:moveTo>
                      <a:pt x="1" y="11436"/>
                    </a:moveTo>
                    <a:lnTo>
                      <a:pt x="3858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1" name="Google Shape;2851;p34"/>
              <p:cNvSpPr>
                <a:spLocks/>
              </p:cNvSpPr>
              <p:nvPr/>
            </p:nvSpPr>
            <p:spPr bwMode="auto">
              <a:xfrm>
                <a:off x="7540881" y="4101532"/>
                <a:ext cx="60272" cy="176188"/>
              </a:xfrm>
              <a:custGeom>
                <a:avLst/>
                <a:gdLst/>
                <a:ahLst/>
                <a:cxnLst>
                  <a:cxn ang="0">
                    <a:pos x="0" y="11344"/>
                  </a:cxn>
                  <a:cxn ang="0">
                    <a:pos x="3881" y="0"/>
                  </a:cxn>
                </a:cxnLst>
                <a:rect l="0" t="0" r="r" b="b"/>
                <a:pathLst>
                  <a:path w="3881" h="11345" fill="none" extrusionOk="0">
                    <a:moveTo>
                      <a:pt x="0" y="11344"/>
                    </a:moveTo>
                    <a:lnTo>
                      <a:pt x="3881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2" name="Google Shape;2852;p34"/>
              <p:cNvSpPr>
                <a:spLocks/>
              </p:cNvSpPr>
              <p:nvPr/>
            </p:nvSpPr>
            <p:spPr bwMode="auto">
              <a:xfrm>
                <a:off x="7779823" y="3774396"/>
                <a:ext cx="134723" cy="82728"/>
              </a:xfrm>
              <a:custGeom>
                <a:avLst/>
                <a:gdLst/>
                <a:ahLst/>
                <a:cxnLst>
                  <a:cxn ang="0">
                    <a:pos x="3316" y="1"/>
                  </a:cxn>
                  <a:cxn ang="0">
                    <a:pos x="1553" y="314"/>
                  </a:cxn>
                  <a:cxn ang="0">
                    <a:pos x="1028" y="4833"/>
                  </a:cxn>
                  <a:cxn ang="0">
                    <a:pos x="1134" y="4856"/>
                  </a:cxn>
                  <a:cxn ang="0">
                    <a:pos x="2118" y="2052"/>
                  </a:cxn>
                  <a:cxn ang="0">
                    <a:pos x="2118" y="2052"/>
                  </a:cxn>
                  <a:cxn ang="0">
                    <a:pos x="2603" y="5290"/>
                  </a:cxn>
                  <a:cxn ang="0">
                    <a:pos x="2637" y="5292"/>
                  </a:cxn>
                  <a:cxn ang="0">
                    <a:pos x="3767" y="1957"/>
                  </a:cxn>
                  <a:cxn ang="0">
                    <a:pos x="3767" y="1957"/>
                  </a:cxn>
                  <a:cxn ang="0">
                    <a:pos x="4588" y="5153"/>
                  </a:cxn>
                  <a:cxn ang="0">
                    <a:pos x="4609" y="5153"/>
                  </a:cxn>
                  <a:cxn ang="0">
                    <a:pos x="5507" y="2277"/>
                  </a:cxn>
                  <a:cxn ang="0">
                    <a:pos x="5507" y="2277"/>
                  </a:cxn>
                  <a:cxn ang="0">
                    <a:pos x="6156" y="5327"/>
                  </a:cxn>
                  <a:cxn ang="0">
                    <a:pos x="6232" y="5313"/>
                  </a:cxn>
                  <a:cxn ang="0">
                    <a:pos x="6825" y="2072"/>
                  </a:cxn>
                  <a:cxn ang="0">
                    <a:pos x="6825" y="2072"/>
                  </a:cxn>
                  <a:cxn ang="0">
                    <a:pos x="8162" y="2669"/>
                  </a:cxn>
                  <a:cxn ang="0">
                    <a:pos x="8492" y="2437"/>
                  </a:cxn>
                  <a:cxn ang="0">
                    <a:pos x="6848" y="497"/>
                  </a:cxn>
                  <a:cxn ang="0">
                    <a:pos x="3316" y="1"/>
                  </a:cxn>
                </a:cxnLst>
                <a:rect l="0" t="0" r="r" b="b"/>
                <a:pathLst>
                  <a:path w="8675" h="5327" extrusionOk="0">
                    <a:moveTo>
                      <a:pt x="3316" y="1"/>
                    </a:moveTo>
                    <a:cubicBezTo>
                      <a:pt x="2643" y="1"/>
                      <a:pt x="2008" y="83"/>
                      <a:pt x="1553" y="314"/>
                    </a:cubicBezTo>
                    <a:cubicBezTo>
                      <a:pt x="1" y="1090"/>
                      <a:pt x="274" y="4514"/>
                      <a:pt x="1028" y="4833"/>
                    </a:cubicBezTo>
                    <a:cubicBezTo>
                      <a:pt x="1064" y="4849"/>
                      <a:pt x="1099" y="4856"/>
                      <a:pt x="1134" y="4856"/>
                    </a:cubicBezTo>
                    <a:cubicBezTo>
                      <a:pt x="1761" y="4856"/>
                      <a:pt x="2073" y="2428"/>
                      <a:pt x="2118" y="2052"/>
                    </a:cubicBezTo>
                    <a:cubicBezTo>
                      <a:pt x="2073" y="2452"/>
                      <a:pt x="1799" y="5184"/>
                      <a:pt x="2603" y="5290"/>
                    </a:cubicBezTo>
                    <a:cubicBezTo>
                      <a:pt x="2614" y="5291"/>
                      <a:pt x="2625" y="5292"/>
                      <a:pt x="2637" y="5292"/>
                    </a:cubicBezTo>
                    <a:cubicBezTo>
                      <a:pt x="3478" y="5292"/>
                      <a:pt x="3767" y="1959"/>
                      <a:pt x="3767" y="1957"/>
                    </a:cubicBezTo>
                    <a:cubicBezTo>
                      <a:pt x="3767" y="1959"/>
                      <a:pt x="3562" y="5130"/>
                      <a:pt x="4588" y="5153"/>
                    </a:cubicBezTo>
                    <a:cubicBezTo>
                      <a:pt x="4595" y="5153"/>
                      <a:pt x="4602" y="5153"/>
                      <a:pt x="4609" y="5153"/>
                    </a:cubicBezTo>
                    <a:cubicBezTo>
                      <a:pt x="5392" y="5153"/>
                      <a:pt x="5500" y="3204"/>
                      <a:pt x="5507" y="2277"/>
                    </a:cubicBezTo>
                    <a:cubicBezTo>
                      <a:pt x="5529" y="3241"/>
                      <a:pt x="5636" y="5327"/>
                      <a:pt x="6156" y="5327"/>
                    </a:cubicBezTo>
                    <a:cubicBezTo>
                      <a:pt x="6180" y="5327"/>
                      <a:pt x="6206" y="5322"/>
                      <a:pt x="6232" y="5313"/>
                    </a:cubicBezTo>
                    <a:cubicBezTo>
                      <a:pt x="6985" y="5039"/>
                      <a:pt x="6825" y="2072"/>
                      <a:pt x="6825" y="2072"/>
                    </a:cubicBezTo>
                    <a:cubicBezTo>
                      <a:pt x="6825" y="2072"/>
                      <a:pt x="7669" y="2669"/>
                      <a:pt x="8162" y="2669"/>
                    </a:cubicBezTo>
                    <a:cubicBezTo>
                      <a:pt x="8323" y="2669"/>
                      <a:pt x="8447" y="2605"/>
                      <a:pt x="8492" y="2437"/>
                    </a:cubicBezTo>
                    <a:cubicBezTo>
                      <a:pt x="8674" y="1729"/>
                      <a:pt x="6848" y="497"/>
                      <a:pt x="6848" y="497"/>
                    </a:cubicBezTo>
                    <a:cubicBezTo>
                      <a:pt x="6848" y="497"/>
                      <a:pt x="4969" y="1"/>
                      <a:pt x="33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3" name="Google Shape;2853;p34"/>
              <p:cNvSpPr>
                <a:spLocks/>
              </p:cNvSpPr>
              <p:nvPr/>
            </p:nvSpPr>
            <p:spPr bwMode="auto">
              <a:xfrm>
                <a:off x="7412729" y="3422304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19874" name="Google Shape;2854;p34"/>
              <p:cNvSpPr>
                <a:spLocks/>
              </p:cNvSpPr>
              <p:nvPr/>
            </p:nvSpPr>
            <p:spPr bwMode="auto">
              <a:xfrm>
                <a:off x="8033275" y="3430956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sp>
          <p:nvSpPr>
            <p:cNvPr id="19469" name="Google Shape;2855;p34"/>
            <p:cNvSpPr>
              <a:spLocks/>
            </p:cNvSpPr>
            <p:nvPr/>
          </p:nvSpPr>
          <p:spPr bwMode="auto">
            <a:xfrm>
              <a:off x="6786991" y="3569582"/>
              <a:ext cx="1572557" cy="799192"/>
            </a:xfrm>
            <a:custGeom>
              <a:avLst/>
              <a:gdLst/>
              <a:ahLst/>
              <a:cxnLst>
                <a:cxn ang="0">
                  <a:pos x="39707" y="0"/>
                </a:cxn>
                <a:cxn ang="0">
                  <a:pos x="15869" y="50"/>
                </a:cxn>
                <a:cxn ang="0">
                  <a:pos x="13832" y="40"/>
                </a:cxn>
                <a:cxn ang="0">
                  <a:pos x="1421" y="5939"/>
                </a:cxn>
                <a:cxn ang="0">
                  <a:pos x="17421" y="40314"/>
                </a:cxn>
                <a:cxn ang="0">
                  <a:pos x="24155" y="44559"/>
                </a:cxn>
                <a:cxn ang="0">
                  <a:pos x="86171" y="44103"/>
                </a:cxn>
                <a:cxn ang="0">
                  <a:pos x="87198" y="42436"/>
                </a:cxn>
                <a:cxn ang="0">
                  <a:pos x="69257" y="6441"/>
                </a:cxn>
                <a:cxn ang="0">
                  <a:pos x="54421" y="95"/>
                </a:cxn>
                <a:cxn ang="0">
                  <a:pos x="39707" y="0"/>
                </a:cxn>
              </a:cxnLst>
              <a:rect l="0" t="0" r="r" b="b"/>
              <a:pathLst>
                <a:path w="87678" h="44559" extrusionOk="0">
                  <a:moveTo>
                    <a:pt x="39707" y="0"/>
                  </a:moveTo>
                  <a:cubicBezTo>
                    <a:pt x="28795" y="0"/>
                    <a:pt x="15869" y="50"/>
                    <a:pt x="15869" y="50"/>
                  </a:cubicBezTo>
                  <a:cubicBezTo>
                    <a:pt x="15162" y="43"/>
                    <a:pt x="14483" y="40"/>
                    <a:pt x="13832" y="40"/>
                  </a:cubicBezTo>
                  <a:cubicBezTo>
                    <a:pt x="3163" y="40"/>
                    <a:pt x="1" y="1012"/>
                    <a:pt x="1421" y="5939"/>
                  </a:cubicBezTo>
                  <a:cubicBezTo>
                    <a:pt x="2356" y="9226"/>
                    <a:pt x="12651" y="31024"/>
                    <a:pt x="17421" y="40314"/>
                  </a:cubicBezTo>
                  <a:cubicBezTo>
                    <a:pt x="18448" y="42299"/>
                    <a:pt x="22032" y="44559"/>
                    <a:pt x="24155" y="44559"/>
                  </a:cubicBezTo>
                  <a:lnTo>
                    <a:pt x="86171" y="44103"/>
                  </a:lnTo>
                  <a:cubicBezTo>
                    <a:pt x="87267" y="44080"/>
                    <a:pt x="87677" y="43441"/>
                    <a:pt x="87198" y="42436"/>
                  </a:cubicBezTo>
                  <a:cubicBezTo>
                    <a:pt x="84162" y="35794"/>
                    <a:pt x="72773" y="11234"/>
                    <a:pt x="69257" y="6441"/>
                  </a:cubicBezTo>
                  <a:cubicBezTo>
                    <a:pt x="65195" y="871"/>
                    <a:pt x="57069" y="278"/>
                    <a:pt x="54421" y="95"/>
                  </a:cubicBezTo>
                  <a:cubicBezTo>
                    <a:pt x="53362" y="22"/>
                    <a:pt x="46982" y="0"/>
                    <a:pt x="39707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0" name="Google Shape;2856;p34"/>
            <p:cNvSpPr>
              <a:spLocks/>
            </p:cNvSpPr>
            <p:nvPr/>
          </p:nvSpPr>
          <p:spPr bwMode="auto">
            <a:xfrm>
              <a:off x="6815620" y="3582282"/>
              <a:ext cx="1543932" cy="786494"/>
            </a:xfrm>
            <a:custGeom>
              <a:avLst/>
              <a:gdLst/>
              <a:ahLst/>
              <a:cxnLst>
                <a:cxn ang="0">
                  <a:pos x="38965" y="0"/>
                </a:cxn>
                <a:cxn ang="0">
                  <a:pos x="15551" y="49"/>
                </a:cxn>
                <a:cxn ang="0">
                  <a:pos x="13551" y="39"/>
                </a:cxn>
                <a:cxn ang="0">
                  <a:pos x="1377" y="5847"/>
                </a:cxn>
                <a:cxn ang="0">
                  <a:pos x="17081" y="39674"/>
                </a:cxn>
                <a:cxn ang="0">
                  <a:pos x="23700" y="43851"/>
                </a:cxn>
                <a:cxn ang="0">
                  <a:pos x="84598" y="43395"/>
                </a:cxn>
                <a:cxn ang="0">
                  <a:pos x="85602" y="41751"/>
                </a:cxn>
                <a:cxn ang="0">
                  <a:pos x="67981" y="6326"/>
                </a:cxn>
                <a:cxn ang="0">
                  <a:pos x="53418" y="95"/>
                </a:cxn>
                <a:cxn ang="0">
                  <a:pos x="38965" y="0"/>
                </a:cxn>
              </a:cxnLst>
              <a:rect l="0" t="0" r="r" b="b"/>
              <a:pathLst>
                <a:path w="86082" h="43851" extrusionOk="0">
                  <a:moveTo>
                    <a:pt x="38965" y="0"/>
                  </a:moveTo>
                  <a:cubicBezTo>
                    <a:pt x="28247" y="0"/>
                    <a:pt x="15551" y="49"/>
                    <a:pt x="15551" y="49"/>
                  </a:cubicBezTo>
                  <a:cubicBezTo>
                    <a:pt x="14857" y="43"/>
                    <a:pt x="14190" y="39"/>
                    <a:pt x="13551" y="39"/>
                  </a:cubicBezTo>
                  <a:cubicBezTo>
                    <a:pt x="3103" y="39"/>
                    <a:pt x="0" y="1007"/>
                    <a:pt x="1377" y="5847"/>
                  </a:cubicBezTo>
                  <a:cubicBezTo>
                    <a:pt x="2290" y="9065"/>
                    <a:pt x="12401" y="30544"/>
                    <a:pt x="17081" y="39674"/>
                  </a:cubicBezTo>
                  <a:cubicBezTo>
                    <a:pt x="18108" y="41637"/>
                    <a:pt x="21600" y="43851"/>
                    <a:pt x="23700" y="43851"/>
                  </a:cubicBezTo>
                  <a:lnTo>
                    <a:pt x="84598" y="43395"/>
                  </a:lnTo>
                  <a:cubicBezTo>
                    <a:pt x="85671" y="43395"/>
                    <a:pt x="86081" y="42755"/>
                    <a:pt x="85602" y="41751"/>
                  </a:cubicBezTo>
                  <a:cubicBezTo>
                    <a:pt x="82612" y="35223"/>
                    <a:pt x="71428" y="11051"/>
                    <a:pt x="67981" y="6326"/>
                  </a:cubicBezTo>
                  <a:cubicBezTo>
                    <a:pt x="63987" y="871"/>
                    <a:pt x="56021" y="300"/>
                    <a:pt x="53418" y="95"/>
                  </a:cubicBezTo>
                  <a:cubicBezTo>
                    <a:pt x="52378" y="22"/>
                    <a:pt x="46111" y="0"/>
                    <a:pt x="38965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1" name="Google Shape;2857;p34"/>
            <p:cNvSpPr>
              <a:spLocks/>
            </p:cNvSpPr>
            <p:nvPr/>
          </p:nvSpPr>
          <p:spPr bwMode="auto">
            <a:xfrm>
              <a:off x="8255716" y="3136668"/>
              <a:ext cx="158048" cy="147395"/>
            </a:xfrm>
            <a:custGeom>
              <a:avLst/>
              <a:gdLst/>
              <a:ahLst/>
              <a:cxnLst>
                <a:cxn ang="0">
                  <a:pos x="5808" y="1"/>
                </a:cxn>
                <a:cxn ang="0">
                  <a:pos x="1987" y="1998"/>
                </a:cxn>
                <a:cxn ang="0">
                  <a:pos x="1348" y="7635"/>
                </a:cxn>
                <a:cxn ang="0">
                  <a:pos x="3028" y="8217"/>
                </a:cxn>
                <a:cxn ang="0">
                  <a:pos x="6848" y="6220"/>
                </a:cxn>
                <a:cxn ang="0">
                  <a:pos x="7488" y="582"/>
                </a:cxn>
                <a:cxn ang="0">
                  <a:pos x="5808" y="1"/>
                </a:cxn>
              </a:cxnLst>
              <a:rect l="0" t="0" r="r" b="b"/>
              <a:pathLst>
                <a:path w="8812" h="8218" extrusionOk="0">
                  <a:moveTo>
                    <a:pt x="5808" y="1"/>
                  </a:moveTo>
                  <a:cubicBezTo>
                    <a:pt x="4560" y="1"/>
                    <a:pt x="3104" y="715"/>
                    <a:pt x="1987" y="1998"/>
                  </a:cubicBezTo>
                  <a:cubicBezTo>
                    <a:pt x="298" y="3938"/>
                    <a:pt x="1" y="6471"/>
                    <a:pt x="1348" y="7635"/>
                  </a:cubicBezTo>
                  <a:cubicBezTo>
                    <a:pt x="1804" y="8030"/>
                    <a:pt x="2388" y="8217"/>
                    <a:pt x="3028" y="8217"/>
                  </a:cubicBezTo>
                  <a:cubicBezTo>
                    <a:pt x="4275" y="8217"/>
                    <a:pt x="5732" y="7503"/>
                    <a:pt x="6848" y="6220"/>
                  </a:cubicBezTo>
                  <a:cubicBezTo>
                    <a:pt x="8538" y="4280"/>
                    <a:pt x="8811" y="1747"/>
                    <a:pt x="7488" y="582"/>
                  </a:cubicBezTo>
                  <a:cubicBezTo>
                    <a:pt x="7031" y="188"/>
                    <a:pt x="6447" y="1"/>
                    <a:pt x="5808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2" name="Google Shape;2858;p34"/>
            <p:cNvSpPr>
              <a:spLocks/>
            </p:cNvSpPr>
            <p:nvPr/>
          </p:nvSpPr>
          <p:spPr bwMode="auto">
            <a:xfrm>
              <a:off x="8310175" y="3197836"/>
              <a:ext cx="141261" cy="131504"/>
            </a:xfrm>
            <a:custGeom>
              <a:avLst/>
              <a:gdLst/>
              <a:ahLst/>
              <a:cxnLst>
                <a:cxn ang="0">
                  <a:pos x="5172" y="1"/>
                </a:cxn>
                <a:cxn ang="0">
                  <a:pos x="1781" y="1783"/>
                </a:cxn>
                <a:cxn ang="0">
                  <a:pos x="1210" y="6805"/>
                </a:cxn>
                <a:cxn ang="0">
                  <a:pos x="2704" y="7332"/>
                </a:cxn>
                <a:cxn ang="0">
                  <a:pos x="6095" y="5549"/>
                </a:cxn>
                <a:cxn ang="0">
                  <a:pos x="6666" y="528"/>
                </a:cxn>
                <a:cxn ang="0">
                  <a:pos x="5172" y="1"/>
                </a:cxn>
              </a:cxnLst>
              <a:rect l="0" t="0" r="r" b="b"/>
              <a:pathLst>
                <a:path w="7876" h="7332" extrusionOk="0">
                  <a:moveTo>
                    <a:pt x="5172" y="1"/>
                  </a:moveTo>
                  <a:cubicBezTo>
                    <a:pt x="4067" y="1"/>
                    <a:pt x="2775" y="639"/>
                    <a:pt x="1781" y="1783"/>
                  </a:cubicBezTo>
                  <a:cubicBezTo>
                    <a:pt x="252" y="3518"/>
                    <a:pt x="1" y="5778"/>
                    <a:pt x="1210" y="6805"/>
                  </a:cubicBezTo>
                  <a:cubicBezTo>
                    <a:pt x="1614" y="7162"/>
                    <a:pt x="2134" y="7332"/>
                    <a:pt x="2704" y="7332"/>
                  </a:cubicBezTo>
                  <a:cubicBezTo>
                    <a:pt x="3809" y="7332"/>
                    <a:pt x="5101" y="6694"/>
                    <a:pt x="6095" y="5549"/>
                  </a:cubicBezTo>
                  <a:cubicBezTo>
                    <a:pt x="7601" y="3815"/>
                    <a:pt x="7875" y="1555"/>
                    <a:pt x="6666" y="528"/>
                  </a:cubicBezTo>
                  <a:cubicBezTo>
                    <a:pt x="6262" y="170"/>
                    <a:pt x="5742" y="1"/>
                    <a:pt x="51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3" name="Google Shape;2859;p34"/>
            <p:cNvSpPr>
              <a:spLocks/>
            </p:cNvSpPr>
            <p:nvPr/>
          </p:nvSpPr>
          <p:spPr bwMode="auto">
            <a:xfrm>
              <a:off x="8356437" y="3254108"/>
              <a:ext cx="150677" cy="124814"/>
            </a:xfrm>
            <a:custGeom>
              <a:avLst/>
              <a:gdLst/>
              <a:ahLst/>
              <a:cxnLst>
                <a:cxn ang="0">
                  <a:pos x="5497" y="0"/>
                </a:cxn>
                <a:cxn ang="0">
                  <a:pos x="2329" y="1294"/>
                </a:cxn>
                <a:cxn ang="0">
                  <a:pos x="1051" y="6201"/>
                </a:cxn>
                <a:cxn ang="0">
                  <a:pos x="2910" y="6958"/>
                </a:cxn>
                <a:cxn ang="0">
                  <a:pos x="6072" y="5653"/>
                </a:cxn>
                <a:cxn ang="0">
                  <a:pos x="7351" y="769"/>
                </a:cxn>
                <a:cxn ang="0">
                  <a:pos x="5497" y="0"/>
                </a:cxn>
              </a:cxnLst>
              <a:rect l="0" t="0" r="r" b="b"/>
              <a:pathLst>
                <a:path w="8401" h="6959" extrusionOk="0">
                  <a:moveTo>
                    <a:pt x="5497" y="0"/>
                  </a:moveTo>
                  <a:cubicBezTo>
                    <a:pt x="4495" y="0"/>
                    <a:pt x="3334" y="446"/>
                    <a:pt x="2329" y="1294"/>
                  </a:cubicBezTo>
                  <a:cubicBezTo>
                    <a:pt x="594" y="2800"/>
                    <a:pt x="1" y="4992"/>
                    <a:pt x="1051" y="6201"/>
                  </a:cubicBezTo>
                  <a:cubicBezTo>
                    <a:pt x="1491" y="6710"/>
                    <a:pt x="2157" y="6958"/>
                    <a:pt x="2910" y="6958"/>
                  </a:cubicBezTo>
                  <a:cubicBezTo>
                    <a:pt x="3917" y="6958"/>
                    <a:pt x="5081" y="6515"/>
                    <a:pt x="6072" y="5653"/>
                  </a:cubicBezTo>
                  <a:cubicBezTo>
                    <a:pt x="7807" y="4147"/>
                    <a:pt x="8401" y="1956"/>
                    <a:pt x="7351" y="769"/>
                  </a:cubicBezTo>
                  <a:cubicBezTo>
                    <a:pt x="6911" y="251"/>
                    <a:pt x="6249" y="0"/>
                    <a:pt x="549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4" name="Google Shape;2860;p34"/>
            <p:cNvSpPr>
              <a:spLocks/>
            </p:cNvSpPr>
            <p:nvPr/>
          </p:nvSpPr>
          <p:spPr bwMode="auto">
            <a:xfrm>
              <a:off x="8463722" y="3377664"/>
              <a:ext cx="139198" cy="143252"/>
            </a:xfrm>
            <a:custGeom>
              <a:avLst/>
              <a:gdLst/>
              <a:ahLst/>
              <a:cxnLst>
                <a:cxn ang="0">
                  <a:pos x="2572" y="0"/>
                </a:cxn>
                <a:cxn ang="0">
                  <a:pos x="1027" y="1002"/>
                </a:cxn>
                <a:cxn ang="0">
                  <a:pos x="1666" y="4905"/>
                </a:cxn>
                <a:cxn ang="0">
                  <a:pos x="3629" y="7987"/>
                </a:cxn>
                <a:cxn ang="0">
                  <a:pos x="5250" y="6709"/>
                </a:cxn>
                <a:cxn ang="0">
                  <a:pos x="4063" y="5065"/>
                </a:cxn>
                <a:cxn ang="0">
                  <a:pos x="5729" y="6366"/>
                </a:cxn>
                <a:cxn ang="0">
                  <a:pos x="7099" y="4677"/>
                </a:cxn>
                <a:cxn ang="0">
                  <a:pos x="5798" y="3376"/>
                </a:cxn>
                <a:cxn ang="0">
                  <a:pos x="7555" y="4038"/>
                </a:cxn>
                <a:cxn ang="0">
                  <a:pos x="7555" y="2623"/>
                </a:cxn>
                <a:cxn ang="0">
                  <a:pos x="5113" y="1208"/>
                </a:cxn>
                <a:cxn ang="0">
                  <a:pos x="2572" y="0"/>
                </a:cxn>
              </a:cxnLst>
              <a:rect l="0" t="0" r="r" b="b"/>
              <a:pathLst>
                <a:path w="7761" h="7987" extrusionOk="0">
                  <a:moveTo>
                    <a:pt x="2572" y="0"/>
                  </a:moveTo>
                  <a:cubicBezTo>
                    <a:pt x="2048" y="0"/>
                    <a:pt x="1560" y="285"/>
                    <a:pt x="1027" y="1002"/>
                  </a:cubicBezTo>
                  <a:cubicBezTo>
                    <a:pt x="1027" y="1002"/>
                    <a:pt x="0" y="2235"/>
                    <a:pt x="1666" y="4905"/>
                  </a:cubicBezTo>
                  <a:cubicBezTo>
                    <a:pt x="3355" y="7599"/>
                    <a:pt x="3629" y="7987"/>
                    <a:pt x="3629" y="7987"/>
                  </a:cubicBezTo>
                  <a:cubicBezTo>
                    <a:pt x="3629" y="7987"/>
                    <a:pt x="4702" y="7348"/>
                    <a:pt x="5250" y="6709"/>
                  </a:cubicBezTo>
                  <a:lnTo>
                    <a:pt x="4063" y="5065"/>
                  </a:lnTo>
                  <a:lnTo>
                    <a:pt x="5729" y="6366"/>
                  </a:lnTo>
                  <a:cubicBezTo>
                    <a:pt x="5729" y="6366"/>
                    <a:pt x="6460" y="5727"/>
                    <a:pt x="7099" y="4677"/>
                  </a:cubicBezTo>
                  <a:lnTo>
                    <a:pt x="5798" y="3376"/>
                  </a:lnTo>
                  <a:lnTo>
                    <a:pt x="7555" y="4038"/>
                  </a:lnTo>
                  <a:cubicBezTo>
                    <a:pt x="7555" y="4038"/>
                    <a:pt x="7761" y="3216"/>
                    <a:pt x="7555" y="2623"/>
                  </a:cubicBezTo>
                  <a:cubicBezTo>
                    <a:pt x="7555" y="2623"/>
                    <a:pt x="6916" y="2372"/>
                    <a:pt x="5113" y="1208"/>
                  </a:cubicBezTo>
                  <a:cubicBezTo>
                    <a:pt x="4062" y="525"/>
                    <a:pt x="3283" y="0"/>
                    <a:pt x="257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5" name="Google Shape;2861;p34"/>
            <p:cNvSpPr>
              <a:spLocks/>
            </p:cNvSpPr>
            <p:nvPr/>
          </p:nvSpPr>
          <p:spPr bwMode="auto">
            <a:xfrm>
              <a:off x="8448565" y="3369180"/>
              <a:ext cx="88853" cy="75437"/>
            </a:xfrm>
            <a:custGeom>
              <a:avLst/>
              <a:gdLst/>
              <a:ahLst/>
              <a:cxnLst>
                <a:cxn ang="0">
                  <a:pos x="3026" y="0"/>
                </a:cxn>
                <a:cxn ang="0">
                  <a:pos x="1279" y="699"/>
                </a:cxn>
                <a:cxn ang="0">
                  <a:pos x="663" y="3667"/>
                </a:cxn>
                <a:cxn ang="0">
                  <a:pos x="1928" y="4206"/>
                </a:cxn>
                <a:cxn ang="0">
                  <a:pos x="3675" y="3507"/>
                </a:cxn>
                <a:cxn ang="0">
                  <a:pos x="4292" y="540"/>
                </a:cxn>
                <a:cxn ang="0">
                  <a:pos x="3026" y="0"/>
                </a:cxn>
              </a:cxnLst>
              <a:rect l="0" t="0" r="r" b="b"/>
              <a:pathLst>
                <a:path w="4954" h="4206" extrusionOk="0">
                  <a:moveTo>
                    <a:pt x="3026" y="0"/>
                  </a:moveTo>
                  <a:cubicBezTo>
                    <a:pt x="2451" y="0"/>
                    <a:pt x="1816" y="236"/>
                    <a:pt x="1279" y="699"/>
                  </a:cubicBezTo>
                  <a:cubicBezTo>
                    <a:pt x="274" y="1567"/>
                    <a:pt x="1" y="2891"/>
                    <a:pt x="663" y="3667"/>
                  </a:cubicBezTo>
                  <a:cubicBezTo>
                    <a:pt x="971" y="4028"/>
                    <a:pt x="1427" y="4206"/>
                    <a:pt x="1928" y="4206"/>
                  </a:cubicBezTo>
                  <a:cubicBezTo>
                    <a:pt x="2504" y="4206"/>
                    <a:pt x="3138" y="3971"/>
                    <a:pt x="3675" y="3507"/>
                  </a:cubicBezTo>
                  <a:cubicBezTo>
                    <a:pt x="4680" y="2639"/>
                    <a:pt x="4954" y="1316"/>
                    <a:pt x="4292" y="540"/>
                  </a:cubicBezTo>
                  <a:cubicBezTo>
                    <a:pt x="3984" y="178"/>
                    <a:pt x="3527" y="0"/>
                    <a:pt x="30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6" name="Google Shape;2862;p34"/>
            <p:cNvSpPr>
              <a:spLocks/>
            </p:cNvSpPr>
            <p:nvPr/>
          </p:nvSpPr>
          <p:spPr bwMode="auto">
            <a:xfrm>
              <a:off x="8405981" y="3311007"/>
              <a:ext cx="138391" cy="116904"/>
            </a:xfrm>
            <a:custGeom>
              <a:avLst/>
              <a:gdLst/>
              <a:ahLst/>
              <a:cxnLst>
                <a:cxn ang="0">
                  <a:pos x="4703" y="0"/>
                </a:cxn>
                <a:cxn ang="0">
                  <a:pos x="1987" y="1089"/>
                </a:cxn>
                <a:cxn ang="0">
                  <a:pos x="1051" y="5677"/>
                </a:cxn>
                <a:cxn ang="0">
                  <a:pos x="3023" y="6517"/>
                </a:cxn>
                <a:cxn ang="0">
                  <a:pos x="5730" y="5449"/>
                </a:cxn>
                <a:cxn ang="0">
                  <a:pos x="6666" y="838"/>
                </a:cxn>
                <a:cxn ang="0">
                  <a:pos x="4703" y="0"/>
                </a:cxn>
              </a:cxnLst>
              <a:rect l="0" t="0" r="r" b="b"/>
              <a:pathLst>
                <a:path w="7716" h="6518" extrusionOk="0">
                  <a:moveTo>
                    <a:pt x="4703" y="0"/>
                  </a:moveTo>
                  <a:cubicBezTo>
                    <a:pt x="3807" y="0"/>
                    <a:pt x="2818" y="368"/>
                    <a:pt x="1987" y="1089"/>
                  </a:cubicBezTo>
                  <a:cubicBezTo>
                    <a:pt x="434" y="2413"/>
                    <a:pt x="1" y="4490"/>
                    <a:pt x="1051" y="5677"/>
                  </a:cubicBezTo>
                  <a:cubicBezTo>
                    <a:pt x="1530" y="6241"/>
                    <a:pt x="2242" y="6517"/>
                    <a:pt x="3023" y="6517"/>
                  </a:cubicBezTo>
                  <a:cubicBezTo>
                    <a:pt x="3917" y="6517"/>
                    <a:pt x="4901" y="6155"/>
                    <a:pt x="5730" y="5449"/>
                  </a:cubicBezTo>
                  <a:cubicBezTo>
                    <a:pt x="7282" y="4102"/>
                    <a:pt x="7716" y="2048"/>
                    <a:pt x="6666" y="838"/>
                  </a:cubicBezTo>
                  <a:cubicBezTo>
                    <a:pt x="6189" y="276"/>
                    <a:pt x="5481" y="0"/>
                    <a:pt x="4703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7" name="Google Shape;2863;p34"/>
            <p:cNvSpPr>
              <a:spLocks/>
            </p:cNvSpPr>
            <p:nvPr/>
          </p:nvSpPr>
          <p:spPr bwMode="auto">
            <a:xfrm>
              <a:off x="6842759" y="3541796"/>
              <a:ext cx="1240820" cy="816751"/>
            </a:xfrm>
            <a:custGeom>
              <a:avLst/>
              <a:gdLst/>
              <a:ahLst/>
              <a:cxnLst>
                <a:cxn ang="0">
                  <a:pos x="4383" y="1"/>
                </a:cxn>
                <a:cxn ang="0">
                  <a:pos x="800" y="1142"/>
                </a:cxn>
                <a:cxn ang="0">
                  <a:pos x="2603" y="6392"/>
                </a:cxn>
                <a:cxn ang="0">
                  <a:pos x="16869" y="39397"/>
                </a:cxn>
                <a:cxn ang="0">
                  <a:pos x="19151" y="43049"/>
                </a:cxn>
                <a:cxn ang="0">
                  <a:pos x="23305" y="45537"/>
                </a:cxn>
                <a:cxn ang="0">
                  <a:pos x="68134" y="3470"/>
                </a:cxn>
                <a:cxn ang="0">
                  <a:pos x="68250" y="3480"/>
                </a:cxn>
                <a:cxn ang="0">
                  <a:pos x="67039" y="526"/>
                </a:cxn>
                <a:cxn ang="0">
                  <a:pos x="65737" y="149"/>
                </a:cxn>
                <a:cxn ang="0">
                  <a:pos x="63775" y="412"/>
                </a:cxn>
                <a:cxn ang="0">
                  <a:pos x="39329" y="229"/>
                </a:cxn>
                <a:cxn ang="0">
                  <a:pos x="4383" y="1"/>
                </a:cxn>
              </a:cxnLst>
              <a:rect l="0" t="0" r="r" b="b"/>
              <a:pathLst>
                <a:path w="69182" h="45538" extrusionOk="0">
                  <a:moveTo>
                    <a:pt x="4383" y="1"/>
                  </a:moveTo>
                  <a:cubicBezTo>
                    <a:pt x="2900" y="1"/>
                    <a:pt x="1439" y="321"/>
                    <a:pt x="800" y="1142"/>
                  </a:cubicBezTo>
                  <a:cubicBezTo>
                    <a:pt x="1" y="2147"/>
                    <a:pt x="1804" y="4543"/>
                    <a:pt x="2603" y="6392"/>
                  </a:cubicBezTo>
                  <a:cubicBezTo>
                    <a:pt x="7533" y="17576"/>
                    <a:pt x="11528" y="28099"/>
                    <a:pt x="16869" y="39397"/>
                  </a:cubicBezTo>
                  <a:cubicBezTo>
                    <a:pt x="17416" y="40584"/>
                    <a:pt x="18010" y="41840"/>
                    <a:pt x="19151" y="43049"/>
                  </a:cubicBezTo>
                  <a:cubicBezTo>
                    <a:pt x="20270" y="44282"/>
                    <a:pt x="22096" y="45492"/>
                    <a:pt x="23305" y="45537"/>
                  </a:cubicBezTo>
                  <a:lnTo>
                    <a:pt x="68134" y="3470"/>
                  </a:lnTo>
                  <a:cubicBezTo>
                    <a:pt x="68176" y="3477"/>
                    <a:pt x="68215" y="3480"/>
                    <a:pt x="68250" y="3480"/>
                  </a:cubicBezTo>
                  <a:cubicBezTo>
                    <a:pt x="69181" y="3480"/>
                    <a:pt x="68247" y="1273"/>
                    <a:pt x="67039" y="526"/>
                  </a:cubicBezTo>
                  <a:cubicBezTo>
                    <a:pt x="66575" y="239"/>
                    <a:pt x="66145" y="149"/>
                    <a:pt x="65737" y="149"/>
                  </a:cubicBezTo>
                  <a:cubicBezTo>
                    <a:pt x="65041" y="149"/>
                    <a:pt x="64408" y="412"/>
                    <a:pt x="63775" y="412"/>
                  </a:cubicBezTo>
                  <a:cubicBezTo>
                    <a:pt x="55626" y="343"/>
                    <a:pt x="47477" y="298"/>
                    <a:pt x="39329" y="229"/>
                  </a:cubicBezTo>
                  <a:cubicBezTo>
                    <a:pt x="27688" y="161"/>
                    <a:pt x="16024" y="92"/>
                    <a:pt x="438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8" name="Google Shape;2864;p34"/>
            <p:cNvSpPr>
              <a:spLocks/>
            </p:cNvSpPr>
            <p:nvPr/>
          </p:nvSpPr>
          <p:spPr bwMode="auto">
            <a:xfrm>
              <a:off x="6856679" y="3549348"/>
              <a:ext cx="1342802" cy="805918"/>
            </a:xfrm>
            <a:custGeom>
              <a:avLst/>
              <a:gdLst/>
              <a:ahLst/>
              <a:cxnLst>
                <a:cxn ang="0">
                  <a:pos x="9992" y="1"/>
                </a:cxn>
                <a:cxn ang="0">
                  <a:pos x="2534" y="607"/>
                </a:cxn>
                <a:cxn ang="0">
                  <a:pos x="5228" y="10285"/>
                </a:cxn>
                <a:cxn ang="0">
                  <a:pos x="17028" y="38862"/>
                </a:cxn>
                <a:cxn ang="0">
                  <a:pos x="22255" y="44934"/>
                </a:cxn>
                <a:cxn ang="0">
                  <a:pos x="74868" y="18411"/>
                </a:cxn>
                <a:cxn ang="0">
                  <a:pos x="72289" y="5423"/>
                </a:cxn>
                <a:cxn ang="0">
                  <a:pos x="70120" y="1246"/>
                </a:cxn>
                <a:cxn ang="0">
                  <a:pos x="68156" y="537"/>
                </a:cxn>
                <a:cxn ang="0">
                  <a:pos x="65981" y="745"/>
                </a:cxn>
                <a:cxn ang="0">
                  <a:pos x="65920" y="744"/>
                </a:cxn>
                <a:cxn ang="0">
                  <a:pos x="11756" y="14"/>
                </a:cxn>
                <a:cxn ang="0">
                  <a:pos x="9992" y="1"/>
                </a:cxn>
              </a:cxnLst>
              <a:rect l="0" t="0" r="r" b="b"/>
              <a:pathLst>
                <a:path w="74868" h="44934" extrusionOk="0">
                  <a:moveTo>
                    <a:pt x="9992" y="1"/>
                  </a:moveTo>
                  <a:cubicBezTo>
                    <a:pt x="7136" y="1"/>
                    <a:pt x="4080" y="117"/>
                    <a:pt x="2534" y="607"/>
                  </a:cubicBezTo>
                  <a:cubicBezTo>
                    <a:pt x="1" y="1406"/>
                    <a:pt x="3927" y="7135"/>
                    <a:pt x="5228" y="10285"/>
                  </a:cubicBezTo>
                  <a:cubicBezTo>
                    <a:pt x="9154" y="19803"/>
                    <a:pt x="13103" y="29344"/>
                    <a:pt x="17028" y="38862"/>
                  </a:cubicBezTo>
                  <a:cubicBezTo>
                    <a:pt x="17896" y="40939"/>
                    <a:pt x="19539" y="43770"/>
                    <a:pt x="22255" y="44934"/>
                  </a:cubicBezTo>
                  <a:lnTo>
                    <a:pt x="74868" y="18411"/>
                  </a:lnTo>
                  <a:cubicBezTo>
                    <a:pt x="74000" y="14074"/>
                    <a:pt x="73156" y="9760"/>
                    <a:pt x="72289" y="5423"/>
                  </a:cubicBezTo>
                  <a:cubicBezTo>
                    <a:pt x="72083" y="4419"/>
                    <a:pt x="71376" y="2296"/>
                    <a:pt x="70120" y="1246"/>
                  </a:cubicBezTo>
                  <a:cubicBezTo>
                    <a:pt x="69437" y="688"/>
                    <a:pt x="68788" y="537"/>
                    <a:pt x="68156" y="537"/>
                  </a:cubicBezTo>
                  <a:cubicBezTo>
                    <a:pt x="67414" y="537"/>
                    <a:pt x="66697" y="745"/>
                    <a:pt x="65981" y="745"/>
                  </a:cubicBezTo>
                  <a:cubicBezTo>
                    <a:pt x="65961" y="745"/>
                    <a:pt x="65941" y="744"/>
                    <a:pt x="65920" y="744"/>
                  </a:cubicBezTo>
                  <a:cubicBezTo>
                    <a:pt x="47865" y="493"/>
                    <a:pt x="29811" y="265"/>
                    <a:pt x="11756" y="14"/>
                  </a:cubicBezTo>
                  <a:cubicBezTo>
                    <a:pt x="11187" y="6"/>
                    <a:pt x="10594" y="1"/>
                    <a:pt x="9992" y="1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79" name="Google Shape;2865;p34"/>
            <p:cNvSpPr>
              <a:spLocks/>
            </p:cNvSpPr>
            <p:nvPr/>
          </p:nvSpPr>
          <p:spPr bwMode="auto">
            <a:xfrm>
              <a:off x="6916053" y="3568398"/>
              <a:ext cx="1302268" cy="798744"/>
            </a:xfrm>
            <a:custGeom>
              <a:avLst/>
              <a:gdLst/>
              <a:ahLst/>
              <a:cxnLst>
                <a:cxn ang="0">
                  <a:pos x="42667" y="1"/>
                </a:cxn>
                <a:cxn ang="0">
                  <a:pos x="24127" y="70"/>
                </a:cxn>
                <a:cxn ang="0">
                  <a:pos x="21051" y="73"/>
                </a:cxn>
                <a:cxn ang="0">
                  <a:pos x="18078" y="73"/>
                </a:cxn>
                <a:cxn ang="0">
                  <a:pos x="1461" y="664"/>
                </a:cxn>
                <a:cxn ang="0">
                  <a:pos x="5524" y="12282"/>
                </a:cxn>
                <a:cxn ang="0">
                  <a:pos x="12668" y="34057"/>
                </a:cxn>
                <a:cxn ang="0">
                  <a:pos x="20726" y="44534"/>
                </a:cxn>
                <a:cxn ang="0">
                  <a:pos x="72608" y="11300"/>
                </a:cxn>
                <a:cxn ang="0">
                  <a:pos x="69367" y="1531"/>
                </a:cxn>
                <a:cxn ang="0">
                  <a:pos x="57018" y="139"/>
                </a:cxn>
                <a:cxn ang="0">
                  <a:pos x="42667" y="1"/>
                </a:cxn>
              </a:cxnLst>
              <a:rect l="0" t="0" r="r" b="b"/>
              <a:pathLst>
                <a:path w="72608" h="44534" extrusionOk="0">
                  <a:moveTo>
                    <a:pt x="42667" y="1"/>
                  </a:moveTo>
                  <a:cubicBezTo>
                    <a:pt x="36094" y="1"/>
                    <a:pt x="29088" y="45"/>
                    <a:pt x="24127" y="70"/>
                  </a:cubicBezTo>
                  <a:cubicBezTo>
                    <a:pt x="23128" y="73"/>
                    <a:pt x="22098" y="73"/>
                    <a:pt x="21051" y="73"/>
                  </a:cubicBezTo>
                  <a:cubicBezTo>
                    <a:pt x="20069" y="73"/>
                    <a:pt x="19073" y="73"/>
                    <a:pt x="18078" y="73"/>
                  </a:cubicBezTo>
                  <a:cubicBezTo>
                    <a:pt x="10338" y="73"/>
                    <a:pt x="2615" y="104"/>
                    <a:pt x="1461" y="664"/>
                  </a:cubicBezTo>
                  <a:cubicBezTo>
                    <a:pt x="0" y="1348"/>
                    <a:pt x="3424" y="7945"/>
                    <a:pt x="5524" y="12282"/>
                  </a:cubicBezTo>
                  <a:cubicBezTo>
                    <a:pt x="7624" y="16596"/>
                    <a:pt x="11162" y="28647"/>
                    <a:pt x="12668" y="34057"/>
                  </a:cubicBezTo>
                  <a:cubicBezTo>
                    <a:pt x="14175" y="39444"/>
                    <a:pt x="20726" y="44534"/>
                    <a:pt x="20726" y="44534"/>
                  </a:cubicBezTo>
                  <a:lnTo>
                    <a:pt x="72608" y="11300"/>
                  </a:lnTo>
                  <a:cubicBezTo>
                    <a:pt x="72608" y="11300"/>
                    <a:pt x="71763" y="3129"/>
                    <a:pt x="69367" y="1531"/>
                  </a:cubicBezTo>
                  <a:cubicBezTo>
                    <a:pt x="67495" y="253"/>
                    <a:pt x="64550" y="390"/>
                    <a:pt x="57018" y="139"/>
                  </a:cubicBezTo>
                  <a:cubicBezTo>
                    <a:pt x="53580" y="33"/>
                    <a:pt x="48282" y="1"/>
                    <a:pt x="4266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0" name="Google Shape;2866;p34"/>
            <p:cNvSpPr>
              <a:spLocks/>
            </p:cNvSpPr>
            <p:nvPr/>
          </p:nvSpPr>
          <p:spPr bwMode="auto">
            <a:xfrm>
              <a:off x="8449390" y="3372947"/>
              <a:ext cx="50363" cy="23334"/>
            </a:xfrm>
            <a:custGeom>
              <a:avLst/>
              <a:gdLst/>
              <a:ahLst/>
              <a:cxnLst>
                <a:cxn ang="0">
                  <a:pos x="70" y="1"/>
                </a:cxn>
                <a:cxn ang="0">
                  <a:pos x="46" y="10"/>
                </a:cxn>
                <a:cxn ang="0">
                  <a:pos x="0" y="101"/>
                </a:cxn>
                <a:cxn ang="0">
                  <a:pos x="1187" y="1151"/>
                </a:cxn>
                <a:cxn ang="0">
                  <a:pos x="1942" y="1300"/>
                </a:cxn>
                <a:cxn ang="0">
                  <a:pos x="2762" y="1106"/>
                </a:cxn>
                <a:cxn ang="0">
                  <a:pos x="2785" y="1037"/>
                </a:cxn>
                <a:cxn ang="0">
                  <a:pos x="2716" y="969"/>
                </a:cxn>
                <a:cxn ang="0">
                  <a:pos x="2101" y="1040"/>
                </a:cxn>
                <a:cxn ang="0">
                  <a:pos x="1278" y="900"/>
                </a:cxn>
                <a:cxn ang="0">
                  <a:pos x="114" y="33"/>
                </a:cxn>
                <a:cxn ang="0">
                  <a:pos x="70" y="1"/>
                </a:cxn>
              </a:cxnLst>
              <a:rect l="0" t="0" r="r" b="b"/>
              <a:pathLst>
                <a:path w="2808" h="1301" extrusionOk="0">
                  <a:moveTo>
                    <a:pt x="70" y="1"/>
                  </a:moveTo>
                  <a:cubicBezTo>
                    <a:pt x="61" y="1"/>
                    <a:pt x="53" y="3"/>
                    <a:pt x="46" y="10"/>
                  </a:cubicBezTo>
                  <a:cubicBezTo>
                    <a:pt x="0" y="10"/>
                    <a:pt x="0" y="56"/>
                    <a:pt x="0" y="101"/>
                  </a:cubicBezTo>
                  <a:cubicBezTo>
                    <a:pt x="228" y="581"/>
                    <a:pt x="662" y="969"/>
                    <a:pt x="1187" y="1151"/>
                  </a:cubicBezTo>
                  <a:cubicBezTo>
                    <a:pt x="1426" y="1249"/>
                    <a:pt x="1685" y="1300"/>
                    <a:pt x="1942" y="1300"/>
                  </a:cubicBezTo>
                  <a:cubicBezTo>
                    <a:pt x="2227" y="1300"/>
                    <a:pt x="2510" y="1237"/>
                    <a:pt x="2762" y="1106"/>
                  </a:cubicBezTo>
                  <a:cubicBezTo>
                    <a:pt x="2785" y="1083"/>
                    <a:pt x="2808" y="1060"/>
                    <a:pt x="2785" y="1037"/>
                  </a:cubicBezTo>
                  <a:cubicBezTo>
                    <a:pt x="2785" y="991"/>
                    <a:pt x="2739" y="969"/>
                    <a:pt x="2716" y="969"/>
                  </a:cubicBezTo>
                  <a:cubicBezTo>
                    <a:pt x="2507" y="1016"/>
                    <a:pt x="2302" y="1040"/>
                    <a:pt x="2101" y="1040"/>
                  </a:cubicBezTo>
                  <a:cubicBezTo>
                    <a:pt x="1819" y="1040"/>
                    <a:pt x="1545" y="993"/>
                    <a:pt x="1278" y="900"/>
                  </a:cubicBezTo>
                  <a:cubicBezTo>
                    <a:pt x="822" y="740"/>
                    <a:pt x="411" y="444"/>
                    <a:pt x="114" y="33"/>
                  </a:cubicBezTo>
                  <a:cubicBezTo>
                    <a:pt x="114" y="17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1" name="Google Shape;2867;p34"/>
            <p:cNvSpPr>
              <a:spLocks/>
            </p:cNvSpPr>
            <p:nvPr/>
          </p:nvSpPr>
          <p:spPr bwMode="auto">
            <a:xfrm>
              <a:off x="8480494" y="3352228"/>
              <a:ext cx="12304" cy="32768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206" y="960"/>
                </a:cxn>
                <a:cxn ang="0">
                  <a:pos x="549" y="1804"/>
                </a:cxn>
                <a:cxn ang="0">
                  <a:pos x="617" y="1827"/>
                </a:cxn>
                <a:cxn ang="0">
                  <a:pos x="686" y="1758"/>
                </a:cxn>
                <a:cxn ang="0">
                  <a:pos x="480" y="868"/>
                </a:cxn>
                <a:cxn ang="0">
                  <a:pos x="138" y="47"/>
                </a:cxn>
                <a:cxn ang="0">
                  <a:pos x="47" y="1"/>
                </a:cxn>
              </a:cxnLst>
              <a:rect l="0" t="0" r="r" b="b"/>
              <a:pathLst>
                <a:path w="686" h="1827" extrusionOk="0">
                  <a:moveTo>
                    <a:pt x="47" y="1"/>
                  </a:moveTo>
                  <a:cubicBezTo>
                    <a:pt x="24" y="1"/>
                    <a:pt x="1" y="47"/>
                    <a:pt x="1" y="92"/>
                  </a:cubicBezTo>
                  <a:cubicBezTo>
                    <a:pt x="47" y="389"/>
                    <a:pt x="115" y="686"/>
                    <a:pt x="206" y="960"/>
                  </a:cubicBezTo>
                  <a:cubicBezTo>
                    <a:pt x="298" y="1256"/>
                    <a:pt x="389" y="1530"/>
                    <a:pt x="549" y="1804"/>
                  </a:cubicBezTo>
                  <a:cubicBezTo>
                    <a:pt x="572" y="1804"/>
                    <a:pt x="594" y="1827"/>
                    <a:pt x="617" y="1827"/>
                  </a:cubicBezTo>
                  <a:cubicBezTo>
                    <a:pt x="663" y="1827"/>
                    <a:pt x="686" y="1781"/>
                    <a:pt x="686" y="1758"/>
                  </a:cubicBezTo>
                  <a:cubicBezTo>
                    <a:pt x="663" y="1439"/>
                    <a:pt x="572" y="1165"/>
                    <a:pt x="480" y="868"/>
                  </a:cubicBezTo>
                  <a:cubicBezTo>
                    <a:pt x="366" y="594"/>
                    <a:pt x="275" y="320"/>
                    <a:pt x="138" y="47"/>
                  </a:cubicBezTo>
                  <a:cubicBezTo>
                    <a:pt x="115" y="24"/>
                    <a:pt x="92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2" name="Google Shape;2868;p34"/>
            <p:cNvSpPr>
              <a:spLocks/>
            </p:cNvSpPr>
            <p:nvPr/>
          </p:nvSpPr>
          <p:spPr bwMode="auto">
            <a:xfrm>
              <a:off x="8401066" y="3321626"/>
              <a:ext cx="45054" cy="21254"/>
            </a:xfrm>
            <a:custGeom>
              <a:avLst/>
              <a:gdLst/>
              <a:ahLst/>
              <a:cxnLst>
                <a:cxn ang="0">
                  <a:pos x="81" y="1"/>
                </a:cxn>
                <a:cxn ang="0">
                  <a:pos x="46" y="18"/>
                </a:cxn>
                <a:cxn ang="0">
                  <a:pos x="24" y="109"/>
                </a:cxn>
                <a:cxn ang="0">
                  <a:pos x="1096" y="954"/>
                </a:cxn>
                <a:cxn ang="0">
                  <a:pos x="2101" y="1185"/>
                </a:cxn>
                <a:cxn ang="0">
                  <a:pos x="2443" y="1159"/>
                </a:cxn>
                <a:cxn ang="0">
                  <a:pos x="2512" y="1113"/>
                </a:cxn>
                <a:cxn ang="0">
                  <a:pos x="2443" y="1022"/>
                </a:cxn>
                <a:cxn ang="0">
                  <a:pos x="1211" y="703"/>
                </a:cxn>
                <a:cxn ang="0">
                  <a:pos x="115" y="18"/>
                </a:cxn>
                <a:cxn ang="0">
                  <a:pos x="81" y="1"/>
                </a:cxn>
              </a:cxnLst>
              <a:rect l="0" t="0" r="r" b="b"/>
              <a:pathLst>
                <a:path w="2512" h="1185" extrusionOk="0">
                  <a:moveTo>
                    <a:pt x="81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1"/>
                    <a:pt x="1" y="86"/>
                    <a:pt x="24" y="109"/>
                  </a:cubicBezTo>
                  <a:cubicBezTo>
                    <a:pt x="298" y="474"/>
                    <a:pt x="686" y="771"/>
                    <a:pt x="1096" y="954"/>
                  </a:cubicBezTo>
                  <a:cubicBezTo>
                    <a:pt x="1422" y="1108"/>
                    <a:pt x="1760" y="1185"/>
                    <a:pt x="2101" y="1185"/>
                  </a:cubicBezTo>
                  <a:cubicBezTo>
                    <a:pt x="2215" y="1185"/>
                    <a:pt x="2329" y="1176"/>
                    <a:pt x="2443" y="1159"/>
                  </a:cubicBezTo>
                  <a:cubicBezTo>
                    <a:pt x="2489" y="1159"/>
                    <a:pt x="2512" y="1136"/>
                    <a:pt x="2512" y="1113"/>
                  </a:cubicBezTo>
                  <a:cubicBezTo>
                    <a:pt x="2512" y="1068"/>
                    <a:pt x="2489" y="1022"/>
                    <a:pt x="2443" y="1022"/>
                  </a:cubicBezTo>
                  <a:cubicBezTo>
                    <a:pt x="2009" y="954"/>
                    <a:pt x="1599" y="862"/>
                    <a:pt x="1211" y="703"/>
                  </a:cubicBezTo>
                  <a:cubicBezTo>
                    <a:pt x="823" y="543"/>
                    <a:pt x="457" y="315"/>
                    <a:pt x="115" y="18"/>
                  </a:cubicBezTo>
                  <a:cubicBezTo>
                    <a:pt x="104" y="6"/>
                    <a:pt x="92" y="1"/>
                    <a:pt x="8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3" name="Google Shape;2869;p34"/>
            <p:cNvSpPr>
              <a:spLocks/>
            </p:cNvSpPr>
            <p:nvPr/>
          </p:nvSpPr>
          <p:spPr bwMode="auto">
            <a:xfrm>
              <a:off x="8422770" y="3283454"/>
              <a:ext cx="18438" cy="4505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114"/>
                </a:cxn>
                <a:cxn ang="0">
                  <a:pos x="571" y="1210"/>
                </a:cxn>
                <a:cxn ang="0">
                  <a:pos x="754" y="2443"/>
                </a:cxn>
                <a:cxn ang="0">
                  <a:pos x="799" y="2511"/>
                </a:cxn>
                <a:cxn ang="0">
                  <a:pos x="891" y="2465"/>
                </a:cxn>
                <a:cxn ang="0">
                  <a:pos x="845" y="1142"/>
                </a:cxn>
                <a:cxn ang="0">
                  <a:pos x="115" y="23"/>
                </a:cxn>
                <a:cxn ang="0">
                  <a:pos x="23" y="0"/>
                </a:cxn>
              </a:cxnLst>
              <a:rect l="0" t="0" r="r" b="b"/>
              <a:pathLst>
                <a:path w="1028" h="2512" extrusionOk="0">
                  <a:moveTo>
                    <a:pt x="23" y="0"/>
                  </a:moveTo>
                  <a:cubicBezTo>
                    <a:pt x="1" y="23"/>
                    <a:pt x="1" y="69"/>
                    <a:pt x="23" y="114"/>
                  </a:cubicBezTo>
                  <a:cubicBezTo>
                    <a:pt x="252" y="457"/>
                    <a:pt x="457" y="822"/>
                    <a:pt x="571" y="1210"/>
                  </a:cubicBezTo>
                  <a:cubicBezTo>
                    <a:pt x="685" y="1621"/>
                    <a:pt x="731" y="2032"/>
                    <a:pt x="754" y="2443"/>
                  </a:cubicBezTo>
                  <a:cubicBezTo>
                    <a:pt x="754" y="2465"/>
                    <a:pt x="777" y="2511"/>
                    <a:pt x="799" y="2511"/>
                  </a:cubicBezTo>
                  <a:cubicBezTo>
                    <a:pt x="845" y="2511"/>
                    <a:pt x="891" y="2511"/>
                    <a:pt x="891" y="2465"/>
                  </a:cubicBezTo>
                  <a:cubicBezTo>
                    <a:pt x="1028" y="2032"/>
                    <a:pt x="982" y="1552"/>
                    <a:pt x="845" y="1142"/>
                  </a:cubicBezTo>
                  <a:cubicBezTo>
                    <a:pt x="708" y="708"/>
                    <a:pt x="457" y="297"/>
                    <a:pt x="115" y="23"/>
                  </a:cubicBezTo>
                  <a:cubicBezTo>
                    <a:pt x="92" y="0"/>
                    <a:pt x="69" y="0"/>
                    <a:pt x="23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4" name="Google Shape;2870;p34"/>
            <p:cNvSpPr>
              <a:spLocks/>
            </p:cNvSpPr>
            <p:nvPr/>
          </p:nvSpPr>
          <p:spPr bwMode="auto">
            <a:xfrm>
              <a:off x="8355629" y="3266252"/>
              <a:ext cx="33181" cy="17021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776" y="799"/>
                </a:cxn>
                <a:cxn ang="0">
                  <a:pos x="1426" y="948"/>
                </a:cxn>
                <a:cxn ang="0">
                  <a:pos x="1781" y="891"/>
                </a:cxn>
                <a:cxn ang="0">
                  <a:pos x="1826" y="822"/>
                </a:cxn>
                <a:cxn ang="0">
                  <a:pos x="1781" y="754"/>
                </a:cxn>
                <a:cxn ang="0">
                  <a:pos x="890" y="526"/>
                </a:cxn>
                <a:cxn ang="0">
                  <a:pos x="137" y="23"/>
                </a:cxn>
                <a:cxn ang="0">
                  <a:pos x="46" y="1"/>
                </a:cxn>
              </a:cxnLst>
              <a:rect l="0" t="0" r="r" b="b"/>
              <a:pathLst>
                <a:path w="1850" h="949" extrusionOk="0">
                  <a:moveTo>
                    <a:pt x="46" y="1"/>
                  </a:moveTo>
                  <a:cubicBezTo>
                    <a:pt x="23" y="23"/>
                    <a:pt x="0" y="69"/>
                    <a:pt x="23" y="92"/>
                  </a:cubicBezTo>
                  <a:cubicBezTo>
                    <a:pt x="183" y="411"/>
                    <a:pt x="457" y="640"/>
                    <a:pt x="776" y="799"/>
                  </a:cubicBezTo>
                  <a:cubicBezTo>
                    <a:pt x="969" y="888"/>
                    <a:pt x="1200" y="948"/>
                    <a:pt x="1426" y="948"/>
                  </a:cubicBezTo>
                  <a:cubicBezTo>
                    <a:pt x="1548" y="948"/>
                    <a:pt x="1668" y="931"/>
                    <a:pt x="1781" y="891"/>
                  </a:cubicBezTo>
                  <a:cubicBezTo>
                    <a:pt x="1803" y="891"/>
                    <a:pt x="1826" y="868"/>
                    <a:pt x="1826" y="822"/>
                  </a:cubicBezTo>
                  <a:cubicBezTo>
                    <a:pt x="1849" y="799"/>
                    <a:pt x="1803" y="754"/>
                    <a:pt x="1781" y="754"/>
                  </a:cubicBezTo>
                  <a:cubicBezTo>
                    <a:pt x="1461" y="708"/>
                    <a:pt x="1164" y="663"/>
                    <a:pt x="890" y="526"/>
                  </a:cubicBezTo>
                  <a:cubicBezTo>
                    <a:pt x="617" y="411"/>
                    <a:pt x="343" y="252"/>
                    <a:pt x="137" y="23"/>
                  </a:cubicBezTo>
                  <a:cubicBezTo>
                    <a:pt x="114" y="1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5" name="Google Shape;2871;p34"/>
            <p:cNvSpPr>
              <a:spLocks/>
            </p:cNvSpPr>
            <p:nvPr/>
          </p:nvSpPr>
          <p:spPr bwMode="auto">
            <a:xfrm>
              <a:off x="8384276" y="3240457"/>
              <a:ext cx="13129" cy="37683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321" y="1051"/>
                </a:cxn>
                <a:cxn ang="0">
                  <a:pos x="526" y="2055"/>
                </a:cxn>
                <a:cxn ang="0">
                  <a:pos x="572" y="2101"/>
                </a:cxn>
                <a:cxn ang="0">
                  <a:pos x="663" y="2055"/>
                </a:cxn>
                <a:cxn ang="0">
                  <a:pos x="594" y="982"/>
                </a:cxn>
                <a:cxn ang="0">
                  <a:pos x="138" y="23"/>
                </a:cxn>
                <a:cxn ang="0">
                  <a:pos x="47" y="1"/>
                </a:cxn>
              </a:cxnLst>
              <a:rect l="0" t="0" r="r" b="b"/>
              <a:pathLst>
                <a:path w="732" h="2101" extrusionOk="0">
                  <a:moveTo>
                    <a:pt x="47" y="1"/>
                  </a:moveTo>
                  <a:cubicBezTo>
                    <a:pt x="24" y="23"/>
                    <a:pt x="1" y="46"/>
                    <a:pt x="1" y="92"/>
                  </a:cubicBezTo>
                  <a:cubicBezTo>
                    <a:pt x="138" y="411"/>
                    <a:pt x="229" y="731"/>
                    <a:pt x="321" y="1051"/>
                  </a:cubicBezTo>
                  <a:cubicBezTo>
                    <a:pt x="389" y="1393"/>
                    <a:pt x="458" y="1712"/>
                    <a:pt x="526" y="2055"/>
                  </a:cubicBezTo>
                  <a:cubicBezTo>
                    <a:pt x="526" y="2078"/>
                    <a:pt x="549" y="2101"/>
                    <a:pt x="572" y="2101"/>
                  </a:cubicBezTo>
                  <a:cubicBezTo>
                    <a:pt x="617" y="2101"/>
                    <a:pt x="640" y="2078"/>
                    <a:pt x="663" y="2055"/>
                  </a:cubicBezTo>
                  <a:cubicBezTo>
                    <a:pt x="731" y="1690"/>
                    <a:pt x="686" y="1324"/>
                    <a:pt x="594" y="982"/>
                  </a:cubicBezTo>
                  <a:cubicBezTo>
                    <a:pt x="503" y="640"/>
                    <a:pt x="343" y="297"/>
                    <a:pt x="138" y="23"/>
                  </a:cubicBezTo>
                  <a:cubicBezTo>
                    <a:pt x="115" y="1"/>
                    <a:pt x="69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6" name="Google Shape;2872;p34"/>
            <p:cNvSpPr>
              <a:spLocks/>
            </p:cNvSpPr>
            <p:nvPr/>
          </p:nvSpPr>
          <p:spPr bwMode="auto">
            <a:xfrm>
              <a:off x="8308130" y="3275257"/>
              <a:ext cx="62237" cy="56515"/>
            </a:xfrm>
            <a:custGeom>
              <a:avLst/>
              <a:gdLst/>
              <a:ahLst/>
              <a:cxnLst>
                <a:cxn ang="0">
                  <a:pos x="571" y="1"/>
                </a:cxn>
                <a:cxn ang="0">
                  <a:pos x="914" y="2557"/>
                </a:cxn>
                <a:cxn ang="0">
                  <a:pos x="3470" y="2352"/>
                </a:cxn>
              </a:cxnLst>
              <a:rect l="0" t="0" r="r" b="b"/>
              <a:pathLst>
                <a:path w="3470" h="3151" fill="none" extrusionOk="0">
                  <a:moveTo>
                    <a:pt x="571" y="1"/>
                  </a:moveTo>
                  <a:cubicBezTo>
                    <a:pt x="0" y="754"/>
                    <a:pt x="160" y="1964"/>
                    <a:pt x="914" y="2557"/>
                  </a:cubicBezTo>
                  <a:cubicBezTo>
                    <a:pt x="1644" y="3151"/>
                    <a:pt x="2831" y="3059"/>
                    <a:pt x="3470" y="235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7" name="Google Shape;2873;p34"/>
            <p:cNvSpPr>
              <a:spLocks/>
            </p:cNvSpPr>
            <p:nvPr/>
          </p:nvSpPr>
          <p:spPr bwMode="auto">
            <a:xfrm>
              <a:off x="8427685" y="3242089"/>
              <a:ext cx="75347" cy="76172"/>
            </a:xfrm>
            <a:custGeom>
              <a:avLst/>
              <a:gdLst/>
              <a:ahLst/>
              <a:cxnLst>
                <a:cxn ang="0">
                  <a:pos x="0" y="708"/>
                </a:cxn>
                <a:cxn ang="0">
                  <a:pos x="2260" y="252"/>
                </a:cxn>
                <a:cxn ang="0">
                  <a:pos x="3904" y="1895"/>
                </a:cxn>
                <a:cxn ang="0">
                  <a:pos x="3904" y="4246"/>
                </a:cxn>
              </a:cxnLst>
              <a:rect l="0" t="0" r="r" b="b"/>
              <a:pathLst>
                <a:path w="4201" h="4247" fill="none" extrusionOk="0">
                  <a:moveTo>
                    <a:pt x="0" y="708"/>
                  </a:moveTo>
                  <a:cubicBezTo>
                    <a:pt x="594" y="161"/>
                    <a:pt x="1484" y="1"/>
                    <a:pt x="2260" y="252"/>
                  </a:cubicBezTo>
                  <a:cubicBezTo>
                    <a:pt x="3013" y="503"/>
                    <a:pt x="3630" y="1142"/>
                    <a:pt x="3904" y="1895"/>
                  </a:cubicBezTo>
                  <a:cubicBezTo>
                    <a:pt x="4200" y="2626"/>
                    <a:pt x="4178" y="3493"/>
                    <a:pt x="3904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8" name="Google Shape;2874;p34"/>
            <p:cNvSpPr>
              <a:spLocks/>
            </p:cNvSpPr>
            <p:nvPr/>
          </p:nvSpPr>
          <p:spPr bwMode="auto">
            <a:xfrm>
              <a:off x="8404761" y="3364103"/>
              <a:ext cx="54470" cy="75347"/>
            </a:xfrm>
            <a:custGeom>
              <a:avLst/>
              <a:gdLst/>
              <a:ahLst/>
              <a:cxnLst>
                <a:cxn ang="0">
                  <a:pos x="502" y="1"/>
                </a:cxn>
                <a:cxn ang="0">
                  <a:pos x="160" y="2443"/>
                </a:cxn>
                <a:cxn ang="0">
                  <a:pos x="1758" y="4132"/>
                </a:cxn>
                <a:cxn ang="0">
                  <a:pos x="3036" y="3790"/>
                </a:cxn>
              </a:cxnLst>
              <a:rect l="0" t="0" r="r" b="b"/>
              <a:pathLst>
                <a:path w="3037" h="4201" fill="none" extrusionOk="0">
                  <a:moveTo>
                    <a:pt x="502" y="1"/>
                  </a:moveTo>
                  <a:cubicBezTo>
                    <a:pt x="229" y="777"/>
                    <a:pt x="0" y="1621"/>
                    <a:pt x="160" y="2443"/>
                  </a:cubicBezTo>
                  <a:cubicBezTo>
                    <a:pt x="320" y="3242"/>
                    <a:pt x="936" y="4018"/>
                    <a:pt x="1758" y="4132"/>
                  </a:cubicBezTo>
                  <a:cubicBezTo>
                    <a:pt x="2214" y="4201"/>
                    <a:pt x="2671" y="4064"/>
                    <a:pt x="3036" y="379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89" name="Google Shape;2875;p34"/>
            <p:cNvSpPr>
              <a:spLocks/>
            </p:cNvSpPr>
            <p:nvPr/>
          </p:nvSpPr>
          <p:spPr bwMode="auto">
            <a:xfrm>
              <a:off x="8300578" y="2969415"/>
              <a:ext cx="393615" cy="491686"/>
            </a:xfrm>
            <a:custGeom>
              <a:avLst/>
              <a:gdLst/>
              <a:ahLst/>
              <a:cxnLst>
                <a:cxn ang="0">
                  <a:pos x="33" y="18649"/>
                </a:cxn>
                <a:cxn ang="0">
                  <a:pos x="11" y="18669"/>
                </a:cxn>
                <a:cxn ang="0">
                  <a:pos x="11" y="18669"/>
                </a:cxn>
                <a:cxn ang="0">
                  <a:pos x="33" y="18649"/>
                </a:cxn>
                <a:cxn ang="0">
                  <a:pos x="11" y="18669"/>
                </a:cxn>
                <a:cxn ang="0">
                  <a:pos x="11" y="18671"/>
                </a:cxn>
                <a:cxn ang="0">
                  <a:pos x="11" y="18669"/>
                </a:cxn>
                <a:cxn ang="0">
                  <a:pos x="15349" y="0"/>
                </a:cxn>
                <a:cxn ang="0">
                  <a:pos x="13866" y="2968"/>
                </a:cxn>
                <a:cxn ang="0">
                  <a:pos x="13067" y="4383"/>
                </a:cxn>
                <a:cxn ang="0">
                  <a:pos x="12679" y="5113"/>
                </a:cxn>
                <a:cxn ang="0">
                  <a:pos x="12473" y="5456"/>
                </a:cxn>
                <a:cxn ang="0">
                  <a:pos x="12268" y="5798"/>
                </a:cxn>
                <a:cxn ang="0">
                  <a:pos x="11400" y="7190"/>
                </a:cxn>
                <a:cxn ang="0">
                  <a:pos x="10967" y="7852"/>
                </a:cxn>
                <a:cxn ang="0">
                  <a:pos x="10510" y="8514"/>
                </a:cxn>
                <a:cxn ang="0">
                  <a:pos x="9597" y="9838"/>
                </a:cxn>
                <a:cxn ang="0">
                  <a:pos x="8616" y="11093"/>
                </a:cxn>
                <a:cxn ang="0">
                  <a:pos x="4393" y="15636"/>
                </a:cxn>
                <a:cxn ang="0">
                  <a:pos x="2088" y="17462"/>
                </a:cxn>
                <a:cxn ang="0">
                  <a:pos x="924" y="18192"/>
                </a:cxn>
                <a:cxn ang="0">
                  <a:pos x="376" y="18512"/>
                </a:cxn>
                <a:cxn ang="0">
                  <a:pos x="125" y="18626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56" y="18649"/>
                </a:cxn>
                <a:cxn ang="0">
                  <a:pos x="4005" y="27413"/>
                </a:cxn>
                <a:cxn ang="0">
                  <a:pos x="4256" y="27276"/>
                </a:cxn>
                <a:cxn ang="0">
                  <a:pos x="4416" y="27185"/>
                </a:cxn>
                <a:cxn ang="0">
                  <a:pos x="4713" y="27025"/>
                </a:cxn>
                <a:cxn ang="0">
                  <a:pos x="5238" y="26706"/>
                </a:cxn>
                <a:cxn ang="0">
                  <a:pos x="5694" y="26409"/>
                </a:cxn>
                <a:cxn ang="0">
                  <a:pos x="6151" y="26090"/>
                </a:cxn>
                <a:cxn ang="0">
                  <a:pos x="7794" y="24788"/>
                </a:cxn>
                <a:cxn ang="0">
                  <a:pos x="10693" y="22027"/>
                </a:cxn>
                <a:cxn ang="0">
                  <a:pos x="15418" y="15978"/>
                </a:cxn>
                <a:cxn ang="0">
                  <a:pos x="16445" y="14380"/>
                </a:cxn>
                <a:cxn ang="0">
                  <a:pos x="17358" y="12760"/>
                </a:cxn>
                <a:cxn ang="0">
                  <a:pos x="17837" y="11961"/>
                </a:cxn>
                <a:cxn ang="0">
                  <a:pos x="18248" y="11116"/>
                </a:cxn>
                <a:cxn ang="0">
                  <a:pos x="19093" y="9473"/>
                </a:cxn>
                <a:cxn ang="0">
                  <a:pos x="19298" y="9062"/>
                </a:cxn>
                <a:cxn ang="0">
                  <a:pos x="19481" y="8628"/>
                </a:cxn>
                <a:cxn ang="0">
                  <a:pos x="19869" y="7807"/>
                </a:cxn>
                <a:cxn ang="0">
                  <a:pos x="20599" y="6117"/>
                </a:cxn>
                <a:cxn ang="0">
                  <a:pos x="21946" y="2716"/>
                </a:cxn>
                <a:cxn ang="0">
                  <a:pos x="15349" y="0"/>
                </a:cxn>
              </a:cxnLst>
              <a:rect l="0" t="0" r="r" b="b"/>
              <a:pathLst>
                <a:path w="21946" h="27414" extrusionOk="0">
                  <a:moveTo>
                    <a:pt x="33" y="18649"/>
                  </a:moveTo>
                  <a:cubicBezTo>
                    <a:pt x="21" y="18651"/>
                    <a:pt x="12" y="18656"/>
                    <a:pt x="11" y="18669"/>
                  </a:cubicBezTo>
                  <a:cubicBezTo>
                    <a:pt x="19" y="18667"/>
                    <a:pt x="33" y="18662"/>
                    <a:pt x="33" y="18649"/>
                  </a:cubicBezTo>
                  <a:close/>
                  <a:moveTo>
                    <a:pt x="11" y="18669"/>
                  </a:moveTo>
                  <a:cubicBezTo>
                    <a:pt x="4" y="18671"/>
                    <a:pt x="1" y="18671"/>
                    <a:pt x="11" y="18671"/>
                  </a:cubicBezTo>
                  <a:cubicBezTo>
                    <a:pt x="11" y="18671"/>
                    <a:pt x="11" y="18670"/>
                    <a:pt x="11" y="18669"/>
                  </a:cubicBezTo>
                  <a:close/>
                  <a:moveTo>
                    <a:pt x="15349" y="0"/>
                  </a:moveTo>
                  <a:lnTo>
                    <a:pt x="13866" y="2968"/>
                  </a:lnTo>
                  <a:lnTo>
                    <a:pt x="13067" y="4383"/>
                  </a:lnTo>
                  <a:lnTo>
                    <a:pt x="12679" y="5113"/>
                  </a:lnTo>
                  <a:lnTo>
                    <a:pt x="12473" y="5456"/>
                  </a:lnTo>
                  <a:lnTo>
                    <a:pt x="12268" y="5798"/>
                  </a:lnTo>
                  <a:lnTo>
                    <a:pt x="11400" y="7190"/>
                  </a:lnTo>
                  <a:cubicBezTo>
                    <a:pt x="11264" y="7418"/>
                    <a:pt x="11127" y="7647"/>
                    <a:pt x="10967" y="7852"/>
                  </a:cubicBezTo>
                  <a:lnTo>
                    <a:pt x="10510" y="8514"/>
                  </a:lnTo>
                  <a:lnTo>
                    <a:pt x="9597" y="9838"/>
                  </a:lnTo>
                  <a:lnTo>
                    <a:pt x="8616" y="11093"/>
                  </a:lnTo>
                  <a:cubicBezTo>
                    <a:pt x="7292" y="12737"/>
                    <a:pt x="5900" y="14289"/>
                    <a:pt x="4393" y="15636"/>
                  </a:cubicBezTo>
                  <a:cubicBezTo>
                    <a:pt x="3617" y="16275"/>
                    <a:pt x="2864" y="16914"/>
                    <a:pt x="2088" y="17462"/>
                  </a:cubicBezTo>
                  <a:cubicBezTo>
                    <a:pt x="1677" y="17735"/>
                    <a:pt x="1289" y="17964"/>
                    <a:pt x="924" y="18192"/>
                  </a:cubicBezTo>
                  <a:cubicBezTo>
                    <a:pt x="741" y="18306"/>
                    <a:pt x="536" y="18420"/>
                    <a:pt x="376" y="18512"/>
                  </a:cubicBezTo>
                  <a:lnTo>
                    <a:pt x="125" y="18626"/>
                  </a:lnTo>
                  <a:lnTo>
                    <a:pt x="33" y="18649"/>
                  </a:lnTo>
                  <a:cubicBezTo>
                    <a:pt x="33" y="18649"/>
                    <a:pt x="33" y="18649"/>
                    <a:pt x="33" y="18649"/>
                  </a:cubicBezTo>
                  <a:cubicBezTo>
                    <a:pt x="40" y="18649"/>
                    <a:pt x="48" y="18649"/>
                    <a:pt x="56" y="18649"/>
                  </a:cubicBezTo>
                  <a:lnTo>
                    <a:pt x="4005" y="27413"/>
                  </a:lnTo>
                  <a:lnTo>
                    <a:pt x="4256" y="27276"/>
                  </a:lnTo>
                  <a:lnTo>
                    <a:pt x="4416" y="27185"/>
                  </a:lnTo>
                  <a:lnTo>
                    <a:pt x="4713" y="27025"/>
                  </a:lnTo>
                  <a:cubicBezTo>
                    <a:pt x="4895" y="26911"/>
                    <a:pt x="5055" y="26820"/>
                    <a:pt x="5238" y="26706"/>
                  </a:cubicBezTo>
                  <a:cubicBezTo>
                    <a:pt x="5397" y="26615"/>
                    <a:pt x="5557" y="26500"/>
                    <a:pt x="5694" y="26409"/>
                  </a:cubicBezTo>
                  <a:lnTo>
                    <a:pt x="6151" y="26090"/>
                  </a:lnTo>
                  <a:cubicBezTo>
                    <a:pt x="6721" y="25656"/>
                    <a:pt x="7292" y="25245"/>
                    <a:pt x="7794" y="24788"/>
                  </a:cubicBezTo>
                  <a:cubicBezTo>
                    <a:pt x="8844" y="23921"/>
                    <a:pt x="9780" y="22985"/>
                    <a:pt x="10693" y="22027"/>
                  </a:cubicBezTo>
                  <a:cubicBezTo>
                    <a:pt x="12496" y="20132"/>
                    <a:pt x="14025" y="18078"/>
                    <a:pt x="15418" y="15978"/>
                  </a:cubicBezTo>
                  <a:lnTo>
                    <a:pt x="16445" y="14380"/>
                  </a:lnTo>
                  <a:lnTo>
                    <a:pt x="17358" y="12760"/>
                  </a:lnTo>
                  <a:lnTo>
                    <a:pt x="17837" y="11961"/>
                  </a:lnTo>
                  <a:cubicBezTo>
                    <a:pt x="17974" y="11687"/>
                    <a:pt x="18111" y="11413"/>
                    <a:pt x="18248" y="11116"/>
                  </a:cubicBezTo>
                  <a:lnTo>
                    <a:pt x="19093" y="9473"/>
                  </a:lnTo>
                  <a:lnTo>
                    <a:pt x="19298" y="9062"/>
                  </a:lnTo>
                  <a:lnTo>
                    <a:pt x="19481" y="8628"/>
                  </a:lnTo>
                  <a:lnTo>
                    <a:pt x="19869" y="7807"/>
                  </a:lnTo>
                  <a:lnTo>
                    <a:pt x="20599" y="6117"/>
                  </a:lnTo>
                  <a:lnTo>
                    <a:pt x="21946" y="2716"/>
                  </a:lnTo>
                  <a:lnTo>
                    <a:pt x="15349" y="0"/>
                  </a:ln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0" name="Google Shape;2876;p34"/>
            <p:cNvSpPr>
              <a:spLocks/>
            </p:cNvSpPr>
            <p:nvPr/>
          </p:nvSpPr>
          <p:spPr bwMode="auto">
            <a:xfrm>
              <a:off x="8573759" y="2829205"/>
              <a:ext cx="169491" cy="191068"/>
            </a:xfrm>
            <a:custGeom>
              <a:avLst/>
              <a:gdLst/>
              <a:ahLst/>
              <a:cxnLst>
                <a:cxn ang="0">
                  <a:pos x="6356" y="0"/>
                </a:cxn>
                <a:cxn ang="0">
                  <a:pos x="4488" y="3648"/>
                </a:cxn>
                <a:cxn ang="0">
                  <a:pos x="4488" y="3648"/>
                </a:cxn>
                <a:cxn ang="0">
                  <a:pos x="4679" y="153"/>
                </a:cxn>
                <a:cxn ang="0">
                  <a:pos x="4587" y="127"/>
                </a:cxn>
                <a:cxn ang="0">
                  <a:pos x="1872" y="4992"/>
                </a:cxn>
                <a:cxn ang="0">
                  <a:pos x="825" y="1776"/>
                </a:cxn>
                <a:cxn ang="0">
                  <a:pos x="731" y="1819"/>
                </a:cxn>
                <a:cxn ang="0">
                  <a:pos x="0" y="7936"/>
                </a:cxn>
                <a:cxn ang="0">
                  <a:pos x="6597" y="10652"/>
                </a:cxn>
                <a:cxn ang="0">
                  <a:pos x="8103" y="6338"/>
                </a:cxn>
                <a:cxn ang="0">
                  <a:pos x="8902" y="2550"/>
                </a:cxn>
                <a:cxn ang="0">
                  <a:pos x="8774" y="2504"/>
                </a:cxn>
                <a:cxn ang="0">
                  <a:pos x="6940" y="5538"/>
                </a:cxn>
                <a:cxn ang="0">
                  <a:pos x="6940" y="5538"/>
                </a:cxn>
                <a:cxn ang="0">
                  <a:pos x="7738" y="1112"/>
                </a:cxn>
                <a:cxn ang="0">
                  <a:pos x="7635" y="1086"/>
                </a:cxn>
                <a:cxn ang="0">
                  <a:pos x="5570" y="4923"/>
                </a:cxn>
                <a:cxn ang="0">
                  <a:pos x="6460" y="16"/>
                </a:cxn>
                <a:cxn ang="0">
                  <a:pos x="6356" y="0"/>
                </a:cxn>
              </a:cxnLst>
              <a:rect l="0" t="0" r="r" b="b"/>
              <a:pathLst>
                <a:path w="9450" h="10653" extrusionOk="0">
                  <a:moveTo>
                    <a:pt x="6356" y="0"/>
                  </a:moveTo>
                  <a:cubicBezTo>
                    <a:pt x="5605" y="0"/>
                    <a:pt x="4839" y="2392"/>
                    <a:pt x="4488" y="3648"/>
                  </a:cubicBezTo>
                  <a:cubicBezTo>
                    <a:pt x="4766" y="2515"/>
                    <a:pt x="5187" y="464"/>
                    <a:pt x="4679" y="153"/>
                  </a:cubicBezTo>
                  <a:cubicBezTo>
                    <a:pt x="4651" y="136"/>
                    <a:pt x="4620" y="127"/>
                    <a:pt x="4587" y="127"/>
                  </a:cubicBezTo>
                  <a:cubicBezTo>
                    <a:pt x="3788" y="127"/>
                    <a:pt x="1872" y="4992"/>
                    <a:pt x="1872" y="4992"/>
                  </a:cubicBezTo>
                  <a:cubicBezTo>
                    <a:pt x="1872" y="4992"/>
                    <a:pt x="1309" y="1776"/>
                    <a:pt x="825" y="1776"/>
                  </a:cubicBezTo>
                  <a:cubicBezTo>
                    <a:pt x="793" y="1776"/>
                    <a:pt x="762" y="1790"/>
                    <a:pt x="731" y="1819"/>
                  </a:cubicBezTo>
                  <a:cubicBezTo>
                    <a:pt x="228" y="2298"/>
                    <a:pt x="160" y="6042"/>
                    <a:pt x="0" y="7936"/>
                  </a:cubicBezTo>
                  <a:lnTo>
                    <a:pt x="6597" y="10652"/>
                  </a:lnTo>
                  <a:cubicBezTo>
                    <a:pt x="6597" y="10652"/>
                    <a:pt x="8058" y="6453"/>
                    <a:pt x="8103" y="6338"/>
                  </a:cubicBezTo>
                  <a:cubicBezTo>
                    <a:pt x="8400" y="5631"/>
                    <a:pt x="9450" y="2960"/>
                    <a:pt x="8902" y="2550"/>
                  </a:cubicBezTo>
                  <a:cubicBezTo>
                    <a:pt x="8862" y="2519"/>
                    <a:pt x="8819" y="2504"/>
                    <a:pt x="8774" y="2504"/>
                  </a:cubicBezTo>
                  <a:cubicBezTo>
                    <a:pt x="8125" y="2504"/>
                    <a:pt x="6967" y="5467"/>
                    <a:pt x="6940" y="5538"/>
                  </a:cubicBezTo>
                  <a:cubicBezTo>
                    <a:pt x="6972" y="5456"/>
                    <a:pt x="8506" y="1496"/>
                    <a:pt x="7738" y="1112"/>
                  </a:cubicBezTo>
                  <a:cubicBezTo>
                    <a:pt x="7705" y="1094"/>
                    <a:pt x="7670" y="1086"/>
                    <a:pt x="7635" y="1086"/>
                  </a:cubicBezTo>
                  <a:cubicBezTo>
                    <a:pt x="6863" y="1086"/>
                    <a:pt x="5570" y="4923"/>
                    <a:pt x="5570" y="4923"/>
                  </a:cubicBezTo>
                  <a:cubicBezTo>
                    <a:pt x="5570" y="4923"/>
                    <a:pt x="7145" y="221"/>
                    <a:pt x="6460" y="16"/>
                  </a:cubicBezTo>
                  <a:cubicBezTo>
                    <a:pt x="6425" y="5"/>
                    <a:pt x="6391" y="0"/>
                    <a:pt x="6356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1" name="Google Shape;2877;p34"/>
            <p:cNvSpPr>
              <a:spLocks/>
            </p:cNvSpPr>
            <p:nvPr/>
          </p:nvSpPr>
          <p:spPr bwMode="auto">
            <a:xfrm>
              <a:off x="8613473" y="2917478"/>
              <a:ext cx="89265" cy="30760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2534" y="710"/>
                </a:cxn>
                <a:cxn ang="0">
                  <a:pos x="4953" y="1714"/>
                </a:cxn>
                <a:cxn ang="0">
                  <a:pos x="4976" y="1691"/>
                </a:cxn>
                <a:cxn ang="0">
                  <a:pos x="2625" y="413"/>
                </a:cxn>
                <a:cxn ang="0">
                  <a:pos x="169" y="0"/>
                </a:cxn>
              </a:cxnLst>
              <a:rect l="0" t="0" r="r" b="b"/>
              <a:pathLst>
                <a:path w="4977" h="1715" extrusionOk="0">
                  <a:moveTo>
                    <a:pt x="169" y="0"/>
                  </a:moveTo>
                  <a:cubicBezTo>
                    <a:pt x="113" y="0"/>
                    <a:pt x="57" y="1"/>
                    <a:pt x="0" y="2"/>
                  </a:cubicBezTo>
                  <a:cubicBezTo>
                    <a:pt x="0" y="2"/>
                    <a:pt x="0" y="25"/>
                    <a:pt x="0" y="25"/>
                  </a:cubicBezTo>
                  <a:cubicBezTo>
                    <a:pt x="890" y="231"/>
                    <a:pt x="1712" y="413"/>
                    <a:pt x="2534" y="710"/>
                  </a:cubicBezTo>
                  <a:cubicBezTo>
                    <a:pt x="3356" y="961"/>
                    <a:pt x="4132" y="1326"/>
                    <a:pt x="4953" y="1714"/>
                  </a:cubicBezTo>
                  <a:cubicBezTo>
                    <a:pt x="4953" y="1714"/>
                    <a:pt x="4953" y="1714"/>
                    <a:pt x="4976" y="1691"/>
                  </a:cubicBezTo>
                  <a:cubicBezTo>
                    <a:pt x="4269" y="1144"/>
                    <a:pt x="3470" y="710"/>
                    <a:pt x="2625" y="413"/>
                  </a:cubicBezTo>
                  <a:cubicBezTo>
                    <a:pt x="1834" y="157"/>
                    <a:pt x="1003" y="0"/>
                    <a:pt x="169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2" name="Google Shape;2878;p34"/>
            <p:cNvSpPr>
              <a:spLocks/>
            </p:cNvSpPr>
            <p:nvPr/>
          </p:nvSpPr>
          <p:spPr bwMode="auto">
            <a:xfrm>
              <a:off x="8313870" y="3252798"/>
              <a:ext cx="157618" cy="228500"/>
            </a:xfrm>
            <a:custGeom>
              <a:avLst/>
              <a:gdLst/>
              <a:ahLst/>
              <a:cxnLst>
                <a:cxn ang="0">
                  <a:pos x="3185" y="1"/>
                </a:cxn>
                <a:cxn ang="0">
                  <a:pos x="396" y="1031"/>
                </a:cxn>
                <a:cxn ang="0">
                  <a:pos x="0" y="979"/>
                </a:cxn>
                <a:cxn ang="0">
                  <a:pos x="0" y="979"/>
                </a:cxn>
                <a:cxn ang="0">
                  <a:pos x="114" y="12688"/>
                </a:cxn>
                <a:cxn ang="0">
                  <a:pos x="586" y="12739"/>
                </a:cxn>
                <a:cxn ang="0">
                  <a:pos x="8788" y="8146"/>
                </a:cxn>
                <a:cxn ang="0">
                  <a:pos x="3333" y="66"/>
                </a:cxn>
                <a:cxn ang="0">
                  <a:pos x="3185" y="1"/>
                </a:cxn>
              </a:cxnLst>
              <a:rect l="0" t="0" r="r" b="b"/>
              <a:pathLst>
                <a:path w="8788" h="12740" extrusionOk="0">
                  <a:moveTo>
                    <a:pt x="3185" y="1"/>
                  </a:moveTo>
                  <a:cubicBezTo>
                    <a:pt x="2719" y="1"/>
                    <a:pt x="1479" y="1031"/>
                    <a:pt x="396" y="1031"/>
                  </a:cubicBezTo>
                  <a:cubicBezTo>
                    <a:pt x="261" y="1031"/>
                    <a:pt x="129" y="1015"/>
                    <a:pt x="0" y="979"/>
                  </a:cubicBezTo>
                  <a:lnTo>
                    <a:pt x="114" y="12688"/>
                  </a:lnTo>
                  <a:cubicBezTo>
                    <a:pt x="261" y="12723"/>
                    <a:pt x="419" y="12739"/>
                    <a:pt x="586" y="12739"/>
                  </a:cubicBezTo>
                  <a:cubicBezTo>
                    <a:pt x="3381" y="12739"/>
                    <a:pt x="8788" y="8146"/>
                    <a:pt x="8788" y="8146"/>
                  </a:cubicBezTo>
                  <a:cubicBezTo>
                    <a:pt x="8788" y="8146"/>
                    <a:pt x="6094" y="4015"/>
                    <a:pt x="3333" y="66"/>
                  </a:cubicBezTo>
                  <a:cubicBezTo>
                    <a:pt x="3300" y="21"/>
                    <a:pt x="3250" y="1"/>
                    <a:pt x="318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3" name="Google Shape;2879;p34"/>
            <p:cNvSpPr>
              <a:spLocks/>
            </p:cNvSpPr>
            <p:nvPr/>
          </p:nvSpPr>
          <p:spPr bwMode="auto">
            <a:xfrm>
              <a:off x="8365047" y="3250233"/>
              <a:ext cx="115451" cy="154695"/>
            </a:xfrm>
            <a:custGeom>
              <a:avLst/>
              <a:gdLst/>
              <a:ahLst/>
              <a:cxnLst>
                <a:cxn ang="0">
                  <a:pos x="1033" y="0"/>
                </a:cxn>
                <a:cxn ang="0">
                  <a:pos x="982" y="3"/>
                </a:cxn>
                <a:cxn ang="0">
                  <a:pos x="343" y="118"/>
                </a:cxn>
                <a:cxn ang="0">
                  <a:pos x="46" y="528"/>
                </a:cxn>
                <a:cxn ang="0">
                  <a:pos x="5273" y="8494"/>
                </a:cxn>
                <a:cxn ang="0">
                  <a:pos x="5534" y="8625"/>
                </a:cxn>
                <a:cxn ang="0">
                  <a:pos x="6300" y="8061"/>
                </a:cxn>
                <a:cxn ang="0">
                  <a:pos x="6300" y="7604"/>
                </a:cxn>
                <a:cxn ang="0">
                  <a:pos x="1393" y="277"/>
                </a:cxn>
                <a:cxn ang="0">
                  <a:pos x="1033" y="0"/>
                </a:cxn>
              </a:cxnLst>
              <a:rect l="0" t="0" r="r" b="b"/>
              <a:pathLst>
                <a:path w="6437" h="8625" extrusionOk="0">
                  <a:moveTo>
                    <a:pt x="1033" y="0"/>
                  </a:moveTo>
                  <a:cubicBezTo>
                    <a:pt x="1016" y="0"/>
                    <a:pt x="999" y="1"/>
                    <a:pt x="982" y="3"/>
                  </a:cubicBezTo>
                  <a:lnTo>
                    <a:pt x="343" y="118"/>
                  </a:lnTo>
                  <a:cubicBezTo>
                    <a:pt x="137" y="163"/>
                    <a:pt x="0" y="346"/>
                    <a:pt x="46" y="528"/>
                  </a:cubicBezTo>
                  <a:cubicBezTo>
                    <a:pt x="639" y="3245"/>
                    <a:pt x="4634" y="7787"/>
                    <a:pt x="5273" y="8494"/>
                  </a:cubicBezTo>
                  <a:cubicBezTo>
                    <a:pt x="5352" y="8588"/>
                    <a:pt x="5442" y="8625"/>
                    <a:pt x="5534" y="8625"/>
                  </a:cubicBezTo>
                  <a:cubicBezTo>
                    <a:pt x="5895" y="8625"/>
                    <a:pt x="6300" y="8061"/>
                    <a:pt x="6300" y="8061"/>
                  </a:cubicBezTo>
                  <a:cubicBezTo>
                    <a:pt x="6437" y="7947"/>
                    <a:pt x="6437" y="7741"/>
                    <a:pt x="6300" y="7604"/>
                  </a:cubicBezTo>
                  <a:cubicBezTo>
                    <a:pt x="5729" y="6988"/>
                    <a:pt x="1918" y="2605"/>
                    <a:pt x="1393" y="277"/>
                  </a:cubicBezTo>
                  <a:cubicBezTo>
                    <a:pt x="1351" y="110"/>
                    <a:pt x="1214" y="0"/>
                    <a:pt x="1033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4" name="Google Shape;2880;p34"/>
            <p:cNvSpPr>
              <a:spLocks/>
            </p:cNvSpPr>
            <p:nvPr/>
          </p:nvSpPr>
          <p:spPr bwMode="auto">
            <a:xfrm>
              <a:off x="8420725" y="3053867"/>
              <a:ext cx="136346" cy="164075"/>
            </a:xfrm>
            <a:custGeom>
              <a:avLst/>
              <a:gdLst/>
              <a:ahLst/>
              <a:cxnLst>
                <a:cxn ang="0">
                  <a:pos x="4476" y="1"/>
                </a:cxn>
                <a:cxn ang="0">
                  <a:pos x="708" y="3692"/>
                </a:cxn>
                <a:cxn ang="0">
                  <a:pos x="2511" y="9056"/>
                </a:cxn>
                <a:cxn ang="0">
                  <a:pos x="3151" y="9147"/>
                </a:cxn>
                <a:cxn ang="0">
                  <a:pos x="6894" y="5472"/>
                </a:cxn>
                <a:cxn ang="0">
                  <a:pos x="5090" y="86"/>
                </a:cxn>
                <a:cxn ang="0">
                  <a:pos x="4476" y="1"/>
                </a:cxn>
              </a:cxnLst>
              <a:rect l="0" t="0" r="r" b="b"/>
              <a:pathLst>
                <a:path w="7602" h="9148" extrusionOk="0">
                  <a:moveTo>
                    <a:pt x="4476" y="1"/>
                  </a:moveTo>
                  <a:cubicBezTo>
                    <a:pt x="2950" y="1"/>
                    <a:pt x="1351" y="1501"/>
                    <a:pt x="708" y="3692"/>
                  </a:cubicBezTo>
                  <a:cubicBezTo>
                    <a:pt x="0" y="6180"/>
                    <a:pt x="799" y="8577"/>
                    <a:pt x="2511" y="9056"/>
                  </a:cubicBezTo>
                  <a:cubicBezTo>
                    <a:pt x="2721" y="9118"/>
                    <a:pt x="2936" y="9147"/>
                    <a:pt x="3151" y="9147"/>
                  </a:cubicBezTo>
                  <a:cubicBezTo>
                    <a:pt x="4686" y="9147"/>
                    <a:pt x="6273" y="7635"/>
                    <a:pt x="6894" y="5472"/>
                  </a:cubicBezTo>
                  <a:cubicBezTo>
                    <a:pt x="7601" y="2984"/>
                    <a:pt x="6802" y="588"/>
                    <a:pt x="5090" y="86"/>
                  </a:cubicBezTo>
                  <a:cubicBezTo>
                    <a:pt x="4889" y="28"/>
                    <a:pt x="4683" y="1"/>
                    <a:pt x="447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5" name="Google Shape;2881;p34"/>
            <p:cNvSpPr>
              <a:spLocks/>
            </p:cNvSpPr>
            <p:nvPr/>
          </p:nvSpPr>
          <p:spPr bwMode="auto">
            <a:xfrm>
              <a:off x="8492369" y="3091680"/>
              <a:ext cx="121603" cy="146480"/>
            </a:xfrm>
            <a:custGeom>
              <a:avLst/>
              <a:gdLst/>
              <a:ahLst/>
              <a:cxnLst>
                <a:cxn ang="0">
                  <a:pos x="3985" y="0"/>
                </a:cxn>
                <a:cxn ang="0">
                  <a:pos x="617" y="3296"/>
                </a:cxn>
                <a:cxn ang="0">
                  <a:pos x="2238" y="8089"/>
                </a:cxn>
                <a:cxn ang="0">
                  <a:pos x="2789" y="8166"/>
                </a:cxn>
                <a:cxn ang="0">
                  <a:pos x="6141" y="4871"/>
                </a:cxn>
                <a:cxn ang="0">
                  <a:pos x="4543" y="77"/>
                </a:cxn>
                <a:cxn ang="0">
                  <a:pos x="3985" y="0"/>
                </a:cxn>
              </a:cxnLst>
              <a:rect l="0" t="0" r="r" b="b"/>
              <a:pathLst>
                <a:path w="6780" h="8167" extrusionOk="0">
                  <a:moveTo>
                    <a:pt x="3985" y="0"/>
                  </a:moveTo>
                  <a:cubicBezTo>
                    <a:pt x="2608" y="0"/>
                    <a:pt x="1180" y="1348"/>
                    <a:pt x="617" y="3296"/>
                  </a:cubicBezTo>
                  <a:cubicBezTo>
                    <a:pt x="1" y="5510"/>
                    <a:pt x="708" y="7655"/>
                    <a:pt x="2238" y="8089"/>
                  </a:cubicBezTo>
                  <a:cubicBezTo>
                    <a:pt x="2419" y="8141"/>
                    <a:pt x="2603" y="8166"/>
                    <a:pt x="2789" y="8166"/>
                  </a:cubicBezTo>
                  <a:cubicBezTo>
                    <a:pt x="4150" y="8166"/>
                    <a:pt x="5579" y="6819"/>
                    <a:pt x="6141" y="4871"/>
                  </a:cubicBezTo>
                  <a:cubicBezTo>
                    <a:pt x="6780" y="2680"/>
                    <a:pt x="6050" y="534"/>
                    <a:pt x="4543" y="77"/>
                  </a:cubicBezTo>
                  <a:cubicBezTo>
                    <a:pt x="4359" y="25"/>
                    <a:pt x="4173" y="0"/>
                    <a:pt x="3985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6" name="Google Shape;2882;p34"/>
            <p:cNvSpPr>
              <a:spLocks/>
            </p:cNvSpPr>
            <p:nvPr/>
          </p:nvSpPr>
          <p:spPr bwMode="auto">
            <a:xfrm>
              <a:off x="8557877" y="3120022"/>
              <a:ext cx="127755" cy="142606"/>
            </a:xfrm>
            <a:custGeom>
              <a:avLst/>
              <a:gdLst/>
              <a:ahLst/>
              <a:cxnLst>
                <a:cxn ang="0">
                  <a:pos x="4409" y="1"/>
                </a:cxn>
                <a:cxn ang="0">
                  <a:pos x="937" y="2789"/>
                </a:cxn>
                <a:cxn ang="0">
                  <a:pos x="1827" y="7765"/>
                </a:cxn>
                <a:cxn ang="0">
                  <a:pos x="2702" y="7950"/>
                </a:cxn>
                <a:cxn ang="0">
                  <a:pos x="6164" y="5162"/>
                </a:cxn>
                <a:cxn ang="0">
                  <a:pos x="5274" y="187"/>
                </a:cxn>
                <a:cxn ang="0">
                  <a:pos x="4409" y="1"/>
                </a:cxn>
              </a:cxnLst>
              <a:rect l="0" t="0" r="r" b="b"/>
              <a:pathLst>
                <a:path w="7123" h="7951" extrusionOk="0">
                  <a:moveTo>
                    <a:pt x="4409" y="1"/>
                  </a:moveTo>
                  <a:cubicBezTo>
                    <a:pt x="3134" y="1"/>
                    <a:pt x="1713" y="1088"/>
                    <a:pt x="937" y="2789"/>
                  </a:cubicBezTo>
                  <a:cubicBezTo>
                    <a:pt x="1" y="4889"/>
                    <a:pt x="389" y="7125"/>
                    <a:pt x="1827" y="7765"/>
                  </a:cubicBezTo>
                  <a:cubicBezTo>
                    <a:pt x="2105" y="7890"/>
                    <a:pt x="2400" y="7950"/>
                    <a:pt x="2702" y="7950"/>
                  </a:cubicBezTo>
                  <a:cubicBezTo>
                    <a:pt x="3989" y="7950"/>
                    <a:pt x="5406" y="6863"/>
                    <a:pt x="6164" y="5162"/>
                  </a:cubicBezTo>
                  <a:cubicBezTo>
                    <a:pt x="7122" y="3063"/>
                    <a:pt x="6712" y="848"/>
                    <a:pt x="5274" y="187"/>
                  </a:cubicBezTo>
                  <a:cubicBezTo>
                    <a:pt x="5000" y="61"/>
                    <a:pt x="4709" y="1"/>
                    <a:pt x="4409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7" name="Google Shape;2883;p34"/>
            <p:cNvSpPr>
              <a:spLocks/>
            </p:cNvSpPr>
            <p:nvPr/>
          </p:nvSpPr>
          <p:spPr bwMode="auto">
            <a:xfrm>
              <a:off x="8693415" y="3210823"/>
              <a:ext cx="136328" cy="125029"/>
            </a:xfrm>
            <a:custGeom>
              <a:avLst/>
              <a:gdLst/>
              <a:ahLst/>
              <a:cxnLst>
                <a:cxn ang="0">
                  <a:pos x="2336" y="1"/>
                </a:cxn>
                <a:cxn ang="0">
                  <a:pos x="388" y="1744"/>
                </a:cxn>
                <a:cxn ang="0">
                  <a:pos x="2648" y="5008"/>
                </a:cxn>
                <a:cxn ang="0">
                  <a:pos x="5706" y="6971"/>
                </a:cxn>
                <a:cxn ang="0">
                  <a:pos x="6619" y="5122"/>
                </a:cxn>
                <a:cxn ang="0">
                  <a:pos x="4885" y="4141"/>
                </a:cxn>
                <a:cxn ang="0">
                  <a:pos x="6939" y="4620"/>
                </a:cxn>
                <a:cxn ang="0">
                  <a:pos x="7464" y="2497"/>
                </a:cxn>
                <a:cxn ang="0">
                  <a:pos x="5729" y="1881"/>
                </a:cxn>
                <a:cxn ang="0">
                  <a:pos x="7601" y="1744"/>
                </a:cxn>
                <a:cxn ang="0">
                  <a:pos x="7007" y="466"/>
                </a:cxn>
                <a:cxn ang="0">
                  <a:pos x="6969" y="466"/>
                </a:cxn>
                <a:cxn ang="0">
                  <a:pos x="4177" y="192"/>
                </a:cxn>
                <a:cxn ang="0">
                  <a:pos x="2336" y="1"/>
                </a:cxn>
              </a:cxnLst>
              <a:rect l="0" t="0" r="r" b="b"/>
              <a:pathLst>
                <a:path w="7601" h="6971" extrusionOk="0">
                  <a:moveTo>
                    <a:pt x="2336" y="1"/>
                  </a:moveTo>
                  <a:cubicBezTo>
                    <a:pt x="1319" y="1"/>
                    <a:pt x="692" y="362"/>
                    <a:pt x="388" y="1744"/>
                  </a:cubicBezTo>
                  <a:cubicBezTo>
                    <a:pt x="388" y="1744"/>
                    <a:pt x="0" y="3296"/>
                    <a:pt x="2648" y="5008"/>
                  </a:cubicBezTo>
                  <a:cubicBezTo>
                    <a:pt x="5296" y="6720"/>
                    <a:pt x="5706" y="6971"/>
                    <a:pt x="5706" y="6971"/>
                  </a:cubicBezTo>
                  <a:cubicBezTo>
                    <a:pt x="5706" y="6971"/>
                    <a:pt x="6391" y="5921"/>
                    <a:pt x="6619" y="5122"/>
                  </a:cubicBezTo>
                  <a:lnTo>
                    <a:pt x="4885" y="4141"/>
                  </a:lnTo>
                  <a:lnTo>
                    <a:pt x="6939" y="4620"/>
                  </a:lnTo>
                  <a:cubicBezTo>
                    <a:pt x="6939" y="4620"/>
                    <a:pt x="7304" y="3730"/>
                    <a:pt x="7464" y="2497"/>
                  </a:cubicBezTo>
                  <a:lnTo>
                    <a:pt x="5729" y="1881"/>
                  </a:lnTo>
                  <a:lnTo>
                    <a:pt x="7601" y="1744"/>
                  </a:lnTo>
                  <a:cubicBezTo>
                    <a:pt x="7601" y="1744"/>
                    <a:pt x="7441" y="899"/>
                    <a:pt x="7007" y="466"/>
                  </a:cubicBezTo>
                  <a:cubicBezTo>
                    <a:pt x="7007" y="466"/>
                    <a:pt x="6995" y="466"/>
                    <a:pt x="6969" y="466"/>
                  </a:cubicBezTo>
                  <a:cubicBezTo>
                    <a:pt x="6799" y="466"/>
                    <a:pt x="6037" y="449"/>
                    <a:pt x="4177" y="192"/>
                  </a:cubicBezTo>
                  <a:cubicBezTo>
                    <a:pt x="3459" y="92"/>
                    <a:pt x="2848" y="1"/>
                    <a:pt x="233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8" name="Google Shape;2884;p34"/>
            <p:cNvSpPr>
              <a:spLocks/>
            </p:cNvSpPr>
            <p:nvPr/>
          </p:nvSpPr>
          <p:spPr bwMode="auto">
            <a:xfrm>
              <a:off x="8677845" y="3194877"/>
              <a:ext cx="79849" cy="83024"/>
            </a:xfrm>
            <a:custGeom>
              <a:avLst/>
              <a:gdLst/>
              <a:ahLst/>
              <a:cxnLst>
                <a:cxn ang="0">
                  <a:pos x="2597" y="0"/>
                </a:cxn>
                <a:cxn ang="0">
                  <a:pos x="526" y="1583"/>
                </a:cxn>
                <a:cxn ang="0">
                  <a:pos x="1279" y="4505"/>
                </a:cxn>
                <a:cxn ang="0">
                  <a:pos x="1878" y="4629"/>
                </a:cxn>
                <a:cxn ang="0">
                  <a:pos x="3927" y="3044"/>
                </a:cxn>
                <a:cxn ang="0">
                  <a:pos x="3196" y="122"/>
                </a:cxn>
                <a:cxn ang="0">
                  <a:pos x="2597" y="0"/>
                </a:cxn>
              </a:cxnLst>
              <a:rect l="0" t="0" r="r" b="b"/>
              <a:pathLst>
                <a:path w="4452" h="4629" extrusionOk="0">
                  <a:moveTo>
                    <a:pt x="2597" y="0"/>
                  </a:moveTo>
                  <a:cubicBezTo>
                    <a:pt x="1786" y="0"/>
                    <a:pt x="945" y="617"/>
                    <a:pt x="526" y="1583"/>
                  </a:cubicBezTo>
                  <a:cubicBezTo>
                    <a:pt x="1" y="2793"/>
                    <a:pt x="343" y="4117"/>
                    <a:pt x="1279" y="4505"/>
                  </a:cubicBezTo>
                  <a:cubicBezTo>
                    <a:pt x="1471" y="4589"/>
                    <a:pt x="1673" y="4629"/>
                    <a:pt x="1878" y="4629"/>
                  </a:cubicBezTo>
                  <a:cubicBezTo>
                    <a:pt x="2673" y="4629"/>
                    <a:pt x="3509" y="4024"/>
                    <a:pt x="3927" y="3044"/>
                  </a:cubicBezTo>
                  <a:cubicBezTo>
                    <a:pt x="4452" y="1834"/>
                    <a:pt x="4132" y="533"/>
                    <a:pt x="3196" y="122"/>
                  </a:cubicBezTo>
                  <a:cubicBezTo>
                    <a:pt x="3003" y="39"/>
                    <a:pt x="2801" y="0"/>
                    <a:pt x="259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99" name="Google Shape;2885;p34"/>
            <p:cNvSpPr>
              <a:spLocks/>
            </p:cNvSpPr>
            <p:nvPr/>
          </p:nvSpPr>
          <p:spPr bwMode="auto">
            <a:xfrm>
              <a:off x="8621341" y="3156920"/>
              <a:ext cx="124061" cy="128598"/>
            </a:xfrm>
            <a:custGeom>
              <a:avLst/>
              <a:gdLst/>
              <a:ahLst/>
              <a:cxnLst>
                <a:cxn ang="0">
                  <a:pos x="4022" y="0"/>
                </a:cxn>
                <a:cxn ang="0">
                  <a:pos x="845" y="2398"/>
                </a:cxn>
                <a:cxn ang="0">
                  <a:pos x="1918" y="6963"/>
                </a:cxn>
                <a:cxn ang="0">
                  <a:pos x="2876" y="7170"/>
                </a:cxn>
                <a:cxn ang="0">
                  <a:pos x="6072" y="4772"/>
                </a:cxn>
                <a:cxn ang="0">
                  <a:pos x="4977" y="207"/>
                </a:cxn>
                <a:cxn ang="0">
                  <a:pos x="4022" y="0"/>
                </a:cxn>
              </a:cxnLst>
              <a:rect l="0" t="0" r="r" b="b"/>
              <a:pathLst>
                <a:path w="6917" h="7170" extrusionOk="0">
                  <a:moveTo>
                    <a:pt x="4022" y="0"/>
                  </a:moveTo>
                  <a:cubicBezTo>
                    <a:pt x="2801" y="0"/>
                    <a:pt x="1511" y="922"/>
                    <a:pt x="845" y="2398"/>
                  </a:cubicBezTo>
                  <a:cubicBezTo>
                    <a:pt x="1" y="4270"/>
                    <a:pt x="480" y="6301"/>
                    <a:pt x="1918" y="6963"/>
                  </a:cubicBezTo>
                  <a:cubicBezTo>
                    <a:pt x="2223" y="7103"/>
                    <a:pt x="2546" y="7170"/>
                    <a:pt x="2876" y="7170"/>
                  </a:cubicBezTo>
                  <a:cubicBezTo>
                    <a:pt x="4102" y="7170"/>
                    <a:pt x="5407" y="6247"/>
                    <a:pt x="6072" y="4772"/>
                  </a:cubicBezTo>
                  <a:cubicBezTo>
                    <a:pt x="6917" y="2900"/>
                    <a:pt x="6438" y="846"/>
                    <a:pt x="4977" y="207"/>
                  </a:cubicBezTo>
                  <a:cubicBezTo>
                    <a:pt x="4672" y="67"/>
                    <a:pt x="4350" y="0"/>
                    <a:pt x="402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0" name="Google Shape;2886;p34"/>
            <p:cNvSpPr>
              <a:spLocks/>
            </p:cNvSpPr>
            <p:nvPr/>
          </p:nvSpPr>
          <p:spPr bwMode="auto">
            <a:xfrm>
              <a:off x="8478037" y="3040646"/>
              <a:ext cx="83131" cy="76172"/>
            </a:xfrm>
            <a:custGeom>
              <a:avLst/>
              <a:gdLst/>
              <a:ahLst/>
              <a:cxnLst>
                <a:cxn ang="0">
                  <a:pos x="1" y="412"/>
                </a:cxn>
                <a:cxn ang="0">
                  <a:pos x="3333" y="1051"/>
                </a:cxn>
                <a:cxn ang="0">
                  <a:pos x="4383" y="4246"/>
                </a:cxn>
              </a:cxnLst>
              <a:rect l="0" t="0" r="r" b="b"/>
              <a:pathLst>
                <a:path w="4635" h="4247" fill="none" extrusionOk="0">
                  <a:moveTo>
                    <a:pt x="1" y="412"/>
                  </a:moveTo>
                  <a:cubicBezTo>
                    <a:pt x="1119" y="1"/>
                    <a:pt x="2443" y="252"/>
                    <a:pt x="3333" y="1051"/>
                  </a:cubicBezTo>
                  <a:cubicBezTo>
                    <a:pt x="4224" y="1827"/>
                    <a:pt x="4635" y="3105"/>
                    <a:pt x="4383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1" name="Google Shape;2887;p34"/>
            <p:cNvSpPr>
              <a:spLocks/>
            </p:cNvSpPr>
            <p:nvPr/>
          </p:nvSpPr>
          <p:spPr bwMode="auto">
            <a:xfrm>
              <a:off x="8545608" y="3088146"/>
              <a:ext cx="73285" cy="54883"/>
            </a:xfrm>
            <a:custGeom>
              <a:avLst/>
              <a:gdLst/>
              <a:ahLst/>
              <a:cxnLst>
                <a:cxn ang="0">
                  <a:pos x="0" y="663"/>
                </a:cxn>
                <a:cxn ang="0">
                  <a:pos x="2785" y="526"/>
                </a:cxn>
                <a:cxn ang="0">
                  <a:pos x="3926" y="3059"/>
                </a:cxn>
              </a:cxnLst>
              <a:rect l="0" t="0" r="r" b="b"/>
              <a:pathLst>
                <a:path w="4086" h="3060" fill="none" extrusionOk="0">
                  <a:moveTo>
                    <a:pt x="0" y="663"/>
                  </a:moveTo>
                  <a:cubicBezTo>
                    <a:pt x="776" y="69"/>
                    <a:pt x="1940" y="1"/>
                    <a:pt x="2785" y="526"/>
                  </a:cubicBezTo>
                  <a:cubicBezTo>
                    <a:pt x="3629" y="1028"/>
                    <a:pt x="4086" y="2078"/>
                    <a:pt x="3926" y="305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2" name="Google Shape;2888;p34"/>
            <p:cNvSpPr>
              <a:spLocks/>
            </p:cNvSpPr>
            <p:nvPr/>
          </p:nvSpPr>
          <p:spPr bwMode="auto">
            <a:xfrm>
              <a:off x="8497284" y="3198285"/>
              <a:ext cx="80674" cy="5038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937" y="1849"/>
                </a:cxn>
                <a:cxn ang="0">
                  <a:pos x="2763" y="2785"/>
                </a:cxn>
                <a:cxn ang="0">
                  <a:pos x="4497" y="1827"/>
                </a:cxn>
              </a:cxnLst>
              <a:rect l="0" t="0" r="r" b="b"/>
              <a:pathLst>
                <a:path w="4498" h="2809" fill="none" extrusionOk="0">
                  <a:moveTo>
                    <a:pt x="1" y="1"/>
                  </a:moveTo>
                  <a:cubicBezTo>
                    <a:pt x="183" y="685"/>
                    <a:pt x="480" y="1324"/>
                    <a:pt x="937" y="1849"/>
                  </a:cubicBezTo>
                  <a:cubicBezTo>
                    <a:pt x="1416" y="2374"/>
                    <a:pt x="2055" y="2740"/>
                    <a:pt x="2763" y="2785"/>
                  </a:cubicBezTo>
                  <a:cubicBezTo>
                    <a:pt x="3470" y="2808"/>
                    <a:pt x="4178" y="2466"/>
                    <a:pt x="4497" y="1827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3" name="Google Shape;2889;p34"/>
            <p:cNvSpPr>
              <a:spLocks/>
            </p:cNvSpPr>
            <p:nvPr/>
          </p:nvSpPr>
          <p:spPr bwMode="auto">
            <a:xfrm>
              <a:off x="8665970" y="3151198"/>
              <a:ext cx="80262" cy="78630"/>
            </a:xfrm>
            <a:custGeom>
              <a:avLst/>
              <a:gdLst/>
              <a:ahLst/>
              <a:cxnLst>
                <a:cxn ang="0">
                  <a:pos x="115" y="1530"/>
                </a:cxn>
                <a:cxn ang="0">
                  <a:pos x="823" y="229"/>
                </a:cxn>
                <a:cxn ang="0">
                  <a:pos x="2352" y="206"/>
                </a:cxn>
                <a:cxn ang="0">
                  <a:pos x="4155" y="1895"/>
                </a:cxn>
                <a:cxn ang="0">
                  <a:pos x="4018" y="4383"/>
                </a:cxn>
              </a:cxnLst>
              <a:rect l="0" t="0" r="r" b="b"/>
              <a:pathLst>
                <a:path w="4475" h="4384" fill="none" extrusionOk="0">
                  <a:moveTo>
                    <a:pt x="115" y="1530"/>
                  </a:moveTo>
                  <a:cubicBezTo>
                    <a:pt x="1" y="1028"/>
                    <a:pt x="343" y="480"/>
                    <a:pt x="823" y="229"/>
                  </a:cubicBezTo>
                  <a:cubicBezTo>
                    <a:pt x="1279" y="1"/>
                    <a:pt x="1850" y="24"/>
                    <a:pt x="2352" y="206"/>
                  </a:cubicBezTo>
                  <a:cubicBezTo>
                    <a:pt x="3174" y="480"/>
                    <a:pt x="3835" y="1119"/>
                    <a:pt x="4155" y="1895"/>
                  </a:cubicBezTo>
                  <a:cubicBezTo>
                    <a:pt x="4475" y="2694"/>
                    <a:pt x="4429" y="3630"/>
                    <a:pt x="4018" y="4383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4" name="Google Shape;2890;p34"/>
            <p:cNvSpPr>
              <a:spLocks/>
            </p:cNvSpPr>
            <p:nvPr/>
          </p:nvSpPr>
          <p:spPr bwMode="auto">
            <a:xfrm>
              <a:off x="8525536" y="3180275"/>
              <a:ext cx="67563" cy="31549"/>
            </a:xfrm>
            <a:custGeom>
              <a:avLst/>
              <a:gdLst/>
              <a:ahLst/>
              <a:cxnLst>
                <a:cxn ang="0">
                  <a:pos x="3721" y="0"/>
                </a:cxn>
                <a:cxn ang="0">
                  <a:pos x="3630" y="46"/>
                </a:cxn>
                <a:cxn ang="0">
                  <a:pos x="2055" y="1438"/>
                </a:cxn>
                <a:cxn ang="0">
                  <a:pos x="1786" y="1459"/>
                </a:cxn>
                <a:cxn ang="0">
                  <a:pos x="138" y="571"/>
                </a:cxn>
                <a:cxn ang="0">
                  <a:pos x="46" y="548"/>
                </a:cxn>
                <a:cxn ang="0">
                  <a:pos x="24" y="639"/>
                </a:cxn>
                <a:cxn ang="0">
                  <a:pos x="1809" y="1758"/>
                </a:cxn>
                <a:cxn ang="0">
                  <a:pos x="2101" y="1735"/>
                </a:cxn>
                <a:cxn ang="0">
                  <a:pos x="3767" y="69"/>
                </a:cxn>
                <a:cxn ang="0">
                  <a:pos x="3721" y="0"/>
                </a:cxn>
              </a:cxnLst>
              <a:rect l="0" t="0" r="r" b="b"/>
              <a:pathLst>
                <a:path w="3767" h="1759" extrusionOk="0">
                  <a:moveTo>
                    <a:pt x="3721" y="0"/>
                  </a:moveTo>
                  <a:cubicBezTo>
                    <a:pt x="3676" y="0"/>
                    <a:pt x="3630" y="23"/>
                    <a:pt x="3630" y="46"/>
                  </a:cubicBezTo>
                  <a:cubicBezTo>
                    <a:pt x="3425" y="776"/>
                    <a:pt x="2763" y="1347"/>
                    <a:pt x="2055" y="1438"/>
                  </a:cubicBezTo>
                  <a:cubicBezTo>
                    <a:pt x="1965" y="1452"/>
                    <a:pt x="1876" y="1459"/>
                    <a:pt x="1786" y="1459"/>
                  </a:cubicBezTo>
                  <a:cubicBezTo>
                    <a:pt x="1145" y="1459"/>
                    <a:pt x="518" y="1112"/>
                    <a:pt x="138" y="571"/>
                  </a:cubicBezTo>
                  <a:cubicBezTo>
                    <a:pt x="115" y="548"/>
                    <a:pt x="69" y="548"/>
                    <a:pt x="46" y="548"/>
                  </a:cubicBezTo>
                  <a:cubicBezTo>
                    <a:pt x="24" y="571"/>
                    <a:pt x="1" y="617"/>
                    <a:pt x="24" y="639"/>
                  </a:cubicBezTo>
                  <a:cubicBezTo>
                    <a:pt x="327" y="1306"/>
                    <a:pt x="1059" y="1758"/>
                    <a:pt x="1809" y="1758"/>
                  </a:cubicBezTo>
                  <a:cubicBezTo>
                    <a:pt x="1906" y="1758"/>
                    <a:pt x="2004" y="1751"/>
                    <a:pt x="2101" y="1735"/>
                  </a:cubicBezTo>
                  <a:cubicBezTo>
                    <a:pt x="2945" y="1598"/>
                    <a:pt x="3630" y="890"/>
                    <a:pt x="3767" y="69"/>
                  </a:cubicBezTo>
                  <a:cubicBezTo>
                    <a:pt x="3767" y="46"/>
                    <a:pt x="3744" y="23"/>
                    <a:pt x="3721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5" name="Google Shape;2891;p34"/>
            <p:cNvSpPr>
              <a:spLocks/>
            </p:cNvSpPr>
            <p:nvPr/>
          </p:nvSpPr>
          <p:spPr bwMode="auto">
            <a:xfrm>
              <a:off x="8618884" y="3152561"/>
              <a:ext cx="55708" cy="43279"/>
            </a:xfrm>
            <a:custGeom>
              <a:avLst/>
              <a:gdLst/>
              <a:ahLst/>
              <a:cxnLst>
                <a:cxn ang="0">
                  <a:pos x="992" y="1"/>
                </a:cxn>
                <a:cxn ang="0">
                  <a:pos x="47" y="244"/>
                </a:cxn>
                <a:cxn ang="0">
                  <a:pos x="24" y="336"/>
                </a:cxn>
                <a:cxn ang="0">
                  <a:pos x="115" y="381"/>
                </a:cxn>
                <a:cxn ang="0">
                  <a:pos x="835" y="257"/>
                </a:cxn>
                <a:cxn ang="0">
                  <a:pos x="2010" y="609"/>
                </a:cxn>
                <a:cxn ang="0">
                  <a:pos x="2831" y="2344"/>
                </a:cxn>
                <a:cxn ang="0">
                  <a:pos x="2900" y="2413"/>
                </a:cxn>
                <a:cxn ang="0">
                  <a:pos x="2968" y="2344"/>
                </a:cxn>
                <a:cxn ang="0">
                  <a:pos x="2169" y="381"/>
                </a:cxn>
                <a:cxn ang="0">
                  <a:pos x="992" y="1"/>
                </a:cxn>
              </a:cxnLst>
              <a:rect l="0" t="0" r="r" b="b"/>
              <a:pathLst>
                <a:path w="3106" h="2413" extrusionOk="0">
                  <a:moveTo>
                    <a:pt x="992" y="1"/>
                  </a:moveTo>
                  <a:cubicBezTo>
                    <a:pt x="660" y="1"/>
                    <a:pt x="331" y="82"/>
                    <a:pt x="47" y="244"/>
                  </a:cubicBezTo>
                  <a:cubicBezTo>
                    <a:pt x="24" y="267"/>
                    <a:pt x="1" y="313"/>
                    <a:pt x="24" y="336"/>
                  </a:cubicBezTo>
                  <a:cubicBezTo>
                    <a:pt x="47" y="358"/>
                    <a:pt x="69" y="381"/>
                    <a:pt x="115" y="381"/>
                  </a:cubicBezTo>
                  <a:cubicBezTo>
                    <a:pt x="349" y="297"/>
                    <a:pt x="593" y="257"/>
                    <a:pt x="835" y="257"/>
                  </a:cubicBezTo>
                  <a:cubicBezTo>
                    <a:pt x="1252" y="257"/>
                    <a:pt x="1663" y="378"/>
                    <a:pt x="2010" y="609"/>
                  </a:cubicBezTo>
                  <a:cubicBezTo>
                    <a:pt x="2535" y="997"/>
                    <a:pt x="2854" y="1659"/>
                    <a:pt x="2831" y="2344"/>
                  </a:cubicBezTo>
                  <a:cubicBezTo>
                    <a:pt x="2831" y="2367"/>
                    <a:pt x="2854" y="2390"/>
                    <a:pt x="2900" y="2413"/>
                  </a:cubicBezTo>
                  <a:cubicBezTo>
                    <a:pt x="2923" y="2413"/>
                    <a:pt x="2968" y="2390"/>
                    <a:pt x="2968" y="2344"/>
                  </a:cubicBezTo>
                  <a:cubicBezTo>
                    <a:pt x="3105" y="1637"/>
                    <a:pt x="2786" y="838"/>
                    <a:pt x="2169" y="381"/>
                  </a:cubicBezTo>
                  <a:cubicBezTo>
                    <a:pt x="1827" y="128"/>
                    <a:pt x="1407" y="1"/>
                    <a:pt x="992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6" name="Google Shape;2892;p34"/>
            <p:cNvSpPr>
              <a:spLocks/>
            </p:cNvSpPr>
            <p:nvPr/>
          </p:nvSpPr>
          <p:spPr bwMode="auto">
            <a:xfrm>
              <a:off x="8659423" y="3234412"/>
              <a:ext cx="61017" cy="16429"/>
            </a:xfrm>
            <a:custGeom>
              <a:avLst/>
              <a:gdLst/>
              <a:ahLst/>
              <a:cxnLst>
                <a:cxn ang="0">
                  <a:pos x="3333" y="1"/>
                </a:cxn>
                <a:cxn ang="0">
                  <a:pos x="3287" y="18"/>
                </a:cxn>
                <a:cxn ang="0">
                  <a:pos x="1735" y="611"/>
                </a:cxn>
                <a:cxn ang="0">
                  <a:pos x="1521" y="620"/>
                </a:cxn>
                <a:cxn ang="0">
                  <a:pos x="115" y="223"/>
                </a:cxn>
                <a:cxn ang="0">
                  <a:pos x="23" y="246"/>
                </a:cxn>
                <a:cxn ang="0">
                  <a:pos x="23" y="338"/>
                </a:cxn>
                <a:cxn ang="0">
                  <a:pos x="1573" y="915"/>
                </a:cxn>
                <a:cxn ang="0">
                  <a:pos x="1758" y="908"/>
                </a:cxn>
                <a:cxn ang="0">
                  <a:pos x="3379" y="109"/>
                </a:cxn>
                <a:cxn ang="0">
                  <a:pos x="3379" y="18"/>
                </a:cxn>
                <a:cxn ang="0">
                  <a:pos x="3333" y="1"/>
                </a:cxn>
              </a:cxnLst>
              <a:rect l="0" t="0" r="r" b="b"/>
              <a:pathLst>
                <a:path w="3402" h="916" extrusionOk="0">
                  <a:moveTo>
                    <a:pt x="3333" y="1"/>
                  </a:moveTo>
                  <a:cubicBezTo>
                    <a:pt x="3316" y="1"/>
                    <a:pt x="3299" y="7"/>
                    <a:pt x="3287" y="18"/>
                  </a:cubicBezTo>
                  <a:cubicBezTo>
                    <a:pt x="2831" y="383"/>
                    <a:pt x="2283" y="589"/>
                    <a:pt x="1735" y="611"/>
                  </a:cubicBezTo>
                  <a:cubicBezTo>
                    <a:pt x="1663" y="617"/>
                    <a:pt x="1592" y="620"/>
                    <a:pt x="1521" y="620"/>
                  </a:cubicBezTo>
                  <a:cubicBezTo>
                    <a:pt x="1027" y="620"/>
                    <a:pt x="554" y="483"/>
                    <a:pt x="115" y="223"/>
                  </a:cubicBezTo>
                  <a:cubicBezTo>
                    <a:pt x="92" y="223"/>
                    <a:pt x="46" y="223"/>
                    <a:pt x="23" y="246"/>
                  </a:cubicBezTo>
                  <a:cubicBezTo>
                    <a:pt x="1" y="269"/>
                    <a:pt x="1" y="315"/>
                    <a:pt x="23" y="338"/>
                  </a:cubicBezTo>
                  <a:cubicBezTo>
                    <a:pt x="435" y="728"/>
                    <a:pt x="1012" y="915"/>
                    <a:pt x="1573" y="915"/>
                  </a:cubicBezTo>
                  <a:cubicBezTo>
                    <a:pt x="1635" y="915"/>
                    <a:pt x="1697" y="913"/>
                    <a:pt x="1758" y="908"/>
                  </a:cubicBezTo>
                  <a:cubicBezTo>
                    <a:pt x="2374" y="863"/>
                    <a:pt x="2991" y="589"/>
                    <a:pt x="3379" y="109"/>
                  </a:cubicBezTo>
                  <a:cubicBezTo>
                    <a:pt x="3402" y="87"/>
                    <a:pt x="3402" y="41"/>
                    <a:pt x="3379" y="18"/>
                  </a:cubicBezTo>
                  <a:cubicBezTo>
                    <a:pt x="3367" y="7"/>
                    <a:pt x="3350" y="1"/>
                    <a:pt x="3333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7" name="Google Shape;2893;p34"/>
            <p:cNvSpPr>
              <a:spLocks/>
            </p:cNvSpPr>
            <p:nvPr/>
          </p:nvSpPr>
          <p:spPr bwMode="auto">
            <a:xfrm>
              <a:off x="8552980" y="3143825"/>
              <a:ext cx="29074" cy="39333"/>
            </a:xfrm>
            <a:custGeom>
              <a:avLst/>
              <a:gdLst/>
              <a:ahLst/>
              <a:cxnLst>
                <a:cxn ang="0">
                  <a:pos x="91" y="1"/>
                </a:cxn>
                <a:cxn ang="0">
                  <a:pos x="23" y="24"/>
                </a:cxn>
                <a:cxn ang="0">
                  <a:pos x="46" y="138"/>
                </a:cxn>
                <a:cxn ang="0">
                  <a:pos x="959" y="982"/>
                </a:cxn>
                <a:cxn ang="0">
                  <a:pos x="1461" y="2124"/>
                </a:cxn>
                <a:cxn ang="0">
                  <a:pos x="1529" y="2192"/>
                </a:cxn>
                <a:cxn ang="0">
                  <a:pos x="1598" y="2124"/>
                </a:cxn>
                <a:cxn ang="0">
                  <a:pos x="1187" y="823"/>
                </a:cxn>
                <a:cxn ang="0">
                  <a:pos x="91" y="1"/>
                </a:cxn>
              </a:cxnLst>
              <a:rect l="0" t="0" r="r" b="b"/>
              <a:pathLst>
                <a:path w="1621" h="2193" extrusionOk="0">
                  <a:moveTo>
                    <a:pt x="91" y="1"/>
                  </a:moveTo>
                  <a:cubicBezTo>
                    <a:pt x="69" y="1"/>
                    <a:pt x="23" y="1"/>
                    <a:pt x="23" y="24"/>
                  </a:cubicBezTo>
                  <a:cubicBezTo>
                    <a:pt x="0" y="69"/>
                    <a:pt x="0" y="115"/>
                    <a:pt x="46" y="138"/>
                  </a:cubicBezTo>
                  <a:cubicBezTo>
                    <a:pt x="411" y="366"/>
                    <a:pt x="708" y="640"/>
                    <a:pt x="959" y="982"/>
                  </a:cubicBezTo>
                  <a:cubicBezTo>
                    <a:pt x="1210" y="1325"/>
                    <a:pt x="1392" y="1713"/>
                    <a:pt x="1461" y="2124"/>
                  </a:cubicBezTo>
                  <a:cubicBezTo>
                    <a:pt x="1484" y="2169"/>
                    <a:pt x="1506" y="2192"/>
                    <a:pt x="1529" y="2192"/>
                  </a:cubicBezTo>
                  <a:cubicBezTo>
                    <a:pt x="1575" y="2192"/>
                    <a:pt x="1598" y="2169"/>
                    <a:pt x="1598" y="2124"/>
                  </a:cubicBezTo>
                  <a:cubicBezTo>
                    <a:pt x="1621" y="1667"/>
                    <a:pt x="1461" y="1188"/>
                    <a:pt x="1187" y="823"/>
                  </a:cubicBezTo>
                  <a:cubicBezTo>
                    <a:pt x="936" y="435"/>
                    <a:pt x="548" y="115"/>
                    <a:pt x="9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8" name="Google Shape;2894;p34"/>
            <p:cNvSpPr>
              <a:spLocks/>
            </p:cNvSpPr>
            <p:nvPr/>
          </p:nvSpPr>
          <p:spPr bwMode="auto">
            <a:xfrm>
              <a:off x="8617664" y="3193926"/>
              <a:ext cx="35226" cy="17362"/>
            </a:xfrm>
            <a:custGeom>
              <a:avLst/>
              <a:gdLst/>
              <a:ahLst/>
              <a:cxnLst>
                <a:cxn ang="0">
                  <a:pos x="1885" y="0"/>
                </a:cxn>
                <a:cxn ang="0">
                  <a:pos x="1826" y="38"/>
                </a:cxn>
                <a:cxn ang="0">
                  <a:pos x="1073" y="632"/>
                </a:cxn>
                <a:cxn ang="0">
                  <a:pos x="727" y="679"/>
                </a:cxn>
                <a:cxn ang="0">
                  <a:pos x="92" y="540"/>
                </a:cxn>
                <a:cxn ang="0">
                  <a:pos x="69" y="530"/>
                </a:cxn>
                <a:cxn ang="0">
                  <a:pos x="23" y="540"/>
                </a:cxn>
                <a:cxn ang="0">
                  <a:pos x="23" y="654"/>
                </a:cxn>
                <a:cxn ang="0">
                  <a:pos x="775" y="968"/>
                </a:cxn>
                <a:cxn ang="0">
                  <a:pos x="1142" y="906"/>
                </a:cxn>
                <a:cxn ang="0">
                  <a:pos x="1963" y="84"/>
                </a:cxn>
                <a:cxn ang="0">
                  <a:pos x="1941" y="15"/>
                </a:cxn>
                <a:cxn ang="0">
                  <a:pos x="1885" y="0"/>
                </a:cxn>
              </a:cxnLst>
              <a:rect l="0" t="0" r="r" b="b"/>
              <a:pathLst>
                <a:path w="1964" h="968" extrusionOk="0">
                  <a:moveTo>
                    <a:pt x="1885" y="0"/>
                  </a:moveTo>
                  <a:cubicBezTo>
                    <a:pt x="1861" y="0"/>
                    <a:pt x="1840" y="11"/>
                    <a:pt x="1826" y="38"/>
                  </a:cubicBezTo>
                  <a:cubicBezTo>
                    <a:pt x="1667" y="335"/>
                    <a:pt x="1393" y="563"/>
                    <a:pt x="1073" y="632"/>
                  </a:cubicBezTo>
                  <a:cubicBezTo>
                    <a:pt x="960" y="664"/>
                    <a:pt x="844" y="679"/>
                    <a:pt x="727" y="679"/>
                  </a:cubicBezTo>
                  <a:cubicBezTo>
                    <a:pt x="514" y="679"/>
                    <a:pt x="298" y="629"/>
                    <a:pt x="92" y="540"/>
                  </a:cubicBezTo>
                  <a:cubicBezTo>
                    <a:pt x="84" y="533"/>
                    <a:pt x="77" y="530"/>
                    <a:pt x="69" y="530"/>
                  </a:cubicBezTo>
                  <a:cubicBezTo>
                    <a:pt x="54" y="530"/>
                    <a:pt x="38" y="540"/>
                    <a:pt x="23" y="540"/>
                  </a:cubicBezTo>
                  <a:cubicBezTo>
                    <a:pt x="0" y="586"/>
                    <a:pt x="0" y="632"/>
                    <a:pt x="23" y="654"/>
                  </a:cubicBezTo>
                  <a:cubicBezTo>
                    <a:pt x="214" y="861"/>
                    <a:pt x="492" y="968"/>
                    <a:pt x="775" y="968"/>
                  </a:cubicBezTo>
                  <a:cubicBezTo>
                    <a:pt x="899" y="968"/>
                    <a:pt x="1023" y="947"/>
                    <a:pt x="1142" y="906"/>
                  </a:cubicBezTo>
                  <a:cubicBezTo>
                    <a:pt x="1553" y="791"/>
                    <a:pt x="1872" y="472"/>
                    <a:pt x="1963" y="84"/>
                  </a:cubicBezTo>
                  <a:cubicBezTo>
                    <a:pt x="1963" y="61"/>
                    <a:pt x="1963" y="15"/>
                    <a:pt x="1941" y="15"/>
                  </a:cubicBezTo>
                  <a:cubicBezTo>
                    <a:pt x="1922" y="6"/>
                    <a:pt x="1903" y="0"/>
                    <a:pt x="1885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09" name="Google Shape;2895;p34"/>
            <p:cNvSpPr>
              <a:spLocks/>
            </p:cNvSpPr>
            <p:nvPr/>
          </p:nvSpPr>
          <p:spPr bwMode="auto">
            <a:xfrm>
              <a:off x="8687675" y="3211900"/>
              <a:ext cx="20482" cy="1904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46" y="18"/>
                </a:cxn>
                <a:cxn ang="0">
                  <a:pos x="1" y="109"/>
                </a:cxn>
                <a:cxn ang="0">
                  <a:pos x="457" y="634"/>
                </a:cxn>
                <a:cxn ang="0">
                  <a:pos x="1028" y="1045"/>
                </a:cxn>
                <a:cxn ang="0">
                  <a:pos x="1062" y="1062"/>
                </a:cxn>
                <a:cxn ang="0">
                  <a:pos x="1096" y="1045"/>
                </a:cxn>
                <a:cxn ang="0">
                  <a:pos x="1119" y="953"/>
                </a:cxn>
                <a:cxn ang="0">
                  <a:pos x="662" y="428"/>
                </a:cxn>
                <a:cxn ang="0">
                  <a:pos x="115" y="18"/>
                </a:cxn>
                <a:cxn ang="0">
                  <a:pos x="80" y="1"/>
                </a:cxn>
              </a:cxnLst>
              <a:rect l="0" t="0" r="r" b="b"/>
              <a:pathLst>
                <a:path w="1142" h="1062" extrusionOk="0">
                  <a:moveTo>
                    <a:pt x="80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0"/>
                    <a:pt x="1" y="86"/>
                    <a:pt x="1" y="109"/>
                  </a:cubicBezTo>
                  <a:cubicBezTo>
                    <a:pt x="138" y="314"/>
                    <a:pt x="297" y="497"/>
                    <a:pt x="457" y="634"/>
                  </a:cubicBezTo>
                  <a:cubicBezTo>
                    <a:pt x="640" y="794"/>
                    <a:pt x="822" y="931"/>
                    <a:pt x="1028" y="1045"/>
                  </a:cubicBezTo>
                  <a:cubicBezTo>
                    <a:pt x="1039" y="1056"/>
                    <a:pt x="1051" y="1062"/>
                    <a:pt x="1062" y="1062"/>
                  </a:cubicBezTo>
                  <a:cubicBezTo>
                    <a:pt x="1073" y="1062"/>
                    <a:pt x="1085" y="1056"/>
                    <a:pt x="1096" y="1045"/>
                  </a:cubicBezTo>
                  <a:cubicBezTo>
                    <a:pt x="1119" y="1022"/>
                    <a:pt x="1142" y="976"/>
                    <a:pt x="1119" y="953"/>
                  </a:cubicBezTo>
                  <a:cubicBezTo>
                    <a:pt x="982" y="771"/>
                    <a:pt x="822" y="588"/>
                    <a:pt x="662" y="428"/>
                  </a:cubicBezTo>
                  <a:cubicBezTo>
                    <a:pt x="503" y="269"/>
                    <a:pt x="320" y="109"/>
                    <a:pt x="115" y="18"/>
                  </a:cubicBezTo>
                  <a:cubicBezTo>
                    <a:pt x="103" y="6"/>
                    <a:pt x="92" y="1"/>
                    <a:pt x="8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0" name="Google Shape;2896;p34"/>
            <p:cNvSpPr>
              <a:spLocks/>
            </p:cNvSpPr>
            <p:nvPr/>
          </p:nvSpPr>
          <p:spPr bwMode="auto">
            <a:xfrm>
              <a:off x="8261869" y="2658245"/>
              <a:ext cx="306645" cy="368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43" y="4131"/>
                </a:cxn>
                <a:cxn ang="0">
                  <a:pos x="16617" y="11824"/>
                </a:cxn>
                <a:cxn ang="0">
                  <a:pos x="14791" y="20520"/>
                </a:cxn>
              </a:cxnLst>
              <a:rect l="0" t="0" r="r" b="b"/>
              <a:pathLst>
                <a:path w="17097" h="20520" fill="none" extrusionOk="0">
                  <a:moveTo>
                    <a:pt x="0" y="0"/>
                  </a:moveTo>
                  <a:cubicBezTo>
                    <a:pt x="4269" y="662"/>
                    <a:pt x="8765" y="1415"/>
                    <a:pt x="12143" y="4131"/>
                  </a:cubicBezTo>
                  <a:cubicBezTo>
                    <a:pt x="14517" y="6026"/>
                    <a:pt x="16138" y="8811"/>
                    <a:pt x="16617" y="11824"/>
                  </a:cubicBezTo>
                  <a:cubicBezTo>
                    <a:pt x="17096" y="14814"/>
                    <a:pt x="16434" y="17964"/>
                    <a:pt x="14791" y="2052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1" name="Google Shape;2897;p34"/>
            <p:cNvSpPr>
              <a:spLocks/>
            </p:cNvSpPr>
            <p:nvPr/>
          </p:nvSpPr>
          <p:spPr bwMode="auto">
            <a:xfrm>
              <a:off x="7921213" y="2647590"/>
              <a:ext cx="318518" cy="361097"/>
            </a:xfrm>
            <a:custGeom>
              <a:avLst/>
              <a:gdLst/>
              <a:ahLst/>
              <a:cxnLst>
                <a:cxn ang="0">
                  <a:pos x="17759" y="663"/>
                </a:cxn>
                <a:cxn ang="0">
                  <a:pos x="13125" y="252"/>
                </a:cxn>
                <a:cxn ang="0">
                  <a:pos x="5365" y="4360"/>
                </a:cxn>
                <a:cxn ang="0">
                  <a:pos x="891" y="11915"/>
                </a:cxn>
                <a:cxn ang="0">
                  <a:pos x="685" y="20132"/>
                </a:cxn>
              </a:cxnLst>
              <a:rect l="0" t="0" r="r" b="b"/>
              <a:pathLst>
                <a:path w="17759" h="20133" fill="none" extrusionOk="0">
                  <a:moveTo>
                    <a:pt x="17759" y="663"/>
                  </a:moveTo>
                  <a:cubicBezTo>
                    <a:pt x="16343" y="206"/>
                    <a:pt x="14472" y="1"/>
                    <a:pt x="13125" y="252"/>
                  </a:cubicBezTo>
                  <a:cubicBezTo>
                    <a:pt x="10226" y="822"/>
                    <a:pt x="7487" y="2283"/>
                    <a:pt x="5365" y="4360"/>
                  </a:cubicBezTo>
                  <a:cubicBezTo>
                    <a:pt x="3242" y="6415"/>
                    <a:pt x="1690" y="9062"/>
                    <a:pt x="891" y="11915"/>
                  </a:cubicBezTo>
                  <a:cubicBezTo>
                    <a:pt x="115" y="14586"/>
                    <a:pt x="1" y="17439"/>
                    <a:pt x="685" y="2013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2" name="Google Shape;2898;p34"/>
            <p:cNvSpPr>
              <a:spLocks/>
            </p:cNvSpPr>
            <p:nvPr/>
          </p:nvSpPr>
          <p:spPr bwMode="auto">
            <a:xfrm>
              <a:off x="8222155" y="2587534"/>
              <a:ext cx="80656" cy="95274"/>
            </a:xfrm>
            <a:custGeom>
              <a:avLst/>
              <a:gdLst/>
              <a:ahLst/>
              <a:cxnLst>
                <a:cxn ang="0">
                  <a:pos x="2391" y="0"/>
                </a:cxn>
                <a:cxn ang="0">
                  <a:pos x="1826" y="267"/>
                </a:cxn>
                <a:cxn ang="0">
                  <a:pos x="23" y="4307"/>
                </a:cxn>
                <a:cxn ang="0">
                  <a:pos x="228" y="5312"/>
                </a:cxn>
                <a:cxn ang="0">
                  <a:pos x="3401" y="3737"/>
                </a:cxn>
                <a:cxn ang="0">
                  <a:pos x="4177" y="3234"/>
                </a:cxn>
                <a:cxn ang="0">
                  <a:pos x="4337" y="2367"/>
                </a:cxn>
                <a:cxn ang="0">
                  <a:pos x="3655" y="2005"/>
                </a:cxn>
                <a:cxn ang="0">
                  <a:pos x="3470" y="2025"/>
                </a:cxn>
                <a:cxn ang="0">
                  <a:pos x="2579" y="2504"/>
                </a:cxn>
                <a:cxn ang="0">
                  <a:pos x="571" y="4011"/>
                </a:cxn>
                <a:cxn ang="0">
                  <a:pos x="2534" y="1089"/>
                </a:cxn>
                <a:cxn ang="0">
                  <a:pos x="2602" y="62"/>
                </a:cxn>
                <a:cxn ang="0">
                  <a:pos x="2391" y="0"/>
                </a:cxn>
              </a:cxnLst>
              <a:rect l="0" t="0" r="r" b="b"/>
              <a:pathLst>
                <a:path w="4497" h="5312" extrusionOk="0">
                  <a:moveTo>
                    <a:pt x="2391" y="0"/>
                  </a:moveTo>
                  <a:cubicBezTo>
                    <a:pt x="2196" y="0"/>
                    <a:pt x="1993" y="134"/>
                    <a:pt x="1826" y="267"/>
                  </a:cubicBezTo>
                  <a:cubicBezTo>
                    <a:pt x="685" y="1272"/>
                    <a:pt x="0" y="2778"/>
                    <a:pt x="23" y="4307"/>
                  </a:cubicBezTo>
                  <a:lnTo>
                    <a:pt x="228" y="5312"/>
                  </a:lnTo>
                  <a:cubicBezTo>
                    <a:pt x="1278" y="4787"/>
                    <a:pt x="2351" y="4262"/>
                    <a:pt x="3401" y="3737"/>
                  </a:cubicBezTo>
                  <a:cubicBezTo>
                    <a:pt x="3698" y="3600"/>
                    <a:pt x="3972" y="3463"/>
                    <a:pt x="4177" y="3234"/>
                  </a:cubicBezTo>
                  <a:cubicBezTo>
                    <a:pt x="4383" y="2983"/>
                    <a:pt x="4497" y="2641"/>
                    <a:pt x="4337" y="2367"/>
                  </a:cubicBezTo>
                  <a:cubicBezTo>
                    <a:pt x="4207" y="2126"/>
                    <a:pt x="3927" y="2005"/>
                    <a:pt x="3655" y="2005"/>
                  </a:cubicBezTo>
                  <a:cubicBezTo>
                    <a:pt x="3592" y="2005"/>
                    <a:pt x="3530" y="2012"/>
                    <a:pt x="3470" y="2025"/>
                  </a:cubicBezTo>
                  <a:cubicBezTo>
                    <a:pt x="3127" y="2093"/>
                    <a:pt x="2853" y="2299"/>
                    <a:pt x="2579" y="2504"/>
                  </a:cubicBezTo>
                  <a:cubicBezTo>
                    <a:pt x="1918" y="3006"/>
                    <a:pt x="1233" y="3508"/>
                    <a:pt x="571" y="4011"/>
                  </a:cubicBezTo>
                  <a:cubicBezTo>
                    <a:pt x="1210" y="3029"/>
                    <a:pt x="1872" y="2070"/>
                    <a:pt x="2534" y="1089"/>
                  </a:cubicBezTo>
                  <a:cubicBezTo>
                    <a:pt x="2739" y="769"/>
                    <a:pt x="2922" y="267"/>
                    <a:pt x="2602" y="62"/>
                  </a:cubicBezTo>
                  <a:cubicBezTo>
                    <a:pt x="2535" y="19"/>
                    <a:pt x="2464" y="0"/>
                    <a:pt x="2391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3" name="Google Shape;2899;p34"/>
            <p:cNvSpPr>
              <a:spLocks/>
            </p:cNvSpPr>
            <p:nvPr/>
          </p:nvSpPr>
          <p:spPr bwMode="auto">
            <a:xfrm>
              <a:off x="7899114" y="2655591"/>
              <a:ext cx="661537" cy="585938"/>
            </a:xfrm>
            <a:custGeom>
              <a:avLst/>
              <a:gdLst/>
              <a:ahLst/>
              <a:cxnLst>
                <a:cxn ang="0">
                  <a:pos x="17672" y="1"/>
                </a:cxn>
                <a:cxn ang="0">
                  <a:pos x="3835" y="8091"/>
                </a:cxn>
                <a:cxn ang="0">
                  <a:pos x="9450" y="29479"/>
                </a:cxn>
                <a:cxn ang="0">
                  <a:pos x="20149" y="32669"/>
                </a:cxn>
                <a:cxn ang="0">
                  <a:pos x="29376" y="29456"/>
                </a:cxn>
                <a:cxn ang="0">
                  <a:pos x="36680" y="16377"/>
                </a:cxn>
                <a:cxn ang="0">
                  <a:pos x="19248" y="28"/>
                </a:cxn>
                <a:cxn ang="0">
                  <a:pos x="18648" y="34"/>
                </a:cxn>
                <a:cxn ang="0">
                  <a:pos x="17672" y="1"/>
                </a:cxn>
              </a:cxnLst>
              <a:rect l="0" t="0" r="r" b="b"/>
              <a:pathLst>
                <a:path w="36884" h="32669" extrusionOk="0">
                  <a:moveTo>
                    <a:pt x="17672" y="1"/>
                  </a:moveTo>
                  <a:cubicBezTo>
                    <a:pt x="14899" y="1"/>
                    <a:pt x="6974" y="674"/>
                    <a:pt x="3835" y="8091"/>
                  </a:cubicBezTo>
                  <a:cubicBezTo>
                    <a:pt x="0" y="17130"/>
                    <a:pt x="2579" y="25142"/>
                    <a:pt x="9450" y="29479"/>
                  </a:cubicBezTo>
                  <a:cubicBezTo>
                    <a:pt x="12846" y="31618"/>
                    <a:pt x="16630" y="32669"/>
                    <a:pt x="20149" y="32669"/>
                  </a:cubicBezTo>
                  <a:cubicBezTo>
                    <a:pt x="23726" y="32669"/>
                    <a:pt x="27029" y="31584"/>
                    <a:pt x="29376" y="29456"/>
                  </a:cubicBezTo>
                  <a:cubicBezTo>
                    <a:pt x="34033" y="25210"/>
                    <a:pt x="36498" y="20531"/>
                    <a:pt x="36680" y="16377"/>
                  </a:cubicBezTo>
                  <a:cubicBezTo>
                    <a:pt x="36883" y="12275"/>
                    <a:pt x="34772" y="28"/>
                    <a:pt x="19248" y="28"/>
                  </a:cubicBezTo>
                  <a:cubicBezTo>
                    <a:pt x="19051" y="28"/>
                    <a:pt x="18851" y="30"/>
                    <a:pt x="18648" y="34"/>
                  </a:cubicBezTo>
                  <a:cubicBezTo>
                    <a:pt x="18648" y="34"/>
                    <a:pt x="18287" y="1"/>
                    <a:pt x="176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4" name="Google Shape;2900;p34"/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5" name="Google Shape;2901;p34"/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E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6" name="Google Shape;2902;p34"/>
            <p:cNvSpPr>
              <a:spLocks/>
            </p:cNvSpPr>
            <p:nvPr/>
          </p:nvSpPr>
          <p:spPr bwMode="auto">
            <a:xfrm>
              <a:off x="7935133" y="3242861"/>
              <a:ext cx="441754" cy="386530"/>
            </a:xfrm>
            <a:custGeom>
              <a:avLst/>
              <a:gdLst/>
              <a:ahLst/>
              <a:cxnLst>
                <a:cxn ang="0">
                  <a:pos x="8069" y="0"/>
                </a:cxn>
                <a:cxn ang="0">
                  <a:pos x="1" y="7330"/>
                </a:cxn>
                <a:cxn ang="0">
                  <a:pos x="5136" y="10823"/>
                </a:cxn>
                <a:cxn ang="0">
                  <a:pos x="2968" y="20455"/>
                </a:cxn>
                <a:cxn ang="0">
                  <a:pos x="13034" y="21300"/>
                </a:cxn>
                <a:cxn ang="0">
                  <a:pos x="22506" y="21551"/>
                </a:cxn>
                <a:cxn ang="0">
                  <a:pos x="23670" y="13402"/>
                </a:cxn>
                <a:cxn ang="0">
                  <a:pos x="22415" y="1898"/>
                </a:cxn>
                <a:cxn ang="0">
                  <a:pos x="16024" y="939"/>
                </a:cxn>
                <a:cxn ang="0">
                  <a:pos x="8263" y="4"/>
                </a:cxn>
                <a:cxn ang="0">
                  <a:pos x="8069" y="0"/>
                </a:cxn>
              </a:cxnLst>
              <a:rect l="0" t="0" r="r" b="b"/>
              <a:pathLst>
                <a:path w="24630" h="21551" extrusionOk="0">
                  <a:moveTo>
                    <a:pt x="8069" y="0"/>
                  </a:moveTo>
                  <a:cubicBezTo>
                    <a:pt x="2763" y="0"/>
                    <a:pt x="1" y="7330"/>
                    <a:pt x="1" y="7330"/>
                  </a:cubicBezTo>
                  <a:cubicBezTo>
                    <a:pt x="1" y="7330"/>
                    <a:pt x="2466" y="10617"/>
                    <a:pt x="5136" y="10823"/>
                  </a:cubicBezTo>
                  <a:lnTo>
                    <a:pt x="2968" y="20455"/>
                  </a:lnTo>
                  <a:lnTo>
                    <a:pt x="13034" y="21300"/>
                  </a:lnTo>
                  <a:cubicBezTo>
                    <a:pt x="13057" y="21300"/>
                    <a:pt x="22506" y="21551"/>
                    <a:pt x="22506" y="21551"/>
                  </a:cubicBezTo>
                  <a:lnTo>
                    <a:pt x="23670" y="13402"/>
                  </a:lnTo>
                  <a:cubicBezTo>
                    <a:pt x="24629" y="7833"/>
                    <a:pt x="24629" y="2606"/>
                    <a:pt x="22415" y="1898"/>
                  </a:cubicBezTo>
                  <a:cubicBezTo>
                    <a:pt x="18900" y="780"/>
                    <a:pt x="16777" y="985"/>
                    <a:pt x="16024" y="939"/>
                  </a:cubicBezTo>
                  <a:cubicBezTo>
                    <a:pt x="15271" y="780"/>
                    <a:pt x="11961" y="163"/>
                    <a:pt x="8263" y="4"/>
                  </a:cubicBezTo>
                  <a:cubicBezTo>
                    <a:pt x="8198" y="1"/>
                    <a:pt x="8133" y="0"/>
                    <a:pt x="806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7" name="Google Shape;2903;p34"/>
            <p:cNvSpPr>
              <a:spLocks/>
            </p:cNvSpPr>
            <p:nvPr/>
          </p:nvSpPr>
          <p:spPr bwMode="auto">
            <a:xfrm>
              <a:off x="8120196" y="3255381"/>
              <a:ext cx="169509" cy="87813"/>
            </a:xfrm>
            <a:custGeom>
              <a:avLst/>
              <a:gdLst/>
              <a:ahLst/>
              <a:cxnLst>
                <a:cxn ang="0">
                  <a:pos x="2784" y="1"/>
                </a:cxn>
                <a:cxn ang="0">
                  <a:pos x="1325" y="59"/>
                </a:cxn>
                <a:cxn ang="0">
                  <a:pos x="183" y="995"/>
                </a:cxn>
                <a:cxn ang="0">
                  <a:pos x="3059" y="4669"/>
                </a:cxn>
                <a:cxn ang="0">
                  <a:pos x="5205" y="4875"/>
                </a:cxn>
                <a:cxn ang="0">
                  <a:pos x="5618" y="4896"/>
                </a:cxn>
                <a:cxn ang="0">
                  <a:pos x="9291" y="1634"/>
                </a:cxn>
                <a:cxn ang="0">
                  <a:pos x="8378" y="584"/>
                </a:cxn>
                <a:cxn ang="0">
                  <a:pos x="2784" y="1"/>
                </a:cxn>
              </a:cxnLst>
              <a:rect l="0" t="0" r="r" b="b"/>
              <a:pathLst>
                <a:path w="9451" h="4896" extrusionOk="0">
                  <a:moveTo>
                    <a:pt x="2784" y="1"/>
                  </a:moveTo>
                  <a:cubicBezTo>
                    <a:pt x="2313" y="1"/>
                    <a:pt x="1826" y="18"/>
                    <a:pt x="1325" y="59"/>
                  </a:cubicBezTo>
                  <a:cubicBezTo>
                    <a:pt x="275" y="150"/>
                    <a:pt x="183" y="995"/>
                    <a:pt x="183" y="995"/>
                  </a:cubicBezTo>
                  <a:cubicBezTo>
                    <a:pt x="1" y="2843"/>
                    <a:pt x="1279" y="4487"/>
                    <a:pt x="3059" y="4669"/>
                  </a:cubicBezTo>
                  <a:lnTo>
                    <a:pt x="5205" y="4875"/>
                  </a:lnTo>
                  <a:cubicBezTo>
                    <a:pt x="5344" y="4889"/>
                    <a:pt x="5481" y="4896"/>
                    <a:pt x="5618" y="4896"/>
                  </a:cubicBezTo>
                  <a:cubicBezTo>
                    <a:pt x="7478" y="4896"/>
                    <a:pt x="9078" y="3612"/>
                    <a:pt x="9291" y="1634"/>
                  </a:cubicBezTo>
                  <a:cubicBezTo>
                    <a:pt x="9291" y="1634"/>
                    <a:pt x="9450" y="698"/>
                    <a:pt x="8378" y="584"/>
                  </a:cubicBezTo>
                  <a:cubicBezTo>
                    <a:pt x="7229" y="469"/>
                    <a:pt x="5230" y="1"/>
                    <a:pt x="2784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8" name="Google Shape;2904;p34"/>
            <p:cNvSpPr>
              <a:spLocks/>
            </p:cNvSpPr>
            <p:nvPr/>
          </p:nvSpPr>
          <p:spPr bwMode="auto">
            <a:xfrm>
              <a:off x="7916711" y="3373269"/>
              <a:ext cx="115469" cy="66236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822" y="106"/>
                </a:cxn>
                <a:cxn ang="0">
                  <a:pos x="457" y="1088"/>
                </a:cxn>
                <a:cxn ang="0">
                  <a:pos x="5958" y="3690"/>
                </a:cxn>
                <a:cxn ang="0">
                  <a:pos x="5998" y="3692"/>
                </a:cxn>
                <a:cxn ang="0">
                  <a:pos x="6346" y="3393"/>
                </a:cxn>
                <a:cxn ang="0">
                  <a:pos x="6414" y="2799"/>
                </a:cxn>
                <a:cxn ang="0">
                  <a:pos x="6141" y="2434"/>
                </a:cxn>
                <a:cxn ang="0">
                  <a:pos x="1256" y="83"/>
                </a:cxn>
                <a:cxn ang="0">
                  <a:pos x="1050" y="0"/>
                </a:cxn>
              </a:cxnLst>
              <a:rect l="0" t="0" r="r" b="b"/>
              <a:pathLst>
                <a:path w="6438" h="3693" extrusionOk="0">
                  <a:moveTo>
                    <a:pt x="1050" y="0"/>
                  </a:moveTo>
                  <a:cubicBezTo>
                    <a:pt x="966" y="0"/>
                    <a:pt x="882" y="35"/>
                    <a:pt x="822" y="106"/>
                  </a:cubicBezTo>
                  <a:cubicBezTo>
                    <a:pt x="822" y="106"/>
                    <a:pt x="0" y="745"/>
                    <a:pt x="457" y="1088"/>
                  </a:cubicBezTo>
                  <a:cubicBezTo>
                    <a:pt x="1187" y="1635"/>
                    <a:pt x="3310" y="3279"/>
                    <a:pt x="5958" y="3690"/>
                  </a:cubicBezTo>
                  <a:cubicBezTo>
                    <a:pt x="5971" y="3691"/>
                    <a:pt x="5985" y="3692"/>
                    <a:pt x="5998" y="3692"/>
                  </a:cubicBezTo>
                  <a:cubicBezTo>
                    <a:pt x="6166" y="3692"/>
                    <a:pt x="6325" y="3562"/>
                    <a:pt x="6346" y="3393"/>
                  </a:cubicBezTo>
                  <a:lnTo>
                    <a:pt x="6414" y="2799"/>
                  </a:lnTo>
                  <a:cubicBezTo>
                    <a:pt x="6437" y="2617"/>
                    <a:pt x="6300" y="2457"/>
                    <a:pt x="6141" y="2434"/>
                  </a:cubicBezTo>
                  <a:cubicBezTo>
                    <a:pt x="3858" y="2069"/>
                    <a:pt x="1872" y="585"/>
                    <a:pt x="1256" y="83"/>
                  </a:cubicBezTo>
                  <a:cubicBezTo>
                    <a:pt x="1201" y="29"/>
                    <a:pt x="1126" y="0"/>
                    <a:pt x="1050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19" name="Google Shape;2905;p34"/>
            <p:cNvSpPr>
              <a:spLocks/>
            </p:cNvSpPr>
            <p:nvPr/>
          </p:nvSpPr>
          <p:spPr bwMode="auto">
            <a:xfrm>
              <a:off x="8137811" y="3106048"/>
              <a:ext cx="138391" cy="213685"/>
            </a:xfrm>
            <a:custGeom>
              <a:avLst/>
              <a:gdLst/>
              <a:ahLst/>
              <a:cxnLst>
                <a:cxn ang="0">
                  <a:pos x="3877" y="1"/>
                </a:cxn>
                <a:cxn ang="0">
                  <a:pos x="411" y="3317"/>
                </a:cxn>
                <a:cxn ang="0">
                  <a:pos x="91" y="9160"/>
                </a:cxn>
                <a:cxn ang="0">
                  <a:pos x="3470" y="11899"/>
                </a:cxn>
                <a:cxn ang="0">
                  <a:pos x="3675" y="11899"/>
                </a:cxn>
                <a:cxn ang="0">
                  <a:pos x="4143" y="11913"/>
                </a:cxn>
                <a:cxn ang="0">
                  <a:pos x="7304" y="9548"/>
                </a:cxn>
                <a:cxn ang="0">
                  <a:pos x="7601" y="3705"/>
                </a:cxn>
                <a:cxn ang="0">
                  <a:pos x="4291" y="7"/>
                </a:cxn>
                <a:cxn ang="0">
                  <a:pos x="4086" y="7"/>
                </a:cxn>
                <a:cxn ang="0">
                  <a:pos x="3877" y="1"/>
                </a:cxn>
              </a:cxnLst>
              <a:rect l="0" t="0" r="r" b="b"/>
              <a:pathLst>
                <a:path w="7716" h="11914" extrusionOk="0">
                  <a:moveTo>
                    <a:pt x="3877" y="1"/>
                  </a:moveTo>
                  <a:cubicBezTo>
                    <a:pt x="2029" y="1"/>
                    <a:pt x="499" y="1447"/>
                    <a:pt x="411" y="3317"/>
                  </a:cubicBezTo>
                  <a:lnTo>
                    <a:pt x="91" y="9160"/>
                  </a:lnTo>
                  <a:cubicBezTo>
                    <a:pt x="0" y="11100"/>
                    <a:pt x="1529" y="11785"/>
                    <a:pt x="3470" y="11899"/>
                  </a:cubicBezTo>
                  <a:lnTo>
                    <a:pt x="3675" y="11899"/>
                  </a:lnTo>
                  <a:cubicBezTo>
                    <a:pt x="3833" y="11908"/>
                    <a:pt x="3990" y="11913"/>
                    <a:pt x="4143" y="11913"/>
                  </a:cubicBezTo>
                  <a:cubicBezTo>
                    <a:pt x="5850" y="11913"/>
                    <a:pt x="7220" y="11307"/>
                    <a:pt x="7304" y="9548"/>
                  </a:cubicBezTo>
                  <a:lnTo>
                    <a:pt x="7601" y="3705"/>
                  </a:lnTo>
                  <a:cubicBezTo>
                    <a:pt x="7715" y="1764"/>
                    <a:pt x="6231" y="121"/>
                    <a:pt x="4291" y="7"/>
                  </a:cubicBezTo>
                  <a:lnTo>
                    <a:pt x="4086" y="7"/>
                  </a:lnTo>
                  <a:cubicBezTo>
                    <a:pt x="4016" y="3"/>
                    <a:pt x="3946" y="1"/>
                    <a:pt x="387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0" name="Google Shape;2906;p34"/>
            <p:cNvSpPr>
              <a:spLocks/>
            </p:cNvSpPr>
            <p:nvPr/>
          </p:nvSpPr>
          <p:spPr bwMode="auto">
            <a:xfrm>
              <a:off x="8141488" y="3106048"/>
              <a:ext cx="134714" cy="147915"/>
            </a:xfrm>
            <a:custGeom>
              <a:avLst/>
              <a:gdLst/>
              <a:ahLst/>
              <a:cxnLst>
                <a:cxn ang="0">
                  <a:pos x="3672" y="1"/>
                </a:cxn>
                <a:cxn ang="0">
                  <a:pos x="206" y="3317"/>
                </a:cxn>
                <a:cxn ang="0">
                  <a:pos x="1" y="7220"/>
                </a:cxn>
                <a:cxn ang="0">
                  <a:pos x="5785" y="8247"/>
                </a:cxn>
                <a:cxn ang="0">
                  <a:pos x="7168" y="8178"/>
                </a:cxn>
                <a:cxn ang="0">
                  <a:pos x="7396" y="3705"/>
                </a:cxn>
                <a:cxn ang="0">
                  <a:pos x="4086" y="7"/>
                </a:cxn>
                <a:cxn ang="0">
                  <a:pos x="3881" y="7"/>
                </a:cxn>
                <a:cxn ang="0">
                  <a:pos x="3672" y="1"/>
                </a:cxn>
              </a:cxnLst>
              <a:rect l="0" t="0" r="r" b="b"/>
              <a:pathLst>
                <a:path w="7511" h="8247" extrusionOk="0">
                  <a:moveTo>
                    <a:pt x="3672" y="1"/>
                  </a:moveTo>
                  <a:cubicBezTo>
                    <a:pt x="1824" y="1"/>
                    <a:pt x="294" y="1447"/>
                    <a:pt x="206" y="3317"/>
                  </a:cubicBezTo>
                  <a:lnTo>
                    <a:pt x="1" y="7220"/>
                  </a:lnTo>
                  <a:cubicBezTo>
                    <a:pt x="2290" y="8017"/>
                    <a:pt x="4278" y="8247"/>
                    <a:pt x="5785" y="8247"/>
                  </a:cubicBezTo>
                  <a:cubicBezTo>
                    <a:pt x="6305" y="8247"/>
                    <a:pt x="6769" y="8219"/>
                    <a:pt x="7168" y="8178"/>
                  </a:cubicBezTo>
                  <a:lnTo>
                    <a:pt x="7396" y="3705"/>
                  </a:lnTo>
                  <a:cubicBezTo>
                    <a:pt x="7510" y="1764"/>
                    <a:pt x="6026" y="121"/>
                    <a:pt x="4086" y="7"/>
                  </a:cubicBezTo>
                  <a:lnTo>
                    <a:pt x="3881" y="7"/>
                  </a:lnTo>
                  <a:cubicBezTo>
                    <a:pt x="3811" y="3"/>
                    <a:pt x="3741" y="1"/>
                    <a:pt x="3672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1" name="Google Shape;2907;p34"/>
            <p:cNvSpPr>
              <a:spLocks/>
            </p:cNvSpPr>
            <p:nvPr/>
          </p:nvSpPr>
          <p:spPr bwMode="auto">
            <a:xfrm>
              <a:off x="7898701" y="2956822"/>
              <a:ext cx="177275" cy="160272"/>
            </a:xfrm>
            <a:custGeom>
              <a:avLst/>
              <a:gdLst/>
              <a:ahLst/>
              <a:cxnLst>
                <a:cxn ang="0">
                  <a:pos x="4955" y="1"/>
                </a:cxn>
                <a:cxn ang="0">
                  <a:pos x="685" y="3236"/>
                </a:cxn>
                <a:cxn ang="0">
                  <a:pos x="3698" y="8760"/>
                </a:cxn>
                <a:cxn ang="0">
                  <a:pos x="4937" y="8936"/>
                </a:cxn>
                <a:cxn ang="0">
                  <a:pos x="9199" y="5701"/>
                </a:cxn>
                <a:cxn ang="0">
                  <a:pos x="6186" y="177"/>
                </a:cxn>
                <a:cxn ang="0">
                  <a:pos x="4955" y="1"/>
                </a:cxn>
              </a:cxnLst>
              <a:rect l="0" t="0" r="r" b="b"/>
              <a:pathLst>
                <a:path w="9884" h="8936" extrusionOk="0">
                  <a:moveTo>
                    <a:pt x="4955" y="1"/>
                  </a:moveTo>
                  <a:cubicBezTo>
                    <a:pt x="3029" y="1"/>
                    <a:pt x="1250" y="1276"/>
                    <a:pt x="685" y="3236"/>
                  </a:cubicBezTo>
                  <a:cubicBezTo>
                    <a:pt x="0" y="5610"/>
                    <a:pt x="1347" y="8075"/>
                    <a:pt x="3698" y="8760"/>
                  </a:cubicBezTo>
                  <a:cubicBezTo>
                    <a:pt x="4112" y="8879"/>
                    <a:pt x="4528" y="8936"/>
                    <a:pt x="4937" y="8936"/>
                  </a:cubicBezTo>
                  <a:cubicBezTo>
                    <a:pt x="6870" y="8936"/>
                    <a:pt x="8633" y="7661"/>
                    <a:pt x="9199" y="5701"/>
                  </a:cubicBezTo>
                  <a:cubicBezTo>
                    <a:pt x="9884" y="3327"/>
                    <a:pt x="8537" y="862"/>
                    <a:pt x="6186" y="177"/>
                  </a:cubicBezTo>
                  <a:cubicBezTo>
                    <a:pt x="5776" y="58"/>
                    <a:pt x="5362" y="1"/>
                    <a:pt x="4955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2" name="Google Shape;2908;p34"/>
            <p:cNvSpPr>
              <a:spLocks/>
            </p:cNvSpPr>
            <p:nvPr/>
          </p:nvSpPr>
          <p:spPr bwMode="auto">
            <a:xfrm>
              <a:off x="7918755" y="3011049"/>
              <a:ext cx="137979" cy="41593"/>
            </a:xfrm>
            <a:custGeom>
              <a:avLst/>
              <a:gdLst/>
              <a:ahLst/>
              <a:cxnLst>
                <a:cxn ang="0">
                  <a:pos x="3468" y="0"/>
                </a:cxn>
                <a:cxn ang="0">
                  <a:pos x="1986" y="190"/>
                </a:cxn>
                <a:cxn ang="0">
                  <a:pos x="1005" y="532"/>
                </a:cxn>
                <a:cxn ang="0">
                  <a:pos x="92" y="1057"/>
                </a:cxn>
                <a:cxn ang="0">
                  <a:pos x="46" y="1240"/>
                </a:cxn>
                <a:cxn ang="0">
                  <a:pos x="188" y="1317"/>
                </a:cxn>
                <a:cxn ang="0">
                  <a:pos x="252" y="1308"/>
                </a:cxn>
                <a:cxn ang="0">
                  <a:pos x="2101" y="601"/>
                </a:cxn>
                <a:cxn ang="0">
                  <a:pos x="3435" y="423"/>
                </a:cxn>
                <a:cxn ang="0">
                  <a:pos x="4041" y="464"/>
                </a:cxn>
                <a:cxn ang="0">
                  <a:pos x="5890" y="1035"/>
                </a:cxn>
                <a:cxn ang="0">
                  <a:pos x="6688" y="1582"/>
                </a:cxn>
                <a:cxn ang="0">
                  <a:pos x="7076" y="1925"/>
                </a:cxn>
                <a:cxn ang="0">
                  <a:pos x="7442" y="2267"/>
                </a:cxn>
                <a:cxn ang="0">
                  <a:pos x="7544" y="2318"/>
                </a:cxn>
                <a:cxn ang="0">
                  <a:pos x="7647" y="2267"/>
                </a:cxn>
                <a:cxn ang="0">
                  <a:pos x="7647" y="2062"/>
                </a:cxn>
                <a:cxn ang="0">
                  <a:pos x="7282" y="1697"/>
                </a:cxn>
                <a:cxn ang="0">
                  <a:pos x="6917" y="1331"/>
                </a:cxn>
                <a:cxn ang="0">
                  <a:pos x="6072" y="715"/>
                </a:cxn>
                <a:cxn ang="0">
                  <a:pos x="5593" y="464"/>
                </a:cxn>
                <a:cxn ang="0">
                  <a:pos x="5113" y="259"/>
                </a:cxn>
                <a:cxn ang="0">
                  <a:pos x="4086" y="30"/>
                </a:cxn>
                <a:cxn ang="0">
                  <a:pos x="3468" y="0"/>
                </a:cxn>
              </a:cxnLst>
              <a:rect l="0" t="0" r="r" b="b"/>
              <a:pathLst>
                <a:path w="7693" h="2319" extrusionOk="0">
                  <a:moveTo>
                    <a:pt x="3468" y="0"/>
                  </a:moveTo>
                  <a:cubicBezTo>
                    <a:pt x="2968" y="0"/>
                    <a:pt x="2472" y="61"/>
                    <a:pt x="1986" y="190"/>
                  </a:cubicBezTo>
                  <a:cubicBezTo>
                    <a:pt x="1644" y="281"/>
                    <a:pt x="1324" y="395"/>
                    <a:pt x="1005" y="532"/>
                  </a:cubicBezTo>
                  <a:cubicBezTo>
                    <a:pt x="685" y="692"/>
                    <a:pt x="389" y="852"/>
                    <a:pt x="92" y="1057"/>
                  </a:cubicBezTo>
                  <a:cubicBezTo>
                    <a:pt x="23" y="1103"/>
                    <a:pt x="1" y="1172"/>
                    <a:pt x="46" y="1240"/>
                  </a:cubicBezTo>
                  <a:cubicBezTo>
                    <a:pt x="81" y="1291"/>
                    <a:pt x="128" y="1317"/>
                    <a:pt x="188" y="1317"/>
                  </a:cubicBezTo>
                  <a:cubicBezTo>
                    <a:pt x="207" y="1317"/>
                    <a:pt x="229" y="1314"/>
                    <a:pt x="252" y="1308"/>
                  </a:cubicBezTo>
                  <a:cubicBezTo>
                    <a:pt x="822" y="989"/>
                    <a:pt x="1461" y="761"/>
                    <a:pt x="2101" y="601"/>
                  </a:cubicBezTo>
                  <a:cubicBezTo>
                    <a:pt x="2528" y="490"/>
                    <a:pt x="2978" y="423"/>
                    <a:pt x="3435" y="423"/>
                  </a:cubicBezTo>
                  <a:cubicBezTo>
                    <a:pt x="3636" y="423"/>
                    <a:pt x="3838" y="436"/>
                    <a:pt x="4041" y="464"/>
                  </a:cubicBezTo>
                  <a:cubicBezTo>
                    <a:pt x="4680" y="532"/>
                    <a:pt x="5319" y="715"/>
                    <a:pt x="5890" y="1035"/>
                  </a:cubicBezTo>
                  <a:cubicBezTo>
                    <a:pt x="6186" y="1172"/>
                    <a:pt x="6437" y="1400"/>
                    <a:pt x="6688" y="1582"/>
                  </a:cubicBezTo>
                  <a:cubicBezTo>
                    <a:pt x="6848" y="1674"/>
                    <a:pt x="6940" y="1811"/>
                    <a:pt x="7076" y="1925"/>
                  </a:cubicBezTo>
                  <a:lnTo>
                    <a:pt x="7442" y="2267"/>
                  </a:lnTo>
                  <a:cubicBezTo>
                    <a:pt x="7476" y="2301"/>
                    <a:pt x="7510" y="2318"/>
                    <a:pt x="7544" y="2318"/>
                  </a:cubicBezTo>
                  <a:cubicBezTo>
                    <a:pt x="7579" y="2318"/>
                    <a:pt x="7613" y="2301"/>
                    <a:pt x="7647" y="2267"/>
                  </a:cubicBezTo>
                  <a:cubicBezTo>
                    <a:pt x="7693" y="2221"/>
                    <a:pt x="7693" y="2130"/>
                    <a:pt x="7647" y="2062"/>
                  </a:cubicBezTo>
                  <a:lnTo>
                    <a:pt x="7282" y="1697"/>
                  </a:lnTo>
                  <a:cubicBezTo>
                    <a:pt x="7168" y="1582"/>
                    <a:pt x="7054" y="1423"/>
                    <a:pt x="6917" y="1331"/>
                  </a:cubicBezTo>
                  <a:cubicBezTo>
                    <a:pt x="6643" y="1103"/>
                    <a:pt x="6392" y="875"/>
                    <a:pt x="6072" y="715"/>
                  </a:cubicBezTo>
                  <a:cubicBezTo>
                    <a:pt x="5912" y="624"/>
                    <a:pt x="5775" y="532"/>
                    <a:pt x="5593" y="464"/>
                  </a:cubicBezTo>
                  <a:lnTo>
                    <a:pt x="5113" y="259"/>
                  </a:lnTo>
                  <a:cubicBezTo>
                    <a:pt x="4771" y="167"/>
                    <a:pt x="4429" y="76"/>
                    <a:pt x="4086" y="30"/>
                  </a:cubicBezTo>
                  <a:cubicBezTo>
                    <a:pt x="3880" y="10"/>
                    <a:pt x="3674" y="0"/>
                    <a:pt x="34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3" name="Google Shape;2909;p34"/>
            <p:cNvSpPr>
              <a:spLocks/>
            </p:cNvSpPr>
            <p:nvPr/>
          </p:nvSpPr>
          <p:spPr bwMode="auto">
            <a:xfrm>
              <a:off x="7969519" y="3045418"/>
              <a:ext cx="106878" cy="33127"/>
            </a:xfrm>
            <a:custGeom>
              <a:avLst/>
              <a:gdLst/>
              <a:ahLst/>
              <a:cxnLst>
                <a:cxn ang="0">
                  <a:pos x="2638" y="0"/>
                </a:cxn>
                <a:cxn ang="0">
                  <a:pos x="1507" y="146"/>
                </a:cxn>
                <a:cxn ang="0">
                  <a:pos x="47" y="876"/>
                </a:cxn>
                <a:cxn ang="0">
                  <a:pos x="24" y="1013"/>
                </a:cxn>
                <a:cxn ang="0">
                  <a:pos x="120" y="1068"/>
                </a:cxn>
                <a:cxn ang="0">
                  <a:pos x="161" y="1059"/>
                </a:cxn>
                <a:cxn ang="0">
                  <a:pos x="184" y="1059"/>
                </a:cxn>
                <a:cxn ang="0">
                  <a:pos x="1622" y="557"/>
                </a:cxn>
                <a:cxn ang="0">
                  <a:pos x="2691" y="415"/>
                </a:cxn>
                <a:cxn ang="0">
                  <a:pos x="3105" y="442"/>
                </a:cxn>
                <a:cxn ang="0">
                  <a:pos x="4520" y="876"/>
                </a:cxn>
                <a:cxn ang="0">
                  <a:pos x="5159" y="1287"/>
                </a:cxn>
                <a:cxn ang="0">
                  <a:pos x="5753" y="1789"/>
                </a:cxn>
                <a:cxn ang="0">
                  <a:pos x="5753" y="1812"/>
                </a:cxn>
                <a:cxn ang="0">
                  <a:pos x="5833" y="1846"/>
                </a:cxn>
                <a:cxn ang="0">
                  <a:pos x="5913" y="1812"/>
                </a:cxn>
                <a:cxn ang="0">
                  <a:pos x="5913" y="1652"/>
                </a:cxn>
                <a:cxn ang="0">
                  <a:pos x="5365" y="1059"/>
                </a:cxn>
                <a:cxn ang="0">
                  <a:pos x="4703" y="579"/>
                </a:cxn>
                <a:cxn ang="0">
                  <a:pos x="3950" y="214"/>
                </a:cxn>
                <a:cxn ang="0">
                  <a:pos x="3151" y="32"/>
                </a:cxn>
                <a:cxn ang="0">
                  <a:pos x="2638" y="0"/>
                </a:cxn>
              </a:cxnLst>
              <a:rect l="0" t="0" r="r" b="b"/>
              <a:pathLst>
                <a:path w="5959" h="1847" extrusionOk="0">
                  <a:moveTo>
                    <a:pt x="2638" y="0"/>
                  </a:moveTo>
                  <a:cubicBezTo>
                    <a:pt x="2254" y="0"/>
                    <a:pt x="1870" y="51"/>
                    <a:pt x="1507" y="146"/>
                  </a:cubicBezTo>
                  <a:cubicBezTo>
                    <a:pt x="982" y="283"/>
                    <a:pt x="480" y="511"/>
                    <a:pt x="47" y="876"/>
                  </a:cubicBezTo>
                  <a:cubicBezTo>
                    <a:pt x="1" y="899"/>
                    <a:pt x="1" y="945"/>
                    <a:pt x="24" y="1013"/>
                  </a:cubicBezTo>
                  <a:cubicBezTo>
                    <a:pt x="40" y="1046"/>
                    <a:pt x="82" y="1068"/>
                    <a:pt x="120" y="1068"/>
                  </a:cubicBezTo>
                  <a:cubicBezTo>
                    <a:pt x="135" y="1068"/>
                    <a:pt x="149" y="1065"/>
                    <a:pt x="161" y="1059"/>
                  </a:cubicBezTo>
                  <a:lnTo>
                    <a:pt x="184" y="1059"/>
                  </a:lnTo>
                  <a:cubicBezTo>
                    <a:pt x="640" y="853"/>
                    <a:pt x="1119" y="671"/>
                    <a:pt x="1622" y="557"/>
                  </a:cubicBezTo>
                  <a:cubicBezTo>
                    <a:pt x="1969" y="474"/>
                    <a:pt x="2328" y="415"/>
                    <a:pt x="2691" y="415"/>
                  </a:cubicBezTo>
                  <a:cubicBezTo>
                    <a:pt x="2829" y="415"/>
                    <a:pt x="2967" y="424"/>
                    <a:pt x="3105" y="442"/>
                  </a:cubicBezTo>
                  <a:cubicBezTo>
                    <a:pt x="3607" y="488"/>
                    <a:pt x="4087" y="625"/>
                    <a:pt x="4520" y="876"/>
                  </a:cubicBezTo>
                  <a:cubicBezTo>
                    <a:pt x="4771" y="990"/>
                    <a:pt x="4954" y="1150"/>
                    <a:pt x="5159" y="1287"/>
                  </a:cubicBezTo>
                  <a:cubicBezTo>
                    <a:pt x="5365" y="1447"/>
                    <a:pt x="5548" y="1629"/>
                    <a:pt x="5753" y="1789"/>
                  </a:cubicBezTo>
                  <a:lnTo>
                    <a:pt x="5753" y="1812"/>
                  </a:lnTo>
                  <a:cubicBezTo>
                    <a:pt x="5776" y="1835"/>
                    <a:pt x="5804" y="1846"/>
                    <a:pt x="5833" y="1846"/>
                  </a:cubicBezTo>
                  <a:cubicBezTo>
                    <a:pt x="5861" y="1846"/>
                    <a:pt x="5890" y="1835"/>
                    <a:pt x="5913" y="1812"/>
                  </a:cubicBezTo>
                  <a:cubicBezTo>
                    <a:pt x="5958" y="1766"/>
                    <a:pt x="5958" y="1698"/>
                    <a:pt x="5913" y="1652"/>
                  </a:cubicBezTo>
                  <a:cubicBezTo>
                    <a:pt x="5730" y="1447"/>
                    <a:pt x="5570" y="1241"/>
                    <a:pt x="5365" y="1059"/>
                  </a:cubicBezTo>
                  <a:cubicBezTo>
                    <a:pt x="5159" y="899"/>
                    <a:pt x="4954" y="694"/>
                    <a:pt x="4703" y="579"/>
                  </a:cubicBezTo>
                  <a:cubicBezTo>
                    <a:pt x="4475" y="420"/>
                    <a:pt x="4224" y="328"/>
                    <a:pt x="3950" y="214"/>
                  </a:cubicBezTo>
                  <a:cubicBezTo>
                    <a:pt x="3699" y="146"/>
                    <a:pt x="3425" y="54"/>
                    <a:pt x="3151" y="32"/>
                  </a:cubicBezTo>
                  <a:cubicBezTo>
                    <a:pt x="2981" y="10"/>
                    <a:pt x="2809" y="0"/>
                    <a:pt x="263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4" name="Google Shape;2910;p34"/>
            <p:cNvSpPr>
              <a:spLocks/>
            </p:cNvSpPr>
            <p:nvPr/>
          </p:nvSpPr>
          <p:spPr bwMode="auto">
            <a:xfrm>
              <a:off x="7967474" y="2691610"/>
              <a:ext cx="525262" cy="533620"/>
            </a:xfrm>
            <a:custGeom>
              <a:avLst/>
              <a:gdLst/>
              <a:ahLst/>
              <a:cxnLst>
                <a:cxn ang="0">
                  <a:pos x="14594" y="0"/>
                </a:cxn>
                <a:cxn ang="0">
                  <a:pos x="14016" y="12"/>
                </a:cxn>
                <a:cxn ang="0">
                  <a:pos x="343" y="15191"/>
                </a:cxn>
                <a:cxn ang="0">
                  <a:pos x="14201" y="29752"/>
                </a:cxn>
                <a:cxn ang="0">
                  <a:pos x="15111" y="29730"/>
                </a:cxn>
                <a:cxn ang="0">
                  <a:pos x="28943" y="13981"/>
                </a:cxn>
                <a:cxn ang="0">
                  <a:pos x="14594" y="0"/>
                </a:cxn>
              </a:cxnLst>
              <a:rect l="0" t="0" r="r" b="b"/>
              <a:pathLst>
                <a:path w="29286" h="29752" extrusionOk="0">
                  <a:moveTo>
                    <a:pt x="14594" y="0"/>
                  </a:moveTo>
                  <a:cubicBezTo>
                    <a:pt x="14402" y="0"/>
                    <a:pt x="14209" y="4"/>
                    <a:pt x="14016" y="12"/>
                  </a:cubicBezTo>
                  <a:cubicBezTo>
                    <a:pt x="6118" y="354"/>
                    <a:pt x="1" y="7156"/>
                    <a:pt x="343" y="15191"/>
                  </a:cubicBezTo>
                  <a:cubicBezTo>
                    <a:pt x="675" y="22996"/>
                    <a:pt x="4969" y="29752"/>
                    <a:pt x="14201" y="29752"/>
                  </a:cubicBezTo>
                  <a:cubicBezTo>
                    <a:pt x="14500" y="29752"/>
                    <a:pt x="14803" y="29745"/>
                    <a:pt x="15111" y="29730"/>
                  </a:cubicBezTo>
                  <a:cubicBezTo>
                    <a:pt x="24355" y="29297"/>
                    <a:pt x="29286" y="22038"/>
                    <a:pt x="28943" y="13981"/>
                  </a:cubicBezTo>
                  <a:cubicBezTo>
                    <a:pt x="28609" y="6143"/>
                    <a:pt x="22237" y="0"/>
                    <a:pt x="14594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5" name="Google Shape;2911;p34"/>
            <p:cNvSpPr>
              <a:spLocks/>
            </p:cNvSpPr>
            <p:nvPr/>
          </p:nvSpPr>
          <p:spPr bwMode="auto">
            <a:xfrm>
              <a:off x="7943725" y="2682569"/>
              <a:ext cx="548202" cy="305246"/>
            </a:xfrm>
            <a:custGeom>
              <a:avLst/>
              <a:gdLst/>
              <a:ahLst/>
              <a:cxnLst>
                <a:cxn ang="0">
                  <a:pos x="15893" y="1"/>
                </a:cxn>
                <a:cxn ang="0">
                  <a:pos x="15180" y="14"/>
                </a:cxn>
                <a:cxn ang="0">
                  <a:pos x="1599" y="15192"/>
                </a:cxn>
                <a:cxn ang="0">
                  <a:pos x="15203" y="4967"/>
                </a:cxn>
                <a:cxn ang="0">
                  <a:pos x="28761" y="17018"/>
                </a:cxn>
                <a:cxn ang="0">
                  <a:pos x="30564" y="16402"/>
                </a:cxn>
                <a:cxn ang="0">
                  <a:pos x="15893" y="1"/>
                </a:cxn>
              </a:cxnLst>
              <a:rect l="0" t="0" r="r" b="b"/>
              <a:pathLst>
                <a:path w="30565" h="17019" extrusionOk="0">
                  <a:moveTo>
                    <a:pt x="15893" y="1"/>
                  </a:moveTo>
                  <a:cubicBezTo>
                    <a:pt x="15659" y="1"/>
                    <a:pt x="15421" y="5"/>
                    <a:pt x="15180" y="14"/>
                  </a:cubicBezTo>
                  <a:cubicBezTo>
                    <a:pt x="1" y="539"/>
                    <a:pt x="1599" y="15192"/>
                    <a:pt x="1599" y="15192"/>
                  </a:cubicBezTo>
                  <a:cubicBezTo>
                    <a:pt x="1599" y="15192"/>
                    <a:pt x="10044" y="11449"/>
                    <a:pt x="15203" y="4967"/>
                  </a:cubicBezTo>
                  <a:cubicBezTo>
                    <a:pt x="15203" y="4967"/>
                    <a:pt x="20589" y="12659"/>
                    <a:pt x="28761" y="17018"/>
                  </a:cubicBezTo>
                  <a:lnTo>
                    <a:pt x="30564" y="16402"/>
                  </a:lnTo>
                  <a:cubicBezTo>
                    <a:pt x="30564" y="16402"/>
                    <a:pt x="30365" y="1"/>
                    <a:pt x="1589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6" name="Google Shape;2912;p34"/>
            <p:cNvSpPr>
              <a:spLocks/>
            </p:cNvSpPr>
            <p:nvPr/>
          </p:nvSpPr>
          <p:spPr bwMode="auto">
            <a:xfrm>
              <a:off x="8012937" y="3045976"/>
              <a:ext cx="119551" cy="102373"/>
            </a:xfrm>
            <a:custGeom>
              <a:avLst/>
              <a:gdLst/>
              <a:ahLst/>
              <a:cxnLst>
                <a:cxn ang="0">
                  <a:pos x="343" y="2785"/>
                </a:cxn>
                <a:cxn ang="0">
                  <a:pos x="3789" y="6757"/>
                </a:cxn>
                <a:cxn ang="0">
                  <a:pos x="8491" y="4429"/>
                </a:cxn>
                <a:cxn ang="0">
                  <a:pos x="5068" y="457"/>
                </a:cxn>
                <a:cxn ang="0">
                  <a:pos x="343" y="2785"/>
                </a:cxn>
              </a:cxnLst>
              <a:rect l="0" t="0" r="r" b="b"/>
              <a:pathLst>
                <a:path w="8857" h="7214" extrusionOk="0">
                  <a:moveTo>
                    <a:pt x="343" y="2785"/>
                  </a:moveTo>
                  <a:cubicBezTo>
                    <a:pt x="0" y="4543"/>
                    <a:pt x="1553" y="6323"/>
                    <a:pt x="3789" y="6757"/>
                  </a:cubicBezTo>
                  <a:cubicBezTo>
                    <a:pt x="6049" y="7213"/>
                    <a:pt x="8149" y="6163"/>
                    <a:pt x="8491" y="4429"/>
                  </a:cubicBezTo>
                  <a:cubicBezTo>
                    <a:pt x="8857" y="2671"/>
                    <a:pt x="7305" y="891"/>
                    <a:pt x="5068" y="457"/>
                  </a:cubicBezTo>
                  <a:cubicBezTo>
                    <a:pt x="2808" y="1"/>
                    <a:pt x="708" y="1051"/>
                    <a:pt x="343" y="2785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7" name="Google Shape;2913;p34"/>
            <p:cNvSpPr>
              <a:spLocks/>
            </p:cNvSpPr>
            <p:nvPr/>
          </p:nvSpPr>
          <p:spPr bwMode="auto">
            <a:xfrm>
              <a:off x="8272087" y="3064003"/>
              <a:ext cx="126524" cy="95052"/>
            </a:xfrm>
            <a:custGeom>
              <a:avLst/>
              <a:gdLst/>
              <a:ahLst/>
              <a:cxnLst>
                <a:cxn ang="0">
                  <a:pos x="4483" y="1"/>
                </a:cxn>
                <a:cxn ang="0">
                  <a:pos x="3995" y="23"/>
                </a:cxn>
                <a:cxn ang="0">
                  <a:pos x="161" y="3629"/>
                </a:cxn>
                <a:cxn ang="0">
                  <a:pos x="4077" y="6463"/>
                </a:cxn>
                <a:cxn ang="0">
                  <a:pos x="4611" y="6437"/>
                </a:cxn>
                <a:cxn ang="0">
                  <a:pos x="8446" y="2830"/>
                </a:cxn>
                <a:cxn ang="0">
                  <a:pos x="4483" y="1"/>
                </a:cxn>
              </a:cxnLst>
              <a:rect l="0" t="0" r="r" b="b"/>
              <a:pathLst>
                <a:path w="8606" h="6464" extrusionOk="0">
                  <a:moveTo>
                    <a:pt x="4483" y="1"/>
                  </a:moveTo>
                  <a:cubicBezTo>
                    <a:pt x="4322" y="1"/>
                    <a:pt x="4160" y="8"/>
                    <a:pt x="3995" y="23"/>
                  </a:cubicBezTo>
                  <a:cubicBezTo>
                    <a:pt x="1713" y="251"/>
                    <a:pt x="1" y="1872"/>
                    <a:pt x="161" y="3629"/>
                  </a:cubicBezTo>
                  <a:cubicBezTo>
                    <a:pt x="329" y="5269"/>
                    <a:pt x="2027" y="6463"/>
                    <a:pt x="4077" y="6463"/>
                  </a:cubicBezTo>
                  <a:cubicBezTo>
                    <a:pt x="4253" y="6463"/>
                    <a:pt x="4431" y="6455"/>
                    <a:pt x="4611" y="6437"/>
                  </a:cubicBezTo>
                  <a:cubicBezTo>
                    <a:pt x="6894" y="6208"/>
                    <a:pt x="8606" y="4611"/>
                    <a:pt x="8446" y="2830"/>
                  </a:cubicBezTo>
                  <a:cubicBezTo>
                    <a:pt x="8277" y="1199"/>
                    <a:pt x="6554" y="1"/>
                    <a:pt x="4483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8" name="Google Shape;2914;p34"/>
            <p:cNvSpPr>
              <a:spLocks/>
            </p:cNvSpPr>
            <p:nvPr/>
          </p:nvSpPr>
          <p:spPr bwMode="auto">
            <a:xfrm>
              <a:off x="8358894" y="3042297"/>
              <a:ext cx="25809" cy="661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1" y="206"/>
                </a:cxn>
                <a:cxn ang="0">
                  <a:pos x="172" y="369"/>
                </a:cxn>
                <a:cxn ang="0">
                  <a:pos x="206" y="365"/>
                </a:cxn>
                <a:cxn ang="0">
                  <a:pos x="1325" y="274"/>
                </a:cxn>
                <a:cxn ang="0">
                  <a:pos x="1439" y="137"/>
                </a:cxn>
                <a:cxn ang="0">
                  <a:pos x="1325" y="23"/>
                </a:cxn>
                <a:cxn ang="0">
                  <a:pos x="183" y="0"/>
                </a:cxn>
              </a:cxnLst>
              <a:rect l="0" t="0" r="r" b="b"/>
              <a:pathLst>
                <a:path w="1439" h="369" extrusionOk="0">
                  <a:moveTo>
                    <a:pt x="161" y="0"/>
                  </a:moveTo>
                  <a:cubicBezTo>
                    <a:pt x="69" y="0"/>
                    <a:pt x="1" y="91"/>
                    <a:pt x="1" y="206"/>
                  </a:cubicBezTo>
                  <a:cubicBezTo>
                    <a:pt x="21" y="287"/>
                    <a:pt x="78" y="369"/>
                    <a:pt x="172" y="369"/>
                  </a:cubicBezTo>
                  <a:cubicBezTo>
                    <a:pt x="183" y="369"/>
                    <a:pt x="194" y="368"/>
                    <a:pt x="206" y="365"/>
                  </a:cubicBezTo>
                  <a:lnTo>
                    <a:pt x="1325" y="274"/>
                  </a:lnTo>
                  <a:cubicBezTo>
                    <a:pt x="1393" y="274"/>
                    <a:pt x="1439" y="206"/>
                    <a:pt x="1439" y="137"/>
                  </a:cubicBezTo>
                  <a:cubicBezTo>
                    <a:pt x="1439" y="69"/>
                    <a:pt x="1393" y="23"/>
                    <a:pt x="1325" y="23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29" name="Google Shape;2915;p34"/>
            <p:cNvSpPr>
              <a:spLocks/>
            </p:cNvSpPr>
            <p:nvPr/>
          </p:nvSpPr>
          <p:spPr bwMode="auto">
            <a:xfrm>
              <a:off x="8360939" y="3023354"/>
              <a:ext cx="25809" cy="9201"/>
            </a:xfrm>
            <a:custGeom>
              <a:avLst/>
              <a:gdLst/>
              <a:ahLst/>
              <a:cxnLst>
                <a:cxn ang="0">
                  <a:pos x="1338" y="0"/>
                </a:cxn>
                <a:cxn ang="0">
                  <a:pos x="1302" y="6"/>
                </a:cxn>
                <a:cxn ang="0">
                  <a:pos x="184" y="143"/>
                </a:cxn>
                <a:cxn ang="0">
                  <a:pos x="161" y="143"/>
                </a:cxn>
                <a:cxn ang="0">
                  <a:pos x="24" y="371"/>
                </a:cxn>
                <a:cxn ang="0">
                  <a:pos x="208" y="513"/>
                </a:cxn>
                <a:cxn ang="0">
                  <a:pos x="252" y="508"/>
                </a:cxn>
                <a:cxn ang="0">
                  <a:pos x="1348" y="257"/>
                </a:cxn>
                <a:cxn ang="0">
                  <a:pos x="1439" y="98"/>
                </a:cxn>
                <a:cxn ang="0">
                  <a:pos x="1338" y="0"/>
                </a:cxn>
              </a:cxnLst>
              <a:rect l="0" t="0" r="r" b="b"/>
              <a:pathLst>
                <a:path w="1439" h="513" extrusionOk="0">
                  <a:moveTo>
                    <a:pt x="1338" y="0"/>
                  </a:moveTo>
                  <a:cubicBezTo>
                    <a:pt x="1326" y="0"/>
                    <a:pt x="1314" y="2"/>
                    <a:pt x="1302" y="6"/>
                  </a:cubicBezTo>
                  <a:lnTo>
                    <a:pt x="184" y="143"/>
                  </a:lnTo>
                  <a:lnTo>
                    <a:pt x="161" y="143"/>
                  </a:lnTo>
                  <a:cubicBezTo>
                    <a:pt x="69" y="166"/>
                    <a:pt x="1" y="280"/>
                    <a:pt x="24" y="371"/>
                  </a:cubicBezTo>
                  <a:cubicBezTo>
                    <a:pt x="44" y="451"/>
                    <a:pt x="115" y="513"/>
                    <a:pt x="208" y="513"/>
                  </a:cubicBezTo>
                  <a:cubicBezTo>
                    <a:pt x="222" y="513"/>
                    <a:pt x="237" y="511"/>
                    <a:pt x="252" y="508"/>
                  </a:cubicBezTo>
                  <a:lnTo>
                    <a:pt x="1348" y="257"/>
                  </a:lnTo>
                  <a:cubicBezTo>
                    <a:pt x="1393" y="234"/>
                    <a:pt x="1439" y="166"/>
                    <a:pt x="1439" y="98"/>
                  </a:cubicBezTo>
                  <a:cubicBezTo>
                    <a:pt x="1439" y="41"/>
                    <a:pt x="1393" y="0"/>
                    <a:pt x="1338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0" name="Google Shape;2916;p34"/>
            <p:cNvSpPr>
              <a:spLocks/>
            </p:cNvSpPr>
            <p:nvPr/>
          </p:nvSpPr>
          <p:spPr bwMode="auto">
            <a:xfrm>
              <a:off x="8358087" y="3003694"/>
              <a:ext cx="24572" cy="13631"/>
            </a:xfrm>
            <a:custGeom>
              <a:avLst/>
              <a:gdLst/>
              <a:ahLst/>
              <a:cxnLst>
                <a:cxn ang="0">
                  <a:pos x="1225" y="1"/>
                </a:cxn>
                <a:cxn ang="0">
                  <a:pos x="1187" y="7"/>
                </a:cxn>
                <a:cxn ang="0">
                  <a:pos x="137" y="395"/>
                </a:cxn>
                <a:cxn ang="0">
                  <a:pos x="114" y="417"/>
                </a:cxn>
                <a:cxn ang="0">
                  <a:pos x="46" y="669"/>
                </a:cxn>
                <a:cxn ang="0">
                  <a:pos x="184" y="760"/>
                </a:cxn>
                <a:cxn ang="0">
                  <a:pos x="274" y="737"/>
                </a:cxn>
                <a:cxn ang="0">
                  <a:pos x="1278" y="235"/>
                </a:cxn>
                <a:cxn ang="0">
                  <a:pos x="1347" y="75"/>
                </a:cxn>
                <a:cxn ang="0">
                  <a:pos x="1225" y="1"/>
                </a:cxn>
              </a:cxnLst>
              <a:rect l="0" t="0" r="r" b="b"/>
              <a:pathLst>
                <a:path w="1370" h="760" extrusionOk="0">
                  <a:moveTo>
                    <a:pt x="1225" y="1"/>
                  </a:moveTo>
                  <a:cubicBezTo>
                    <a:pt x="1212" y="1"/>
                    <a:pt x="1200" y="2"/>
                    <a:pt x="1187" y="7"/>
                  </a:cubicBezTo>
                  <a:lnTo>
                    <a:pt x="137" y="395"/>
                  </a:lnTo>
                  <a:cubicBezTo>
                    <a:pt x="137" y="417"/>
                    <a:pt x="114" y="417"/>
                    <a:pt x="114" y="417"/>
                  </a:cubicBezTo>
                  <a:cubicBezTo>
                    <a:pt x="23" y="463"/>
                    <a:pt x="0" y="577"/>
                    <a:pt x="46" y="669"/>
                  </a:cubicBezTo>
                  <a:cubicBezTo>
                    <a:pt x="76" y="729"/>
                    <a:pt x="127" y="760"/>
                    <a:pt x="184" y="760"/>
                  </a:cubicBezTo>
                  <a:cubicBezTo>
                    <a:pt x="213" y="760"/>
                    <a:pt x="244" y="752"/>
                    <a:pt x="274" y="737"/>
                  </a:cubicBezTo>
                  <a:lnTo>
                    <a:pt x="1278" y="235"/>
                  </a:lnTo>
                  <a:cubicBezTo>
                    <a:pt x="1347" y="212"/>
                    <a:pt x="1370" y="144"/>
                    <a:pt x="1347" y="75"/>
                  </a:cubicBezTo>
                  <a:cubicBezTo>
                    <a:pt x="1328" y="38"/>
                    <a:pt x="1279" y="1"/>
                    <a:pt x="1225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1" name="Google Shape;2917;p34"/>
            <p:cNvSpPr>
              <a:spLocks/>
            </p:cNvSpPr>
            <p:nvPr/>
          </p:nvSpPr>
          <p:spPr bwMode="auto">
            <a:xfrm>
              <a:off x="8350302" y="2985577"/>
              <a:ext cx="20482" cy="19568"/>
            </a:xfrm>
            <a:custGeom>
              <a:avLst/>
              <a:gdLst/>
              <a:ahLst/>
              <a:cxnLst>
                <a:cxn ang="0">
                  <a:pos x="1016" y="1"/>
                </a:cxn>
                <a:cxn ang="0">
                  <a:pos x="936" y="35"/>
                </a:cxn>
                <a:cxn ang="0">
                  <a:pos x="69" y="766"/>
                </a:cxn>
                <a:cxn ang="0">
                  <a:pos x="69" y="1039"/>
                </a:cxn>
                <a:cxn ang="0">
                  <a:pos x="195" y="1091"/>
                </a:cxn>
                <a:cxn ang="0">
                  <a:pos x="320" y="1039"/>
                </a:cxn>
                <a:cxn ang="0">
                  <a:pos x="1096" y="218"/>
                </a:cxn>
                <a:cxn ang="0">
                  <a:pos x="1096" y="35"/>
                </a:cxn>
                <a:cxn ang="0">
                  <a:pos x="1016" y="1"/>
                </a:cxn>
              </a:cxnLst>
              <a:rect l="0" t="0" r="r" b="b"/>
              <a:pathLst>
                <a:path w="1142" h="1091" extrusionOk="0">
                  <a:moveTo>
                    <a:pt x="1016" y="1"/>
                  </a:moveTo>
                  <a:cubicBezTo>
                    <a:pt x="988" y="1"/>
                    <a:pt x="959" y="12"/>
                    <a:pt x="936" y="35"/>
                  </a:cubicBezTo>
                  <a:lnTo>
                    <a:pt x="69" y="766"/>
                  </a:lnTo>
                  <a:cubicBezTo>
                    <a:pt x="0" y="857"/>
                    <a:pt x="0" y="971"/>
                    <a:pt x="69" y="1039"/>
                  </a:cubicBezTo>
                  <a:cubicBezTo>
                    <a:pt x="103" y="1074"/>
                    <a:pt x="149" y="1091"/>
                    <a:pt x="195" y="1091"/>
                  </a:cubicBezTo>
                  <a:cubicBezTo>
                    <a:pt x="240" y="1091"/>
                    <a:pt x="286" y="1074"/>
                    <a:pt x="320" y="1039"/>
                  </a:cubicBezTo>
                  <a:lnTo>
                    <a:pt x="1096" y="218"/>
                  </a:lnTo>
                  <a:cubicBezTo>
                    <a:pt x="1142" y="172"/>
                    <a:pt x="1142" y="104"/>
                    <a:pt x="1096" y="35"/>
                  </a:cubicBezTo>
                  <a:cubicBezTo>
                    <a:pt x="1073" y="12"/>
                    <a:pt x="1045" y="1"/>
                    <a:pt x="101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2" name="Google Shape;2918;p34"/>
            <p:cNvSpPr>
              <a:spLocks/>
            </p:cNvSpPr>
            <p:nvPr/>
          </p:nvSpPr>
          <p:spPr bwMode="auto">
            <a:xfrm>
              <a:off x="8337602" y="2972231"/>
              <a:ext cx="16806" cy="22581"/>
            </a:xfrm>
            <a:custGeom>
              <a:avLst/>
              <a:gdLst/>
              <a:ahLst/>
              <a:cxnLst>
                <a:cxn ang="0">
                  <a:pos x="801" y="1"/>
                </a:cxn>
                <a:cxn ang="0">
                  <a:pos x="686" y="49"/>
                </a:cxn>
                <a:cxn ang="0">
                  <a:pos x="47" y="985"/>
                </a:cxn>
                <a:cxn ang="0">
                  <a:pos x="115" y="1236"/>
                </a:cxn>
                <a:cxn ang="0">
                  <a:pos x="211" y="1258"/>
                </a:cxn>
                <a:cxn ang="0">
                  <a:pos x="366" y="1167"/>
                </a:cxn>
                <a:cxn ang="0">
                  <a:pos x="914" y="186"/>
                </a:cxn>
                <a:cxn ang="0">
                  <a:pos x="868" y="26"/>
                </a:cxn>
                <a:cxn ang="0">
                  <a:pos x="801" y="1"/>
                </a:cxn>
              </a:cxnLst>
              <a:rect l="0" t="0" r="r" b="b"/>
              <a:pathLst>
                <a:path w="937" h="1259" extrusionOk="0">
                  <a:moveTo>
                    <a:pt x="801" y="1"/>
                  </a:moveTo>
                  <a:cubicBezTo>
                    <a:pt x="760" y="1"/>
                    <a:pt x="714" y="20"/>
                    <a:pt x="686" y="49"/>
                  </a:cubicBezTo>
                  <a:lnTo>
                    <a:pt x="47" y="985"/>
                  </a:lnTo>
                  <a:cubicBezTo>
                    <a:pt x="1" y="1076"/>
                    <a:pt x="24" y="1190"/>
                    <a:pt x="115" y="1236"/>
                  </a:cubicBezTo>
                  <a:cubicBezTo>
                    <a:pt x="145" y="1251"/>
                    <a:pt x="178" y="1258"/>
                    <a:pt x="211" y="1258"/>
                  </a:cubicBezTo>
                  <a:cubicBezTo>
                    <a:pt x="275" y="1258"/>
                    <a:pt x="336" y="1228"/>
                    <a:pt x="366" y="1167"/>
                  </a:cubicBezTo>
                  <a:lnTo>
                    <a:pt x="914" y="186"/>
                  </a:lnTo>
                  <a:cubicBezTo>
                    <a:pt x="937" y="140"/>
                    <a:pt x="937" y="49"/>
                    <a:pt x="868" y="26"/>
                  </a:cubicBezTo>
                  <a:cubicBezTo>
                    <a:pt x="851" y="8"/>
                    <a:pt x="827" y="1"/>
                    <a:pt x="80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3" name="Google Shape;2919;p34"/>
            <p:cNvSpPr>
              <a:spLocks/>
            </p:cNvSpPr>
            <p:nvPr/>
          </p:nvSpPr>
          <p:spPr bwMode="auto">
            <a:xfrm>
              <a:off x="8321637" y="2961881"/>
              <a:ext cx="13523" cy="24428"/>
            </a:xfrm>
            <a:custGeom>
              <a:avLst/>
              <a:gdLst/>
              <a:ahLst/>
              <a:cxnLst>
                <a:cxn ang="0">
                  <a:pos x="631" y="1"/>
                </a:cxn>
                <a:cxn ang="0">
                  <a:pos x="503" y="78"/>
                </a:cxn>
                <a:cxn ang="0">
                  <a:pos x="46" y="1105"/>
                </a:cxn>
                <a:cxn ang="0">
                  <a:pos x="161" y="1356"/>
                </a:cxn>
                <a:cxn ang="0">
                  <a:pos x="209" y="1362"/>
                </a:cxn>
                <a:cxn ang="0">
                  <a:pos x="389" y="1242"/>
                </a:cxn>
                <a:cxn ang="0">
                  <a:pos x="754" y="169"/>
                </a:cxn>
                <a:cxn ang="0">
                  <a:pos x="685" y="9"/>
                </a:cxn>
                <a:cxn ang="0">
                  <a:pos x="631" y="1"/>
                </a:cxn>
              </a:cxnLst>
              <a:rect l="0" t="0" r="r" b="b"/>
              <a:pathLst>
                <a:path w="754" h="1362" extrusionOk="0">
                  <a:moveTo>
                    <a:pt x="631" y="1"/>
                  </a:moveTo>
                  <a:cubicBezTo>
                    <a:pt x="576" y="1"/>
                    <a:pt x="520" y="27"/>
                    <a:pt x="503" y="78"/>
                  </a:cubicBezTo>
                  <a:lnTo>
                    <a:pt x="46" y="1105"/>
                  </a:lnTo>
                  <a:cubicBezTo>
                    <a:pt x="1" y="1219"/>
                    <a:pt x="46" y="1310"/>
                    <a:pt x="161" y="1356"/>
                  </a:cubicBezTo>
                  <a:cubicBezTo>
                    <a:pt x="176" y="1360"/>
                    <a:pt x="193" y="1362"/>
                    <a:pt x="209" y="1362"/>
                  </a:cubicBezTo>
                  <a:cubicBezTo>
                    <a:pt x="288" y="1362"/>
                    <a:pt x="370" y="1318"/>
                    <a:pt x="389" y="1242"/>
                  </a:cubicBezTo>
                  <a:lnTo>
                    <a:pt x="754" y="169"/>
                  </a:lnTo>
                  <a:cubicBezTo>
                    <a:pt x="754" y="101"/>
                    <a:pt x="731" y="32"/>
                    <a:pt x="685" y="9"/>
                  </a:cubicBezTo>
                  <a:cubicBezTo>
                    <a:pt x="668" y="4"/>
                    <a:pt x="650" y="1"/>
                    <a:pt x="63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4" name="Google Shape;2920;p34"/>
            <p:cNvSpPr>
              <a:spLocks/>
            </p:cNvSpPr>
            <p:nvPr/>
          </p:nvSpPr>
          <p:spPr bwMode="auto">
            <a:xfrm>
              <a:off x="8245904" y="2973792"/>
              <a:ext cx="123648" cy="115308"/>
            </a:xfrm>
            <a:custGeom>
              <a:avLst/>
              <a:gdLst/>
              <a:ahLst/>
              <a:cxnLst>
                <a:cxn ang="0">
                  <a:pos x="3452" y="0"/>
                </a:cxn>
                <a:cxn ang="0">
                  <a:pos x="2876" y="53"/>
                </a:cxn>
                <a:cxn ang="0">
                  <a:pos x="297" y="3774"/>
                </a:cxn>
                <a:cxn ang="0">
                  <a:pos x="3442" y="6428"/>
                </a:cxn>
                <a:cxn ang="0">
                  <a:pos x="4017" y="6376"/>
                </a:cxn>
                <a:cxn ang="0">
                  <a:pos x="6574" y="2655"/>
                </a:cxn>
                <a:cxn ang="0">
                  <a:pos x="3452" y="0"/>
                </a:cxn>
              </a:cxnLst>
              <a:rect l="0" t="0" r="r" b="b"/>
              <a:pathLst>
                <a:path w="6894" h="6429" extrusionOk="0">
                  <a:moveTo>
                    <a:pt x="3452" y="0"/>
                  </a:moveTo>
                  <a:cubicBezTo>
                    <a:pt x="3262" y="0"/>
                    <a:pt x="3069" y="17"/>
                    <a:pt x="2876" y="53"/>
                  </a:cubicBezTo>
                  <a:cubicBezTo>
                    <a:pt x="1141" y="350"/>
                    <a:pt x="0" y="2016"/>
                    <a:pt x="297" y="3774"/>
                  </a:cubicBezTo>
                  <a:cubicBezTo>
                    <a:pt x="581" y="5335"/>
                    <a:pt x="1928" y="6428"/>
                    <a:pt x="3442" y="6428"/>
                  </a:cubicBezTo>
                  <a:cubicBezTo>
                    <a:pt x="3632" y="6428"/>
                    <a:pt x="3824" y="6411"/>
                    <a:pt x="4017" y="6376"/>
                  </a:cubicBezTo>
                  <a:cubicBezTo>
                    <a:pt x="5752" y="6079"/>
                    <a:pt x="6893" y="4413"/>
                    <a:pt x="6574" y="2655"/>
                  </a:cubicBezTo>
                  <a:cubicBezTo>
                    <a:pt x="6310" y="1093"/>
                    <a:pt x="4965" y="0"/>
                    <a:pt x="345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5" name="Google Shape;2921;p34"/>
            <p:cNvSpPr>
              <a:spLocks/>
            </p:cNvSpPr>
            <p:nvPr/>
          </p:nvSpPr>
          <p:spPr bwMode="auto">
            <a:xfrm>
              <a:off x="8245079" y="2978814"/>
              <a:ext cx="123235" cy="114788"/>
            </a:xfrm>
            <a:custGeom>
              <a:avLst/>
              <a:gdLst/>
              <a:ahLst/>
              <a:cxnLst>
                <a:cxn ang="0">
                  <a:pos x="3426" y="0"/>
                </a:cxn>
                <a:cxn ang="0">
                  <a:pos x="2876" y="47"/>
                </a:cxn>
                <a:cxn ang="0">
                  <a:pos x="320" y="3767"/>
                </a:cxn>
                <a:cxn ang="0">
                  <a:pos x="3426" y="6399"/>
                </a:cxn>
                <a:cxn ang="0">
                  <a:pos x="3995" y="6347"/>
                </a:cxn>
                <a:cxn ang="0">
                  <a:pos x="6574" y="2649"/>
                </a:cxn>
                <a:cxn ang="0">
                  <a:pos x="3426" y="0"/>
                </a:cxn>
              </a:cxnLst>
              <a:rect l="0" t="0" r="r" b="b"/>
              <a:pathLst>
                <a:path w="6871" h="6400" extrusionOk="0">
                  <a:moveTo>
                    <a:pt x="3426" y="0"/>
                  </a:moveTo>
                  <a:cubicBezTo>
                    <a:pt x="3245" y="0"/>
                    <a:pt x="3061" y="15"/>
                    <a:pt x="2876" y="47"/>
                  </a:cubicBezTo>
                  <a:cubicBezTo>
                    <a:pt x="1164" y="366"/>
                    <a:pt x="0" y="2010"/>
                    <a:pt x="320" y="3767"/>
                  </a:cubicBezTo>
                  <a:cubicBezTo>
                    <a:pt x="604" y="5309"/>
                    <a:pt x="1933" y="6399"/>
                    <a:pt x="3426" y="6399"/>
                  </a:cubicBezTo>
                  <a:cubicBezTo>
                    <a:pt x="3614" y="6399"/>
                    <a:pt x="3804" y="6382"/>
                    <a:pt x="3995" y="6347"/>
                  </a:cubicBezTo>
                  <a:cubicBezTo>
                    <a:pt x="5730" y="6050"/>
                    <a:pt x="6871" y="4384"/>
                    <a:pt x="6574" y="2649"/>
                  </a:cubicBezTo>
                  <a:cubicBezTo>
                    <a:pt x="6289" y="1078"/>
                    <a:pt x="4946" y="0"/>
                    <a:pt x="34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6" name="Google Shape;2922;p34"/>
            <p:cNvSpPr>
              <a:spLocks/>
            </p:cNvSpPr>
            <p:nvPr/>
          </p:nvSpPr>
          <p:spPr bwMode="auto">
            <a:xfrm>
              <a:off x="8252864" y="2983657"/>
              <a:ext cx="79831" cy="74791"/>
            </a:xfrm>
            <a:custGeom>
              <a:avLst/>
              <a:gdLst/>
              <a:ahLst/>
              <a:cxnLst>
                <a:cxn ang="0">
                  <a:pos x="2207" y="1"/>
                </a:cxn>
                <a:cxn ang="0">
                  <a:pos x="1872" y="28"/>
                </a:cxn>
                <a:cxn ang="0">
                  <a:pos x="206" y="2447"/>
                </a:cxn>
                <a:cxn ang="0">
                  <a:pos x="2241" y="4170"/>
                </a:cxn>
                <a:cxn ang="0">
                  <a:pos x="2602" y="4137"/>
                </a:cxn>
                <a:cxn ang="0">
                  <a:pos x="4268" y="1717"/>
                </a:cxn>
                <a:cxn ang="0">
                  <a:pos x="2207" y="1"/>
                </a:cxn>
              </a:cxnLst>
              <a:rect l="0" t="0" r="r" b="b"/>
              <a:pathLst>
                <a:path w="4451" h="4170" extrusionOk="0">
                  <a:moveTo>
                    <a:pt x="2207" y="1"/>
                  </a:moveTo>
                  <a:cubicBezTo>
                    <a:pt x="2096" y="1"/>
                    <a:pt x="1984" y="10"/>
                    <a:pt x="1872" y="28"/>
                  </a:cubicBezTo>
                  <a:cubicBezTo>
                    <a:pt x="753" y="233"/>
                    <a:pt x="0" y="1306"/>
                    <a:pt x="206" y="2447"/>
                  </a:cubicBezTo>
                  <a:cubicBezTo>
                    <a:pt x="389" y="3445"/>
                    <a:pt x="1261" y="4170"/>
                    <a:pt x="2241" y="4170"/>
                  </a:cubicBezTo>
                  <a:cubicBezTo>
                    <a:pt x="2360" y="4170"/>
                    <a:pt x="2481" y="4159"/>
                    <a:pt x="2602" y="4137"/>
                  </a:cubicBezTo>
                  <a:cubicBezTo>
                    <a:pt x="3721" y="3931"/>
                    <a:pt x="4451" y="2858"/>
                    <a:pt x="4268" y="1717"/>
                  </a:cubicBezTo>
                  <a:cubicBezTo>
                    <a:pt x="4084" y="711"/>
                    <a:pt x="3197" y="1"/>
                    <a:pt x="2207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7" name="Google Shape;2923;p34"/>
            <p:cNvSpPr>
              <a:spLocks/>
            </p:cNvSpPr>
            <p:nvPr/>
          </p:nvSpPr>
          <p:spPr bwMode="auto">
            <a:xfrm>
              <a:off x="8313458" y="3015228"/>
              <a:ext cx="27441" cy="18187"/>
            </a:xfrm>
            <a:custGeom>
              <a:avLst/>
              <a:gdLst/>
              <a:ahLst/>
              <a:cxnLst>
                <a:cxn ang="0">
                  <a:pos x="730" y="1"/>
                </a:cxn>
                <a:cxn ang="0">
                  <a:pos x="23" y="436"/>
                </a:cxn>
                <a:cxn ang="0">
                  <a:pos x="708" y="1007"/>
                </a:cxn>
                <a:cxn ang="0">
                  <a:pos x="822" y="1013"/>
                </a:cxn>
                <a:cxn ang="0">
                  <a:pos x="1507" y="573"/>
                </a:cxn>
                <a:cxn ang="0">
                  <a:pos x="799" y="3"/>
                </a:cxn>
                <a:cxn ang="0">
                  <a:pos x="730" y="1"/>
                </a:cxn>
              </a:cxnLst>
              <a:rect l="0" t="0" r="r" b="b"/>
              <a:pathLst>
                <a:path w="1530" h="1014" extrusionOk="0">
                  <a:moveTo>
                    <a:pt x="730" y="1"/>
                  </a:moveTo>
                  <a:cubicBezTo>
                    <a:pt x="351" y="1"/>
                    <a:pt x="45" y="178"/>
                    <a:pt x="23" y="436"/>
                  </a:cubicBezTo>
                  <a:cubicBezTo>
                    <a:pt x="0" y="733"/>
                    <a:pt x="297" y="984"/>
                    <a:pt x="708" y="1007"/>
                  </a:cubicBezTo>
                  <a:cubicBezTo>
                    <a:pt x="746" y="1011"/>
                    <a:pt x="785" y="1013"/>
                    <a:pt x="822" y="1013"/>
                  </a:cubicBezTo>
                  <a:cubicBezTo>
                    <a:pt x="1184" y="1013"/>
                    <a:pt x="1486" y="821"/>
                    <a:pt x="1507" y="573"/>
                  </a:cubicBezTo>
                  <a:cubicBezTo>
                    <a:pt x="1530" y="299"/>
                    <a:pt x="1210" y="48"/>
                    <a:pt x="799" y="3"/>
                  </a:cubicBezTo>
                  <a:cubicBezTo>
                    <a:pt x="776" y="1"/>
                    <a:pt x="753" y="1"/>
                    <a:pt x="73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8" name="Google Shape;2924;p34"/>
            <p:cNvSpPr>
              <a:spLocks/>
            </p:cNvSpPr>
            <p:nvPr/>
          </p:nvSpPr>
          <p:spPr bwMode="auto">
            <a:xfrm>
              <a:off x="8009646" y="3011067"/>
              <a:ext cx="25002" cy="7981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24" y="98"/>
                </a:cxn>
                <a:cxn ang="0">
                  <a:pos x="115" y="235"/>
                </a:cxn>
                <a:cxn ang="0">
                  <a:pos x="1188" y="440"/>
                </a:cxn>
                <a:cxn ang="0">
                  <a:pos x="1231" y="444"/>
                </a:cxn>
                <a:cxn ang="0">
                  <a:pos x="1393" y="280"/>
                </a:cxn>
                <a:cxn ang="0">
                  <a:pos x="1233" y="98"/>
                </a:cxn>
                <a:cxn ang="0">
                  <a:pos x="161" y="6"/>
                </a:cxn>
                <a:cxn ang="0">
                  <a:pos x="126" y="1"/>
                </a:cxn>
              </a:cxnLst>
              <a:rect l="0" t="0" r="r" b="b"/>
              <a:pathLst>
                <a:path w="1394" h="445" extrusionOk="0">
                  <a:moveTo>
                    <a:pt x="126" y="1"/>
                  </a:moveTo>
                  <a:cubicBezTo>
                    <a:pt x="77" y="1"/>
                    <a:pt x="42" y="41"/>
                    <a:pt x="24" y="98"/>
                  </a:cubicBezTo>
                  <a:cubicBezTo>
                    <a:pt x="1" y="166"/>
                    <a:pt x="46" y="235"/>
                    <a:pt x="115" y="235"/>
                  </a:cubicBezTo>
                  <a:lnTo>
                    <a:pt x="1188" y="440"/>
                  </a:lnTo>
                  <a:cubicBezTo>
                    <a:pt x="1203" y="443"/>
                    <a:pt x="1217" y="444"/>
                    <a:pt x="1231" y="444"/>
                  </a:cubicBezTo>
                  <a:cubicBezTo>
                    <a:pt x="1324" y="444"/>
                    <a:pt x="1393" y="380"/>
                    <a:pt x="1393" y="280"/>
                  </a:cubicBezTo>
                  <a:cubicBezTo>
                    <a:pt x="1393" y="189"/>
                    <a:pt x="1325" y="98"/>
                    <a:pt x="1233" y="98"/>
                  </a:cubicBezTo>
                  <a:lnTo>
                    <a:pt x="161" y="6"/>
                  </a:lnTo>
                  <a:cubicBezTo>
                    <a:pt x="148" y="2"/>
                    <a:pt x="137" y="1"/>
                    <a:pt x="12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39" name="Google Shape;2925;p34"/>
            <p:cNvSpPr>
              <a:spLocks/>
            </p:cNvSpPr>
            <p:nvPr/>
          </p:nvSpPr>
          <p:spPr bwMode="auto">
            <a:xfrm>
              <a:off x="8009646" y="2992339"/>
              <a:ext cx="24590" cy="10761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4" y="92"/>
                </a:cxn>
                <a:cxn ang="0">
                  <a:pos x="92" y="229"/>
                </a:cxn>
                <a:cxn ang="0">
                  <a:pos x="1119" y="594"/>
                </a:cxn>
                <a:cxn ang="0">
                  <a:pos x="1142" y="594"/>
                </a:cxn>
                <a:cxn ang="0">
                  <a:pos x="1187" y="600"/>
                </a:cxn>
                <a:cxn ang="0">
                  <a:pos x="1348" y="457"/>
                </a:cxn>
                <a:cxn ang="0">
                  <a:pos x="1233" y="252"/>
                </a:cxn>
                <a:cxn ang="0">
                  <a:pos x="161" y="0"/>
                </a:cxn>
              </a:cxnLst>
              <a:rect l="0" t="0" r="r" b="b"/>
              <a:pathLst>
                <a:path w="1371" h="600" extrusionOk="0">
                  <a:moveTo>
                    <a:pt x="161" y="0"/>
                  </a:moveTo>
                  <a:cubicBezTo>
                    <a:pt x="115" y="0"/>
                    <a:pt x="46" y="23"/>
                    <a:pt x="24" y="92"/>
                  </a:cubicBezTo>
                  <a:cubicBezTo>
                    <a:pt x="1" y="137"/>
                    <a:pt x="46" y="206"/>
                    <a:pt x="92" y="229"/>
                  </a:cubicBezTo>
                  <a:lnTo>
                    <a:pt x="1119" y="594"/>
                  </a:lnTo>
                  <a:lnTo>
                    <a:pt x="1142" y="594"/>
                  </a:lnTo>
                  <a:cubicBezTo>
                    <a:pt x="1157" y="598"/>
                    <a:pt x="1173" y="600"/>
                    <a:pt x="1187" y="600"/>
                  </a:cubicBezTo>
                  <a:cubicBezTo>
                    <a:pt x="1262" y="600"/>
                    <a:pt x="1329" y="552"/>
                    <a:pt x="1348" y="457"/>
                  </a:cubicBezTo>
                  <a:cubicBezTo>
                    <a:pt x="1370" y="366"/>
                    <a:pt x="1325" y="274"/>
                    <a:pt x="1233" y="252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0" name="Google Shape;2926;p34"/>
            <p:cNvSpPr>
              <a:spLocks/>
            </p:cNvSpPr>
            <p:nvPr/>
          </p:nvSpPr>
          <p:spPr bwMode="auto">
            <a:xfrm>
              <a:off x="8015799" y="2974168"/>
              <a:ext cx="22940" cy="14833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3" y="55"/>
                </a:cxn>
                <a:cxn ang="0">
                  <a:pos x="69" y="215"/>
                </a:cxn>
                <a:cxn ang="0">
                  <a:pos x="982" y="808"/>
                </a:cxn>
                <a:cxn ang="0">
                  <a:pos x="1005" y="808"/>
                </a:cxn>
                <a:cxn ang="0">
                  <a:pos x="1080" y="826"/>
                </a:cxn>
                <a:cxn ang="0">
                  <a:pos x="1233" y="740"/>
                </a:cxn>
                <a:cxn ang="0">
                  <a:pos x="1164" y="488"/>
                </a:cxn>
                <a:cxn ang="0">
                  <a:pos x="183" y="9"/>
                </a:cxn>
                <a:cxn ang="0">
                  <a:pos x="142" y="0"/>
                </a:cxn>
              </a:cxnLst>
              <a:rect l="0" t="0" r="r" b="b"/>
              <a:pathLst>
                <a:path w="1279" h="827" extrusionOk="0">
                  <a:moveTo>
                    <a:pt x="142" y="0"/>
                  </a:moveTo>
                  <a:cubicBezTo>
                    <a:pt x="102" y="0"/>
                    <a:pt x="56" y="21"/>
                    <a:pt x="23" y="55"/>
                  </a:cubicBezTo>
                  <a:cubicBezTo>
                    <a:pt x="0" y="100"/>
                    <a:pt x="23" y="192"/>
                    <a:pt x="69" y="215"/>
                  </a:cubicBezTo>
                  <a:lnTo>
                    <a:pt x="982" y="808"/>
                  </a:lnTo>
                  <a:lnTo>
                    <a:pt x="1005" y="808"/>
                  </a:lnTo>
                  <a:cubicBezTo>
                    <a:pt x="1030" y="821"/>
                    <a:pt x="1056" y="826"/>
                    <a:pt x="1080" y="826"/>
                  </a:cubicBezTo>
                  <a:cubicBezTo>
                    <a:pt x="1143" y="826"/>
                    <a:pt x="1200" y="789"/>
                    <a:pt x="1233" y="740"/>
                  </a:cubicBezTo>
                  <a:cubicBezTo>
                    <a:pt x="1278" y="648"/>
                    <a:pt x="1256" y="534"/>
                    <a:pt x="1164" y="488"/>
                  </a:cubicBezTo>
                  <a:lnTo>
                    <a:pt x="183" y="9"/>
                  </a:lnTo>
                  <a:cubicBezTo>
                    <a:pt x="171" y="3"/>
                    <a:pt x="157" y="0"/>
                    <a:pt x="142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1" name="Google Shape;2927;p34"/>
            <p:cNvSpPr>
              <a:spLocks/>
            </p:cNvSpPr>
            <p:nvPr/>
          </p:nvSpPr>
          <p:spPr bwMode="auto">
            <a:xfrm>
              <a:off x="8028893" y="2957916"/>
              <a:ext cx="18438" cy="202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69" y="25"/>
                </a:cxn>
                <a:cxn ang="0">
                  <a:pos x="46" y="185"/>
                </a:cxn>
                <a:cxn ang="0">
                  <a:pos x="685" y="1052"/>
                </a:cxn>
                <a:cxn ang="0">
                  <a:pos x="708" y="1075"/>
                </a:cxn>
                <a:cxn ang="0">
                  <a:pos x="834" y="1126"/>
                </a:cxn>
                <a:cxn ang="0">
                  <a:pos x="959" y="1075"/>
                </a:cxn>
                <a:cxn ang="0">
                  <a:pos x="959" y="824"/>
                </a:cxn>
                <a:cxn ang="0">
                  <a:pos x="229" y="48"/>
                </a:cxn>
                <a:cxn ang="0">
                  <a:pos x="129" y="0"/>
                </a:cxn>
              </a:cxnLst>
              <a:rect l="0" t="0" r="r" b="b"/>
              <a:pathLst>
                <a:path w="1028" h="1127" extrusionOk="0">
                  <a:moveTo>
                    <a:pt x="129" y="0"/>
                  </a:moveTo>
                  <a:cubicBezTo>
                    <a:pt x="107" y="0"/>
                    <a:pt x="87" y="8"/>
                    <a:pt x="69" y="25"/>
                  </a:cubicBezTo>
                  <a:cubicBezTo>
                    <a:pt x="1" y="71"/>
                    <a:pt x="1" y="139"/>
                    <a:pt x="46" y="185"/>
                  </a:cubicBezTo>
                  <a:lnTo>
                    <a:pt x="685" y="1052"/>
                  </a:lnTo>
                  <a:cubicBezTo>
                    <a:pt x="708" y="1052"/>
                    <a:pt x="708" y="1075"/>
                    <a:pt x="708" y="1075"/>
                  </a:cubicBezTo>
                  <a:cubicBezTo>
                    <a:pt x="742" y="1109"/>
                    <a:pt x="788" y="1126"/>
                    <a:pt x="834" y="1126"/>
                  </a:cubicBezTo>
                  <a:cubicBezTo>
                    <a:pt x="879" y="1126"/>
                    <a:pt x="925" y="1109"/>
                    <a:pt x="959" y="1075"/>
                  </a:cubicBezTo>
                  <a:cubicBezTo>
                    <a:pt x="1028" y="1006"/>
                    <a:pt x="1028" y="892"/>
                    <a:pt x="959" y="824"/>
                  </a:cubicBezTo>
                  <a:lnTo>
                    <a:pt x="229" y="48"/>
                  </a:lnTo>
                  <a:cubicBezTo>
                    <a:pt x="201" y="20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2" name="Google Shape;2928;p34"/>
            <p:cNvSpPr>
              <a:spLocks/>
            </p:cNvSpPr>
            <p:nvPr/>
          </p:nvSpPr>
          <p:spPr bwMode="auto">
            <a:xfrm>
              <a:off x="8046096" y="2946723"/>
              <a:ext cx="14348" cy="23029"/>
            </a:xfrm>
            <a:custGeom>
              <a:avLst/>
              <a:gdLst/>
              <a:ahLst/>
              <a:cxnLst>
                <a:cxn ang="0">
                  <a:pos x="132" y="1"/>
                </a:cxn>
                <a:cxn ang="0">
                  <a:pos x="92" y="10"/>
                </a:cxn>
                <a:cxn ang="0">
                  <a:pos x="23" y="170"/>
                </a:cxn>
                <a:cxn ang="0">
                  <a:pos x="434" y="1174"/>
                </a:cxn>
                <a:cxn ang="0">
                  <a:pos x="612" y="1283"/>
                </a:cxn>
                <a:cxn ang="0">
                  <a:pos x="685" y="1265"/>
                </a:cxn>
                <a:cxn ang="0">
                  <a:pos x="754" y="1014"/>
                </a:cxn>
                <a:cxn ang="0">
                  <a:pos x="229" y="56"/>
                </a:cxn>
                <a:cxn ang="0">
                  <a:pos x="132" y="1"/>
                </a:cxn>
              </a:cxnLst>
              <a:rect l="0" t="0" r="r" b="b"/>
              <a:pathLst>
                <a:path w="800" h="1284" extrusionOk="0">
                  <a:moveTo>
                    <a:pt x="132" y="1"/>
                  </a:moveTo>
                  <a:cubicBezTo>
                    <a:pt x="118" y="1"/>
                    <a:pt x="104" y="4"/>
                    <a:pt x="92" y="10"/>
                  </a:cubicBezTo>
                  <a:cubicBezTo>
                    <a:pt x="23" y="33"/>
                    <a:pt x="0" y="101"/>
                    <a:pt x="23" y="170"/>
                  </a:cubicBezTo>
                  <a:lnTo>
                    <a:pt x="434" y="1174"/>
                  </a:lnTo>
                  <a:cubicBezTo>
                    <a:pt x="484" y="1241"/>
                    <a:pt x="546" y="1283"/>
                    <a:pt x="612" y="1283"/>
                  </a:cubicBezTo>
                  <a:cubicBezTo>
                    <a:pt x="636" y="1283"/>
                    <a:pt x="661" y="1277"/>
                    <a:pt x="685" y="1265"/>
                  </a:cubicBezTo>
                  <a:cubicBezTo>
                    <a:pt x="776" y="1197"/>
                    <a:pt x="799" y="1105"/>
                    <a:pt x="754" y="1014"/>
                  </a:cubicBezTo>
                  <a:lnTo>
                    <a:pt x="229" y="56"/>
                  </a:lnTo>
                  <a:cubicBezTo>
                    <a:pt x="212" y="22"/>
                    <a:pt x="171" y="1"/>
                    <a:pt x="132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3" name="Google Shape;2929;p34"/>
            <p:cNvSpPr>
              <a:spLocks/>
            </p:cNvSpPr>
            <p:nvPr/>
          </p:nvSpPr>
          <p:spPr bwMode="auto">
            <a:xfrm>
              <a:off x="8065343" y="2938705"/>
              <a:ext cx="11066" cy="2426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23" y="160"/>
                </a:cxn>
                <a:cxn ang="0">
                  <a:pos x="251" y="1210"/>
                </a:cxn>
                <a:cxn ang="0">
                  <a:pos x="251" y="1233"/>
                </a:cxn>
                <a:cxn ang="0">
                  <a:pos x="431" y="1353"/>
                </a:cxn>
                <a:cxn ang="0">
                  <a:pos x="479" y="1347"/>
                </a:cxn>
                <a:cxn ang="0">
                  <a:pos x="594" y="1119"/>
                </a:cxn>
                <a:cxn ang="0">
                  <a:pos x="251" y="92"/>
                </a:cxn>
                <a:cxn ang="0">
                  <a:pos x="114" y="0"/>
                </a:cxn>
              </a:cxnLst>
              <a:rect l="0" t="0" r="r" b="b"/>
              <a:pathLst>
                <a:path w="617" h="1353" extrusionOk="0">
                  <a:moveTo>
                    <a:pt x="114" y="0"/>
                  </a:moveTo>
                  <a:cubicBezTo>
                    <a:pt x="46" y="23"/>
                    <a:pt x="0" y="92"/>
                    <a:pt x="23" y="160"/>
                  </a:cubicBezTo>
                  <a:lnTo>
                    <a:pt x="251" y="1210"/>
                  </a:lnTo>
                  <a:cubicBezTo>
                    <a:pt x="251" y="1210"/>
                    <a:pt x="251" y="1233"/>
                    <a:pt x="251" y="1233"/>
                  </a:cubicBezTo>
                  <a:cubicBezTo>
                    <a:pt x="270" y="1309"/>
                    <a:pt x="352" y="1353"/>
                    <a:pt x="431" y="1353"/>
                  </a:cubicBezTo>
                  <a:cubicBezTo>
                    <a:pt x="447" y="1353"/>
                    <a:pt x="464" y="1351"/>
                    <a:pt x="479" y="1347"/>
                  </a:cubicBezTo>
                  <a:cubicBezTo>
                    <a:pt x="571" y="1301"/>
                    <a:pt x="616" y="1210"/>
                    <a:pt x="594" y="1119"/>
                  </a:cubicBezTo>
                  <a:lnTo>
                    <a:pt x="251" y="92"/>
                  </a:lnTo>
                  <a:cubicBezTo>
                    <a:pt x="228" y="23"/>
                    <a:pt x="160" y="0"/>
                    <a:pt x="114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4" name="Google Shape;2930;p34"/>
            <p:cNvSpPr>
              <a:spLocks/>
            </p:cNvSpPr>
            <p:nvPr/>
          </p:nvSpPr>
          <p:spPr bwMode="auto">
            <a:xfrm>
              <a:off x="8025629" y="2950957"/>
              <a:ext cx="120366" cy="110896"/>
            </a:xfrm>
            <a:custGeom>
              <a:avLst/>
              <a:gdLst/>
              <a:ahLst/>
              <a:cxnLst>
                <a:cxn ang="0">
                  <a:pos x="3349" y="0"/>
                </a:cxn>
                <a:cxn ang="0">
                  <a:pos x="365" y="2467"/>
                </a:cxn>
                <a:cxn ang="0">
                  <a:pos x="2716" y="6119"/>
                </a:cxn>
                <a:cxn ang="0">
                  <a:pos x="3339" y="6183"/>
                </a:cxn>
                <a:cxn ang="0">
                  <a:pos x="6345" y="3723"/>
                </a:cxn>
                <a:cxn ang="0">
                  <a:pos x="3994" y="71"/>
                </a:cxn>
                <a:cxn ang="0">
                  <a:pos x="3349" y="0"/>
                </a:cxn>
              </a:cxnLst>
              <a:rect l="0" t="0" r="r" b="b"/>
              <a:pathLst>
                <a:path w="6711" h="6183" extrusionOk="0">
                  <a:moveTo>
                    <a:pt x="3349" y="0"/>
                  </a:moveTo>
                  <a:cubicBezTo>
                    <a:pt x="1928" y="0"/>
                    <a:pt x="663" y="1018"/>
                    <a:pt x="365" y="2467"/>
                  </a:cubicBezTo>
                  <a:cubicBezTo>
                    <a:pt x="0" y="4134"/>
                    <a:pt x="1073" y="5777"/>
                    <a:pt x="2716" y="6119"/>
                  </a:cubicBezTo>
                  <a:cubicBezTo>
                    <a:pt x="2925" y="6162"/>
                    <a:pt x="3134" y="6183"/>
                    <a:pt x="3339" y="6183"/>
                  </a:cubicBezTo>
                  <a:cubicBezTo>
                    <a:pt x="4769" y="6183"/>
                    <a:pt x="6046" y="5180"/>
                    <a:pt x="6345" y="3723"/>
                  </a:cubicBezTo>
                  <a:cubicBezTo>
                    <a:pt x="6711" y="2056"/>
                    <a:pt x="5661" y="413"/>
                    <a:pt x="3994" y="71"/>
                  </a:cubicBezTo>
                  <a:cubicBezTo>
                    <a:pt x="3778" y="23"/>
                    <a:pt x="3561" y="0"/>
                    <a:pt x="334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5" name="Google Shape;2931;p34"/>
            <p:cNvSpPr>
              <a:spLocks/>
            </p:cNvSpPr>
            <p:nvPr/>
          </p:nvSpPr>
          <p:spPr bwMode="auto">
            <a:xfrm>
              <a:off x="8026848" y="2955961"/>
              <a:ext cx="119559" cy="110412"/>
            </a:xfrm>
            <a:custGeom>
              <a:avLst/>
              <a:gdLst/>
              <a:ahLst/>
              <a:cxnLst>
                <a:cxn ang="0">
                  <a:pos x="3324" y="1"/>
                </a:cxn>
                <a:cxn ang="0">
                  <a:pos x="343" y="2439"/>
                </a:cxn>
                <a:cxn ang="0">
                  <a:pos x="2694" y="6091"/>
                </a:cxn>
                <a:cxn ang="0">
                  <a:pos x="3309" y="6155"/>
                </a:cxn>
                <a:cxn ang="0">
                  <a:pos x="6300" y="3695"/>
                </a:cxn>
                <a:cxn ang="0">
                  <a:pos x="3949" y="66"/>
                </a:cxn>
                <a:cxn ang="0">
                  <a:pos x="3324" y="1"/>
                </a:cxn>
              </a:cxnLst>
              <a:rect l="0" t="0" r="r" b="b"/>
              <a:pathLst>
                <a:path w="6666" h="6156" extrusionOk="0">
                  <a:moveTo>
                    <a:pt x="3324" y="1"/>
                  </a:moveTo>
                  <a:cubicBezTo>
                    <a:pt x="1913" y="1"/>
                    <a:pt x="642" y="986"/>
                    <a:pt x="343" y="2439"/>
                  </a:cubicBezTo>
                  <a:cubicBezTo>
                    <a:pt x="1" y="4106"/>
                    <a:pt x="1050" y="5726"/>
                    <a:pt x="2694" y="6091"/>
                  </a:cubicBezTo>
                  <a:cubicBezTo>
                    <a:pt x="2900" y="6134"/>
                    <a:pt x="3106" y="6155"/>
                    <a:pt x="3309" y="6155"/>
                  </a:cubicBezTo>
                  <a:cubicBezTo>
                    <a:pt x="4724" y="6155"/>
                    <a:pt x="6001" y="5152"/>
                    <a:pt x="6300" y="3695"/>
                  </a:cubicBezTo>
                  <a:cubicBezTo>
                    <a:pt x="6665" y="2028"/>
                    <a:pt x="5593" y="408"/>
                    <a:pt x="3949" y="66"/>
                  </a:cubicBezTo>
                  <a:cubicBezTo>
                    <a:pt x="3740" y="22"/>
                    <a:pt x="3531" y="1"/>
                    <a:pt x="3324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6" name="Google Shape;2932;p34"/>
            <p:cNvSpPr>
              <a:spLocks/>
            </p:cNvSpPr>
            <p:nvPr/>
          </p:nvSpPr>
          <p:spPr bwMode="auto">
            <a:xfrm>
              <a:off x="8030938" y="2966706"/>
              <a:ext cx="77392" cy="71850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29" y="1589"/>
                </a:cxn>
                <a:cxn ang="0">
                  <a:pos x="1735" y="3963"/>
                </a:cxn>
                <a:cxn ang="0">
                  <a:pos x="2141" y="4006"/>
                </a:cxn>
                <a:cxn ang="0">
                  <a:pos x="4086" y="2411"/>
                </a:cxn>
                <a:cxn ang="0">
                  <a:pos x="2557" y="37"/>
                </a:cxn>
                <a:cxn ang="0">
                  <a:pos x="2182" y="1"/>
                </a:cxn>
              </a:cxnLst>
              <a:rect l="0" t="0" r="r" b="b"/>
              <a:pathLst>
                <a:path w="4315" h="4006" extrusionOk="0">
                  <a:moveTo>
                    <a:pt x="2182" y="1"/>
                  </a:moveTo>
                  <a:cubicBezTo>
                    <a:pt x="1268" y="1"/>
                    <a:pt x="430" y="645"/>
                    <a:pt x="229" y="1589"/>
                  </a:cubicBezTo>
                  <a:cubicBezTo>
                    <a:pt x="1" y="2685"/>
                    <a:pt x="686" y="3735"/>
                    <a:pt x="1735" y="3963"/>
                  </a:cubicBezTo>
                  <a:cubicBezTo>
                    <a:pt x="1872" y="3992"/>
                    <a:pt x="2007" y="4006"/>
                    <a:pt x="2141" y="4006"/>
                  </a:cubicBezTo>
                  <a:cubicBezTo>
                    <a:pt x="3061" y="4006"/>
                    <a:pt x="3887" y="3348"/>
                    <a:pt x="4086" y="2411"/>
                  </a:cubicBezTo>
                  <a:cubicBezTo>
                    <a:pt x="4315" y="1338"/>
                    <a:pt x="3630" y="265"/>
                    <a:pt x="2557" y="37"/>
                  </a:cubicBezTo>
                  <a:cubicBezTo>
                    <a:pt x="2432" y="13"/>
                    <a:pt x="2306" y="1"/>
                    <a:pt x="218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7" name="Google Shape;2933;p34"/>
            <p:cNvSpPr>
              <a:spLocks/>
            </p:cNvSpPr>
            <p:nvPr/>
          </p:nvSpPr>
          <p:spPr bwMode="auto">
            <a:xfrm>
              <a:off x="8093182" y="2999604"/>
              <a:ext cx="27029" cy="17828"/>
            </a:xfrm>
            <a:custGeom>
              <a:avLst/>
              <a:gdLst/>
              <a:ahLst/>
              <a:cxnLst>
                <a:cxn ang="0">
                  <a:pos x="627" y="1"/>
                </a:cxn>
                <a:cxn ang="0">
                  <a:pos x="46" y="326"/>
                </a:cxn>
                <a:cxn ang="0">
                  <a:pos x="639" y="965"/>
                </a:cxn>
                <a:cxn ang="0">
                  <a:pos x="877" y="993"/>
                </a:cxn>
                <a:cxn ang="0">
                  <a:pos x="1438" y="668"/>
                </a:cxn>
                <a:cxn ang="0">
                  <a:pos x="868" y="29"/>
                </a:cxn>
                <a:cxn ang="0">
                  <a:pos x="627" y="1"/>
                </a:cxn>
              </a:cxnLst>
              <a:rect l="0" t="0" r="r" b="b"/>
              <a:pathLst>
                <a:path w="1507" h="994" extrusionOk="0">
                  <a:moveTo>
                    <a:pt x="627" y="1"/>
                  </a:moveTo>
                  <a:cubicBezTo>
                    <a:pt x="339" y="1"/>
                    <a:pt x="100" y="128"/>
                    <a:pt x="46" y="326"/>
                  </a:cubicBezTo>
                  <a:cubicBezTo>
                    <a:pt x="0" y="600"/>
                    <a:pt x="251" y="874"/>
                    <a:pt x="639" y="965"/>
                  </a:cubicBezTo>
                  <a:cubicBezTo>
                    <a:pt x="721" y="984"/>
                    <a:pt x="801" y="993"/>
                    <a:pt x="877" y="993"/>
                  </a:cubicBezTo>
                  <a:cubicBezTo>
                    <a:pt x="1160" y="993"/>
                    <a:pt x="1384" y="866"/>
                    <a:pt x="1438" y="668"/>
                  </a:cubicBezTo>
                  <a:cubicBezTo>
                    <a:pt x="1507" y="417"/>
                    <a:pt x="1256" y="120"/>
                    <a:pt x="868" y="29"/>
                  </a:cubicBezTo>
                  <a:cubicBezTo>
                    <a:pt x="786" y="10"/>
                    <a:pt x="705" y="1"/>
                    <a:pt x="6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8" name="Google Shape;2934;p34"/>
            <p:cNvSpPr>
              <a:spLocks/>
            </p:cNvSpPr>
            <p:nvPr/>
          </p:nvSpPr>
          <p:spPr bwMode="auto">
            <a:xfrm>
              <a:off x="8189795" y="3149153"/>
              <a:ext cx="36051" cy="9596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28" y="389"/>
                </a:cxn>
                <a:cxn ang="0">
                  <a:pos x="703" y="411"/>
                </a:cxn>
                <a:cxn ang="0">
                  <a:pos x="47" y="320"/>
                </a:cxn>
                <a:cxn ang="0">
                  <a:pos x="27" y="311"/>
                </a:cxn>
                <a:cxn ang="0">
                  <a:pos x="1" y="343"/>
                </a:cxn>
                <a:cxn ang="0">
                  <a:pos x="24" y="389"/>
                </a:cxn>
                <a:cxn ang="0">
                  <a:pos x="728" y="534"/>
                </a:cxn>
                <a:cxn ang="0">
                  <a:pos x="1051" y="503"/>
                </a:cxn>
                <a:cxn ang="0">
                  <a:pos x="1987" y="69"/>
                </a:cxn>
                <a:cxn ang="0">
                  <a:pos x="1987" y="1"/>
                </a:cxn>
              </a:cxnLst>
              <a:rect l="0" t="0" r="r" b="b"/>
              <a:pathLst>
                <a:path w="2010" h="535" extrusionOk="0">
                  <a:moveTo>
                    <a:pt x="1918" y="1"/>
                  </a:moveTo>
                  <a:cubicBezTo>
                    <a:pt x="1644" y="183"/>
                    <a:pt x="1348" y="320"/>
                    <a:pt x="1028" y="389"/>
                  </a:cubicBezTo>
                  <a:cubicBezTo>
                    <a:pt x="922" y="404"/>
                    <a:pt x="813" y="411"/>
                    <a:pt x="703" y="411"/>
                  </a:cubicBezTo>
                  <a:cubicBezTo>
                    <a:pt x="483" y="411"/>
                    <a:pt x="260" y="381"/>
                    <a:pt x="47" y="320"/>
                  </a:cubicBezTo>
                  <a:cubicBezTo>
                    <a:pt x="40" y="313"/>
                    <a:pt x="33" y="311"/>
                    <a:pt x="27" y="311"/>
                  </a:cubicBezTo>
                  <a:cubicBezTo>
                    <a:pt x="12" y="311"/>
                    <a:pt x="1" y="327"/>
                    <a:pt x="1" y="343"/>
                  </a:cubicBezTo>
                  <a:cubicBezTo>
                    <a:pt x="1" y="366"/>
                    <a:pt x="1" y="389"/>
                    <a:pt x="24" y="389"/>
                  </a:cubicBezTo>
                  <a:cubicBezTo>
                    <a:pt x="244" y="483"/>
                    <a:pt x="487" y="534"/>
                    <a:pt x="728" y="534"/>
                  </a:cubicBezTo>
                  <a:cubicBezTo>
                    <a:pt x="837" y="534"/>
                    <a:pt x="945" y="524"/>
                    <a:pt x="1051" y="503"/>
                  </a:cubicBezTo>
                  <a:cubicBezTo>
                    <a:pt x="1393" y="457"/>
                    <a:pt x="1736" y="320"/>
                    <a:pt x="1987" y="69"/>
                  </a:cubicBezTo>
                  <a:cubicBezTo>
                    <a:pt x="2010" y="46"/>
                    <a:pt x="2010" y="23"/>
                    <a:pt x="1987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49" name="Google Shape;2935;p34"/>
            <p:cNvSpPr>
              <a:spLocks/>
            </p:cNvSpPr>
            <p:nvPr/>
          </p:nvSpPr>
          <p:spPr bwMode="auto">
            <a:xfrm>
              <a:off x="8283968" y="2877285"/>
              <a:ext cx="119021" cy="96135"/>
            </a:xfrm>
            <a:custGeom>
              <a:avLst/>
              <a:gdLst/>
              <a:ahLst/>
              <a:cxnLst>
                <a:cxn ang="0">
                  <a:pos x="2262" y="1"/>
                </a:cxn>
                <a:cxn ang="0">
                  <a:pos x="1827" y="92"/>
                </a:cxn>
                <a:cxn ang="0">
                  <a:pos x="4018" y="4566"/>
                </a:cxn>
                <a:cxn ang="0">
                  <a:pos x="5945" y="5360"/>
                </a:cxn>
                <a:cxn ang="0">
                  <a:pos x="6392" y="4269"/>
                </a:cxn>
                <a:cxn ang="0">
                  <a:pos x="2262" y="1"/>
                </a:cxn>
              </a:cxnLst>
              <a:rect l="0" t="0" r="r" b="b"/>
              <a:pathLst>
                <a:path w="6636" h="5360" extrusionOk="0">
                  <a:moveTo>
                    <a:pt x="2262" y="1"/>
                  </a:moveTo>
                  <a:cubicBezTo>
                    <a:pt x="2113" y="1"/>
                    <a:pt x="1967" y="29"/>
                    <a:pt x="1827" y="92"/>
                  </a:cubicBezTo>
                  <a:cubicBezTo>
                    <a:pt x="1" y="914"/>
                    <a:pt x="3470" y="4155"/>
                    <a:pt x="4018" y="4566"/>
                  </a:cubicBezTo>
                  <a:cubicBezTo>
                    <a:pt x="4355" y="4808"/>
                    <a:pt x="5326" y="5360"/>
                    <a:pt x="5945" y="5360"/>
                  </a:cubicBezTo>
                  <a:cubicBezTo>
                    <a:pt x="6376" y="5360"/>
                    <a:pt x="6635" y="5093"/>
                    <a:pt x="6392" y="4269"/>
                  </a:cubicBezTo>
                  <a:cubicBezTo>
                    <a:pt x="6392" y="4269"/>
                    <a:pt x="4073" y="1"/>
                    <a:pt x="226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0" name="Google Shape;2936;p34"/>
            <p:cNvSpPr>
              <a:spLocks/>
            </p:cNvSpPr>
            <p:nvPr/>
          </p:nvSpPr>
          <p:spPr bwMode="auto">
            <a:xfrm>
              <a:off x="8011476" y="2864298"/>
              <a:ext cx="136562" cy="77697"/>
            </a:xfrm>
            <a:custGeom>
              <a:avLst/>
              <a:gdLst/>
              <a:ahLst/>
              <a:cxnLst>
                <a:cxn ang="0">
                  <a:pos x="5301" y="1"/>
                </a:cxn>
                <a:cxn ang="0">
                  <a:pos x="584" y="3121"/>
                </a:cxn>
                <a:cxn ang="0">
                  <a:pos x="1149" y="4331"/>
                </a:cxn>
                <a:cxn ang="0">
                  <a:pos x="2775" y="4011"/>
                </a:cxn>
                <a:cxn ang="0">
                  <a:pos x="6039" y="245"/>
                </a:cxn>
                <a:cxn ang="0">
                  <a:pos x="5301" y="1"/>
                </a:cxn>
              </a:cxnLst>
              <a:rect l="0" t="0" r="r" b="b"/>
              <a:pathLst>
                <a:path w="7614" h="4332" extrusionOk="0">
                  <a:moveTo>
                    <a:pt x="5301" y="1"/>
                  </a:moveTo>
                  <a:cubicBezTo>
                    <a:pt x="3498" y="1"/>
                    <a:pt x="584" y="3121"/>
                    <a:pt x="584" y="3121"/>
                  </a:cubicBezTo>
                  <a:cubicBezTo>
                    <a:pt x="0" y="4069"/>
                    <a:pt x="478" y="4331"/>
                    <a:pt x="1149" y="4331"/>
                  </a:cubicBezTo>
                  <a:cubicBezTo>
                    <a:pt x="1738" y="4331"/>
                    <a:pt x="2476" y="4129"/>
                    <a:pt x="2775" y="4011"/>
                  </a:cubicBezTo>
                  <a:cubicBezTo>
                    <a:pt x="3414" y="3738"/>
                    <a:pt x="7614" y="1523"/>
                    <a:pt x="6039" y="245"/>
                  </a:cubicBezTo>
                  <a:cubicBezTo>
                    <a:pt x="5829" y="75"/>
                    <a:pt x="5578" y="1"/>
                    <a:pt x="5301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1" name="Google Shape;2937;p34"/>
            <p:cNvSpPr>
              <a:spLocks/>
            </p:cNvSpPr>
            <p:nvPr/>
          </p:nvSpPr>
          <p:spPr bwMode="auto">
            <a:xfrm>
              <a:off x="8151731" y="2944840"/>
              <a:ext cx="66326" cy="136759"/>
            </a:xfrm>
            <a:custGeom>
              <a:avLst/>
              <a:gdLst/>
              <a:ahLst/>
              <a:cxnLst>
                <a:cxn ang="0">
                  <a:pos x="3584" y="1"/>
                </a:cxn>
                <a:cxn ang="0">
                  <a:pos x="3515" y="69"/>
                </a:cxn>
                <a:cxn ang="0">
                  <a:pos x="3492" y="1530"/>
                </a:cxn>
                <a:cxn ang="0">
                  <a:pos x="3378" y="2968"/>
                </a:cxn>
                <a:cxn ang="0">
                  <a:pos x="3127" y="4383"/>
                </a:cxn>
                <a:cxn ang="0">
                  <a:pos x="2990" y="4680"/>
                </a:cxn>
                <a:cxn ang="0">
                  <a:pos x="2831" y="4817"/>
                </a:cxn>
                <a:cxn ang="0">
                  <a:pos x="2765" y="4820"/>
                </a:cxn>
                <a:cxn ang="0">
                  <a:pos x="2191" y="4657"/>
                </a:cxn>
                <a:cxn ang="0">
                  <a:pos x="1530" y="4383"/>
                </a:cxn>
                <a:cxn ang="0">
                  <a:pos x="914" y="4225"/>
                </a:cxn>
                <a:cxn ang="0">
                  <a:pos x="731" y="4246"/>
                </a:cxn>
                <a:cxn ang="0">
                  <a:pos x="525" y="4338"/>
                </a:cxn>
                <a:cxn ang="0">
                  <a:pos x="434" y="4406"/>
                </a:cxn>
                <a:cxn ang="0">
                  <a:pos x="365" y="4475"/>
                </a:cxn>
                <a:cxn ang="0">
                  <a:pos x="137" y="4840"/>
                </a:cxn>
                <a:cxn ang="0">
                  <a:pos x="23" y="5205"/>
                </a:cxn>
                <a:cxn ang="0">
                  <a:pos x="0" y="5410"/>
                </a:cxn>
                <a:cxn ang="0">
                  <a:pos x="0" y="5593"/>
                </a:cxn>
                <a:cxn ang="0">
                  <a:pos x="69" y="5981"/>
                </a:cxn>
                <a:cxn ang="0">
                  <a:pos x="228" y="6346"/>
                </a:cxn>
                <a:cxn ang="0">
                  <a:pos x="731" y="6917"/>
                </a:cxn>
                <a:cxn ang="0">
                  <a:pos x="2032" y="7624"/>
                </a:cxn>
                <a:cxn ang="0">
                  <a:pos x="2123" y="7579"/>
                </a:cxn>
                <a:cxn ang="0">
                  <a:pos x="2077" y="7510"/>
                </a:cxn>
                <a:cxn ang="0">
                  <a:pos x="868" y="6757"/>
                </a:cxn>
                <a:cxn ang="0">
                  <a:pos x="434" y="6232"/>
                </a:cxn>
                <a:cxn ang="0">
                  <a:pos x="297" y="5912"/>
                </a:cxn>
                <a:cxn ang="0">
                  <a:pos x="251" y="5593"/>
                </a:cxn>
                <a:cxn ang="0">
                  <a:pos x="251" y="5433"/>
                </a:cxn>
                <a:cxn ang="0">
                  <a:pos x="297" y="5251"/>
                </a:cxn>
                <a:cxn ang="0">
                  <a:pos x="388" y="4931"/>
                </a:cxn>
                <a:cxn ang="0">
                  <a:pos x="799" y="4520"/>
                </a:cxn>
                <a:cxn ang="0">
                  <a:pos x="925" y="4506"/>
                </a:cxn>
                <a:cxn ang="0">
                  <a:pos x="1415" y="4634"/>
                </a:cxn>
                <a:cxn ang="0">
                  <a:pos x="2077" y="4931"/>
                </a:cxn>
                <a:cxn ang="0">
                  <a:pos x="2853" y="5114"/>
                </a:cxn>
                <a:cxn ang="0">
                  <a:pos x="3241" y="4817"/>
                </a:cxn>
                <a:cxn ang="0">
                  <a:pos x="3401" y="4452"/>
                </a:cxn>
                <a:cxn ang="0">
                  <a:pos x="3629" y="2991"/>
                </a:cxn>
                <a:cxn ang="0">
                  <a:pos x="3652" y="69"/>
                </a:cxn>
                <a:cxn ang="0">
                  <a:pos x="3584" y="1"/>
                </a:cxn>
              </a:cxnLst>
              <a:rect l="0" t="0" r="r" b="b"/>
              <a:pathLst>
                <a:path w="3698" h="7625" extrusionOk="0">
                  <a:moveTo>
                    <a:pt x="3584" y="1"/>
                  </a:moveTo>
                  <a:cubicBezTo>
                    <a:pt x="3538" y="1"/>
                    <a:pt x="3515" y="46"/>
                    <a:pt x="3515" y="69"/>
                  </a:cubicBezTo>
                  <a:cubicBezTo>
                    <a:pt x="3515" y="549"/>
                    <a:pt x="3515" y="1051"/>
                    <a:pt x="3492" y="1530"/>
                  </a:cubicBezTo>
                  <a:cubicBezTo>
                    <a:pt x="3470" y="2009"/>
                    <a:pt x="3447" y="2489"/>
                    <a:pt x="3378" y="2968"/>
                  </a:cubicBezTo>
                  <a:cubicBezTo>
                    <a:pt x="3333" y="3447"/>
                    <a:pt x="3287" y="3927"/>
                    <a:pt x="3127" y="4383"/>
                  </a:cubicBezTo>
                  <a:cubicBezTo>
                    <a:pt x="3104" y="4497"/>
                    <a:pt x="3059" y="4589"/>
                    <a:pt x="2990" y="4680"/>
                  </a:cubicBezTo>
                  <a:cubicBezTo>
                    <a:pt x="2945" y="4771"/>
                    <a:pt x="2876" y="4817"/>
                    <a:pt x="2831" y="4817"/>
                  </a:cubicBezTo>
                  <a:cubicBezTo>
                    <a:pt x="2809" y="4819"/>
                    <a:pt x="2787" y="4820"/>
                    <a:pt x="2765" y="4820"/>
                  </a:cubicBezTo>
                  <a:cubicBezTo>
                    <a:pt x="2577" y="4820"/>
                    <a:pt x="2375" y="4739"/>
                    <a:pt x="2191" y="4657"/>
                  </a:cubicBezTo>
                  <a:cubicBezTo>
                    <a:pt x="1963" y="4566"/>
                    <a:pt x="1758" y="4475"/>
                    <a:pt x="1530" y="4383"/>
                  </a:cubicBezTo>
                  <a:cubicBezTo>
                    <a:pt x="1332" y="4311"/>
                    <a:pt x="1134" y="4225"/>
                    <a:pt x="914" y="4225"/>
                  </a:cubicBezTo>
                  <a:cubicBezTo>
                    <a:pt x="855" y="4225"/>
                    <a:pt x="794" y="4232"/>
                    <a:pt x="731" y="4246"/>
                  </a:cubicBezTo>
                  <a:cubicBezTo>
                    <a:pt x="662" y="4269"/>
                    <a:pt x="594" y="4292"/>
                    <a:pt x="525" y="4338"/>
                  </a:cubicBezTo>
                  <a:lnTo>
                    <a:pt x="434" y="4406"/>
                  </a:lnTo>
                  <a:cubicBezTo>
                    <a:pt x="411" y="4429"/>
                    <a:pt x="388" y="4452"/>
                    <a:pt x="365" y="4475"/>
                  </a:cubicBezTo>
                  <a:cubicBezTo>
                    <a:pt x="251" y="4589"/>
                    <a:pt x="206" y="4703"/>
                    <a:pt x="137" y="4840"/>
                  </a:cubicBezTo>
                  <a:cubicBezTo>
                    <a:pt x="92" y="4954"/>
                    <a:pt x="46" y="5068"/>
                    <a:pt x="23" y="5205"/>
                  </a:cubicBezTo>
                  <a:lnTo>
                    <a:pt x="0" y="5410"/>
                  </a:lnTo>
                  <a:cubicBezTo>
                    <a:pt x="0" y="5456"/>
                    <a:pt x="0" y="5524"/>
                    <a:pt x="0" y="5593"/>
                  </a:cubicBezTo>
                  <a:cubicBezTo>
                    <a:pt x="0" y="5730"/>
                    <a:pt x="46" y="5867"/>
                    <a:pt x="69" y="5981"/>
                  </a:cubicBezTo>
                  <a:cubicBezTo>
                    <a:pt x="114" y="6118"/>
                    <a:pt x="160" y="6232"/>
                    <a:pt x="228" y="6346"/>
                  </a:cubicBezTo>
                  <a:cubicBezTo>
                    <a:pt x="365" y="6574"/>
                    <a:pt x="548" y="6757"/>
                    <a:pt x="731" y="6917"/>
                  </a:cubicBezTo>
                  <a:cubicBezTo>
                    <a:pt x="1119" y="7236"/>
                    <a:pt x="1575" y="7465"/>
                    <a:pt x="2032" y="7624"/>
                  </a:cubicBezTo>
                  <a:cubicBezTo>
                    <a:pt x="2077" y="7624"/>
                    <a:pt x="2100" y="7624"/>
                    <a:pt x="2123" y="7579"/>
                  </a:cubicBezTo>
                  <a:cubicBezTo>
                    <a:pt x="2123" y="7556"/>
                    <a:pt x="2100" y="7533"/>
                    <a:pt x="2077" y="7510"/>
                  </a:cubicBezTo>
                  <a:cubicBezTo>
                    <a:pt x="1644" y="7328"/>
                    <a:pt x="1210" y="7077"/>
                    <a:pt x="868" y="6757"/>
                  </a:cubicBezTo>
                  <a:cubicBezTo>
                    <a:pt x="708" y="6597"/>
                    <a:pt x="548" y="6437"/>
                    <a:pt x="434" y="6232"/>
                  </a:cubicBezTo>
                  <a:cubicBezTo>
                    <a:pt x="365" y="6141"/>
                    <a:pt x="343" y="6027"/>
                    <a:pt x="297" y="5912"/>
                  </a:cubicBezTo>
                  <a:cubicBezTo>
                    <a:pt x="274" y="5798"/>
                    <a:pt x="251" y="5707"/>
                    <a:pt x="251" y="5593"/>
                  </a:cubicBezTo>
                  <a:cubicBezTo>
                    <a:pt x="251" y="5524"/>
                    <a:pt x="251" y="5479"/>
                    <a:pt x="251" y="5433"/>
                  </a:cubicBezTo>
                  <a:lnTo>
                    <a:pt x="297" y="5251"/>
                  </a:lnTo>
                  <a:cubicBezTo>
                    <a:pt x="297" y="5136"/>
                    <a:pt x="343" y="5045"/>
                    <a:pt x="388" y="4931"/>
                  </a:cubicBezTo>
                  <a:cubicBezTo>
                    <a:pt x="480" y="4726"/>
                    <a:pt x="617" y="4566"/>
                    <a:pt x="799" y="4520"/>
                  </a:cubicBezTo>
                  <a:cubicBezTo>
                    <a:pt x="839" y="4510"/>
                    <a:pt x="881" y="4506"/>
                    <a:pt x="925" y="4506"/>
                  </a:cubicBezTo>
                  <a:cubicBezTo>
                    <a:pt x="1081" y="4506"/>
                    <a:pt x="1255" y="4563"/>
                    <a:pt x="1415" y="4634"/>
                  </a:cubicBezTo>
                  <a:cubicBezTo>
                    <a:pt x="1644" y="4726"/>
                    <a:pt x="1849" y="4840"/>
                    <a:pt x="2077" y="4931"/>
                  </a:cubicBezTo>
                  <a:cubicBezTo>
                    <a:pt x="2306" y="5022"/>
                    <a:pt x="2557" y="5114"/>
                    <a:pt x="2853" y="5114"/>
                  </a:cubicBezTo>
                  <a:cubicBezTo>
                    <a:pt x="3059" y="5091"/>
                    <a:pt x="3173" y="4931"/>
                    <a:pt x="3241" y="4817"/>
                  </a:cubicBezTo>
                  <a:cubicBezTo>
                    <a:pt x="3310" y="4703"/>
                    <a:pt x="3356" y="4589"/>
                    <a:pt x="3401" y="4452"/>
                  </a:cubicBezTo>
                  <a:cubicBezTo>
                    <a:pt x="3538" y="3972"/>
                    <a:pt x="3607" y="3493"/>
                    <a:pt x="3629" y="2991"/>
                  </a:cubicBezTo>
                  <a:cubicBezTo>
                    <a:pt x="3698" y="2009"/>
                    <a:pt x="3698" y="1028"/>
                    <a:pt x="3652" y="69"/>
                  </a:cubicBezTo>
                  <a:cubicBezTo>
                    <a:pt x="3629" y="24"/>
                    <a:pt x="3607" y="1"/>
                    <a:pt x="3584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2" name="Google Shape;2938;p34"/>
            <p:cNvSpPr>
              <a:spLocks/>
            </p:cNvSpPr>
            <p:nvPr/>
          </p:nvSpPr>
          <p:spPr bwMode="auto">
            <a:xfrm>
              <a:off x="8423183" y="2973218"/>
              <a:ext cx="151484" cy="160344"/>
            </a:xfrm>
            <a:custGeom>
              <a:avLst/>
              <a:gdLst/>
              <a:ahLst/>
              <a:cxnLst>
                <a:cxn ang="0">
                  <a:pos x="3709" y="1"/>
                </a:cxn>
                <a:cxn ang="0">
                  <a:pos x="3127" y="39"/>
                </a:cxn>
                <a:cxn ang="0">
                  <a:pos x="1301" y="724"/>
                </a:cxn>
                <a:cxn ang="0">
                  <a:pos x="1005" y="3714"/>
                </a:cxn>
                <a:cxn ang="0">
                  <a:pos x="1621" y="3440"/>
                </a:cxn>
                <a:cxn ang="0">
                  <a:pos x="2100" y="3258"/>
                </a:cxn>
                <a:cxn ang="0">
                  <a:pos x="2625" y="3121"/>
                </a:cxn>
                <a:cxn ang="0">
                  <a:pos x="3105" y="3075"/>
                </a:cxn>
                <a:cxn ang="0">
                  <a:pos x="3219" y="3052"/>
                </a:cxn>
                <a:cxn ang="0">
                  <a:pos x="3802" y="3007"/>
                </a:cxn>
                <a:cxn ang="0">
                  <a:pos x="5570" y="3440"/>
                </a:cxn>
                <a:cxn ang="0">
                  <a:pos x="5730" y="3509"/>
                </a:cxn>
                <a:cxn ang="0">
                  <a:pos x="6643" y="3988"/>
                </a:cxn>
                <a:cxn ang="0">
                  <a:pos x="7464" y="4650"/>
                </a:cxn>
                <a:cxn ang="0">
                  <a:pos x="7487" y="4833"/>
                </a:cxn>
                <a:cxn ang="0">
                  <a:pos x="7382" y="4887"/>
                </a:cxn>
                <a:cxn ang="0">
                  <a:pos x="7282" y="4855"/>
                </a:cxn>
                <a:cxn ang="0">
                  <a:pos x="6665" y="4467"/>
                </a:cxn>
                <a:cxn ang="0">
                  <a:pos x="6665" y="4467"/>
                </a:cxn>
                <a:cxn ang="0">
                  <a:pos x="7053" y="5472"/>
                </a:cxn>
                <a:cxn ang="0">
                  <a:pos x="3995" y="8827"/>
                </a:cxn>
                <a:cxn ang="0">
                  <a:pos x="3448" y="8864"/>
                </a:cxn>
                <a:cxn ang="0">
                  <a:pos x="206" y="6499"/>
                </a:cxn>
                <a:cxn ang="0">
                  <a:pos x="0" y="6887"/>
                </a:cxn>
                <a:cxn ang="0">
                  <a:pos x="3698" y="8940"/>
                </a:cxn>
                <a:cxn ang="0">
                  <a:pos x="4314" y="8896"/>
                </a:cxn>
                <a:cxn ang="0">
                  <a:pos x="8126" y="3874"/>
                </a:cxn>
                <a:cxn ang="0">
                  <a:pos x="3709" y="1"/>
                </a:cxn>
              </a:cxnLst>
              <a:rect l="0" t="0" r="r" b="b"/>
              <a:pathLst>
                <a:path w="8446" h="8940" extrusionOk="0">
                  <a:moveTo>
                    <a:pt x="3709" y="1"/>
                  </a:moveTo>
                  <a:cubicBezTo>
                    <a:pt x="3517" y="1"/>
                    <a:pt x="3323" y="14"/>
                    <a:pt x="3127" y="39"/>
                  </a:cubicBezTo>
                  <a:cubicBezTo>
                    <a:pt x="2443" y="131"/>
                    <a:pt x="1826" y="382"/>
                    <a:pt x="1301" y="724"/>
                  </a:cubicBezTo>
                  <a:cubicBezTo>
                    <a:pt x="1279" y="1546"/>
                    <a:pt x="1210" y="2596"/>
                    <a:pt x="1005" y="3714"/>
                  </a:cubicBezTo>
                  <a:cubicBezTo>
                    <a:pt x="1210" y="3600"/>
                    <a:pt x="1393" y="3509"/>
                    <a:pt x="1621" y="3440"/>
                  </a:cubicBezTo>
                  <a:cubicBezTo>
                    <a:pt x="1781" y="3372"/>
                    <a:pt x="1941" y="3281"/>
                    <a:pt x="2100" y="3258"/>
                  </a:cubicBezTo>
                  <a:lnTo>
                    <a:pt x="2625" y="3121"/>
                  </a:lnTo>
                  <a:cubicBezTo>
                    <a:pt x="2785" y="3098"/>
                    <a:pt x="2945" y="3075"/>
                    <a:pt x="3105" y="3075"/>
                  </a:cubicBezTo>
                  <a:cubicBezTo>
                    <a:pt x="3150" y="3052"/>
                    <a:pt x="3173" y="3052"/>
                    <a:pt x="3219" y="3052"/>
                  </a:cubicBezTo>
                  <a:cubicBezTo>
                    <a:pt x="3416" y="3021"/>
                    <a:pt x="3611" y="3007"/>
                    <a:pt x="3802" y="3007"/>
                  </a:cubicBezTo>
                  <a:cubicBezTo>
                    <a:pt x="4451" y="3007"/>
                    <a:pt x="5058" y="3176"/>
                    <a:pt x="5570" y="3440"/>
                  </a:cubicBezTo>
                  <a:cubicBezTo>
                    <a:pt x="5615" y="3463"/>
                    <a:pt x="5661" y="3486"/>
                    <a:pt x="5730" y="3509"/>
                  </a:cubicBezTo>
                  <a:cubicBezTo>
                    <a:pt x="6049" y="3646"/>
                    <a:pt x="6346" y="3806"/>
                    <a:pt x="6643" y="3988"/>
                  </a:cubicBezTo>
                  <a:cubicBezTo>
                    <a:pt x="6939" y="4194"/>
                    <a:pt x="7213" y="4399"/>
                    <a:pt x="7464" y="4650"/>
                  </a:cubicBezTo>
                  <a:cubicBezTo>
                    <a:pt x="7533" y="4696"/>
                    <a:pt x="7533" y="4764"/>
                    <a:pt x="7487" y="4833"/>
                  </a:cubicBezTo>
                  <a:cubicBezTo>
                    <a:pt x="7462" y="4870"/>
                    <a:pt x="7423" y="4887"/>
                    <a:pt x="7382" y="4887"/>
                  </a:cubicBezTo>
                  <a:cubicBezTo>
                    <a:pt x="7348" y="4887"/>
                    <a:pt x="7312" y="4876"/>
                    <a:pt x="7282" y="4855"/>
                  </a:cubicBezTo>
                  <a:cubicBezTo>
                    <a:pt x="7099" y="4719"/>
                    <a:pt x="6871" y="4582"/>
                    <a:pt x="6665" y="4467"/>
                  </a:cubicBezTo>
                  <a:cubicBezTo>
                    <a:pt x="6871" y="4764"/>
                    <a:pt x="6985" y="5107"/>
                    <a:pt x="7053" y="5472"/>
                  </a:cubicBezTo>
                  <a:cubicBezTo>
                    <a:pt x="7259" y="7070"/>
                    <a:pt x="5889" y="8576"/>
                    <a:pt x="3995" y="8827"/>
                  </a:cubicBezTo>
                  <a:cubicBezTo>
                    <a:pt x="3811" y="8852"/>
                    <a:pt x="3628" y="8864"/>
                    <a:pt x="3448" y="8864"/>
                  </a:cubicBezTo>
                  <a:cubicBezTo>
                    <a:pt x="1824" y="8864"/>
                    <a:pt x="432" y="7876"/>
                    <a:pt x="206" y="6499"/>
                  </a:cubicBezTo>
                  <a:cubicBezTo>
                    <a:pt x="137" y="6636"/>
                    <a:pt x="69" y="6750"/>
                    <a:pt x="0" y="6887"/>
                  </a:cubicBezTo>
                  <a:cubicBezTo>
                    <a:pt x="806" y="8135"/>
                    <a:pt x="2179" y="8940"/>
                    <a:pt x="3698" y="8940"/>
                  </a:cubicBezTo>
                  <a:cubicBezTo>
                    <a:pt x="3901" y="8940"/>
                    <a:pt x="4107" y="8925"/>
                    <a:pt x="4314" y="8896"/>
                  </a:cubicBezTo>
                  <a:cubicBezTo>
                    <a:pt x="6757" y="8576"/>
                    <a:pt x="8446" y="6316"/>
                    <a:pt x="8126" y="3874"/>
                  </a:cubicBezTo>
                  <a:cubicBezTo>
                    <a:pt x="7811" y="1629"/>
                    <a:pt x="5896" y="1"/>
                    <a:pt x="370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3" name="Google Shape;2939;p34"/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4" name="Google Shape;2940;p34"/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5" name="Google Shape;2941;p34"/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6" name="Google Shape;2942;p34"/>
            <p:cNvSpPr>
              <a:spLocks/>
            </p:cNvSpPr>
            <p:nvPr/>
          </p:nvSpPr>
          <p:spPr bwMode="auto">
            <a:xfrm>
              <a:off x="8426860" y="3035265"/>
              <a:ext cx="126518" cy="96960"/>
            </a:xfrm>
            <a:custGeom>
              <a:avLst/>
              <a:gdLst/>
              <a:ahLst/>
              <a:cxnLst>
                <a:cxn ang="0">
                  <a:pos x="3259" y="1"/>
                </a:cxn>
                <a:cxn ang="0">
                  <a:pos x="1530" y="324"/>
                </a:cxn>
                <a:cxn ang="0">
                  <a:pos x="1051" y="529"/>
                </a:cxn>
                <a:cxn ang="0">
                  <a:pos x="1553" y="506"/>
                </a:cxn>
                <a:cxn ang="0">
                  <a:pos x="2169" y="598"/>
                </a:cxn>
                <a:cxn ang="0">
                  <a:pos x="3288" y="1145"/>
                </a:cxn>
                <a:cxn ang="0">
                  <a:pos x="4109" y="2081"/>
                </a:cxn>
                <a:cxn ang="0">
                  <a:pos x="4087" y="2173"/>
                </a:cxn>
                <a:cxn ang="0">
                  <a:pos x="4029" y="2207"/>
                </a:cxn>
                <a:cxn ang="0">
                  <a:pos x="3972" y="2173"/>
                </a:cxn>
                <a:cxn ang="0">
                  <a:pos x="3105" y="1396"/>
                </a:cxn>
                <a:cxn ang="0">
                  <a:pos x="2078" y="894"/>
                </a:cxn>
                <a:cxn ang="0">
                  <a:pos x="1271" y="785"/>
                </a:cxn>
                <a:cxn ang="0">
                  <a:pos x="959" y="803"/>
                </a:cxn>
                <a:cxn ang="0">
                  <a:pos x="686" y="849"/>
                </a:cxn>
                <a:cxn ang="0">
                  <a:pos x="1" y="3040"/>
                </a:cxn>
                <a:cxn ang="0">
                  <a:pos x="3243" y="5405"/>
                </a:cxn>
                <a:cxn ang="0">
                  <a:pos x="3790" y="5368"/>
                </a:cxn>
                <a:cxn ang="0">
                  <a:pos x="6848" y="2013"/>
                </a:cxn>
                <a:cxn ang="0">
                  <a:pos x="6460" y="1008"/>
                </a:cxn>
                <a:cxn ang="0">
                  <a:pos x="5365" y="438"/>
                </a:cxn>
                <a:cxn ang="0">
                  <a:pos x="3447" y="4"/>
                </a:cxn>
                <a:cxn ang="0">
                  <a:pos x="3259" y="1"/>
                </a:cxn>
              </a:cxnLst>
              <a:rect l="0" t="0" r="r" b="b"/>
              <a:pathLst>
                <a:path w="7054" h="5406" extrusionOk="0">
                  <a:moveTo>
                    <a:pt x="3259" y="1"/>
                  </a:moveTo>
                  <a:cubicBezTo>
                    <a:pt x="2679" y="1"/>
                    <a:pt x="2086" y="97"/>
                    <a:pt x="1530" y="324"/>
                  </a:cubicBezTo>
                  <a:cubicBezTo>
                    <a:pt x="1370" y="369"/>
                    <a:pt x="1211" y="438"/>
                    <a:pt x="1051" y="529"/>
                  </a:cubicBezTo>
                  <a:cubicBezTo>
                    <a:pt x="1233" y="506"/>
                    <a:pt x="1393" y="506"/>
                    <a:pt x="1553" y="506"/>
                  </a:cubicBezTo>
                  <a:cubicBezTo>
                    <a:pt x="1758" y="529"/>
                    <a:pt x="1964" y="552"/>
                    <a:pt x="2169" y="598"/>
                  </a:cubicBezTo>
                  <a:cubicBezTo>
                    <a:pt x="2580" y="712"/>
                    <a:pt x="2968" y="894"/>
                    <a:pt x="3288" y="1145"/>
                  </a:cubicBezTo>
                  <a:cubicBezTo>
                    <a:pt x="3630" y="1396"/>
                    <a:pt x="3904" y="1716"/>
                    <a:pt x="4109" y="2081"/>
                  </a:cubicBezTo>
                  <a:cubicBezTo>
                    <a:pt x="4132" y="2104"/>
                    <a:pt x="4132" y="2150"/>
                    <a:pt x="4087" y="2173"/>
                  </a:cubicBezTo>
                  <a:cubicBezTo>
                    <a:pt x="4075" y="2195"/>
                    <a:pt x="4052" y="2207"/>
                    <a:pt x="4029" y="2207"/>
                  </a:cubicBezTo>
                  <a:cubicBezTo>
                    <a:pt x="4007" y="2207"/>
                    <a:pt x="3984" y="2195"/>
                    <a:pt x="3972" y="2173"/>
                  </a:cubicBezTo>
                  <a:cubicBezTo>
                    <a:pt x="3699" y="1899"/>
                    <a:pt x="3402" y="1625"/>
                    <a:pt x="3105" y="1396"/>
                  </a:cubicBezTo>
                  <a:cubicBezTo>
                    <a:pt x="2786" y="1191"/>
                    <a:pt x="2443" y="1008"/>
                    <a:pt x="2078" y="894"/>
                  </a:cubicBezTo>
                  <a:cubicBezTo>
                    <a:pt x="1827" y="827"/>
                    <a:pt x="1552" y="785"/>
                    <a:pt x="1271" y="785"/>
                  </a:cubicBezTo>
                  <a:cubicBezTo>
                    <a:pt x="1167" y="785"/>
                    <a:pt x="1063" y="791"/>
                    <a:pt x="959" y="803"/>
                  </a:cubicBezTo>
                  <a:cubicBezTo>
                    <a:pt x="868" y="803"/>
                    <a:pt x="777" y="826"/>
                    <a:pt x="686" y="849"/>
                  </a:cubicBezTo>
                  <a:cubicBezTo>
                    <a:pt x="526" y="1579"/>
                    <a:pt x="298" y="2332"/>
                    <a:pt x="1" y="3040"/>
                  </a:cubicBezTo>
                  <a:cubicBezTo>
                    <a:pt x="227" y="4417"/>
                    <a:pt x="1619" y="5405"/>
                    <a:pt x="3243" y="5405"/>
                  </a:cubicBezTo>
                  <a:cubicBezTo>
                    <a:pt x="3423" y="5405"/>
                    <a:pt x="3606" y="5393"/>
                    <a:pt x="3790" y="5368"/>
                  </a:cubicBezTo>
                  <a:cubicBezTo>
                    <a:pt x="5684" y="5117"/>
                    <a:pt x="7054" y="3611"/>
                    <a:pt x="6848" y="2013"/>
                  </a:cubicBezTo>
                  <a:cubicBezTo>
                    <a:pt x="6780" y="1648"/>
                    <a:pt x="6666" y="1305"/>
                    <a:pt x="6460" y="1008"/>
                  </a:cubicBezTo>
                  <a:cubicBezTo>
                    <a:pt x="6118" y="780"/>
                    <a:pt x="5730" y="598"/>
                    <a:pt x="5365" y="438"/>
                  </a:cubicBezTo>
                  <a:cubicBezTo>
                    <a:pt x="4748" y="187"/>
                    <a:pt x="4109" y="27"/>
                    <a:pt x="3447" y="4"/>
                  </a:cubicBezTo>
                  <a:cubicBezTo>
                    <a:pt x="3385" y="2"/>
                    <a:pt x="3322" y="1"/>
                    <a:pt x="325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7" name="Google Shape;2943;p34"/>
            <p:cNvSpPr>
              <a:spLocks/>
            </p:cNvSpPr>
            <p:nvPr/>
          </p:nvSpPr>
          <p:spPr bwMode="auto">
            <a:xfrm>
              <a:off x="8523078" y="3034924"/>
              <a:ext cx="35226" cy="2597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96" y="1027"/>
                </a:cxn>
                <a:cxn ang="0">
                  <a:pos x="1713" y="1415"/>
                </a:cxn>
                <a:cxn ang="0">
                  <a:pos x="1813" y="1447"/>
                </a:cxn>
                <a:cxn ang="0">
                  <a:pos x="1918" y="1393"/>
                </a:cxn>
                <a:cxn ang="0">
                  <a:pos x="1895" y="1210"/>
                </a:cxn>
                <a:cxn ang="0">
                  <a:pos x="1074" y="548"/>
                </a:cxn>
                <a:cxn ang="0">
                  <a:pos x="161" y="69"/>
                </a:cxn>
                <a:cxn ang="0">
                  <a:pos x="1" y="0"/>
                </a:cxn>
              </a:cxnLst>
              <a:rect l="0" t="0" r="r" b="b"/>
              <a:pathLst>
                <a:path w="1964" h="1448" extrusionOk="0">
                  <a:moveTo>
                    <a:pt x="1" y="0"/>
                  </a:moveTo>
                  <a:cubicBezTo>
                    <a:pt x="457" y="251"/>
                    <a:pt x="845" y="617"/>
                    <a:pt x="1096" y="1027"/>
                  </a:cubicBezTo>
                  <a:cubicBezTo>
                    <a:pt x="1302" y="1142"/>
                    <a:pt x="1530" y="1279"/>
                    <a:pt x="1713" y="1415"/>
                  </a:cubicBezTo>
                  <a:cubicBezTo>
                    <a:pt x="1743" y="1436"/>
                    <a:pt x="1779" y="1447"/>
                    <a:pt x="1813" y="1447"/>
                  </a:cubicBezTo>
                  <a:cubicBezTo>
                    <a:pt x="1854" y="1447"/>
                    <a:pt x="1893" y="1430"/>
                    <a:pt x="1918" y="1393"/>
                  </a:cubicBezTo>
                  <a:cubicBezTo>
                    <a:pt x="1964" y="1324"/>
                    <a:pt x="1964" y="1256"/>
                    <a:pt x="1895" y="1210"/>
                  </a:cubicBezTo>
                  <a:cubicBezTo>
                    <a:pt x="1644" y="959"/>
                    <a:pt x="1370" y="754"/>
                    <a:pt x="1074" y="548"/>
                  </a:cubicBezTo>
                  <a:cubicBezTo>
                    <a:pt x="777" y="366"/>
                    <a:pt x="480" y="206"/>
                    <a:pt x="161" y="69"/>
                  </a:cubicBezTo>
                  <a:cubicBezTo>
                    <a:pt x="92" y="46"/>
                    <a:pt x="46" y="23"/>
                    <a:pt x="1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8" name="Google Shape;2944;p34"/>
            <p:cNvSpPr>
              <a:spLocks/>
            </p:cNvSpPr>
            <p:nvPr/>
          </p:nvSpPr>
          <p:spPr bwMode="auto">
            <a:xfrm>
              <a:off x="8440385" y="3028377"/>
              <a:ext cx="38490" cy="17200"/>
            </a:xfrm>
            <a:custGeom>
              <a:avLst/>
              <a:gdLst/>
              <a:ahLst/>
              <a:cxnLst>
                <a:cxn ang="0">
                  <a:pos x="2146" y="0"/>
                </a:cxn>
                <a:cxn ang="0">
                  <a:pos x="1666" y="46"/>
                </a:cxn>
                <a:cxn ang="0">
                  <a:pos x="1141" y="183"/>
                </a:cxn>
                <a:cxn ang="0">
                  <a:pos x="662" y="365"/>
                </a:cxn>
                <a:cxn ang="0">
                  <a:pos x="46" y="639"/>
                </a:cxn>
                <a:cxn ang="0">
                  <a:pos x="0" y="959"/>
                </a:cxn>
                <a:cxn ang="0">
                  <a:pos x="183" y="936"/>
                </a:cxn>
                <a:cxn ang="0">
                  <a:pos x="2146" y="0"/>
                </a:cxn>
              </a:cxnLst>
              <a:rect l="0" t="0" r="r" b="b"/>
              <a:pathLst>
                <a:path w="2146" h="959" extrusionOk="0">
                  <a:moveTo>
                    <a:pt x="2146" y="0"/>
                  </a:moveTo>
                  <a:cubicBezTo>
                    <a:pt x="1986" y="0"/>
                    <a:pt x="1826" y="23"/>
                    <a:pt x="1666" y="46"/>
                  </a:cubicBezTo>
                  <a:lnTo>
                    <a:pt x="1141" y="183"/>
                  </a:lnTo>
                  <a:cubicBezTo>
                    <a:pt x="982" y="206"/>
                    <a:pt x="822" y="297"/>
                    <a:pt x="662" y="365"/>
                  </a:cubicBezTo>
                  <a:cubicBezTo>
                    <a:pt x="434" y="434"/>
                    <a:pt x="251" y="525"/>
                    <a:pt x="46" y="639"/>
                  </a:cubicBezTo>
                  <a:cubicBezTo>
                    <a:pt x="46" y="753"/>
                    <a:pt x="23" y="845"/>
                    <a:pt x="0" y="959"/>
                  </a:cubicBezTo>
                  <a:cubicBezTo>
                    <a:pt x="46" y="959"/>
                    <a:pt x="114" y="936"/>
                    <a:pt x="183" y="936"/>
                  </a:cubicBezTo>
                  <a:cubicBezTo>
                    <a:pt x="708" y="457"/>
                    <a:pt x="1370" y="114"/>
                    <a:pt x="2146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59" name="Google Shape;2945;p34"/>
            <p:cNvSpPr>
              <a:spLocks/>
            </p:cNvSpPr>
            <p:nvPr/>
          </p:nvSpPr>
          <p:spPr bwMode="auto">
            <a:xfrm>
              <a:off x="8439560" y="3047212"/>
              <a:ext cx="1650" cy="123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3" y="46"/>
                </a:cxn>
                <a:cxn ang="0">
                  <a:pos x="0" y="69"/>
                </a:cxn>
                <a:cxn ang="0">
                  <a:pos x="92" y="0"/>
                </a:cxn>
              </a:cxnLst>
              <a:rect l="0" t="0" r="r" b="b"/>
              <a:pathLst>
                <a:path w="92" h="69" extrusionOk="0">
                  <a:moveTo>
                    <a:pt x="92" y="0"/>
                  </a:moveTo>
                  <a:cubicBezTo>
                    <a:pt x="69" y="0"/>
                    <a:pt x="46" y="23"/>
                    <a:pt x="23" y="46"/>
                  </a:cubicBezTo>
                  <a:cubicBezTo>
                    <a:pt x="23" y="46"/>
                    <a:pt x="0" y="69"/>
                    <a:pt x="0" y="69"/>
                  </a:cubicBezTo>
                  <a:cubicBezTo>
                    <a:pt x="46" y="46"/>
                    <a:pt x="69" y="23"/>
                    <a:pt x="9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0" name="Google Shape;2946;p34"/>
            <p:cNvSpPr>
              <a:spLocks/>
            </p:cNvSpPr>
            <p:nvPr/>
          </p:nvSpPr>
          <p:spPr bwMode="auto">
            <a:xfrm>
              <a:off x="8439147" y="3044341"/>
              <a:ext cx="61842" cy="30508"/>
            </a:xfrm>
            <a:custGeom>
              <a:avLst/>
              <a:gdLst/>
              <a:ahLst/>
              <a:cxnLst>
                <a:cxn ang="0">
                  <a:pos x="868" y="0"/>
                </a:cxn>
                <a:cxn ang="0">
                  <a:pos x="366" y="23"/>
                </a:cxn>
                <a:cxn ang="0">
                  <a:pos x="115" y="160"/>
                </a:cxn>
                <a:cxn ang="0">
                  <a:pos x="23" y="229"/>
                </a:cxn>
                <a:cxn ang="0">
                  <a:pos x="1" y="343"/>
                </a:cxn>
                <a:cxn ang="0">
                  <a:pos x="274" y="297"/>
                </a:cxn>
                <a:cxn ang="0">
                  <a:pos x="586" y="279"/>
                </a:cxn>
                <a:cxn ang="0">
                  <a:pos x="1393" y="388"/>
                </a:cxn>
                <a:cxn ang="0">
                  <a:pos x="2420" y="890"/>
                </a:cxn>
                <a:cxn ang="0">
                  <a:pos x="3287" y="1667"/>
                </a:cxn>
                <a:cxn ang="0">
                  <a:pos x="3344" y="1701"/>
                </a:cxn>
                <a:cxn ang="0">
                  <a:pos x="3402" y="1667"/>
                </a:cxn>
                <a:cxn ang="0">
                  <a:pos x="3424" y="1575"/>
                </a:cxn>
                <a:cxn ang="0">
                  <a:pos x="2603" y="639"/>
                </a:cxn>
                <a:cxn ang="0">
                  <a:pos x="1484" y="92"/>
                </a:cxn>
                <a:cxn ang="0">
                  <a:pos x="868" y="0"/>
                </a:cxn>
              </a:cxnLst>
              <a:rect l="0" t="0" r="r" b="b"/>
              <a:pathLst>
                <a:path w="3448" h="1701" extrusionOk="0">
                  <a:moveTo>
                    <a:pt x="868" y="0"/>
                  </a:moveTo>
                  <a:cubicBezTo>
                    <a:pt x="708" y="0"/>
                    <a:pt x="548" y="0"/>
                    <a:pt x="366" y="23"/>
                  </a:cubicBezTo>
                  <a:cubicBezTo>
                    <a:pt x="297" y="69"/>
                    <a:pt x="206" y="114"/>
                    <a:pt x="115" y="160"/>
                  </a:cubicBezTo>
                  <a:cubicBezTo>
                    <a:pt x="92" y="183"/>
                    <a:pt x="69" y="206"/>
                    <a:pt x="23" y="229"/>
                  </a:cubicBezTo>
                  <a:cubicBezTo>
                    <a:pt x="23" y="274"/>
                    <a:pt x="23" y="297"/>
                    <a:pt x="1" y="343"/>
                  </a:cubicBezTo>
                  <a:cubicBezTo>
                    <a:pt x="92" y="320"/>
                    <a:pt x="183" y="297"/>
                    <a:pt x="274" y="297"/>
                  </a:cubicBezTo>
                  <a:cubicBezTo>
                    <a:pt x="378" y="285"/>
                    <a:pt x="482" y="279"/>
                    <a:pt x="586" y="279"/>
                  </a:cubicBezTo>
                  <a:cubicBezTo>
                    <a:pt x="867" y="279"/>
                    <a:pt x="1142" y="321"/>
                    <a:pt x="1393" y="388"/>
                  </a:cubicBezTo>
                  <a:cubicBezTo>
                    <a:pt x="1758" y="502"/>
                    <a:pt x="2101" y="685"/>
                    <a:pt x="2420" y="890"/>
                  </a:cubicBezTo>
                  <a:cubicBezTo>
                    <a:pt x="2717" y="1119"/>
                    <a:pt x="3014" y="1393"/>
                    <a:pt x="3287" y="1667"/>
                  </a:cubicBezTo>
                  <a:cubicBezTo>
                    <a:pt x="3299" y="1689"/>
                    <a:pt x="3322" y="1701"/>
                    <a:pt x="3344" y="1701"/>
                  </a:cubicBezTo>
                  <a:cubicBezTo>
                    <a:pt x="3367" y="1701"/>
                    <a:pt x="3390" y="1689"/>
                    <a:pt x="3402" y="1667"/>
                  </a:cubicBezTo>
                  <a:cubicBezTo>
                    <a:pt x="3447" y="1644"/>
                    <a:pt x="3447" y="1598"/>
                    <a:pt x="3424" y="1575"/>
                  </a:cubicBezTo>
                  <a:cubicBezTo>
                    <a:pt x="3219" y="1210"/>
                    <a:pt x="2945" y="890"/>
                    <a:pt x="2603" y="639"/>
                  </a:cubicBezTo>
                  <a:cubicBezTo>
                    <a:pt x="2283" y="388"/>
                    <a:pt x="1895" y="206"/>
                    <a:pt x="1484" y="92"/>
                  </a:cubicBezTo>
                  <a:cubicBezTo>
                    <a:pt x="1279" y="46"/>
                    <a:pt x="1073" y="23"/>
                    <a:pt x="8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1" name="Google Shape;2947;p34"/>
            <p:cNvSpPr>
              <a:spLocks/>
            </p:cNvSpPr>
            <p:nvPr/>
          </p:nvSpPr>
          <p:spPr bwMode="auto">
            <a:xfrm>
              <a:off x="8438322" y="3048431"/>
              <a:ext cx="1255" cy="2063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69" y="1"/>
                </a:cxn>
                <a:cxn ang="0">
                  <a:pos x="1" y="115"/>
                </a:cxn>
                <a:cxn ang="0">
                  <a:pos x="47" y="115"/>
                </a:cxn>
                <a:cxn ang="0">
                  <a:pos x="69" y="1"/>
                </a:cxn>
              </a:cxnLst>
              <a:rect l="0" t="0" r="r" b="b"/>
              <a:pathLst>
                <a:path w="70" h="115" extrusionOk="0">
                  <a:moveTo>
                    <a:pt x="69" y="1"/>
                  </a:moveTo>
                  <a:lnTo>
                    <a:pt x="69" y="1"/>
                  </a:lnTo>
                  <a:cubicBezTo>
                    <a:pt x="47" y="46"/>
                    <a:pt x="24" y="92"/>
                    <a:pt x="1" y="115"/>
                  </a:cubicBezTo>
                  <a:lnTo>
                    <a:pt x="47" y="115"/>
                  </a:lnTo>
                  <a:cubicBezTo>
                    <a:pt x="69" y="69"/>
                    <a:pt x="69" y="46"/>
                    <a:pt x="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2" name="Google Shape;2948;p34"/>
            <p:cNvSpPr>
              <a:spLocks/>
            </p:cNvSpPr>
            <p:nvPr/>
          </p:nvSpPr>
          <p:spPr bwMode="auto">
            <a:xfrm>
              <a:off x="8439973" y="3045149"/>
              <a:ext cx="3695" cy="2888"/>
            </a:xfrm>
            <a:custGeom>
              <a:avLst/>
              <a:gdLst/>
              <a:ahLst/>
              <a:cxnLst>
                <a:cxn ang="0">
                  <a:pos x="206" y="1"/>
                </a:cxn>
                <a:cxn ang="0">
                  <a:pos x="23" y="24"/>
                </a:cxn>
                <a:cxn ang="0">
                  <a:pos x="0" y="161"/>
                </a:cxn>
                <a:cxn ang="0">
                  <a:pos x="69" y="115"/>
                </a:cxn>
                <a:cxn ang="0">
                  <a:pos x="206" y="1"/>
                </a:cxn>
              </a:cxnLst>
              <a:rect l="0" t="0" r="r" b="b"/>
              <a:pathLst>
                <a:path w="206" h="161" extrusionOk="0">
                  <a:moveTo>
                    <a:pt x="206" y="1"/>
                  </a:moveTo>
                  <a:cubicBezTo>
                    <a:pt x="137" y="1"/>
                    <a:pt x="69" y="24"/>
                    <a:pt x="23" y="24"/>
                  </a:cubicBezTo>
                  <a:cubicBezTo>
                    <a:pt x="0" y="69"/>
                    <a:pt x="0" y="115"/>
                    <a:pt x="0" y="161"/>
                  </a:cubicBezTo>
                  <a:cubicBezTo>
                    <a:pt x="23" y="138"/>
                    <a:pt x="46" y="115"/>
                    <a:pt x="69" y="115"/>
                  </a:cubicBezTo>
                  <a:cubicBezTo>
                    <a:pt x="114" y="69"/>
                    <a:pt x="160" y="24"/>
                    <a:pt x="206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3" name="Google Shape;2949;p34"/>
            <p:cNvSpPr>
              <a:spLocks/>
            </p:cNvSpPr>
            <p:nvPr/>
          </p:nvSpPr>
          <p:spPr bwMode="auto">
            <a:xfrm>
              <a:off x="8441192" y="3044754"/>
              <a:ext cx="4520" cy="2475"/>
            </a:xfrm>
            <a:custGeom>
              <a:avLst/>
              <a:gdLst/>
              <a:ahLst/>
              <a:cxnLst>
                <a:cxn ang="0">
                  <a:pos x="252" y="0"/>
                </a:cxn>
                <a:cxn ang="0">
                  <a:pos x="138" y="23"/>
                </a:cxn>
                <a:cxn ang="0">
                  <a:pos x="1" y="137"/>
                </a:cxn>
                <a:cxn ang="0">
                  <a:pos x="252" y="0"/>
                </a:cxn>
              </a:cxnLst>
              <a:rect l="0" t="0" r="r" b="b"/>
              <a:pathLst>
                <a:path w="252" h="138" extrusionOk="0">
                  <a:moveTo>
                    <a:pt x="252" y="0"/>
                  </a:moveTo>
                  <a:cubicBezTo>
                    <a:pt x="229" y="0"/>
                    <a:pt x="183" y="0"/>
                    <a:pt x="138" y="23"/>
                  </a:cubicBezTo>
                  <a:cubicBezTo>
                    <a:pt x="92" y="46"/>
                    <a:pt x="46" y="91"/>
                    <a:pt x="1" y="137"/>
                  </a:cubicBezTo>
                  <a:cubicBezTo>
                    <a:pt x="92" y="91"/>
                    <a:pt x="183" y="46"/>
                    <a:pt x="25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4" name="Google Shape;2950;p34"/>
            <p:cNvSpPr>
              <a:spLocks/>
            </p:cNvSpPr>
            <p:nvPr/>
          </p:nvSpPr>
          <p:spPr bwMode="auto">
            <a:xfrm>
              <a:off x="8161955" y="3103698"/>
              <a:ext cx="71258" cy="43045"/>
            </a:xfrm>
            <a:custGeom>
              <a:avLst/>
              <a:gdLst/>
              <a:ahLst/>
              <a:cxnLst>
                <a:cxn ang="0">
                  <a:pos x="3447" y="1"/>
                </a:cxn>
                <a:cxn ang="0">
                  <a:pos x="366" y="321"/>
                </a:cxn>
                <a:cxn ang="0">
                  <a:pos x="92" y="982"/>
                </a:cxn>
                <a:cxn ang="0">
                  <a:pos x="1944" y="2400"/>
                </a:cxn>
                <a:cxn ang="0">
                  <a:pos x="2283" y="2375"/>
                </a:cxn>
                <a:cxn ang="0">
                  <a:pos x="3972" y="526"/>
                </a:cxn>
                <a:cxn ang="0">
                  <a:pos x="3447" y="1"/>
                </a:cxn>
              </a:cxnLst>
              <a:rect l="0" t="0" r="r" b="b"/>
              <a:pathLst>
                <a:path w="3973" h="2400" extrusionOk="0">
                  <a:moveTo>
                    <a:pt x="3447" y="1"/>
                  </a:moveTo>
                  <a:cubicBezTo>
                    <a:pt x="2078" y="24"/>
                    <a:pt x="982" y="206"/>
                    <a:pt x="366" y="321"/>
                  </a:cubicBezTo>
                  <a:cubicBezTo>
                    <a:pt x="69" y="389"/>
                    <a:pt x="1" y="686"/>
                    <a:pt x="92" y="982"/>
                  </a:cubicBezTo>
                  <a:cubicBezTo>
                    <a:pt x="278" y="1644"/>
                    <a:pt x="896" y="2400"/>
                    <a:pt x="1944" y="2400"/>
                  </a:cubicBezTo>
                  <a:cubicBezTo>
                    <a:pt x="2053" y="2400"/>
                    <a:pt x="2166" y="2392"/>
                    <a:pt x="2283" y="2375"/>
                  </a:cubicBezTo>
                  <a:cubicBezTo>
                    <a:pt x="3539" y="2215"/>
                    <a:pt x="3927" y="1165"/>
                    <a:pt x="3972" y="526"/>
                  </a:cubicBezTo>
                  <a:cubicBezTo>
                    <a:pt x="3972" y="252"/>
                    <a:pt x="3744" y="1"/>
                    <a:pt x="3447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5" name="Google Shape;2951;p34"/>
            <p:cNvSpPr>
              <a:spLocks/>
            </p:cNvSpPr>
            <p:nvPr/>
          </p:nvSpPr>
          <p:spPr bwMode="auto">
            <a:xfrm>
              <a:off x="8168516" y="3107828"/>
              <a:ext cx="25809" cy="16590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0" y="388"/>
                </a:cxn>
                <a:cxn ang="0">
                  <a:pos x="342" y="1621"/>
                </a:cxn>
                <a:cxn ang="0">
                  <a:pos x="759" y="1702"/>
                </a:cxn>
                <a:cxn ang="0">
                  <a:pos x="1347" y="1552"/>
                </a:cxn>
                <a:cxn ang="0">
                  <a:pos x="1210" y="0"/>
                </a:cxn>
              </a:cxnLst>
              <a:rect l="0" t="0" r="r" b="b"/>
              <a:pathLst>
                <a:path w="1439" h="1702" extrusionOk="0">
                  <a:moveTo>
                    <a:pt x="1210" y="0"/>
                  </a:moveTo>
                  <a:lnTo>
                    <a:pt x="0" y="388"/>
                  </a:lnTo>
                  <a:cubicBezTo>
                    <a:pt x="0" y="388"/>
                    <a:pt x="91" y="1484"/>
                    <a:pt x="342" y="1621"/>
                  </a:cubicBezTo>
                  <a:cubicBezTo>
                    <a:pt x="444" y="1676"/>
                    <a:pt x="599" y="1702"/>
                    <a:pt x="759" y="1702"/>
                  </a:cubicBezTo>
                  <a:cubicBezTo>
                    <a:pt x="993" y="1702"/>
                    <a:pt x="1238" y="1647"/>
                    <a:pt x="1347" y="1552"/>
                  </a:cubicBezTo>
                  <a:cubicBezTo>
                    <a:pt x="1438" y="1484"/>
                    <a:pt x="1210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6" name="Google Shape;2952;p34"/>
            <p:cNvSpPr>
              <a:spLocks/>
            </p:cNvSpPr>
            <p:nvPr/>
          </p:nvSpPr>
          <p:spPr bwMode="auto">
            <a:xfrm>
              <a:off x="8199204" y="3105381"/>
              <a:ext cx="24177" cy="15274"/>
            </a:xfrm>
            <a:custGeom>
              <a:avLst/>
              <a:gdLst/>
              <a:ahLst/>
              <a:cxnLst>
                <a:cxn ang="0">
                  <a:pos x="1142" y="0"/>
                </a:cxn>
                <a:cxn ang="0">
                  <a:pos x="1" y="342"/>
                </a:cxn>
                <a:cxn ang="0">
                  <a:pos x="321" y="1484"/>
                </a:cxn>
                <a:cxn ang="0">
                  <a:pos x="717" y="1566"/>
                </a:cxn>
                <a:cxn ang="0">
                  <a:pos x="1256" y="1438"/>
                </a:cxn>
                <a:cxn ang="0">
                  <a:pos x="1142" y="0"/>
                </a:cxn>
              </a:cxnLst>
              <a:rect l="0" t="0" r="r" b="b"/>
              <a:pathLst>
                <a:path w="1348" h="1567" extrusionOk="0">
                  <a:moveTo>
                    <a:pt x="1142" y="0"/>
                  </a:moveTo>
                  <a:lnTo>
                    <a:pt x="1" y="342"/>
                  </a:lnTo>
                  <a:cubicBezTo>
                    <a:pt x="1" y="342"/>
                    <a:pt x="92" y="1370"/>
                    <a:pt x="321" y="1484"/>
                  </a:cubicBezTo>
                  <a:cubicBezTo>
                    <a:pt x="416" y="1541"/>
                    <a:pt x="564" y="1566"/>
                    <a:pt x="717" y="1566"/>
                  </a:cubicBezTo>
                  <a:cubicBezTo>
                    <a:pt x="928" y="1566"/>
                    <a:pt x="1150" y="1518"/>
                    <a:pt x="1256" y="1438"/>
                  </a:cubicBezTo>
                  <a:cubicBezTo>
                    <a:pt x="1348" y="1370"/>
                    <a:pt x="1142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67" name="Google Shape;2953;p34"/>
            <p:cNvSpPr>
              <a:spLocks/>
            </p:cNvSpPr>
            <p:nvPr/>
          </p:nvSpPr>
          <p:spPr bwMode="auto">
            <a:xfrm>
              <a:off x="7984677" y="3243327"/>
              <a:ext cx="380755" cy="417182"/>
            </a:xfrm>
            <a:custGeom>
              <a:avLst/>
              <a:gdLst/>
              <a:ahLst/>
              <a:cxnLst>
                <a:cxn ang="0">
                  <a:pos x="6209" y="0"/>
                </a:cxn>
                <a:cxn ang="0">
                  <a:pos x="6004" y="8537"/>
                </a:cxn>
                <a:cxn ang="0">
                  <a:pos x="1005" y="16686"/>
                </a:cxn>
                <a:cxn ang="0">
                  <a:pos x="137" y="20794"/>
                </a:cxn>
                <a:cxn ang="0">
                  <a:pos x="229" y="23259"/>
                </a:cxn>
                <a:cxn ang="0">
                  <a:pos x="21228" y="23259"/>
                </a:cxn>
                <a:cxn ang="0">
                  <a:pos x="21023" y="13559"/>
                </a:cxn>
                <a:cxn ang="0">
                  <a:pos x="18649" y="1644"/>
                </a:cxn>
                <a:cxn ang="0">
                  <a:pos x="16914" y="1324"/>
                </a:cxn>
                <a:cxn ang="0">
                  <a:pos x="17530" y="7510"/>
                </a:cxn>
                <a:cxn ang="0">
                  <a:pos x="9072" y="7075"/>
                </a:cxn>
                <a:cxn ang="0">
                  <a:pos x="8994" y="7076"/>
                </a:cxn>
                <a:cxn ang="0">
                  <a:pos x="8172" y="160"/>
                </a:cxn>
                <a:cxn ang="0">
                  <a:pos x="6209" y="0"/>
                </a:cxn>
              </a:cxnLst>
              <a:rect l="0" t="0" r="r" b="b"/>
              <a:pathLst>
                <a:path w="21229" h="23260" extrusionOk="0">
                  <a:moveTo>
                    <a:pt x="6209" y="0"/>
                  </a:moveTo>
                  <a:cubicBezTo>
                    <a:pt x="6209" y="0"/>
                    <a:pt x="7305" y="4817"/>
                    <a:pt x="6004" y="8537"/>
                  </a:cubicBezTo>
                  <a:cubicBezTo>
                    <a:pt x="4703" y="12235"/>
                    <a:pt x="1005" y="16686"/>
                    <a:pt x="1005" y="16686"/>
                  </a:cubicBezTo>
                  <a:cubicBezTo>
                    <a:pt x="1005" y="16686"/>
                    <a:pt x="571" y="17941"/>
                    <a:pt x="137" y="20794"/>
                  </a:cubicBezTo>
                  <a:cubicBezTo>
                    <a:pt x="1" y="21639"/>
                    <a:pt x="46" y="22483"/>
                    <a:pt x="229" y="23259"/>
                  </a:cubicBezTo>
                  <a:lnTo>
                    <a:pt x="21228" y="23259"/>
                  </a:lnTo>
                  <a:lnTo>
                    <a:pt x="21023" y="13559"/>
                  </a:lnTo>
                  <a:cubicBezTo>
                    <a:pt x="21023" y="13559"/>
                    <a:pt x="20863" y="5068"/>
                    <a:pt x="18649" y="1644"/>
                  </a:cubicBezTo>
                  <a:cubicBezTo>
                    <a:pt x="18649" y="1644"/>
                    <a:pt x="17622" y="1324"/>
                    <a:pt x="16914" y="1324"/>
                  </a:cubicBezTo>
                  <a:cubicBezTo>
                    <a:pt x="16914" y="1324"/>
                    <a:pt x="17941" y="5570"/>
                    <a:pt x="17530" y="7510"/>
                  </a:cubicBezTo>
                  <a:cubicBezTo>
                    <a:pt x="17530" y="7510"/>
                    <a:pt x="10274" y="7075"/>
                    <a:pt x="9072" y="7075"/>
                  </a:cubicBezTo>
                  <a:cubicBezTo>
                    <a:pt x="9042" y="7075"/>
                    <a:pt x="9016" y="7076"/>
                    <a:pt x="8994" y="7076"/>
                  </a:cubicBezTo>
                  <a:cubicBezTo>
                    <a:pt x="8994" y="7076"/>
                    <a:pt x="9222" y="2283"/>
                    <a:pt x="8172" y="160"/>
                  </a:cubicBezTo>
                  <a:lnTo>
                    <a:pt x="6209" y="0"/>
                  </a:lnTo>
                  <a:close/>
                </a:path>
              </a:pathLst>
            </a:custGeom>
            <a:solidFill>
              <a:srgbClr val="CAC8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954" name="Google Shape;2954;p34"/>
            <p:cNvSpPr/>
            <p:nvPr/>
          </p:nvSpPr>
          <p:spPr>
            <a:xfrm>
              <a:off x="8137900" y="3401573"/>
              <a:ext cx="163505" cy="103167"/>
            </a:xfrm>
            <a:custGeom>
              <a:avLst/>
              <a:gdLst/>
              <a:ahLst/>
              <a:cxnLst/>
              <a:rect l="l" t="t" r="r" b="b"/>
              <a:pathLst>
                <a:path w="9120" h="5708" extrusionOk="0">
                  <a:moveTo>
                    <a:pt x="172" y="1"/>
                  </a:moveTo>
                  <a:lnTo>
                    <a:pt x="172" y="1"/>
                  </a:lnTo>
                  <a:cubicBezTo>
                    <a:pt x="0" y="5546"/>
                    <a:pt x="4442" y="5708"/>
                    <a:pt x="4962" y="5708"/>
                  </a:cubicBezTo>
                  <a:cubicBezTo>
                    <a:pt x="4994" y="5708"/>
                    <a:pt x="5011" y="5707"/>
                    <a:pt x="5011" y="5707"/>
                  </a:cubicBezTo>
                  <a:cubicBezTo>
                    <a:pt x="8937" y="5593"/>
                    <a:pt x="9120" y="526"/>
                    <a:pt x="9120" y="526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p34"/>
            <p:cNvSpPr/>
            <p:nvPr/>
          </p:nvSpPr>
          <p:spPr>
            <a:xfrm>
              <a:off x="8090277" y="3352370"/>
              <a:ext cx="66672" cy="28569"/>
            </a:xfrm>
            <a:custGeom>
              <a:avLst/>
              <a:gdLst/>
              <a:ahLst/>
              <a:cxnLst/>
              <a:rect l="l" t="t" r="r" b="b"/>
              <a:pathLst>
                <a:path w="3767" h="1601" extrusionOk="0">
                  <a:moveTo>
                    <a:pt x="761" y="1"/>
                  </a:moveTo>
                  <a:cubicBezTo>
                    <a:pt x="366" y="1"/>
                    <a:pt x="23" y="335"/>
                    <a:pt x="23" y="732"/>
                  </a:cubicBezTo>
                  <a:cubicBezTo>
                    <a:pt x="1" y="1166"/>
                    <a:pt x="343" y="1509"/>
                    <a:pt x="754" y="1531"/>
                  </a:cubicBezTo>
                  <a:lnTo>
                    <a:pt x="2968" y="1600"/>
                  </a:lnTo>
                  <a:cubicBezTo>
                    <a:pt x="2982" y="1601"/>
                    <a:pt x="2995" y="1601"/>
                    <a:pt x="3009" y="1601"/>
                  </a:cubicBezTo>
                  <a:cubicBezTo>
                    <a:pt x="3423" y="1601"/>
                    <a:pt x="3745" y="1267"/>
                    <a:pt x="3767" y="869"/>
                  </a:cubicBezTo>
                  <a:cubicBezTo>
                    <a:pt x="3767" y="436"/>
                    <a:pt x="3447" y="93"/>
                    <a:pt x="3014" y="71"/>
                  </a:cubicBezTo>
                  <a:lnTo>
                    <a:pt x="799" y="2"/>
                  </a:lnTo>
                  <a:cubicBezTo>
                    <a:pt x="786" y="1"/>
                    <a:pt x="774" y="1"/>
                    <a:pt x="7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p34"/>
            <p:cNvSpPr/>
            <p:nvPr/>
          </p:nvSpPr>
          <p:spPr>
            <a:xfrm>
              <a:off x="8293469" y="3355544"/>
              <a:ext cx="68259" cy="28569"/>
            </a:xfrm>
            <a:custGeom>
              <a:avLst/>
              <a:gdLst/>
              <a:ahLst/>
              <a:cxnLst/>
              <a:rect l="l" t="t" r="r" b="b"/>
              <a:pathLst>
                <a:path w="3767" h="1600" extrusionOk="0">
                  <a:moveTo>
                    <a:pt x="761" y="0"/>
                  </a:moveTo>
                  <a:cubicBezTo>
                    <a:pt x="366" y="0"/>
                    <a:pt x="24" y="334"/>
                    <a:pt x="24" y="732"/>
                  </a:cubicBezTo>
                  <a:cubicBezTo>
                    <a:pt x="1" y="1165"/>
                    <a:pt x="320" y="1508"/>
                    <a:pt x="754" y="1531"/>
                  </a:cubicBezTo>
                  <a:lnTo>
                    <a:pt x="2968" y="1599"/>
                  </a:lnTo>
                  <a:cubicBezTo>
                    <a:pt x="3402" y="1599"/>
                    <a:pt x="3744" y="1280"/>
                    <a:pt x="3767" y="869"/>
                  </a:cubicBezTo>
                  <a:cubicBezTo>
                    <a:pt x="3767" y="435"/>
                    <a:pt x="3447" y="93"/>
                    <a:pt x="3014" y="70"/>
                  </a:cubicBezTo>
                  <a:lnTo>
                    <a:pt x="800" y="1"/>
                  </a:lnTo>
                  <a:cubicBezTo>
                    <a:pt x="787" y="1"/>
                    <a:pt x="774" y="0"/>
                    <a:pt x="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1" name="Google Shape;2957;p34"/>
            <p:cNvSpPr>
              <a:spLocks/>
            </p:cNvSpPr>
            <p:nvPr/>
          </p:nvSpPr>
          <p:spPr bwMode="auto">
            <a:xfrm>
              <a:off x="7936765" y="2747899"/>
              <a:ext cx="291920" cy="203479"/>
            </a:xfrm>
            <a:custGeom>
              <a:avLst/>
              <a:gdLst/>
              <a:ahLst/>
              <a:cxnLst>
                <a:cxn ang="0">
                  <a:pos x="1" y="10751"/>
                </a:cxn>
                <a:cxn ang="0">
                  <a:pos x="7465" y="8834"/>
                </a:cxn>
                <a:cxn ang="0">
                  <a:pos x="16275" y="1"/>
                </a:cxn>
              </a:cxnLst>
              <a:rect l="0" t="0" r="r" b="b"/>
              <a:pathLst>
                <a:path w="16276" h="11345" fill="none" extrusionOk="0">
                  <a:moveTo>
                    <a:pt x="1" y="10751"/>
                  </a:moveTo>
                  <a:cubicBezTo>
                    <a:pt x="2557" y="11345"/>
                    <a:pt x="5182" y="10158"/>
                    <a:pt x="7465" y="8834"/>
                  </a:cubicBezTo>
                  <a:cubicBezTo>
                    <a:pt x="11140" y="6711"/>
                    <a:pt x="14723" y="3950"/>
                    <a:pt x="16275" y="1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2" name="Google Shape;2958;p34"/>
            <p:cNvSpPr>
              <a:spLocks/>
            </p:cNvSpPr>
            <p:nvPr/>
          </p:nvSpPr>
          <p:spPr bwMode="auto">
            <a:xfrm>
              <a:off x="8197580" y="2766321"/>
              <a:ext cx="298466" cy="24033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6848" y="8675"/>
                </a:cxn>
                <a:cxn ang="0">
                  <a:pos x="16640" y="13399"/>
                </a:cxn>
              </a:cxnLst>
              <a:rect l="0" t="0" r="r" b="b"/>
              <a:pathLst>
                <a:path w="16641" h="13400" fill="none" extrusionOk="0">
                  <a:moveTo>
                    <a:pt x="1" y="1"/>
                  </a:moveTo>
                  <a:cubicBezTo>
                    <a:pt x="2055" y="3060"/>
                    <a:pt x="4132" y="6164"/>
                    <a:pt x="6848" y="8675"/>
                  </a:cubicBezTo>
                  <a:cubicBezTo>
                    <a:pt x="9542" y="11208"/>
                    <a:pt x="12965" y="13148"/>
                    <a:pt x="16640" y="1339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3" name="Google Shape;2959;p34"/>
            <p:cNvSpPr>
              <a:spLocks/>
            </p:cNvSpPr>
            <p:nvPr/>
          </p:nvSpPr>
          <p:spPr bwMode="auto">
            <a:xfrm>
              <a:off x="6988522" y="2950580"/>
              <a:ext cx="370298" cy="505604"/>
            </a:xfrm>
            <a:custGeom>
              <a:avLst/>
              <a:gdLst/>
              <a:ahLst/>
              <a:cxnLst>
                <a:cxn ang="0">
                  <a:pos x="20589" y="19744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612" y="19767"/>
                </a:cxn>
                <a:cxn ang="0">
                  <a:pos x="20632" y="19779"/>
                </a:cxn>
                <a:cxn ang="0">
                  <a:pos x="20632" y="19779"/>
                </a:cxn>
                <a:cxn ang="0">
                  <a:pos x="20589" y="19744"/>
                </a:cxn>
                <a:cxn ang="0">
                  <a:pos x="20632" y="19779"/>
                </a:cxn>
                <a:cxn ang="0">
                  <a:pos x="20635" y="19790"/>
                </a:cxn>
                <a:cxn ang="0">
                  <a:pos x="20632" y="19779"/>
                </a:cxn>
                <a:cxn ang="0">
                  <a:pos x="6802" y="0"/>
                </a:cxn>
                <a:cxn ang="0">
                  <a:pos x="1" y="2169"/>
                </a:cxn>
                <a:cxn ang="0">
                  <a:pos x="1073" y="5684"/>
                </a:cxn>
                <a:cxn ang="0">
                  <a:pos x="1690" y="7419"/>
                </a:cxn>
                <a:cxn ang="0">
                  <a:pos x="1986" y="8286"/>
                </a:cxn>
                <a:cxn ang="0">
                  <a:pos x="2146" y="8720"/>
                </a:cxn>
                <a:cxn ang="0">
                  <a:pos x="2306" y="9130"/>
                </a:cxn>
                <a:cxn ang="0">
                  <a:pos x="3013" y="10842"/>
                </a:cxn>
                <a:cxn ang="0">
                  <a:pos x="3379" y="11710"/>
                </a:cxn>
                <a:cxn ang="0">
                  <a:pos x="3790" y="12554"/>
                </a:cxn>
                <a:cxn ang="0">
                  <a:pos x="4588" y="14243"/>
                </a:cxn>
                <a:cxn ang="0">
                  <a:pos x="5479" y="15910"/>
                </a:cxn>
                <a:cxn ang="0">
                  <a:pos x="9724" y="22323"/>
                </a:cxn>
                <a:cxn ang="0">
                  <a:pos x="12395" y="25291"/>
                </a:cxn>
                <a:cxn ang="0">
                  <a:pos x="13947" y="26706"/>
                </a:cxn>
                <a:cxn ang="0">
                  <a:pos x="14358" y="27048"/>
                </a:cxn>
                <a:cxn ang="0">
                  <a:pos x="14814" y="27391"/>
                </a:cxn>
                <a:cxn ang="0">
                  <a:pos x="15293" y="27756"/>
                </a:cxn>
                <a:cxn ang="0">
                  <a:pos x="15567" y="27938"/>
                </a:cxn>
                <a:cxn ang="0">
                  <a:pos x="15727" y="28030"/>
                </a:cxn>
                <a:cxn ang="0">
                  <a:pos x="15955" y="28189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520" y="19721"/>
                </a:cxn>
                <a:cxn ang="0">
                  <a:pos x="20292" y="19584"/>
                </a:cxn>
                <a:cxn ang="0">
                  <a:pos x="19767" y="19242"/>
                </a:cxn>
                <a:cxn ang="0">
                  <a:pos x="18672" y="18397"/>
                </a:cxn>
                <a:cxn ang="0">
                  <a:pos x="16503" y="16412"/>
                </a:cxn>
                <a:cxn ang="0">
                  <a:pos x="12646" y="11573"/>
                </a:cxn>
                <a:cxn ang="0">
                  <a:pos x="11756" y="10226"/>
                </a:cxn>
                <a:cxn ang="0">
                  <a:pos x="10934" y="8857"/>
                </a:cxn>
                <a:cxn ang="0">
                  <a:pos x="10546" y="8172"/>
                </a:cxn>
                <a:cxn ang="0">
                  <a:pos x="10158" y="7441"/>
                </a:cxn>
                <a:cxn ang="0">
                  <a:pos x="9405" y="6003"/>
                </a:cxn>
                <a:cxn ang="0">
                  <a:pos x="9222" y="5638"/>
                </a:cxn>
                <a:cxn ang="0">
                  <a:pos x="9039" y="5273"/>
                </a:cxn>
                <a:cxn ang="0">
                  <a:pos x="8720" y="4543"/>
                </a:cxn>
                <a:cxn ang="0">
                  <a:pos x="8035" y="3059"/>
                </a:cxn>
                <a:cxn ang="0">
                  <a:pos x="6802" y="0"/>
                </a:cxn>
              </a:cxnLst>
              <a:rect l="0" t="0" r="r" b="b"/>
              <a:pathLst>
                <a:path w="20646" h="28190" extrusionOk="0">
                  <a:moveTo>
                    <a:pt x="20589" y="19744"/>
                  </a:moveTo>
                  <a:lnTo>
                    <a:pt x="20584" y="19753"/>
                  </a:lnTo>
                  <a:lnTo>
                    <a:pt x="20612" y="19767"/>
                  </a:lnTo>
                  <a:cubicBezTo>
                    <a:pt x="20612" y="19767"/>
                    <a:pt x="20624" y="19773"/>
                    <a:pt x="20632" y="19779"/>
                  </a:cubicBezTo>
                  <a:cubicBezTo>
                    <a:pt x="20626" y="19766"/>
                    <a:pt x="20607" y="19762"/>
                    <a:pt x="20589" y="19744"/>
                  </a:cubicBezTo>
                  <a:close/>
                  <a:moveTo>
                    <a:pt x="20632" y="19779"/>
                  </a:moveTo>
                  <a:cubicBezTo>
                    <a:pt x="20634" y="19782"/>
                    <a:pt x="20635" y="19785"/>
                    <a:pt x="20635" y="19790"/>
                  </a:cubicBezTo>
                  <a:cubicBezTo>
                    <a:pt x="20646" y="19790"/>
                    <a:pt x="20640" y="19784"/>
                    <a:pt x="20632" y="19779"/>
                  </a:cubicBezTo>
                  <a:close/>
                  <a:moveTo>
                    <a:pt x="6802" y="0"/>
                  </a:moveTo>
                  <a:lnTo>
                    <a:pt x="1" y="2169"/>
                  </a:lnTo>
                  <a:lnTo>
                    <a:pt x="1073" y="5684"/>
                  </a:lnTo>
                  <a:lnTo>
                    <a:pt x="1690" y="7419"/>
                  </a:lnTo>
                  <a:lnTo>
                    <a:pt x="1986" y="8286"/>
                  </a:lnTo>
                  <a:lnTo>
                    <a:pt x="2146" y="8720"/>
                  </a:lnTo>
                  <a:lnTo>
                    <a:pt x="2306" y="9130"/>
                  </a:lnTo>
                  <a:lnTo>
                    <a:pt x="3013" y="10842"/>
                  </a:lnTo>
                  <a:cubicBezTo>
                    <a:pt x="3150" y="11139"/>
                    <a:pt x="3265" y="11436"/>
                    <a:pt x="3379" y="11710"/>
                  </a:cubicBezTo>
                  <a:lnTo>
                    <a:pt x="3790" y="12554"/>
                  </a:lnTo>
                  <a:lnTo>
                    <a:pt x="4588" y="14243"/>
                  </a:lnTo>
                  <a:lnTo>
                    <a:pt x="5479" y="15910"/>
                  </a:lnTo>
                  <a:cubicBezTo>
                    <a:pt x="6711" y="18101"/>
                    <a:pt x="8081" y="20269"/>
                    <a:pt x="9724" y="22323"/>
                  </a:cubicBezTo>
                  <a:cubicBezTo>
                    <a:pt x="10546" y="23328"/>
                    <a:pt x="11413" y="24332"/>
                    <a:pt x="12395" y="25291"/>
                  </a:cubicBezTo>
                  <a:cubicBezTo>
                    <a:pt x="12874" y="25770"/>
                    <a:pt x="13399" y="26227"/>
                    <a:pt x="13947" y="26706"/>
                  </a:cubicBezTo>
                  <a:lnTo>
                    <a:pt x="14358" y="27048"/>
                  </a:lnTo>
                  <a:cubicBezTo>
                    <a:pt x="14517" y="27162"/>
                    <a:pt x="14654" y="27276"/>
                    <a:pt x="14814" y="27391"/>
                  </a:cubicBezTo>
                  <a:cubicBezTo>
                    <a:pt x="14974" y="27528"/>
                    <a:pt x="15111" y="27619"/>
                    <a:pt x="15293" y="27756"/>
                  </a:cubicBezTo>
                  <a:lnTo>
                    <a:pt x="15567" y="27938"/>
                  </a:lnTo>
                  <a:lnTo>
                    <a:pt x="15727" y="28030"/>
                  </a:lnTo>
                  <a:lnTo>
                    <a:pt x="15955" y="28189"/>
                  </a:lnTo>
                  <a:lnTo>
                    <a:pt x="20584" y="19753"/>
                  </a:lnTo>
                  <a:lnTo>
                    <a:pt x="20520" y="19721"/>
                  </a:lnTo>
                  <a:lnTo>
                    <a:pt x="20292" y="19584"/>
                  </a:lnTo>
                  <a:cubicBezTo>
                    <a:pt x="20132" y="19493"/>
                    <a:pt x="19950" y="19356"/>
                    <a:pt x="19767" y="19242"/>
                  </a:cubicBezTo>
                  <a:cubicBezTo>
                    <a:pt x="19402" y="18991"/>
                    <a:pt x="19037" y="18717"/>
                    <a:pt x="18672" y="18397"/>
                  </a:cubicBezTo>
                  <a:cubicBezTo>
                    <a:pt x="17918" y="17804"/>
                    <a:pt x="17211" y="17119"/>
                    <a:pt x="16503" y="16412"/>
                  </a:cubicBezTo>
                  <a:cubicBezTo>
                    <a:pt x="15111" y="14951"/>
                    <a:pt x="13833" y="13307"/>
                    <a:pt x="12646" y="11573"/>
                  </a:cubicBezTo>
                  <a:lnTo>
                    <a:pt x="11756" y="10226"/>
                  </a:lnTo>
                  <a:lnTo>
                    <a:pt x="10934" y="8857"/>
                  </a:lnTo>
                  <a:lnTo>
                    <a:pt x="10546" y="8172"/>
                  </a:lnTo>
                  <a:cubicBezTo>
                    <a:pt x="10409" y="7921"/>
                    <a:pt x="10295" y="7692"/>
                    <a:pt x="10158" y="7441"/>
                  </a:cubicBezTo>
                  <a:lnTo>
                    <a:pt x="9405" y="6003"/>
                  </a:lnTo>
                  <a:lnTo>
                    <a:pt x="9222" y="5638"/>
                  </a:lnTo>
                  <a:lnTo>
                    <a:pt x="9039" y="5273"/>
                  </a:lnTo>
                  <a:lnTo>
                    <a:pt x="8720" y="4543"/>
                  </a:lnTo>
                  <a:lnTo>
                    <a:pt x="8035" y="3059"/>
                  </a:lnTo>
                  <a:lnTo>
                    <a:pt x="6802" y="0"/>
                  </a:ln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4" name="Google Shape;2960;p34"/>
            <p:cNvSpPr>
              <a:spLocks/>
            </p:cNvSpPr>
            <p:nvPr/>
          </p:nvSpPr>
          <p:spPr bwMode="auto">
            <a:xfrm>
              <a:off x="6950128" y="2801491"/>
              <a:ext cx="165833" cy="190117"/>
            </a:xfrm>
            <a:custGeom>
              <a:avLst/>
              <a:gdLst/>
              <a:ahLst/>
              <a:cxnLst>
                <a:cxn ang="0">
                  <a:pos x="3294" y="1"/>
                </a:cxn>
                <a:cxn ang="0">
                  <a:pos x="3219" y="9"/>
                </a:cxn>
                <a:cxn ang="0">
                  <a:pos x="3721" y="4983"/>
                </a:cxn>
                <a:cxn ang="0">
                  <a:pos x="3721" y="4983"/>
                </a:cxn>
                <a:cxn ang="0">
                  <a:pos x="1937" y="996"/>
                </a:cxn>
                <a:cxn ang="0">
                  <a:pos x="1850" y="1013"/>
                </a:cxn>
                <a:cxn ang="0">
                  <a:pos x="2306" y="5486"/>
                </a:cxn>
                <a:cxn ang="0">
                  <a:pos x="2306" y="5486"/>
                </a:cxn>
                <a:cxn ang="0">
                  <a:pos x="689" y="2323"/>
                </a:cxn>
                <a:cxn ang="0">
                  <a:pos x="571" y="2360"/>
                </a:cxn>
                <a:cxn ang="0">
                  <a:pos x="1074" y="6194"/>
                </a:cxn>
                <a:cxn ang="0">
                  <a:pos x="2261" y="10600"/>
                </a:cxn>
                <a:cxn ang="0">
                  <a:pos x="9040" y="8431"/>
                </a:cxn>
                <a:cxn ang="0">
                  <a:pos x="8789" y="2268"/>
                </a:cxn>
                <a:cxn ang="0">
                  <a:pos x="8685" y="2216"/>
                </a:cxn>
                <a:cxn ang="0">
                  <a:pos x="7419" y="5327"/>
                </a:cxn>
                <a:cxn ang="0">
                  <a:pos x="5053" y="265"/>
                </a:cxn>
                <a:cxn ang="0">
                  <a:pos x="4977" y="283"/>
                </a:cxn>
                <a:cxn ang="0">
                  <a:pos x="4891" y="3806"/>
                </a:cxn>
                <a:cxn ang="0">
                  <a:pos x="4891" y="3806"/>
                </a:cxn>
                <a:cxn ang="0">
                  <a:pos x="3294" y="1"/>
                </a:cxn>
              </a:cxnLst>
              <a:rect l="0" t="0" r="r" b="b"/>
              <a:pathLst>
                <a:path w="9246" h="10600" extrusionOk="0">
                  <a:moveTo>
                    <a:pt x="3294" y="1"/>
                  </a:moveTo>
                  <a:cubicBezTo>
                    <a:pt x="3269" y="1"/>
                    <a:pt x="3244" y="3"/>
                    <a:pt x="3219" y="9"/>
                  </a:cubicBezTo>
                  <a:cubicBezTo>
                    <a:pt x="2518" y="167"/>
                    <a:pt x="3699" y="4894"/>
                    <a:pt x="3721" y="4983"/>
                  </a:cubicBezTo>
                  <a:cubicBezTo>
                    <a:pt x="3701" y="4902"/>
                    <a:pt x="2716" y="996"/>
                    <a:pt x="1937" y="996"/>
                  </a:cubicBezTo>
                  <a:cubicBezTo>
                    <a:pt x="1907" y="996"/>
                    <a:pt x="1878" y="1002"/>
                    <a:pt x="1850" y="1013"/>
                  </a:cubicBezTo>
                  <a:cubicBezTo>
                    <a:pt x="1056" y="1331"/>
                    <a:pt x="2291" y="5437"/>
                    <a:pt x="2306" y="5486"/>
                  </a:cubicBezTo>
                  <a:cubicBezTo>
                    <a:pt x="2293" y="5444"/>
                    <a:pt x="1348" y="2323"/>
                    <a:pt x="689" y="2323"/>
                  </a:cubicBezTo>
                  <a:cubicBezTo>
                    <a:pt x="649" y="2323"/>
                    <a:pt x="609" y="2335"/>
                    <a:pt x="571" y="2360"/>
                  </a:cubicBezTo>
                  <a:cubicBezTo>
                    <a:pt x="1" y="2725"/>
                    <a:pt x="845" y="5464"/>
                    <a:pt x="1074" y="6194"/>
                  </a:cubicBezTo>
                  <a:cubicBezTo>
                    <a:pt x="1119" y="6331"/>
                    <a:pt x="2261" y="10600"/>
                    <a:pt x="2261" y="10600"/>
                  </a:cubicBezTo>
                  <a:lnTo>
                    <a:pt x="9040" y="8431"/>
                  </a:lnTo>
                  <a:cubicBezTo>
                    <a:pt x="9040" y="6514"/>
                    <a:pt x="9245" y="2771"/>
                    <a:pt x="8789" y="2268"/>
                  </a:cubicBezTo>
                  <a:cubicBezTo>
                    <a:pt x="8756" y="2233"/>
                    <a:pt x="8721" y="2216"/>
                    <a:pt x="8685" y="2216"/>
                  </a:cubicBezTo>
                  <a:cubicBezTo>
                    <a:pt x="8192" y="2216"/>
                    <a:pt x="7419" y="5327"/>
                    <a:pt x="7419" y="5327"/>
                  </a:cubicBezTo>
                  <a:cubicBezTo>
                    <a:pt x="7419" y="5327"/>
                    <a:pt x="5838" y="265"/>
                    <a:pt x="5053" y="265"/>
                  </a:cubicBezTo>
                  <a:cubicBezTo>
                    <a:pt x="5027" y="265"/>
                    <a:pt x="5001" y="271"/>
                    <a:pt x="4977" y="283"/>
                  </a:cubicBezTo>
                  <a:cubicBezTo>
                    <a:pt x="4450" y="563"/>
                    <a:pt x="4707" y="2659"/>
                    <a:pt x="4891" y="3806"/>
                  </a:cubicBezTo>
                  <a:cubicBezTo>
                    <a:pt x="4643" y="2516"/>
                    <a:pt x="4061" y="1"/>
                    <a:pt x="3294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5" name="Google Shape;2961;p34"/>
            <p:cNvSpPr>
              <a:spLocks/>
            </p:cNvSpPr>
            <p:nvPr/>
          </p:nvSpPr>
          <p:spPr bwMode="auto">
            <a:xfrm>
              <a:off x="6985753" y="2891970"/>
              <a:ext cx="91310" cy="27190"/>
            </a:xfrm>
            <a:custGeom>
              <a:avLst/>
              <a:gdLst/>
              <a:ahLst/>
              <a:cxnLst>
                <a:cxn ang="0">
                  <a:pos x="3754" y="1"/>
                </a:cxn>
                <a:cxn ang="0">
                  <a:pos x="2374" y="169"/>
                </a:cxn>
                <a:cxn ang="0">
                  <a:pos x="1" y="1493"/>
                </a:cxn>
                <a:cxn ang="0">
                  <a:pos x="1" y="1516"/>
                </a:cxn>
                <a:cxn ang="0">
                  <a:pos x="23" y="1516"/>
                </a:cxn>
                <a:cxn ang="0">
                  <a:pos x="2443" y="466"/>
                </a:cxn>
                <a:cxn ang="0">
                  <a:pos x="4487" y="192"/>
                </a:cxn>
                <a:cxn ang="0">
                  <a:pos x="5068" y="215"/>
                </a:cxn>
                <a:cxn ang="0">
                  <a:pos x="5091" y="215"/>
                </a:cxn>
                <a:cxn ang="0">
                  <a:pos x="5068" y="192"/>
                </a:cxn>
                <a:cxn ang="0">
                  <a:pos x="3754" y="1"/>
                </a:cxn>
              </a:cxnLst>
              <a:rect l="0" t="0" r="r" b="b"/>
              <a:pathLst>
                <a:path w="5091" h="1516" extrusionOk="0">
                  <a:moveTo>
                    <a:pt x="3754" y="1"/>
                  </a:moveTo>
                  <a:cubicBezTo>
                    <a:pt x="3286" y="1"/>
                    <a:pt x="2818" y="64"/>
                    <a:pt x="2374" y="169"/>
                  </a:cubicBezTo>
                  <a:cubicBezTo>
                    <a:pt x="1484" y="420"/>
                    <a:pt x="640" y="831"/>
                    <a:pt x="1" y="1493"/>
                  </a:cubicBezTo>
                  <a:cubicBezTo>
                    <a:pt x="1" y="1493"/>
                    <a:pt x="1" y="1493"/>
                    <a:pt x="1" y="1516"/>
                  </a:cubicBezTo>
                  <a:lnTo>
                    <a:pt x="23" y="1516"/>
                  </a:lnTo>
                  <a:cubicBezTo>
                    <a:pt x="754" y="1036"/>
                    <a:pt x="1576" y="671"/>
                    <a:pt x="2443" y="466"/>
                  </a:cubicBezTo>
                  <a:cubicBezTo>
                    <a:pt x="3104" y="287"/>
                    <a:pt x="3792" y="192"/>
                    <a:pt x="4487" y="192"/>
                  </a:cubicBezTo>
                  <a:cubicBezTo>
                    <a:pt x="4680" y="192"/>
                    <a:pt x="4874" y="200"/>
                    <a:pt x="5068" y="215"/>
                  </a:cubicBezTo>
                  <a:lnTo>
                    <a:pt x="5091" y="215"/>
                  </a:lnTo>
                  <a:cubicBezTo>
                    <a:pt x="5091" y="192"/>
                    <a:pt x="5091" y="192"/>
                    <a:pt x="5068" y="192"/>
                  </a:cubicBezTo>
                  <a:cubicBezTo>
                    <a:pt x="4644" y="58"/>
                    <a:pt x="4199" y="1"/>
                    <a:pt x="375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6" name="Google Shape;2962;p34"/>
            <p:cNvSpPr>
              <a:spLocks/>
            </p:cNvSpPr>
            <p:nvPr/>
          </p:nvSpPr>
          <p:spPr bwMode="auto">
            <a:xfrm>
              <a:off x="7140831" y="3223595"/>
              <a:ext cx="205129" cy="269949"/>
            </a:xfrm>
            <a:custGeom>
              <a:avLst/>
              <a:gdLst/>
              <a:ahLst/>
              <a:cxnLst>
                <a:cxn ang="0">
                  <a:pos x="7958" y="0"/>
                </a:cxn>
                <a:cxn ang="0">
                  <a:pos x="7830" y="50"/>
                </a:cxn>
                <a:cxn ang="0">
                  <a:pos x="1" y="8153"/>
                </a:cxn>
                <a:cxn ang="0">
                  <a:pos x="8852" y="15050"/>
                </a:cxn>
                <a:cxn ang="0">
                  <a:pos x="8971" y="15047"/>
                </a:cxn>
                <a:cxn ang="0">
                  <a:pos x="11436" y="1739"/>
                </a:cxn>
                <a:cxn ang="0">
                  <a:pos x="11436" y="1739"/>
                </a:cxn>
                <a:cxn ang="0">
                  <a:pos x="11276" y="1748"/>
                </a:cxn>
                <a:cxn ang="0">
                  <a:pos x="7958" y="0"/>
                </a:cxn>
              </a:cxnLst>
              <a:rect l="0" t="0" r="r" b="b"/>
              <a:pathLst>
                <a:path w="11437" h="15051" extrusionOk="0">
                  <a:moveTo>
                    <a:pt x="7958" y="0"/>
                  </a:moveTo>
                  <a:cubicBezTo>
                    <a:pt x="7907" y="0"/>
                    <a:pt x="7864" y="16"/>
                    <a:pt x="7830" y="50"/>
                  </a:cubicBezTo>
                  <a:cubicBezTo>
                    <a:pt x="3904" y="3976"/>
                    <a:pt x="1" y="8153"/>
                    <a:pt x="1" y="8153"/>
                  </a:cubicBezTo>
                  <a:cubicBezTo>
                    <a:pt x="1" y="8153"/>
                    <a:pt x="5740" y="15050"/>
                    <a:pt x="8852" y="15050"/>
                  </a:cubicBezTo>
                  <a:cubicBezTo>
                    <a:pt x="8892" y="15050"/>
                    <a:pt x="8932" y="15049"/>
                    <a:pt x="8971" y="15047"/>
                  </a:cubicBezTo>
                  <a:lnTo>
                    <a:pt x="11436" y="1739"/>
                  </a:lnTo>
                  <a:cubicBezTo>
                    <a:pt x="11383" y="1745"/>
                    <a:pt x="11330" y="1748"/>
                    <a:pt x="11276" y="1748"/>
                  </a:cubicBezTo>
                  <a:cubicBezTo>
                    <a:pt x="9903" y="1748"/>
                    <a:pt x="8494" y="0"/>
                    <a:pt x="7958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7" name="Google Shape;2963;p34"/>
            <p:cNvSpPr>
              <a:spLocks/>
            </p:cNvSpPr>
            <p:nvPr/>
          </p:nvSpPr>
          <p:spPr bwMode="auto">
            <a:xfrm>
              <a:off x="7131826" y="3217945"/>
              <a:ext cx="158856" cy="160237"/>
            </a:xfrm>
            <a:custGeom>
              <a:avLst/>
              <a:gdLst/>
              <a:ahLst/>
              <a:cxnLst>
                <a:cxn ang="0">
                  <a:pos x="7646" y="1"/>
                </a:cxn>
                <a:cxn ang="0">
                  <a:pos x="7282" y="251"/>
                </a:cxn>
                <a:cxn ang="0">
                  <a:pos x="229" y="7601"/>
                </a:cxn>
                <a:cxn ang="0">
                  <a:pos x="137" y="8149"/>
                </a:cxn>
                <a:cxn ang="0">
                  <a:pos x="955" y="8933"/>
                </a:cxn>
                <a:cxn ang="0">
                  <a:pos x="1210" y="8834"/>
                </a:cxn>
                <a:cxn ang="0">
                  <a:pos x="8765" y="799"/>
                </a:cxn>
                <a:cxn ang="0">
                  <a:pos x="8514" y="274"/>
                </a:cxn>
                <a:cxn ang="0">
                  <a:pos x="7784" y="23"/>
                </a:cxn>
                <a:cxn ang="0">
                  <a:pos x="7646" y="1"/>
                </a:cxn>
              </a:cxnLst>
              <a:rect l="0" t="0" r="r" b="b"/>
              <a:pathLst>
                <a:path w="8857" h="8934" extrusionOk="0">
                  <a:moveTo>
                    <a:pt x="7646" y="1"/>
                  </a:moveTo>
                  <a:cubicBezTo>
                    <a:pt x="7485" y="1"/>
                    <a:pt x="7335" y="91"/>
                    <a:pt x="7282" y="251"/>
                  </a:cubicBezTo>
                  <a:cubicBezTo>
                    <a:pt x="6209" y="2808"/>
                    <a:pt x="1005" y="7030"/>
                    <a:pt x="229" y="7601"/>
                  </a:cubicBezTo>
                  <a:cubicBezTo>
                    <a:pt x="46" y="7738"/>
                    <a:pt x="0" y="7966"/>
                    <a:pt x="137" y="8149"/>
                  </a:cubicBezTo>
                  <a:cubicBezTo>
                    <a:pt x="137" y="8149"/>
                    <a:pt x="522" y="8933"/>
                    <a:pt x="955" y="8933"/>
                  </a:cubicBezTo>
                  <a:cubicBezTo>
                    <a:pt x="1039" y="8933"/>
                    <a:pt x="1125" y="8904"/>
                    <a:pt x="1210" y="8834"/>
                  </a:cubicBezTo>
                  <a:cubicBezTo>
                    <a:pt x="2077" y="8149"/>
                    <a:pt x="7556" y="3789"/>
                    <a:pt x="8765" y="799"/>
                  </a:cubicBezTo>
                  <a:cubicBezTo>
                    <a:pt x="8857" y="594"/>
                    <a:pt x="8742" y="365"/>
                    <a:pt x="8514" y="274"/>
                  </a:cubicBezTo>
                  <a:lnTo>
                    <a:pt x="7784" y="23"/>
                  </a:lnTo>
                  <a:cubicBezTo>
                    <a:pt x="7738" y="8"/>
                    <a:pt x="7692" y="1"/>
                    <a:pt x="764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8" name="Google Shape;2964;p34"/>
            <p:cNvSpPr>
              <a:spLocks/>
            </p:cNvSpPr>
            <p:nvPr/>
          </p:nvSpPr>
          <p:spPr bwMode="auto">
            <a:xfrm>
              <a:off x="7296818" y="3215075"/>
              <a:ext cx="490467" cy="567016"/>
            </a:xfrm>
            <a:custGeom>
              <a:avLst/>
              <a:gdLst/>
              <a:ahLst/>
              <a:cxnLst>
                <a:cxn ang="0">
                  <a:pos x="5867" y="0"/>
                </a:cxn>
                <a:cxn ang="0">
                  <a:pos x="1918" y="3607"/>
                </a:cxn>
                <a:cxn ang="0">
                  <a:pos x="206" y="26638"/>
                </a:cxn>
                <a:cxn ang="0">
                  <a:pos x="4292" y="31613"/>
                </a:cxn>
                <a:cxn ang="0">
                  <a:pos x="23077" y="31613"/>
                </a:cxn>
                <a:cxn ang="0">
                  <a:pos x="27140" y="26638"/>
                </a:cxn>
                <a:cxn ang="0">
                  <a:pos x="25451" y="3607"/>
                </a:cxn>
                <a:cxn ang="0">
                  <a:pos x="21480" y="0"/>
                </a:cxn>
              </a:cxnLst>
              <a:rect l="0" t="0" r="r" b="b"/>
              <a:pathLst>
                <a:path w="27346" h="31614" extrusionOk="0">
                  <a:moveTo>
                    <a:pt x="5867" y="0"/>
                  </a:moveTo>
                  <a:cubicBezTo>
                    <a:pt x="3836" y="0"/>
                    <a:pt x="2055" y="1598"/>
                    <a:pt x="1918" y="3607"/>
                  </a:cubicBezTo>
                  <a:lnTo>
                    <a:pt x="206" y="26638"/>
                  </a:lnTo>
                  <a:cubicBezTo>
                    <a:pt x="1" y="29354"/>
                    <a:pt x="1827" y="31613"/>
                    <a:pt x="4292" y="31613"/>
                  </a:cubicBezTo>
                  <a:lnTo>
                    <a:pt x="23077" y="31613"/>
                  </a:lnTo>
                  <a:cubicBezTo>
                    <a:pt x="25520" y="31613"/>
                    <a:pt x="27346" y="29354"/>
                    <a:pt x="27140" y="26638"/>
                  </a:cubicBezTo>
                  <a:lnTo>
                    <a:pt x="25451" y="3607"/>
                  </a:lnTo>
                  <a:cubicBezTo>
                    <a:pt x="25291" y="1598"/>
                    <a:pt x="23511" y="0"/>
                    <a:pt x="2148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79" name="Google Shape;2965;p34"/>
            <p:cNvSpPr>
              <a:spLocks/>
            </p:cNvSpPr>
            <p:nvPr/>
          </p:nvSpPr>
          <p:spPr bwMode="auto">
            <a:xfrm>
              <a:off x="7310755" y="3231040"/>
              <a:ext cx="463025" cy="535091"/>
            </a:xfrm>
            <a:custGeom>
              <a:avLst/>
              <a:gdLst/>
              <a:ahLst/>
              <a:cxnLst>
                <a:cxn ang="0">
                  <a:pos x="5547" y="1"/>
                </a:cxn>
                <a:cxn ang="0">
                  <a:pos x="1803" y="3402"/>
                </a:cxn>
                <a:cxn ang="0">
                  <a:pos x="183" y="25154"/>
                </a:cxn>
                <a:cxn ang="0">
                  <a:pos x="4040" y="29833"/>
                </a:cxn>
                <a:cxn ang="0">
                  <a:pos x="21775" y="29833"/>
                </a:cxn>
                <a:cxn ang="0">
                  <a:pos x="25633" y="25154"/>
                </a:cxn>
                <a:cxn ang="0">
                  <a:pos x="24012" y="3402"/>
                </a:cxn>
                <a:cxn ang="0">
                  <a:pos x="20269" y="1"/>
                </a:cxn>
              </a:cxnLst>
              <a:rect l="0" t="0" r="r" b="b"/>
              <a:pathLst>
                <a:path w="25816" h="29834" extrusionOk="0">
                  <a:moveTo>
                    <a:pt x="5547" y="1"/>
                  </a:moveTo>
                  <a:cubicBezTo>
                    <a:pt x="3606" y="1"/>
                    <a:pt x="1940" y="1507"/>
                    <a:pt x="1803" y="3402"/>
                  </a:cubicBezTo>
                  <a:lnTo>
                    <a:pt x="183" y="25154"/>
                  </a:lnTo>
                  <a:cubicBezTo>
                    <a:pt x="0" y="27710"/>
                    <a:pt x="1712" y="29833"/>
                    <a:pt x="4040" y="29833"/>
                  </a:cubicBezTo>
                  <a:lnTo>
                    <a:pt x="21775" y="29833"/>
                  </a:lnTo>
                  <a:cubicBezTo>
                    <a:pt x="24081" y="29833"/>
                    <a:pt x="25815" y="27710"/>
                    <a:pt x="25633" y="25154"/>
                  </a:cubicBezTo>
                  <a:lnTo>
                    <a:pt x="24012" y="3402"/>
                  </a:lnTo>
                  <a:cubicBezTo>
                    <a:pt x="23875" y="1507"/>
                    <a:pt x="22186" y="1"/>
                    <a:pt x="20269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0" name="Google Shape;2966;p34"/>
            <p:cNvSpPr>
              <a:spLocks/>
            </p:cNvSpPr>
            <p:nvPr/>
          </p:nvSpPr>
          <p:spPr bwMode="auto">
            <a:xfrm>
              <a:off x="7659178" y="3402544"/>
              <a:ext cx="196108" cy="244068"/>
            </a:xfrm>
            <a:custGeom>
              <a:avLst/>
              <a:gdLst/>
              <a:ahLst/>
              <a:cxnLst>
                <a:cxn ang="0">
                  <a:pos x="3402" y="0"/>
                </a:cxn>
                <a:cxn ang="0">
                  <a:pos x="1986" y="369"/>
                </a:cxn>
                <a:cxn ang="0">
                  <a:pos x="776" y="4386"/>
                </a:cxn>
                <a:cxn ang="0">
                  <a:pos x="4931" y="12055"/>
                </a:cxn>
                <a:cxn ang="0">
                  <a:pos x="7533" y="13607"/>
                </a:cxn>
                <a:cxn ang="0">
                  <a:pos x="8948" y="13242"/>
                </a:cxn>
                <a:cxn ang="0">
                  <a:pos x="10158" y="9225"/>
                </a:cxn>
                <a:cxn ang="0">
                  <a:pos x="6003" y="1556"/>
                </a:cxn>
                <a:cxn ang="0">
                  <a:pos x="3402" y="0"/>
                </a:cxn>
              </a:cxnLst>
              <a:rect l="0" t="0" r="r" b="b"/>
              <a:pathLst>
                <a:path w="10934" h="13608" extrusionOk="0">
                  <a:moveTo>
                    <a:pt x="3402" y="0"/>
                  </a:moveTo>
                  <a:cubicBezTo>
                    <a:pt x="2923" y="0"/>
                    <a:pt x="2437" y="118"/>
                    <a:pt x="1986" y="369"/>
                  </a:cubicBezTo>
                  <a:cubicBezTo>
                    <a:pt x="548" y="1145"/>
                    <a:pt x="0" y="2948"/>
                    <a:pt x="776" y="4386"/>
                  </a:cubicBezTo>
                  <a:lnTo>
                    <a:pt x="4931" y="12055"/>
                  </a:lnTo>
                  <a:cubicBezTo>
                    <a:pt x="5456" y="13037"/>
                    <a:pt x="6483" y="13607"/>
                    <a:pt x="7533" y="13607"/>
                  </a:cubicBezTo>
                  <a:cubicBezTo>
                    <a:pt x="8012" y="13607"/>
                    <a:pt x="8491" y="13493"/>
                    <a:pt x="8948" y="13242"/>
                  </a:cubicBezTo>
                  <a:cubicBezTo>
                    <a:pt x="10386" y="12466"/>
                    <a:pt x="10934" y="10663"/>
                    <a:pt x="10158" y="9225"/>
                  </a:cubicBezTo>
                  <a:lnTo>
                    <a:pt x="6003" y="1556"/>
                  </a:lnTo>
                  <a:cubicBezTo>
                    <a:pt x="5470" y="568"/>
                    <a:pt x="4453" y="0"/>
                    <a:pt x="3402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1" name="Google Shape;2967;p34"/>
            <p:cNvSpPr>
              <a:spLocks/>
            </p:cNvSpPr>
            <p:nvPr/>
          </p:nvSpPr>
          <p:spPr bwMode="auto">
            <a:xfrm>
              <a:off x="7300100" y="3671595"/>
              <a:ext cx="438884" cy="561420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758" y="29879"/>
                </a:cxn>
                <a:cxn ang="0">
                  <a:pos x="6031" y="31302"/>
                </a:cxn>
                <a:cxn ang="0">
                  <a:pos x="9245" y="30495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5590" y="30495"/>
                </a:cxn>
                <a:cxn ang="0">
                  <a:pos x="18818" y="31302"/>
                </a:cxn>
                <a:cxn ang="0">
                  <a:pos x="23100" y="29879"/>
                </a:cxn>
                <a:cxn ang="0">
                  <a:pos x="21890" y="1"/>
                </a:cxn>
              </a:cxnLst>
              <a:rect l="0" t="0" r="r" b="b"/>
              <a:pathLst>
                <a:path w="24470" h="31302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366" y="21114"/>
                    <a:pt x="1758" y="29879"/>
                  </a:cubicBezTo>
                  <a:cubicBezTo>
                    <a:pt x="1758" y="29879"/>
                    <a:pt x="3513" y="31302"/>
                    <a:pt x="6031" y="31302"/>
                  </a:cubicBezTo>
                  <a:cubicBezTo>
                    <a:pt x="7007" y="31302"/>
                    <a:pt x="8097" y="31088"/>
                    <a:pt x="9245" y="30495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5590" y="30495"/>
                  </a:lnTo>
                  <a:cubicBezTo>
                    <a:pt x="16744" y="31088"/>
                    <a:pt x="17839" y="31302"/>
                    <a:pt x="18818" y="31302"/>
                  </a:cubicBezTo>
                  <a:cubicBezTo>
                    <a:pt x="21345" y="31302"/>
                    <a:pt x="23100" y="29879"/>
                    <a:pt x="23100" y="29879"/>
                  </a:cubicBezTo>
                  <a:cubicBezTo>
                    <a:pt x="24469" y="21114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2" name="Google Shape;2968;p34"/>
            <p:cNvSpPr>
              <a:spLocks/>
            </p:cNvSpPr>
            <p:nvPr/>
          </p:nvSpPr>
          <p:spPr bwMode="auto">
            <a:xfrm>
              <a:off x="7300100" y="3671595"/>
              <a:ext cx="421271" cy="404089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914" y="21616"/>
                </a:cxn>
                <a:cxn ang="0">
                  <a:pos x="9450" y="22529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4175" y="22392"/>
                </a:cxn>
                <a:cxn ang="0">
                  <a:pos x="23488" y="21000"/>
                </a:cxn>
                <a:cxn ang="0">
                  <a:pos x="21890" y="1"/>
                </a:cxn>
              </a:cxnLst>
              <a:rect l="0" t="0" r="r" b="b"/>
              <a:pathLst>
                <a:path w="23488" h="22530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206" y="11961"/>
                    <a:pt x="914" y="21616"/>
                  </a:cubicBezTo>
                  <a:cubicBezTo>
                    <a:pt x="2854" y="22027"/>
                    <a:pt x="5775" y="22461"/>
                    <a:pt x="9450" y="22529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4175" y="22392"/>
                  </a:lnTo>
                  <a:cubicBezTo>
                    <a:pt x="17005" y="22210"/>
                    <a:pt x="20133" y="21776"/>
                    <a:pt x="23488" y="21000"/>
                  </a:cubicBezTo>
                  <a:cubicBezTo>
                    <a:pt x="23282" y="11459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3" name="Google Shape;2969;p34"/>
            <p:cNvSpPr>
              <a:spLocks/>
            </p:cNvSpPr>
            <p:nvPr/>
          </p:nvSpPr>
          <p:spPr bwMode="auto">
            <a:xfrm>
              <a:off x="7290270" y="3678143"/>
              <a:ext cx="436014" cy="357008"/>
            </a:xfrm>
            <a:custGeom>
              <a:avLst/>
              <a:gdLst/>
              <a:ahLst/>
              <a:cxnLst>
                <a:cxn ang="0">
                  <a:pos x="549" y="1"/>
                </a:cxn>
                <a:cxn ang="0">
                  <a:pos x="526" y="18398"/>
                </a:cxn>
                <a:cxn ang="0">
                  <a:pos x="10523" y="19653"/>
                </a:cxn>
                <a:cxn ang="0">
                  <a:pos x="10295" y="10637"/>
                </a:cxn>
                <a:cxn ang="0">
                  <a:pos x="10295" y="10386"/>
                </a:cxn>
                <a:cxn ang="0">
                  <a:pos x="11953" y="10354"/>
                </a:cxn>
                <a:cxn ang="0">
                  <a:pos x="12669" y="10363"/>
                </a:cxn>
                <a:cxn ang="0">
                  <a:pos x="12669" y="10637"/>
                </a:cxn>
                <a:cxn ang="0">
                  <a:pos x="13742" y="19904"/>
                </a:cxn>
                <a:cxn ang="0">
                  <a:pos x="24310" y="18535"/>
                </a:cxn>
                <a:cxn ang="0">
                  <a:pos x="22438" y="1"/>
                </a:cxn>
                <a:cxn ang="0">
                  <a:pos x="17759" y="937"/>
                </a:cxn>
                <a:cxn ang="0">
                  <a:pos x="4931" y="891"/>
                </a:cxn>
                <a:cxn ang="0">
                  <a:pos x="549" y="1"/>
                </a:cxn>
              </a:cxnLst>
              <a:rect l="0" t="0" r="r" b="b"/>
              <a:pathLst>
                <a:path w="24310" h="19905" extrusionOk="0">
                  <a:moveTo>
                    <a:pt x="549" y="1"/>
                  </a:moveTo>
                  <a:cubicBezTo>
                    <a:pt x="549" y="1"/>
                    <a:pt x="1" y="9496"/>
                    <a:pt x="526" y="18398"/>
                  </a:cubicBezTo>
                  <a:cubicBezTo>
                    <a:pt x="2512" y="19790"/>
                    <a:pt x="7487" y="19608"/>
                    <a:pt x="10523" y="19653"/>
                  </a:cubicBezTo>
                  <a:lnTo>
                    <a:pt x="10295" y="10637"/>
                  </a:lnTo>
                  <a:lnTo>
                    <a:pt x="10295" y="10386"/>
                  </a:lnTo>
                  <a:cubicBezTo>
                    <a:pt x="10828" y="10370"/>
                    <a:pt x="11383" y="10354"/>
                    <a:pt x="11953" y="10354"/>
                  </a:cubicBezTo>
                  <a:cubicBezTo>
                    <a:pt x="12189" y="10354"/>
                    <a:pt x="12428" y="10357"/>
                    <a:pt x="12669" y="10363"/>
                  </a:cubicBezTo>
                  <a:lnTo>
                    <a:pt x="12669" y="10637"/>
                  </a:lnTo>
                  <a:lnTo>
                    <a:pt x="13742" y="19904"/>
                  </a:lnTo>
                  <a:cubicBezTo>
                    <a:pt x="16686" y="19767"/>
                    <a:pt x="21365" y="19608"/>
                    <a:pt x="24310" y="18535"/>
                  </a:cubicBezTo>
                  <a:cubicBezTo>
                    <a:pt x="23899" y="9222"/>
                    <a:pt x="22438" y="1"/>
                    <a:pt x="22438" y="1"/>
                  </a:cubicBezTo>
                  <a:lnTo>
                    <a:pt x="17759" y="937"/>
                  </a:lnTo>
                  <a:lnTo>
                    <a:pt x="4931" y="891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4" name="Google Shape;2970;p34"/>
            <p:cNvSpPr>
              <a:spLocks/>
            </p:cNvSpPr>
            <p:nvPr/>
          </p:nvSpPr>
          <p:spPr bwMode="auto">
            <a:xfrm>
              <a:off x="7413521" y="3859118"/>
              <a:ext cx="167034" cy="6062"/>
            </a:xfrm>
            <a:custGeom>
              <a:avLst/>
              <a:gdLst/>
              <a:ahLst/>
              <a:cxnLst>
                <a:cxn ang="0">
                  <a:pos x="4657" y="1"/>
                </a:cxn>
                <a:cxn ang="0">
                  <a:pos x="2351" y="46"/>
                </a:cxn>
                <a:cxn ang="0">
                  <a:pos x="46" y="183"/>
                </a:cxn>
                <a:cxn ang="0">
                  <a:pos x="0" y="252"/>
                </a:cxn>
                <a:cxn ang="0">
                  <a:pos x="46" y="320"/>
                </a:cxn>
                <a:cxn ang="0">
                  <a:pos x="1207" y="337"/>
                </a:cxn>
                <a:cxn ang="0">
                  <a:pos x="2351" y="320"/>
                </a:cxn>
                <a:cxn ang="0">
                  <a:pos x="4657" y="297"/>
                </a:cxn>
                <a:cxn ang="0">
                  <a:pos x="9244" y="229"/>
                </a:cxn>
                <a:cxn ang="0">
                  <a:pos x="9313" y="160"/>
                </a:cxn>
                <a:cxn ang="0">
                  <a:pos x="9244" y="92"/>
                </a:cxn>
                <a:cxn ang="0">
                  <a:pos x="4657" y="1"/>
                </a:cxn>
              </a:cxnLst>
              <a:rect l="0" t="0" r="r" b="b"/>
              <a:pathLst>
                <a:path w="9313" h="338" extrusionOk="0">
                  <a:moveTo>
                    <a:pt x="4657" y="1"/>
                  </a:moveTo>
                  <a:cubicBezTo>
                    <a:pt x="3881" y="23"/>
                    <a:pt x="3104" y="46"/>
                    <a:pt x="2351" y="46"/>
                  </a:cubicBezTo>
                  <a:cubicBezTo>
                    <a:pt x="1575" y="92"/>
                    <a:pt x="822" y="115"/>
                    <a:pt x="46" y="183"/>
                  </a:cubicBezTo>
                  <a:cubicBezTo>
                    <a:pt x="23" y="183"/>
                    <a:pt x="0" y="206"/>
                    <a:pt x="0" y="252"/>
                  </a:cubicBezTo>
                  <a:cubicBezTo>
                    <a:pt x="0" y="274"/>
                    <a:pt x="23" y="320"/>
                    <a:pt x="46" y="320"/>
                  </a:cubicBezTo>
                  <a:cubicBezTo>
                    <a:pt x="434" y="332"/>
                    <a:pt x="822" y="337"/>
                    <a:pt x="1207" y="337"/>
                  </a:cubicBezTo>
                  <a:cubicBezTo>
                    <a:pt x="1592" y="337"/>
                    <a:pt x="1975" y="332"/>
                    <a:pt x="2351" y="320"/>
                  </a:cubicBezTo>
                  <a:lnTo>
                    <a:pt x="4657" y="297"/>
                  </a:lnTo>
                  <a:lnTo>
                    <a:pt x="9244" y="229"/>
                  </a:lnTo>
                  <a:cubicBezTo>
                    <a:pt x="9290" y="229"/>
                    <a:pt x="9313" y="183"/>
                    <a:pt x="9313" y="160"/>
                  </a:cubicBezTo>
                  <a:cubicBezTo>
                    <a:pt x="9313" y="115"/>
                    <a:pt x="9290" y="92"/>
                    <a:pt x="9244" y="92"/>
                  </a:cubicBezTo>
                  <a:cubicBezTo>
                    <a:pt x="7715" y="1"/>
                    <a:pt x="6186" y="1"/>
                    <a:pt x="4657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5" name="Google Shape;2971;p34"/>
            <p:cNvSpPr>
              <a:spLocks/>
            </p:cNvSpPr>
            <p:nvPr/>
          </p:nvSpPr>
          <p:spPr bwMode="auto">
            <a:xfrm>
              <a:off x="7492124" y="3656456"/>
              <a:ext cx="6170" cy="167447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92" y="69"/>
                </a:cxn>
                <a:cxn ang="0">
                  <a:pos x="23" y="2374"/>
                </a:cxn>
                <a:cxn ang="0">
                  <a:pos x="1" y="4656"/>
                </a:cxn>
                <a:cxn ang="0">
                  <a:pos x="206" y="9267"/>
                </a:cxn>
                <a:cxn ang="0">
                  <a:pos x="275" y="9336"/>
                </a:cxn>
                <a:cxn ang="0">
                  <a:pos x="343" y="9244"/>
                </a:cxn>
                <a:cxn ang="0">
                  <a:pos x="297" y="6962"/>
                </a:cxn>
                <a:cxn ang="0">
                  <a:pos x="297" y="4656"/>
                </a:cxn>
                <a:cxn ang="0">
                  <a:pos x="297" y="2374"/>
                </a:cxn>
                <a:cxn ang="0">
                  <a:pos x="229" y="69"/>
                </a:cxn>
                <a:cxn ang="0">
                  <a:pos x="183" y="0"/>
                </a:cxn>
              </a:cxnLst>
              <a:rect l="0" t="0" r="r" b="b"/>
              <a:pathLst>
                <a:path w="344" h="9336" extrusionOk="0">
                  <a:moveTo>
                    <a:pt x="183" y="0"/>
                  </a:moveTo>
                  <a:cubicBezTo>
                    <a:pt x="138" y="0"/>
                    <a:pt x="115" y="23"/>
                    <a:pt x="92" y="69"/>
                  </a:cubicBezTo>
                  <a:cubicBezTo>
                    <a:pt x="46" y="822"/>
                    <a:pt x="23" y="1598"/>
                    <a:pt x="23" y="2374"/>
                  </a:cubicBezTo>
                  <a:cubicBezTo>
                    <a:pt x="1" y="3127"/>
                    <a:pt x="1" y="3903"/>
                    <a:pt x="1" y="4656"/>
                  </a:cubicBezTo>
                  <a:cubicBezTo>
                    <a:pt x="23" y="6186"/>
                    <a:pt x="46" y="7738"/>
                    <a:pt x="206" y="9267"/>
                  </a:cubicBezTo>
                  <a:cubicBezTo>
                    <a:pt x="206" y="9290"/>
                    <a:pt x="229" y="9336"/>
                    <a:pt x="275" y="9336"/>
                  </a:cubicBezTo>
                  <a:cubicBezTo>
                    <a:pt x="297" y="9313"/>
                    <a:pt x="343" y="9290"/>
                    <a:pt x="343" y="9244"/>
                  </a:cubicBezTo>
                  <a:cubicBezTo>
                    <a:pt x="297" y="8491"/>
                    <a:pt x="297" y="7715"/>
                    <a:pt x="297" y="6962"/>
                  </a:cubicBezTo>
                  <a:lnTo>
                    <a:pt x="297" y="4656"/>
                  </a:lnTo>
                  <a:lnTo>
                    <a:pt x="297" y="2374"/>
                  </a:lnTo>
                  <a:cubicBezTo>
                    <a:pt x="275" y="1598"/>
                    <a:pt x="275" y="845"/>
                    <a:pt x="229" y="69"/>
                  </a:cubicBezTo>
                  <a:cubicBezTo>
                    <a:pt x="229" y="23"/>
                    <a:pt x="206" y="0"/>
                    <a:pt x="183" y="0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6" name="Google Shape;2972;p34"/>
            <p:cNvSpPr>
              <a:spLocks/>
            </p:cNvSpPr>
            <p:nvPr/>
          </p:nvSpPr>
          <p:spPr bwMode="auto">
            <a:xfrm>
              <a:off x="7494994" y="3708852"/>
              <a:ext cx="28679" cy="106286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347" y="69"/>
                </a:cxn>
                <a:cxn ang="0">
                  <a:pos x="1256" y="3265"/>
                </a:cxn>
                <a:cxn ang="0">
                  <a:pos x="1028" y="4840"/>
                </a:cxn>
                <a:cxn ang="0">
                  <a:pos x="731" y="5524"/>
                </a:cxn>
                <a:cxn ang="0">
                  <a:pos x="232" y="5764"/>
                </a:cxn>
                <a:cxn ang="0">
                  <a:pos x="115" y="5753"/>
                </a:cxn>
                <a:cxn ang="0">
                  <a:pos x="92" y="5753"/>
                </a:cxn>
                <a:cxn ang="0">
                  <a:pos x="68" y="5743"/>
                </a:cxn>
                <a:cxn ang="0">
                  <a:pos x="23" y="5775"/>
                </a:cxn>
                <a:cxn ang="0">
                  <a:pos x="46" y="5867"/>
                </a:cxn>
                <a:cxn ang="0">
                  <a:pos x="318" y="5926"/>
                </a:cxn>
                <a:cxn ang="0">
                  <a:pos x="891" y="5661"/>
                </a:cxn>
                <a:cxn ang="0">
                  <a:pos x="1301" y="4908"/>
                </a:cxn>
                <a:cxn ang="0">
                  <a:pos x="1530" y="3288"/>
                </a:cxn>
                <a:cxn ang="0">
                  <a:pos x="1484" y="46"/>
                </a:cxn>
                <a:cxn ang="0">
                  <a:pos x="1416" y="1"/>
                </a:cxn>
              </a:cxnLst>
              <a:rect l="0" t="0" r="r" b="b"/>
              <a:pathLst>
                <a:path w="1599" h="5926" extrusionOk="0">
                  <a:moveTo>
                    <a:pt x="1416" y="1"/>
                  </a:moveTo>
                  <a:cubicBezTo>
                    <a:pt x="1393" y="1"/>
                    <a:pt x="1347" y="24"/>
                    <a:pt x="1347" y="69"/>
                  </a:cubicBezTo>
                  <a:cubicBezTo>
                    <a:pt x="1324" y="1142"/>
                    <a:pt x="1324" y="2215"/>
                    <a:pt x="1256" y="3265"/>
                  </a:cubicBezTo>
                  <a:cubicBezTo>
                    <a:pt x="1187" y="3813"/>
                    <a:pt x="1165" y="4337"/>
                    <a:pt x="1028" y="4840"/>
                  </a:cubicBezTo>
                  <a:cubicBezTo>
                    <a:pt x="959" y="5091"/>
                    <a:pt x="868" y="5342"/>
                    <a:pt x="731" y="5524"/>
                  </a:cubicBezTo>
                  <a:cubicBezTo>
                    <a:pt x="598" y="5676"/>
                    <a:pt x="419" y="5764"/>
                    <a:pt x="232" y="5764"/>
                  </a:cubicBezTo>
                  <a:cubicBezTo>
                    <a:pt x="193" y="5764"/>
                    <a:pt x="154" y="5760"/>
                    <a:pt x="115" y="5753"/>
                  </a:cubicBezTo>
                  <a:lnTo>
                    <a:pt x="92" y="5753"/>
                  </a:lnTo>
                  <a:cubicBezTo>
                    <a:pt x="85" y="5746"/>
                    <a:pt x="76" y="5743"/>
                    <a:pt x="68" y="5743"/>
                  </a:cubicBezTo>
                  <a:cubicBezTo>
                    <a:pt x="46" y="5743"/>
                    <a:pt x="23" y="5759"/>
                    <a:pt x="23" y="5775"/>
                  </a:cubicBezTo>
                  <a:cubicBezTo>
                    <a:pt x="0" y="5821"/>
                    <a:pt x="23" y="5844"/>
                    <a:pt x="46" y="5867"/>
                  </a:cubicBezTo>
                  <a:cubicBezTo>
                    <a:pt x="134" y="5907"/>
                    <a:pt x="226" y="5926"/>
                    <a:pt x="318" y="5926"/>
                  </a:cubicBezTo>
                  <a:cubicBezTo>
                    <a:pt x="534" y="5926"/>
                    <a:pt x="746" y="5822"/>
                    <a:pt x="891" y="5661"/>
                  </a:cubicBezTo>
                  <a:cubicBezTo>
                    <a:pt x="1096" y="5456"/>
                    <a:pt x="1210" y="5182"/>
                    <a:pt x="1301" y="4908"/>
                  </a:cubicBezTo>
                  <a:cubicBezTo>
                    <a:pt x="1461" y="4383"/>
                    <a:pt x="1507" y="3835"/>
                    <a:pt x="1530" y="3288"/>
                  </a:cubicBezTo>
                  <a:cubicBezTo>
                    <a:pt x="1598" y="2215"/>
                    <a:pt x="1575" y="1142"/>
                    <a:pt x="1484" y="46"/>
                  </a:cubicBezTo>
                  <a:cubicBezTo>
                    <a:pt x="1484" y="24"/>
                    <a:pt x="1461" y="1"/>
                    <a:pt x="1416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7" name="Google Shape;2973;p34"/>
            <p:cNvSpPr>
              <a:spLocks/>
            </p:cNvSpPr>
            <p:nvPr/>
          </p:nvSpPr>
          <p:spPr bwMode="auto">
            <a:xfrm>
              <a:off x="7306235" y="3697390"/>
              <a:ext cx="50381" cy="84100"/>
            </a:xfrm>
            <a:custGeom>
              <a:avLst/>
              <a:gdLst/>
              <a:ahLst/>
              <a:cxnLst>
                <a:cxn ang="0">
                  <a:pos x="2717" y="1"/>
                </a:cxn>
                <a:cxn ang="0">
                  <a:pos x="2649" y="69"/>
                </a:cxn>
                <a:cxn ang="0">
                  <a:pos x="2603" y="777"/>
                </a:cxn>
                <a:cxn ang="0">
                  <a:pos x="2489" y="1439"/>
                </a:cxn>
                <a:cxn ang="0">
                  <a:pos x="2398" y="1781"/>
                </a:cxn>
                <a:cxn ang="0">
                  <a:pos x="2283" y="2101"/>
                </a:cxn>
                <a:cxn ang="0">
                  <a:pos x="2169" y="2420"/>
                </a:cxn>
                <a:cxn ang="0">
                  <a:pos x="2010" y="2717"/>
                </a:cxn>
                <a:cxn ang="0">
                  <a:pos x="1165" y="3767"/>
                </a:cxn>
                <a:cxn ang="0">
                  <a:pos x="69" y="4543"/>
                </a:cxn>
                <a:cxn ang="0">
                  <a:pos x="47" y="4566"/>
                </a:cxn>
                <a:cxn ang="0">
                  <a:pos x="24" y="4634"/>
                </a:cxn>
                <a:cxn ang="0">
                  <a:pos x="79" y="4689"/>
                </a:cxn>
                <a:cxn ang="0">
                  <a:pos x="115" y="4680"/>
                </a:cxn>
                <a:cxn ang="0">
                  <a:pos x="1348" y="3972"/>
                </a:cxn>
                <a:cxn ang="0">
                  <a:pos x="2261" y="2854"/>
                </a:cxn>
                <a:cxn ang="0">
                  <a:pos x="2420" y="2534"/>
                </a:cxn>
                <a:cxn ang="0">
                  <a:pos x="2557" y="2192"/>
                </a:cxn>
                <a:cxn ang="0">
                  <a:pos x="2672" y="1849"/>
                </a:cxn>
                <a:cxn ang="0">
                  <a:pos x="2740" y="1484"/>
                </a:cxn>
                <a:cxn ang="0">
                  <a:pos x="2786" y="1142"/>
                </a:cxn>
                <a:cxn ang="0">
                  <a:pos x="2808" y="777"/>
                </a:cxn>
                <a:cxn ang="0">
                  <a:pos x="2786" y="69"/>
                </a:cxn>
                <a:cxn ang="0">
                  <a:pos x="2717" y="1"/>
                </a:cxn>
              </a:cxnLst>
              <a:rect l="0" t="0" r="r" b="b"/>
              <a:pathLst>
                <a:path w="2809" h="4689" extrusionOk="0">
                  <a:moveTo>
                    <a:pt x="2717" y="1"/>
                  </a:moveTo>
                  <a:cubicBezTo>
                    <a:pt x="2672" y="1"/>
                    <a:pt x="2649" y="23"/>
                    <a:pt x="2649" y="69"/>
                  </a:cubicBezTo>
                  <a:cubicBezTo>
                    <a:pt x="2626" y="297"/>
                    <a:pt x="2626" y="548"/>
                    <a:pt x="2603" y="777"/>
                  </a:cubicBezTo>
                  <a:cubicBezTo>
                    <a:pt x="2557" y="982"/>
                    <a:pt x="2557" y="1233"/>
                    <a:pt x="2489" y="1439"/>
                  </a:cubicBezTo>
                  <a:lnTo>
                    <a:pt x="2398" y="1781"/>
                  </a:lnTo>
                  <a:lnTo>
                    <a:pt x="2283" y="2101"/>
                  </a:lnTo>
                  <a:cubicBezTo>
                    <a:pt x="2261" y="2215"/>
                    <a:pt x="2215" y="2306"/>
                    <a:pt x="2169" y="2420"/>
                  </a:cubicBezTo>
                  <a:cubicBezTo>
                    <a:pt x="2101" y="2511"/>
                    <a:pt x="2078" y="2625"/>
                    <a:pt x="2010" y="2717"/>
                  </a:cubicBezTo>
                  <a:cubicBezTo>
                    <a:pt x="1781" y="3105"/>
                    <a:pt x="1507" y="3470"/>
                    <a:pt x="1165" y="3767"/>
                  </a:cubicBezTo>
                  <a:cubicBezTo>
                    <a:pt x="846" y="4086"/>
                    <a:pt x="457" y="4360"/>
                    <a:pt x="69" y="4543"/>
                  </a:cubicBezTo>
                  <a:lnTo>
                    <a:pt x="47" y="4566"/>
                  </a:lnTo>
                  <a:cubicBezTo>
                    <a:pt x="24" y="4566"/>
                    <a:pt x="1" y="4611"/>
                    <a:pt x="24" y="4634"/>
                  </a:cubicBezTo>
                  <a:cubicBezTo>
                    <a:pt x="24" y="4668"/>
                    <a:pt x="48" y="4689"/>
                    <a:pt x="79" y="4689"/>
                  </a:cubicBezTo>
                  <a:cubicBezTo>
                    <a:pt x="91" y="4689"/>
                    <a:pt x="103" y="4686"/>
                    <a:pt x="115" y="4680"/>
                  </a:cubicBezTo>
                  <a:cubicBezTo>
                    <a:pt x="572" y="4543"/>
                    <a:pt x="982" y="4292"/>
                    <a:pt x="1348" y="3972"/>
                  </a:cubicBezTo>
                  <a:cubicBezTo>
                    <a:pt x="1713" y="3653"/>
                    <a:pt x="2032" y="3287"/>
                    <a:pt x="2261" y="2854"/>
                  </a:cubicBezTo>
                  <a:cubicBezTo>
                    <a:pt x="2329" y="2740"/>
                    <a:pt x="2375" y="2625"/>
                    <a:pt x="2420" y="2534"/>
                  </a:cubicBezTo>
                  <a:cubicBezTo>
                    <a:pt x="2466" y="2420"/>
                    <a:pt x="2512" y="2306"/>
                    <a:pt x="2557" y="2192"/>
                  </a:cubicBezTo>
                  <a:lnTo>
                    <a:pt x="2672" y="1849"/>
                  </a:lnTo>
                  <a:lnTo>
                    <a:pt x="2740" y="1484"/>
                  </a:lnTo>
                  <a:cubicBezTo>
                    <a:pt x="2763" y="1370"/>
                    <a:pt x="2763" y="1256"/>
                    <a:pt x="2786" y="1142"/>
                  </a:cubicBezTo>
                  <a:lnTo>
                    <a:pt x="2808" y="777"/>
                  </a:lnTo>
                  <a:cubicBezTo>
                    <a:pt x="2808" y="548"/>
                    <a:pt x="2786" y="297"/>
                    <a:pt x="2786" y="69"/>
                  </a:cubicBezTo>
                  <a:cubicBezTo>
                    <a:pt x="2763" y="23"/>
                    <a:pt x="2740" y="1"/>
                    <a:pt x="2717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8" name="Google Shape;2974;p34"/>
            <p:cNvSpPr>
              <a:spLocks/>
            </p:cNvSpPr>
            <p:nvPr/>
          </p:nvSpPr>
          <p:spPr bwMode="auto">
            <a:xfrm>
              <a:off x="7643214" y="3697390"/>
              <a:ext cx="50363" cy="84118"/>
            </a:xfrm>
            <a:custGeom>
              <a:avLst/>
              <a:gdLst/>
              <a:ahLst/>
              <a:cxnLst>
                <a:cxn ang="0">
                  <a:pos x="114" y="1"/>
                </a:cxn>
                <a:cxn ang="0">
                  <a:pos x="46" y="69"/>
                </a:cxn>
                <a:cxn ang="0">
                  <a:pos x="0" y="777"/>
                </a:cxn>
                <a:cxn ang="0">
                  <a:pos x="23" y="1142"/>
                </a:cxn>
                <a:cxn ang="0">
                  <a:pos x="91" y="1484"/>
                </a:cxn>
                <a:cxn ang="0">
                  <a:pos x="160" y="1849"/>
                </a:cxn>
                <a:cxn ang="0">
                  <a:pos x="251" y="2192"/>
                </a:cxn>
                <a:cxn ang="0">
                  <a:pos x="388" y="2534"/>
                </a:cxn>
                <a:cxn ang="0">
                  <a:pos x="548" y="2854"/>
                </a:cxn>
                <a:cxn ang="0">
                  <a:pos x="1461" y="3972"/>
                </a:cxn>
                <a:cxn ang="0">
                  <a:pos x="2716" y="4680"/>
                </a:cxn>
                <a:cxn ang="0">
                  <a:pos x="2741" y="4689"/>
                </a:cxn>
                <a:cxn ang="0">
                  <a:pos x="2785" y="4657"/>
                </a:cxn>
                <a:cxn ang="0">
                  <a:pos x="2762" y="4566"/>
                </a:cxn>
                <a:cxn ang="0">
                  <a:pos x="1644" y="3767"/>
                </a:cxn>
                <a:cxn ang="0">
                  <a:pos x="799" y="2717"/>
                </a:cxn>
                <a:cxn ang="0">
                  <a:pos x="639" y="2420"/>
                </a:cxn>
                <a:cxn ang="0">
                  <a:pos x="525" y="2101"/>
                </a:cxn>
                <a:cxn ang="0">
                  <a:pos x="411" y="1781"/>
                </a:cxn>
                <a:cxn ang="0">
                  <a:pos x="320" y="1439"/>
                </a:cxn>
                <a:cxn ang="0">
                  <a:pos x="206" y="777"/>
                </a:cxn>
                <a:cxn ang="0">
                  <a:pos x="183" y="69"/>
                </a:cxn>
                <a:cxn ang="0">
                  <a:pos x="114" y="1"/>
                </a:cxn>
              </a:cxnLst>
              <a:rect l="0" t="0" r="r" b="b"/>
              <a:pathLst>
                <a:path w="2808" h="4690" extrusionOk="0">
                  <a:moveTo>
                    <a:pt x="114" y="1"/>
                  </a:moveTo>
                  <a:cubicBezTo>
                    <a:pt x="69" y="1"/>
                    <a:pt x="46" y="23"/>
                    <a:pt x="46" y="69"/>
                  </a:cubicBezTo>
                  <a:cubicBezTo>
                    <a:pt x="23" y="297"/>
                    <a:pt x="0" y="548"/>
                    <a:pt x="0" y="777"/>
                  </a:cubicBezTo>
                  <a:lnTo>
                    <a:pt x="23" y="1142"/>
                  </a:lnTo>
                  <a:cubicBezTo>
                    <a:pt x="46" y="1256"/>
                    <a:pt x="46" y="1370"/>
                    <a:pt x="91" y="1484"/>
                  </a:cubicBezTo>
                  <a:lnTo>
                    <a:pt x="160" y="1849"/>
                  </a:lnTo>
                  <a:lnTo>
                    <a:pt x="251" y="2192"/>
                  </a:lnTo>
                  <a:cubicBezTo>
                    <a:pt x="297" y="2306"/>
                    <a:pt x="343" y="2420"/>
                    <a:pt x="388" y="2534"/>
                  </a:cubicBezTo>
                  <a:cubicBezTo>
                    <a:pt x="457" y="2625"/>
                    <a:pt x="480" y="2740"/>
                    <a:pt x="548" y="2854"/>
                  </a:cubicBezTo>
                  <a:cubicBezTo>
                    <a:pt x="776" y="3287"/>
                    <a:pt x="1096" y="3653"/>
                    <a:pt x="1461" y="3972"/>
                  </a:cubicBezTo>
                  <a:cubicBezTo>
                    <a:pt x="1826" y="4292"/>
                    <a:pt x="2237" y="4543"/>
                    <a:pt x="2716" y="4680"/>
                  </a:cubicBezTo>
                  <a:cubicBezTo>
                    <a:pt x="2723" y="4686"/>
                    <a:pt x="2732" y="4689"/>
                    <a:pt x="2741" y="4689"/>
                  </a:cubicBezTo>
                  <a:cubicBezTo>
                    <a:pt x="2762" y="4689"/>
                    <a:pt x="2785" y="4673"/>
                    <a:pt x="2785" y="4657"/>
                  </a:cubicBezTo>
                  <a:cubicBezTo>
                    <a:pt x="2808" y="4611"/>
                    <a:pt x="2785" y="4566"/>
                    <a:pt x="2762" y="4566"/>
                  </a:cubicBezTo>
                  <a:cubicBezTo>
                    <a:pt x="2351" y="4360"/>
                    <a:pt x="1963" y="4086"/>
                    <a:pt x="1644" y="3767"/>
                  </a:cubicBezTo>
                  <a:cubicBezTo>
                    <a:pt x="1301" y="3470"/>
                    <a:pt x="1027" y="3105"/>
                    <a:pt x="799" y="2717"/>
                  </a:cubicBezTo>
                  <a:cubicBezTo>
                    <a:pt x="731" y="2625"/>
                    <a:pt x="708" y="2511"/>
                    <a:pt x="639" y="2420"/>
                  </a:cubicBezTo>
                  <a:cubicBezTo>
                    <a:pt x="594" y="2306"/>
                    <a:pt x="548" y="2215"/>
                    <a:pt x="525" y="2101"/>
                  </a:cubicBezTo>
                  <a:lnTo>
                    <a:pt x="411" y="1781"/>
                  </a:lnTo>
                  <a:lnTo>
                    <a:pt x="320" y="1439"/>
                  </a:lnTo>
                  <a:cubicBezTo>
                    <a:pt x="251" y="1233"/>
                    <a:pt x="251" y="982"/>
                    <a:pt x="206" y="777"/>
                  </a:cubicBezTo>
                  <a:cubicBezTo>
                    <a:pt x="183" y="548"/>
                    <a:pt x="183" y="297"/>
                    <a:pt x="183" y="69"/>
                  </a:cubicBezTo>
                  <a:cubicBezTo>
                    <a:pt x="183" y="23"/>
                    <a:pt x="137" y="1"/>
                    <a:pt x="114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89" name="Google Shape;2975;p34"/>
            <p:cNvSpPr>
              <a:spLocks/>
            </p:cNvSpPr>
            <p:nvPr/>
          </p:nvSpPr>
          <p:spPr bwMode="auto">
            <a:xfrm>
              <a:off x="7263669" y="3233730"/>
              <a:ext cx="157188" cy="447493"/>
            </a:xfrm>
            <a:custGeom>
              <a:avLst/>
              <a:gdLst/>
              <a:ahLst/>
              <a:cxnLst>
                <a:cxn ang="0">
                  <a:pos x="6416" y="1"/>
                </a:cxn>
                <a:cxn ang="0">
                  <a:pos x="5866" y="79"/>
                </a:cxn>
                <a:cxn ang="0">
                  <a:pos x="4999" y="627"/>
                </a:cxn>
                <a:cxn ang="0">
                  <a:pos x="3698" y="2156"/>
                </a:cxn>
                <a:cxn ang="0">
                  <a:pos x="1872" y="5534"/>
                </a:cxn>
                <a:cxn ang="0">
                  <a:pos x="776" y="9004"/>
                </a:cxn>
                <a:cxn ang="0">
                  <a:pos x="388" y="10693"/>
                </a:cxn>
                <a:cxn ang="0">
                  <a:pos x="251" y="11560"/>
                </a:cxn>
                <a:cxn ang="0">
                  <a:pos x="114" y="12473"/>
                </a:cxn>
                <a:cxn ang="0">
                  <a:pos x="69" y="12929"/>
                </a:cxn>
                <a:cxn ang="0">
                  <a:pos x="46" y="13363"/>
                </a:cxn>
                <a:cxn ang="0">
                  <a:pos x="0" y="14253"/>
                </a:cxn>
                <a:cxn ang="0">
                  <a:pos x="46" y="15942"/>
                </a:cxn>
                <a:cxn ang="0">
                  <a:pos x="502" y="19115"/>
                </a:cxn>
                <a:cxn ang="0">
                  <a:pos x="1347" y="21991"/>
                </a:cxn>
                <a:cxn ang="0">
                  <a:pos x="1621" y="22676"/>
                </a:cxn>
                <a:cxn ang="0">
                  <a:pos x="1895" y="23315"/>
                </a:cxn>
                <a:cxn ang="0">
                  <a:pos x="2579" y="24593"/>
                </a:cxn>
                <a:cxn ang="0">
                  <a:pos x="3212" y="24950"/>
                </a:cxn>
                <a:cxn ang="0">
                  <a:pos x="4017" y="24570"/>
                </a:cxn>
                <a:cxn ang="0">
                  <a:pos x="4474" y="23110"/>
                </a:cxn>
                <a:cxn ang="0">
                  <a:pos x="4451" y="23041"/>
                </a:cxn>
                <a:cxn ang="0">
                  <a:pos x="4200" y="21694"/>
                </a:cxn>
                <a:cxn ang="0">
                  <a:pos x="3949" y="20325"/>
                </a:cxn>
                <a:cxn ang="0">
                  <a:pos x="3561" y="17563"/>
                </a:cxn>
                <a:cxn ang="0">
                  <a:pos x="3401" y="14801"/>
                </a:cxn>
                <a:cxn ang="0">
                  <a:pos x="3424" y="13409"/>
                </a:cxn>
                <a:cxn ang="0">
                  <a:pos x="3470" y="12724"/>
                </a:cxn>
                <a:cxn ang="0">
                  <a:pos x="3492" y="12404"/>
                </a:cxn>
                <a:cxn ang="0">
                  <a:pos x="3538" y="12062"/>
                </a:cxn>
                <a:cxn ang="0">
                  <a:pos x="3629" y="11400"/>
                </a:cxn>
                <a:cxn ang="0">
                  <a:pos x="3766" y="10647"/>
                </a:cxn>
                <a:cxn ang="0">
                  <a:pos x="4040" y="9186"/>
                </a:cxn>
                <a:cxn ang="0">
                  <a:pos x="4771" y="6333"/>
                </a:cxn>
                <a:cxn ang="0">
                  <a:pos x="5775" y="3754"/>
                </a:cxn>
                <a:cxn ang="0">
                  <a:pos x="6414" y="2635"/>
                </a:cxn>
                <a:cxn ang="0">
                  <a:pos x="7281" y="1631"/>
                </a:cxn>
                <a:cxn ang="0">
                  <a:pos x="8331" y="1357"/>
                </a:cxn>
                <a:cxn ang="0">
                  <a:pos x="8547" y="1500"/>
                </a:cxn>
                <a:cxn ang="0">
                  <a:pos x="7510" y="216"/>
                </a:cxn>
                <a:cxn ang="0">
                  <a:pos x="6416" y="1"/>
                </a:cxn>
              </a:cxnLst>
              <a:rect l="0" t="0" r="r" b="b"/>
              <a:pathLst>
                <a:path w="8764" h="24950" extrusionOk="0">
                  <a:moveTo>
                    <a:pt x="6416" y="1"/>
                  </a:moveTo>
                  <a:cubicBezTo>
                    <a:pt x="6148" y="1"/>
                    <a:pt x="5939" y="37"/>
                    <a:pt x="5866" y="79"/>
                  </a:cubicBezTo>
                  <a:cubicBezTo>
                    <a:pt x="5547" y="216"/>
                    <a:pt x="5204" y="421"/>
                    <a:pt x="4999" y="627"/>
                  </a:cubicBezTo>
                  <a:cubicBezTo>
                    <a:pt x="4520" y="1106"/>
                    <a:pt x="4086" y="1608"/>
                    <a:pt x="3698" y="2156"/>
                  </a:cubicBezTo>
                  <a:cubicBezTo>
                    <a:pt x="2922" y="3229"/>
                    <a:pt x="2351" y="4370"/>
                    <a:pt x="1872" y="5534"/>
                  </a:cubicBezTo>
                  <a:cubicBezTo>
                    <a:pt x="1415" y="6698"/>
                    <a:pt x="1050" y="7839"/>
                    <a:pt x="776" y="9004"/>
                  </a:cubicBezTo>
                  <a:cubicBezTo>
                    <a:pt x="639" y="9551"/>
                    <a:pt x="502" y="10145"/>
                    <a:pt x="388" y="10693"/>
                  </a:cubicBezTo>
                  <a:cubicBezTo>
                    <a:pt x="343" y="10989"/>
                    <a:pt x="297" y="11263"/>
                    <a:pt x="251" y="11560"/>
                  </a:cubicBezTo>
                  <a:lnTo>
                    <a:pt x="114" y="12473"/>
                  </a:lnTo>
                  <a:cubicBezTo>
                    <a:pt x="114" y="12610"/>
                    <a:pt x="91" y="12770"/>
                    <a:pt x="69" y="12929"/>
                  </a:cubicBezTo>
                  <a:lnTo>
                    <a:pt x="46" y="13363"/>
                  </a:lnTo>
                  <a:cubicBezTo>
                    <a:pt x="23" y="13660"/>
                    <a:pt x="0" y="13957"/>
                    <a:pt x="0" y="14253"/>
                  </a:cubicBezTo>
                  <a:cubicBezTo>
                    <a:pt x="0" y="14824"/>
                    <a:pt x="0" y="15395"/>
                    <a:pt x="46" y="15942"/>
                  </a:cubicBezTo>
                  <a:cubicBezTo>
                    <a:pt x="114" y="17061"/>
                    <a:pt x="274" y="18111"/>
                    <a:pt x="502" y="19115"/>
                  </a:cubicBezTo>
                  <a:cubicBezTo>
                    <a:pt x="708" y="20142"/>
                    <a:pt x="1004" y="21078"/>
                    <a:pt x="1347" y="21991"/>
                  </a:cubicBezTo>
                  <a:cubicBezTo>
                    <a:pt x="1438" y="22219"/>
                    <a:pt x="1529" y="22448"/>
                    <a:pt x="1621" y="22676"/>
                  </a:cubicBezTo>
                  <a:cubicBezTo>
                    <a:pt x="1712" y="22904"/>
                    <a:pt x="1803" y="23110"/>
                    <a:pt x="1895" y="23315"/>
                  </a:cubicBezTo>
                  <a:cubicBezTo>
                    <a:pt x="2100" y="23749"/>
                    <a:pt x="2328" y="24160"/>
                    <a:pt x="2579" y="24593"/>
                  </a:cubicBezTo>
                  <a:cubicBezTo>
                    <a:pt x="2726" y="24830"/>
                    <a:pt x="2956" y="24950"/>
                    <a:pt x="3212" y="24950"/>
                  </a:cubicBezTo>
                  <a:cubicBezTo>
                    <a:pt x="3474" y="24950"/>
                    <a:pt x="3763" y="24824"/>
                    <a:pt x="4017" y="24570"/>
                  </a:cubicBezTo>
                  <a:cubicBezTo>
                    <a:pt x="4405" y="24182"/>
                    <a:pt x="4565" y="23589"/>
                    <a:pt x="4474" y="23110"/>
                  </a:cubicBezTo>
                  <a:lnTo>
                    <a:pt x="4451" y="23041"/>
                  </a:lnTo>
                  <a:lnTo>
                    <a:pt x="4200" y="21694"/>
                  </a:lnTo>
                  <a:cubicBezTo>
                    <a:pt x="4109" y="21238"/>
                    <a:pt x="4017" y="20781"/>
                    <a:pt x="3949" y="20325"/>
                  </a:cubicBezTo>
                  <a:cubicBezTo>
                    <a:pt x="3789" y="19412"/>
                    <a:pt x="3652" y="18499"/>
                    <a:pt x="3561" y="17563"/>
                  </a:cubicBezTo>
                  <a:cubicBezTo>
                    <a:pt x="3470" y="16650"/>
                    <a:pt x="3401" y="15714"/>
                    <a:pt x="3401" y="14801"/>
                  </a:cubicBezTo>
                  <a:cubicBezTo>
                    <a:pt x="3378" y="14345"/>
                    <a:pt x="3424" y="13865"/>
                    <a:pt x="3424" y="13409"/>
                  </a:cubicBezTo>
                  <a:cubicBezTo>
                    <a:pt x="3424" y="13181"/>
                    <a:pt x="3447" y="12952"/>
                    <a:pt x="3470" y="12724"/>
                  </a:cubicBezTo>
                  <a:lnTo>
                    <a:pt x="3492" y="12404"/>
                  </a:lnTo>
                  <a:cubicBezTo>
                    <a:pt x="3515" y="12290"/>
                    <a:pt x="3538" y="12176"/>
                    <a:pt x="3538" y="12062"/>
                  </a:cubicBezTo>
                  <a:lnTo>
                    <a:pt x="3629" y="11400"/>
                  </a:lnTo>
                  <a:lnTo>
                    <a:pt x="3766" y="10647"/>
                  </a:lnTo>
                  <a:cubicBezTo>
                    <a:pt x="3858" y="10145"/>
                    <a:pt x="3949" y="9665"/>
                    <a:pt x="4040" y="9186"/>
                  </a:cubicBezTo>
                  <a:cubicBezTo>
                    <a:pt x="4268" y="8227"/>
                    <a:pt x="4497" y="7269"/>
                    <a:pt x="4771" y="6333"/>
                  </a:cubicBezTo>
                  <a:cubicBezTo>
                    <a:pt x="5067" y="5443"/>
                    <a:pt x="5387" y="4530"/>
                    <a:pt x="5775" y="3754"/>
                  </a:cubicBezTo>
                  <a:cubicBezTo>
                    <a:pt x="5980" y="3343"/>
                    <a:pt x="6186" y="2978"/>
                    <a:pt x="6414" y="2635"/>
                  </a:cubicBezTo>
                  <a:cubicBezTo>
                    <a:pt x="6642" y="2293"/>
                    <a:pt x="7008" y="1791"/>
                    <a:pt x="7281" y="1631"/>
                  </a:cubicBezTo>
                  <a:cubicBezTo>
                    <a:pt x="7532" y="1471"/>
                    <a:pt x="8331" y="1357"/>
                    <a:pt x="8331" y="1357"/>
                  </a:cubicBezTo>
                  <a:cubicBezTo>
                    <a:pt x="8422" y="1457"/>
                    <a:pt x="8496" y="1500"/>
                    <a:pt x="8547" y="1500"/>
                  </a:cubicBezTo>
                  <a:cubicBezTo>
                    <a:pt x="8764" y="1500"/>
                    <a:pt x="8564" y="715"/>
                    <a:pt x="7510" y="216"/>
                  </a:cubicBezTo>
                  <a:cubicBezTo>
                    <a:pt x="7148" y="54"/>
                    <a:pt x="6739" y="1"/>
                    <a:pt x="6416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0" name="Google Shape;2976;p34"/>
            <p:cNvSpPr>
              <a:spLocks/>
            </p:cNvSpPr>
            <p:nvPr/>
          </p:nvSpPr>
          <p:spPr bwMode="auto">
            <a:xfrm>
              <a:off x="7279633" y="3256350"/>
              <a:ext cx="528526" cy="484405"/>
            </a:xfrm>
            <a:custGeom>
              <a:avLst/>
              <a:gdLst/>
              <a:ahLst/>
              <a:cxnLst>
                <a:cxn ang="0">
                  <a:pos x="9767" y="0"/>
                </a:cxn>
                <a:cxn ang="0">
                  <a:pos x="5981" y="119"/>
                </a:cxn>
                <a:cxn ang="0">
                  <a:pos x="480" y="13586"/>
                </a:cxn>
                <a:cxn ang="0">
                  <a:pos x="23" y="23971"/>
                </a:cxn>
                <a:cxn ang="0">
                  <a:pos x="754" y="25067"/>
                </a:cxn>
                <a:cxn ang="0">
                  <a:pos x="12121" y="27007"/>
                </a:cxn>
                <a:cxn ang="0">
                  <a:pos x="12303" y="27007"/>
                </a:cxn>
                <a:cxn ang="0">
                  <a:pos x="23921" y="24656"/>
                </a:cxn>
                <a:cxn ang="0">
                  <a:pos x="22985" y="13221"/>
                </a:cxn>
                <a:cxn ang="0">
                  <a:pos x="22985" y="13221"/>
                </a:cxn>
                <a:cxn ang="0">
                  <a:pos x="23231" y="13228"/>
                </a:cxn>
                <a:cxn ang="0">
                  <a:pos x="29468" y="10025"/>
                </a:cxn>
                <a:cxn ang="0">
                  <a:pos x="21114" y="279"/>
                </a:cxn>
                <a:cxn ang="0">
                  <a:pos x="15135" y="4"/>
                </a:cxn>
                <a:cxn ang="0">
                  <a:pos x="12212" y="73"/>
                </a:cxn>
                <a:cxn ang="0">
                  <a:pos x="9767" y="0"/>
                </a:cxn>
              </a:cxnLst>
              <a:rect l="0" t="0" r="r" b="b"/>
              <a:pathLst>
                <a:path w="29468" h="27008" extrusionOk="0">
                  <a:moveTo>
                    <a:pt x="9767" y="0"/>
                  </a:moveTo>
                  <a:cubicBezTo>
                    <a:pt x="8831" y="0"/>
                    <a:pt x="7609" y="29"/>
                    <a:pt x="5981" y="119"/>
                  </a:cubicBezTo>
                  <a:cubicBezTo>
                    <a:pt x="5981" y="119"/>
                    <a:pt x="2055" y="1283"/>
                    <a:pt x="480" y="13586"/>
                  </a:cubicBezTo>
                  <a:lnTo>
                    <a:pt x="23" y="23971"/>
                  </a:lnTo>
                  <a:cubicBezTo>
                    <a:pt x="0" y="24473"/>
                    <a:pt x="297" y="24907"/>
                    <a:pt x="754" y="25067"/>
                  </a:cubicBezTo>
                  <a:cubicBezTo>
                    <a:pt x="2465" y="25660"/>
                    <a:pt x="6871" y="26961"/>
                    <a:pt x="12121" y="27007"/>
                  </a:cubicBezTo>
                  <a:lnTo>
                    <a:pt x="12303" y="27007"/>
                  </a:lnTo>
                  <a:cubicBezTo>
                    <a:pt x="19059" y="26961"/>
                    <a:pt x="23921" y="24656"/>
                    <a:pt x="23921" y="24656"/>
                  </a:cubicBezTo>
                  <a:lnTo>
                    <a:pt x="22985" y="13221"/>
                  </a:lnTo>
                  <a:cubicBezTo>
                    <a:pt x="23067" y="13225"/>
                    <a:pt x="23149" y="13228"/>
                    <a:pt x="23231" y="13228"/>
                  </a:cubicBezTo>
                  <a:cubicBezTo>
                    <a:pt x="26265" y="13228"/>
                    <a:pt x="29468" y="10025"/>
                    <a:pt x="29468" y="10025"/>
                  </a:cubicBezTo>
                  <a:cubicBezTo>
                    <a:pt x="29468" y="10025"/>
                    <a:pt x="27391" y="941"/>
                    <a:pt x="21114" y="279"/>
                  </a:cubicBezTo>
                  <a:cubicBezTo>
                    <a:pt x="18869" y="63"/>
                    <a:pt x="16756" y="4"/>
                    <a:pt x="15135" y="4"/>
                  </a:cubicBezTo>
                  <a:cubicBezTo>
                    <a:pt x="13674" y="4"/>
                    <a:pt x="12612" y="52"/>
                    <a:pt x="12212" y="73"/>
                  </a:cubicBezTo>
                  <a:cubicBezTo>
                    <a:pt x="11699" y="48"/>
                    <a:pt x="10969" y="0"/>
                    <a:pt x="9767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1" name="Google Shape;2977;p34"/>
            <p:cNvSpPr>
              <a:spLocks/>
            </p:cNvSpPr>
            <p:nvPr/>
          </p:nvSpPr>
          <p:spPr bwMode="auto">
            <a:xfrm>
              <a:off x="7391816" y="3257301"/>
              <a:ext cx="192019" cy="94126"/>
            </a:xfrm>
            <a:custGeom>
              <a:avLst/>
              <a:gdLst/>
              <a:ahLst/>
              <a:cxnLst>
                <a:cxn ang="0">
                  <a:pos x="5436" y="0"/>
                </a:cxn>
                <a:cxn ang="0">
                  <a:pos x="1210" y="340"/>
                </a:cxn>
                <a:cxn ang="0">
                  <a:pos x="0" y="1527"/>
                </a:cxn>
                <a:cxn ang="0">
                  <a:pos x="3744" y="5247"/>
                </a:cxn>
                <a:cxn ang="0">
                  <a:pos x="6277" y="5247"/>
                </a:cxn>
                <a:cxn ang="0">
                  <a:pos x="10614" y="1184"/>
                </a:cxn>
                <a:cxn ang="0">
                  <a:pos x="9427" y="134"/>
                </a:cxn>
                <a:cxn ang="0">
                  <a:pos x="5436" y="0"/>
                </a:cxn>
              </a:cxnLst>
              <a:rect l="0" t="0" r="r" b="b"/>
              <a:pathLst>
                <a:path w="10706" h="5248" extrusionOk="0">
                  <a:moveTo>
                    <a:pt x="5436" y="0"/>
                  </a:moveTo>
                  <a:cubicBezTo>
                    <a:pt x="4170" y="0"/>
                    <a:pt x="2736" y="76"/>
                    <a:pt x="1210" y="340"/>
                  </a:cubicBezTo>
                  <a:cubicBezTo>
                    <a:pt x="0" y="568"/>
                    <a:pt x="0" y="1527"/>
                    <a:pt x="0" y="1527"/>
                  </a:cubicBezTo>
                  <a:cubicBezTo>
                    <a:pt x="0" y="3581"/>
                    <a:pt x="1690" y="5247"/>
                    <a:pt x="3744" y="5247"/>
                  </a:cubicBezTo>
                  <a:lnTo>
                    <a:pt x="6277" y="5247"/>
                  </a:lnTo>
                  <a:cubicBezTo>
                    <a:pt x="8651" y="5247"/>
                    <a:pt x="10614" y="3581"/>
                    <a:pt x="10614" y="1184"/>
                  </a:cubicBezTo>
                  <a:cubicBezTo>
                    <a:pt x="10614" y="1184"/>
                    <a:pt x="10706" y="134"/>
                    <a:pt x="9427" y="134"/>
                  </a:cubicBezTo>
                  <a:cubicBezTo>
                    <a:pt x="8514" y="134"/>
                    <a:pt x="7124" y="0"/>
                    <a:pt x="543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2" name="Google Shape;2978;p34"/>
            <p:cNvSpPr>
              <a:spLocks/>
            </p:cNvSpPr>
            <p:nvPr/>
          </p:nvSpPr>
          <p:spPr bwMode="auto">
            <a:xfrm>
              <a:off x="7687843" y="3434922"/>
              <a:ext cx="138786" cy="62272"/>
            </a:xfrm>
            <a:custGeom>
              <a:avLst/>
              <a:gdLst/>
              <a:ahLst/>
              <a:cxnLst>
                <a:cxn ang="0">
                  <a:pos x="6573" y="1"/>
                </a:cxn>
                <a:cxn ang="0">
                  <a:pos x="6391" y="47"/>
                </a:cxn>
                <a:cxn ang="0">
                  <a:pos x="411" y="1965"/>
                </a:cxn>
                <a:cxn ang="0">
                  <a:pos x="23" y="2353"/>
                </a:cxn>
                <a:cxn ang="0">
                  <a:pos x="0" y="3060"/>
                </a:cxn>
                <a:cxn ang="0">
                  <a:pos x="388" y="3471"/>
                </a:cxn>
                <a:cxn ang="0">
                  <a:pos x="7167" y="1348"/>
                </a:cxn>
                <a:cxn ang="0">
                  <a:pos x="6916" y="161"/>
                </a:cxn>
                <a:cxn ang="0">
                  <a:pos x="6573" y="1"/>
                </a:cxn>
              </a:cxnLst>
              <a:rect l="0" t="0" r="r" b="b"/>
              <a:pathLst>
                <a:path w="7738" h="3472" extrusionOk="0">
                  <a:moveTo>
                    <a:pt x="6573" y="1"/>
                  </a:moveTo>
                  <a:cubicBezTo>
                    <a:pt x="6509" y="1"/>
                    <a:pt x="6446" y="16"/>
                    <a:pt x="6391" y="47"/>
                  </a:cubicBezTo>
                  <a:cubicBezTo>
                    <a:pt x="5592" y="549"/>
                    <a:pt x="3082" y="1919"/>
                    <a:pt x="411" y="1965"/>
                  </a:cubicBezTo>
                  <a:cubicBezTo>
                    <a:pt x="206" y="1987"/>
                    <a:pt x="23" y="2147"/>
                    <a:pt x="23" y="2353"/>
                  </a:cubicBezTo>
                  <a:lnTo>
                    <a:pt x="0" y="3060"/>
                  </a:lnTo>
                  <a:cubicBezTo>
                    <a:pt x="0" y="3288"/>
                    <a:pt x="183" y="3471"/>
                    <a:pt x="388" y="3471"/>
                  </a:cubicBezTo>
                  <a:cubicBezTo>
                    <a:pt x="3515" y="3403"/>
                    <a:pt x="6231" y="1850"/>
                    <a:pt x="7167" y="1348"/>
                  </a:cubicBezTo>
                  <a:cubicBezTo>
                    <a:pt x="7738" y="1029"/>
                    <a:pt x="6916" y="161"/>
                    <a:pt x="6916" y="161"/>
                  </a:cubicBezTo>
                  <a:cubicBezTo>
                    <a:pt x="6826" y="56"/>
                    <a:pt x="6697" y="1"/>
                    <a:pt x="657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3" name="Google Shape;2979;p34"/>
            <p:cNvSpPr>
              <a:spLocks/>
            </p:cNvSpPr>
            <p:nvPr/>
          </p:nvSpPr>
          <p:spPr bwMode="auto">
            <a:xfrm>
              <a:off x="7584252" y="3252278"/>
              <a:ext cx="158856" cy="417505"/>
            </a:xfrm>
            <a:custGeom>
              <a:avLst/>
              <a:gdLst/>
              <a:ahLst/>
              <a:cxnLst>
                <a:cxn ang="0">
                  <a:pos x="4087" y="1"/>
                </a:cxn>
                <a:cxn ang="0">
                  <a:pos x="3013" y="163"/>
                </a:cxn>
                <a:cxn ang="0">
                  <a:pos x="2192" y="780"/>
                </a:cxn>
                <a:cxn ang="0">
                  <a:pos x="1210" y="2309"/>
                </a:cxn>
                <a:cxn ang="0">
                  <a:pos x="206" y="5641"/>
                </a:cxn>
                <a:cxn ang="0">
                  <a:pos x="23" y="8951"/>
                </a:cxn>
                <a:cxn ang="0">
                  <a:pos x="137" y="10549"/>
                </a:cxn>
                <a:cxn ang="0">
                  <a:pos x="229" y="11348"/>
                </a:cxn>
                <a:cxn ang="0">
                  <a:pos x="388" y="12192"/>
                </a:cxn>
                <a:cxn ang="0">
                  <a:pos x="457" y="12626"/>
                </a:cxn>
                <a:cxn ang="0">
                  <a:pos x="571" y="13037"/>
                </a:cxn>
                <a:cxn ang="0">
                  <a:pos x="799" y="13858"/>
                </a:cxn>
                <a:cxn ang="0">
                  <a:pos x="1370" y="15411"/>
                </a:cxn>
                <a:cxn ang="0">
                  <a:pos x="2876" y="18264"/>
                </a:cxn>
                <a:cxn ang="0">
                  <a:pos x="4725" y="20797"/>
                </a:cxn>
                <a:cxn ang="0">
                  <a:pos x="5227" y="21368"/>
                </a:cxn>
                <a:cxn ang="0">
                  <a:pos x="5775" y="21939"/>
                </a:cxn>
                <a:cxn ang="0">
                  <a:pos x="6916" y="23011"/>
                </a:cxn>
                <a:cxn ang="0">
                  <a:pos x="7644" y="23277"/>
                </a:cxn>
                <a:cxn ang="0">
                  <a:pos x="8537" y="22829"/>
                </a:cxn>
                <a:cxn ang="0">
                  <a:pos x="8605" y="21436"/>
                </a:cxn>
                <a:cxn ang="0">
                  <a:pos x="8560" y="21368"/>
                </a:cxn>
                <a:cxn ang="0">
                  <a:pos x="7829" y="20181"/>
                </a:cxn>
                <a:cxn ang="0">
                  <a:pos x="7122" y="18948"/>
                </a:cxn>
                <a:cxn ang="0">
                  <a:pos x="5844" y="16461"/>
                </a:cxn>
                <a:cxn ang="0">
                  <a:pos x="4794" y="13950"/>
                </a:cxn>
                <a:cxn ang="0">
                  <a:pos x="4406" y="12672"/>
                </a:cxn>
                <a:cxn ang="0">
                  <a:pos x="4246" y="12055"/>
                </a:cxn>
                <a:cxn ang="0">
                  <a:pos x="4177" y="11736"/>
                </a:cxn>
                <a:cxn ang="0">
                  <a:pos x="4109" y="11416"/>
                </a:cxn>
                <a:cxn ang="0">
                  <a:pos x="4018" y="10800"/>
                </a:cxn>
                <a:cxn ang="0">
                  <a:pos x="3926" y="10115"/>
                </a:cxn>
                <a:cxn ang="0">
                  <a:pos x="3789" y="8723"/>
                </a:cxn>
                <a:cxn ang="0">
                  <a:pos x="3721" y="6029"/>
                </a:cxn>
                <a:cxn ang="0">
                  <a:pos x="4063" y="3541"/>
                </a:cxn>
                <a:cxn ang="0">
                  <a:pos x="4428" y="2446"/>
                </a:cxn>
                <a:cxn ang="0">
                  <a:pos x="5068" y="1419"/>
                </a:cxn>
                <a:cxn ang="0">
                  <a:pos x="6186" y="1053"/>
                </a:cxn>
                <a:cxn ang="0">
                  <a:pos x="6457" y="1154"/>
                </a:cxn>
                <a:cxn ang="0">
                  <a:pos x="4908" y="95"/>
                </a:cxn>
                <a:cxn ang="0">
                  <a:pos x="4087" y="1"/>
                </a:cxn>
              </a:cxnLst>
              <a:rect l="0" t="0" r="r" b="b"/>
              <a:pathLst>
                <a:path w="8857" h="23278" extrusionOk="0">
                  <a:moveTo>
                    <a:pt x="4087" y="1"/>
                  </a:moveTo>
                  <a:cubicBezTo>
                    <a:pt x="3561" y="1"/>
                    <a:pt x="3120" y="102"/>
                    <a:pt x="3013" y="163"/>
                  </a:cubicBezTo>
                  <a:cubicBezTo>
                    <a:pt x="2694" y="323"/>
                    <a:pt x="2351" y="551"/>
                    <a:pt x="2192" y="780"/>
                  </a:cubicBezTo>
                  <a:cubicBezTo>
                    <a:pt x="1804" y="1259"/>
                    <a:pt x="1484" y="1784"/>
                    <a:pt x="1210" y="2309"/>
                  </a:cubicBezTo>
                  <a:cubicBezTo>
                    <a:pt x="662" y="3404"/>
                    <a:pt x="388" y="4523"/>
                    <a:pt x="206" y="5641"/>
                  </a:cubicBezTo>
                  <a:cubicBezTo>
                    <a:pt x="23" y="6760"/>
                    <a:pt x="0" y="7855"/>
                    <a:pt x="23" y="8951"/>
                  </a:cubicBezTo>
                  <a:cubicBezTo>
                    <a:pt x="46" y="9476"/>
                    <a:pt x="69" y="10024"/>
                    <a:pt x="137" y="10549"/>
                  </a:cubicBezTo>
                  <a:cubicBezTo>
                    <a:pt x="160" y="10823"/>
                    <a:pt x="183" y="11074"/>
                    <a:pt x="229" y="11348"/>
                  </a:cubicBezTo>
                  <a:lnTo>
                    <a:pt x="388" y="12192"/>
                  </a:lnTo>
                  <a:cubicBezTo>
                    <a:pt x="411" y="12352"/>
                    <a:pt x="434" y="12489"/>
                    <a:pt x="457" y="12626"/>
                  </a:cubicBezTo>
                  <a:lnTo>
                    <a:pt x="571" y="13037"/>
                  </a:lnTo>
                  <a:cubicBezTo>
                    <a:pt x="639" y="13311"/>
                    <a:pt x="708" y="13585"/>
                    <a:pt x="799" y="13858"/>
                  </a:cubicBezTo>
                  <a:cubicBezTo>
                    <a:pt x="982" y="14383"/>
                    <a:pt x="1142" y="14908"/>
                    <a:pt x="1370" y="15411"/>
                  </a:cubicBezTo>
                  <a:cubicBezTo>
                    <a:pt x="1781" y="16415"/>
                    <a:pt x="2306" y="17351"/>
                    <a:pt x="2876" y="18264"/>
                  </a:cubicBezTo>
                  <a:cubicBezTo>
                    <a:pt x="3424" y="19154"/>
                    <a:pt x="4063" y="19998"/>
                    <a:pt x="4725" y="20797"/>
                  </a:cubicBezTo>
                  <a:cubicBezTo>
                    <a:pt x="4885" y="20980"/>
                    <a:pt x="5068" y="21185"/>
                    <a:pt x="5227" y="21368"/>
                  </a:cubicBezTo>
                  <a:cubicBezTo>
                    <a:pt x="5410" y="21573"/>
                    <a:pt x="5593" y="21756"/>
                    <a:pt x="5775" y="21939"/>
                  </a:cubicBezTo>
                  <a:cubicBezTo>
                    <a:pt x="6140" y="22327"/>
                    <a:pt x="6483" y="22669"/>
                    <a:pt x="6916" y="23011"/>
                  </a:cubicBezTo>
                  <a:cubicBezTo>
                    <a:pt x="7134" y="23189"/>
                    <a:pt x="7390" y="23277"/>
                    <a:pt x="7644" y="23277"/>
                  </a:cubicBezTo>
                  <a:cubicBezTo>
                    <a:pt x="7976" y="23277"/>
                    <a:pt x="8304" y="23126"/>
                    <a:pt x="8537" y="22829"/>
                  </a:cubicBezTo>
                  <a:cubicBezTo>
                    <a:pt x="8834" y="22418"/>
                    <a:pt x="8857" y="21870"/>
                    <a:pt x="8605" y="21436"/>
                  </a:cubicBezTo>
                  <a:lnTo>
                    <a:pt x="8560" y="21368"/>
                  </a:lnTo>
                  <a:lnTo>
                    <a:pt x="7829" y="20181"/>
                  </a:lnTo>
                  <a:cubicBezTo>
                    <a:pt x="7601" y="19770"/>
                    <a:pt x="7350" y="19359"/>
                    <a:pt x="7122" y="18948"/>
                  </a:cubicBezTo>
                  <a:cubicBezTo>
                    <a:pt x="6665" y="18127"/>
                    <a:pt x="6232" y="17305"/>
                    <a:pt x="5844" y="16461"/>
                  </a:cubicBezTo>
                  <a:cubicBezTo>
                    <a:pt x="5456" y="15639"/>
                    <a:pt x="5090" y="14794"/>
                    <a:pt x="4794" y="13950"/>
                  </a:cubicBezTo>
                  <a:cubicBezTo>
                    <a:pt x="4634" y="13516"/>
                    <a:pt x="4543" y="13105"/>
                    <a:pt x="4406" y="12672"/>
                  </a:cubicBezTo>
                  <a:cubicBezTo>
                    <a:pt x="4337" y="12466"/>
                    <a:pt x="4292" y="12261"/>
                    <a:pt x="4246" y="12055"/>
                  </a:cubicBezTo>
                  <a:lnTo>
                    <a:pt x="4177" y="11736"/>
                  </a:lnTo>
                  <a:cubicBezTo>
                    <a:pt x="4155" y="11622"/>
                    <a:pt x="4132" y="11530"/>
                    <a:pt x="4109" y="11416"/>
                  </a:cubicBezTo>
                  <a:lnTo>
                    <a:pt x="4018" y="10800"/>
                  </a:lnTo>
                  <a:lnTo>
                    <a:pt x="3926" y="10115"/>
                  </a:lnTo>
                  <a:cubicBezTo>
                    <a:pt x="3858" y="9636"/>
                    <a:pt x="3835" y="9179"/>
                    <a:pt x="3789" y="8723"/>
                  </a:cubicBezTo>
                  <a:cubicBezTo>
                    <a:pt x="3744" y="7810"/>
                    <a:pt x="3698" y="6920"/>
                    <a:pt x="3721" y="6029"/>
                  </a:cubicBezTo>
                  <a:cubicBezTo>
                    <a:pt x="3767" y="5162"/>
                    <a:pt x="3858" y="4317"/>
                    <a:pt x="4063" y="3541"/>
                  </a:cubicBezTo>
                  <a:cubicBezTo>
                    <a:pt x="4155" y="3153"/>
                    <a:pt x="4269" y="2788"/>
                    <a:pt x="4428" y="2446"/>
                  </a:cubicBezTo>
                  <a:cubicBezTo>
                    <a:pt x="4565" y="2103"/>
                    <a:pt x="4839" y="1601"/>
                    <a:pt x="5068" y="1419"/>
                  </a:cubicBezTo>
                  <a:cubicBezTo>
                    <a:pt x="5341" y="1236"/>
                    <a:pt x="6186" y="1053"/>
                    <a:pt x="6186" y="1053"/>
                  </a:cubicBezTo>
                  <a:cubicBezTo>
                    <a:pt x="6307" y="1123"/>
                    <a:pt x="6397" y="1154"/>
                    <a:pt x="6457" y="1154"/>
                  </a:cubicBezTo>
                  <a:cubicBezTo>
                    <a:pt x="6746" y="1154"/>
                    <a:pt x="6290" y="436"/>
                    <a:pt x="4908" y="95"/>
                  </a:cubicBezTo>
                  <a:cubicBezTo>
                    <a:pt x="4634" y="26"/>
                    <a:pt x="4350" y="1"/>
                    <a:pt x="4087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4" name="Google Shape;2980;p34"/>
            <p:cNvSpPr>
              <a:spLocks/>
            </p:cNvSpPr>
            <p:nvPr/>
          </p:nvSpPr>
          <p:spPr bwMode="auto">
            <a:xfrm>
              <a:off x="7596127" y="3372498"/>
              <a:ext cx="259564" cy="297049"/>
            </a:xfrm>
            <a:custGeom>
              <a:avLst/>
              <a:gdLst/>
              <a:ahLst/>
              <a:cxnLst>
                <a:cxn ang="0">
                  <a:pos x="3399" y="1"/>
                </a:cxn>
                <a:cxn ang="0">
                  <a:pos x="1963" y="377"/>
                </a:cxn>
                <a:cxn ang="0">
                  <a:pos x="799" y="4440"/>
                </a:cxn>
                <a:cxn ang="0">
                  <a:pos x="6391" y="14483"/>
                </a:cxn>
                <a:cxn ang="0">
                  <a:pos x="6802" y="15100"/>
                </a:cxn>
                <a:cxn ang="0">
                  <a:pos x="9934" y="16561"/>
                </a:cxn>
                <a:cxn ang="0">
                  <a:pos x="12509" y="15625"/>
                </a:cxn>
                <a:cxn ang="0">
                  <a:pos x="13034" y="9918"/>
                </a:cxn>
                <a:cxn ang="0">
                  <a:pos x="5707" y="1085"/>
                </a:cxn>
                <a:cxn ang="0">
                  <a:pos x="3399" y="1"/>
                </a:cxn>
              </a:cxnLst>
              <a:rect l="0" t="0" r="r" b="b"/>
              <a:pathLst>
                <a:path w="14472" h="16562" extrusionOk="0">
                  <a:moveTo>
                    <a:pt x="3399" y="1"/>
                  </a:moveTo>
                  <a:cubicBezTo>
                    <a:pt x="2909" y="1"/>
                    <a:pt x="2416" y="122"/>
                    <a:pt x="1963" y="377"/>
                  </a:cubicBezTo>
                  <a:cubicBezTo>
                    <a:pt x="525" y="1176"/>
                    <a:pt x="0" y="3002"/>
                    <a:pt x="799" y="4440"/>
                  </a:cubicBezTo>
                  <a:lnTo>
                    <a:pt x="6391" y="14483"/>
                  </a:lnTo>
                  <a:cubicBezTo>
                    <a:pt x="6505" y="14689"/>
                    <a:pt x="6642" y="14894"/>
                    <a:pt x="6802" y="15100"/>
                  </a:cubicBezTo>
                  <a:cubicBezTo>
                    <a:pt x="7609" y="16061"/>
                    <a:pt x="8769" y="16561"/>
                    <a:pt x="9934" y="16561"/>
                  </a:cubicBezTo>
                  <a:cubicBezTo>
                    <a:pt x="10844" y="16561"/>
                    <a:pt x="11758" y="16255"/>
                    <a:pt x="12509" y="15625"/>
                  </a:cubicBezTo>
                  <a:cubicBezTo>
                    <a:pt x="14220" y="14187"/>
                    <a:pt x="14472" y="11653"/>
                    <a:pt x="13034" y="9918"/>
                  </a:cubicBezTo>
                  <a:lnTo>
                    <a:pt x="5707" y="1085"/>
                  </a:lnTo>
                  <a:cubicBezTo>
                    <a:pt x="5123" y="384"/>
                    <a:pt x="4268" y="1"/>
                    <a:pt x="3399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5" name="Google Shape;2981;p34"/>
            <p:cNvSpPr>
              <a:spLocks/>
            </p:cNvSpPr>
            <p:nvPr/>
          </p:nvSpPr>
          <p:spPr bwMode="auto">
            <a:xfrm>
              <a:off x="7713225" y="3563089"/>
              <a:ext cx="176863" cy="148220"/>
            </a:xfrm>
            <a:custGeom>
              <a:avLst/>
              <a:gdLst/>
              <a:ahLst/>
              <a:cxnLst>
                <a:cxn ang="0">
                  <a:pos x="8925" y="1370"/>
                </a:cxn>
                <a:cxn ang="0">
                  <a:pos x="6642" y="6620"/>
                </a:cxn>
                <a:cxn ang="0">
                  <a:pos x="936" y="6894"/>
                </a:cxn>
                <a:cxn ang="0">
                  <a:pos x="3219" y="1667"/>
                </a:cxn>
                <a:cxn ang="0">
                  <a:pos x="8925" y="1370"/>
                </a:cxn>
              </a:cxnLst>
              <a:rect l="0" t="0" r="r" b="b"/>
              <a:pathLst>
                <a:path w="9861" h="8264" extrusionOk="0">
                  <a:moveTo>
                    <a:pt x="8925" y="1370"/>
                  </a:moveTo>
                  <a:cubicBezTo>
                    <a:pt x="9861" y="2740"/>
                    <a:pt x="8857" y="5091"/>
                    <a:pt x="6642" y="6620"/>
                  </a:cubicBezTo>
                  <a:cubicBezTo>
                    <a:pt x="4451" y="8150"/>
                    <a:pt x="1895" y="8264"/>
                    <a:pt x="936" y="6894"/>
                  </a:cubicBezTo>
                  <a:cubicBezTo>
                    <a:pt x="0" y="5525"/>
                    <a:pt x="1005" y="3196"/>
                    <a:pt x="3219" y="1667"/>
                  </a:cubicBezTo>
                  <a:cubicBezTo>
                    <a:pt x="5410" y="138"/>
                    <a:pt x="7966" y="1"/>
                    <a:pt x="8925" y="1370"/>
                  </a:cubicBezTo>
                  <a:close/>
                </a:path>
              </a:pathLst>
            </a:custGeom>
            <a:solidFill>
              <a:srgbClr val="CA766D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6" name="Google Shape;2982;p34"/>
            <p:cNvSpPr>
              <a:spLocks/>
            </p:cNvSpPr>
            <p:nvPr/>
          </p:nvSpPr>
          <p:spPr bwMode="auto">
            <a:xfrm>
              <a:off x="7562548" y="3326649"/>
              <a:ext cx="129800" cy="122787"/>
            </a:xfrm>
            <a:custGeom>
              <a:avLst/>
              <a:gdLst/>
              <a:ahLst/>
              <a:cxnLst>
                <a:cxn ang="0">
                  <a:pos x="4983" y="1"/>
                </a:cxn>
                <a:cxn ang="0">
                  <a:pos x="4931" y="12"/>
                </a:cxn>
                <a:cxn ang="0">
                  <a:pos x="4543" y="1541"/>
                </a:cxn>
                <a:cxn ang="0">
                  <a:pos x="2358" y="1348"/>
                </a:cxn>
                <a:cxn ang="0">
                  <a:pos x="868" y="1655"/>
                </a:cxn>
                <a:cxn ang="0">
                  <a:pos x="799" y="2956"/>
                </a:cxn>
                <a:cxn ang="0">
                  <a:pos x="708" y="4440"/>
                </a:cxn>
                <a:cxn ang="0">
                  <a:pos x="845" y="5901"/>
                </a:cxn>
                <a:cxn ang="0">
                  <a:pos x="3226" y="6846"/>
                </a:cxn>
                <a:cxn ang="0">
                  <a:pos x="3972" y="6722"/>
                </a:cxn>
                <a:cxn ang="0">
                  <a:pos x="7236" y="3253"/>
                </a:cxn>
                <a:cxn ang="0">
                  <a:pos x="4983" y="1"/>
                </a:cxn>
              </a:cxnLst>
              <a:rect l="0" t="0" r="r" b="b"/>
              <a:pathLst>
                <a:path w="7237" h="6846" extrusionOk="0">
                  <a:moveTo>
                    <a:pt x="4983" y="1"/>
                  </a:moveTo>
                  <a:cubicBezTo>
                    <a:pt x="4964" y="1"/>
                    <a:pt x="4947" y="4"/>
                    <a:pt x="4931" y="12"/>
                  </a:cubicBezTo>
                  <a:cubicBezTo>
                    <a:pt x="4406" y="240"/>
                    <a:pt x="4543" y="1541"/>
                    <a:pt x="4543" y="1541"/>
                  </a:cubicBezTo>
                  <a:cubicBezTo>
                    <a:pt x="4543" y="1541"/>
                    <a:pt x="3394" y="1348"/>
                    <a:pt x="2358" y="1348"/>
                  </a:cubicBezTo>
                  <a:cubicBezTo>
                    <a:pt x="1722" y="1348"/>
                    <a:pt x="1128" y="1421"/>
                    <a:pt x="868" y="1655"/>
                  </a:cubicBezTo>
                  <a:cubicBezTo>
                    <a:pt x="160" y="2317"/>
                    <a:pt x="799" y="2956"/>
                    <a:pt x="799" y="2956"/>
                  </a:cubicBezTo>
                  <a:cubicBezTo>
                    <a:pt x="799" y="2956"/>
                    <a:pt x="1" y="3458"/>
                    <a:pt x="708" y="4440"/>
                  </a:cubicBezTo>
                  <a:cubicBezTo>
                    <a:pt x="708" y="4440"/>
                    <a:pt x="23" y="5262"/>
                    <a:pt x="845" y="5901"/>
                  </a:cubicBezTo>
                  <a:cubicBezTo>
                    <a:pt x="1826" y="6670"/>
                    <a:pt x="2665" y="6846"/>
                    <a:pt x="3226" y="6846"/>
                  </a:cubicBezTo>
                  <a:cubicBezTo>
                    <a:pt x="3697" y="6846"/>
                    <a:pt x="3972" y="6722"/>
                    <a:pt x="3972" y="6722"/>
                  </a:cubicBezTo>
                  <a:lnTo>
                    <a:pt x="7236" y="3253"/>
                  </a:lnTo>
                  <a:cubicBezTo>
                    <a:pt x="7236" y="3253"/>
                    <a:pt x="5546" y="1"/>
                    <a:pt x="4983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7" name="Google Shape;2983;p34"/>
            <p:cNvSpPr>
              <a:spLocks/>
            </p:cNvSpPr>
            <p:nvPr/>
          </p:nvSpPr>
          <p:spPr bwMode="auto">
            <a:xfrm>
              <a:off x="7239919" y="4217375"/>
              <a:ext cx="67976" cy="56515"/>
            </a:xfrm>
            <a:custGeom>
              <a:avLst/>
              <a:gdLst/>
              <a:ahLst/>
              <a:cxnLst>
                <a:cxn ang="0">
                  <a:pos x="3310" y="1"/>
                </a:cxn>
                <a:cxn ang="0">
                  <a:pos x="3310" y="1"/>
                </a:cxn>
                <a:cxn ang="0">
                  <a:pos x="594" y="2717"/>
                </a:cxn>
                <a:cxn ang="0">
                  <a:pos x="3173" y="3151"/>
                </a:cxn>
                <a:cxn ang="0">
                  <a:pos x="3310" y="1"/>
                </a:cxn>
              </a:cxnLst>
              <a:rect l="0" t="0" r="r" b="b"/>
              <a:pathLst>
                <a:path w="3790" h="3151" extrusionOk="0">
                  <a:moveTo>
                    <a:pt x="3310" y="1"/>
                  </a:moveTo>
                  <a:lnTo>
                    <a:pt x="3310" y="1"/>
                  </a:lnTo>
                  <a:cubicBezTo>
                    <a:pt x="0" y="663"/>
                    <a:pt x="594" y="2717"/>
                    <a:pt x="594" y="2717"/>
                  </a:cubicBezTo>
                  <a:cubicBezTo>
                    <a:pt x="1552" y="2922"/>
                    <a:pt x="2032" y="3059"/>
                    <a:pt x="3173" y="3151"/>
                  </a:cubicBezTo>
                  <a:cubicBezTo>
                    <a:pt x="3675" y="2146"/>
                    <a:pt x="3789" y="1073"/>
                    <a:pt x="331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8" name="Google Shape;2984;p34"/>
            <p:cNvSpPr>
              <a:spLocks/>
            </p:cNvSpPr>
            <p:nvPr/>
          </p:nvSpPr>
          <p:spPr bwMode="auto">
            <a:xfrm>
              <a:off x="7296011" y="4162287"/>
              <a:ext cx="173509" cy="113371"/>
            </a:xfrm>
            <a:custGeom>
              <a:avLst/>
              <a:gdLst/>
              <a:ahLst/>
              <a:cxnLst>
                <a:cxn ang="0">
                  <a:pos x="3473" y="1"/>
                </a:cxn>
                <a:cxn ang="0">
                  <a:pos x="1256" y="2821"/>
                </a:cxn>
                <a:cxn ang="0">
                  <a:pos x="137" y="3003"/>
                </a:cxn>
                <a:cxn ang="0">
                  <a:pos x="0" y="6153"/>
                </a:cxn>
                <a:cxn ang="0">
                  <a:pos x="4143" y="6320"/>
                </a:cxn>
                <a:cxn ang="0">
                  <a:pos x="9610" y="6039"/>
                </a:cxn>
                <a:cxn ang="0">
                  <a:pos x="9655" y="2638"/>
                </a:cxn>
                <a:cxn ang="0">
                  <a:pos x="7827" y="764"/>
                </a:cxn>
                <a:cxn ang="0">
                  <a:pos x="7076" y="926"/>
                </a:cxn>
                <a:cxn ang="0">
                  <a:pos x="5918" y="2006"/>
                </a:cxn>
                <a:cxn ang="0">
                  <a:pos x="5918" y="2006"/>
                </a:cxn>
                <a:cxn ang="0">
                  <a:pos x="5913" y="2015"/>
                </a:cxn>
                <a:cxn ang="0">
                  <a:pos x="5913" y="2015"/>
                </a:cxn>
                <a:cxn ang="0">
                  <a:pos x="3767" y="13"/>
                </a:cxn>
                <a:cxn ang="0">
                  <a:pos x="3473" y="1"/>
                </a:cxn>
              </a:cxnLst>
              <a:rect l="0" t="0" r="r" b="b"/>
              <a:pathLst>
                <a:path w="9674" h="6321" extrusionOk="0">
                  <a:moveTo>
                    <a:pt x="3473" y="1"/>
                  </a:moveTo>
                  <a:cubicBezTo>
                    <a:pt x="980" y="1"/>
                    <a:pt x="1256" y="2821"/>
                    <a:pt x="1256" y="2821"/>
                  </a:cubicBezTo>
                  <a:cubicBezTo>
                    <a:pt x="936" y="2843"/>
                    <a:pt x="913" y="2843"/>
                    <a:pt x="137" y="3003"/>
                  </a:cubicBezTo>
                  <a:cubicBezTo>
                    <a:pt x="617" y="4076"/>
                    <a:pt x="502" y="5149"/>
                    <a:pt x="0" y="6153"/>
                  </a:cubicBezTo>
                  <a:cubicBezTo>
                    <a:pt x="1470" y="6276"/>
                    <a:pt x="2878" y="6320"/>
                    <a:pt x="4143" y="6320"/>
                  </a:cubicBezTo>
                  <a:cubicBezTo>
                    <a:pt x="7337" y="6320"/>
                    <a:pt x="9610" y="6039"/>
                    <a:pt x="9610" y="6039"/>
                  </a:cubicBezTo>
                  <a:lnTo>
                    <a:pt x="9655" y="2638"/>
                  </a:lnTo>
                  <a:cubicBezTo>
                    <a:pt x="9674" y="1563"/>
                    <a:pt x="8805" y="764"/>
                    <a:pt x="7827" y="764"/>
                  </a:cubicBezTo>
                  <a:cubicBezTo>
                    <a:pt x="7579" y="764"/>
                    <a:pt x="7325" y="816"/>
                    <a:pt x="7076" y="926"/>
                  </a:cubicBezTo>
                  <a:cubicBezTo>
                    <a:pt x="6290" y="1263"/>
                    <a:pt x="6035" y="1688"/>
                    <a:pt x="5918" y="2006"/>
                  </a:cubicBezTo>
                  <a:cubicBezTo>
                    <a:pt x="5916" y="2008"/>
                    <a:pt x="5914" y="2011"/>
                    <a:pt x="5913" y="2015"/>
                  </a:cubicBezTo>
                  <a:cubicBezTo>
                    <a:pt x="5976" y="1374"/>
                    <a:pt x="5268" y="127"/>
                    <a:pt x="3767" y="13"/>
                  </a:cubicBezTo>
                  <a:cubicBezTo>
                    <a:pt x="3665" y="5"/>
                    <a:pt x="3567" y="1"/>
                    <a:pt x="3473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99" name="Google Shape;2985;p34"/>
            <p:cNvSpPr>
              <a:spLocks/>
            </p:cNvSpPr>
            <p:nvPr/>
          </p:nvSpPr>
          <p:spPr bwMode="auto">
            <a:xfrm>
              <a:off x="7249139" y="4264839"/>
              <a:ext cx="220052" cy="27424"/>
            </a:xfrm>
            <a:custGeom>
              <a:avLst/>
              <a:gdLst/>
              <a:ahLst/>
              <a:cxnLst>
                <a:cxn ang="0">
                  <a:pos x="180" y="1"/>
                </a:cxn>
                <a:cxn ang="0">
                  <a:pos x="240" y="870"/>
                </a:cxn>
                <a:cxn ang="0">
                  <a:pos x="6442" y="1529"/>
                </a:cxn>
                <a:cxn ang="0">
                  <a:pos x="12268" y="1144"/>
                </a:cxn>
                <a:cxn ang="0">
                  <a:pos x="12268" y="390"/>
                </a:cxn>
                <a:cxn ang="0">
                  <a:pos x="7827" y="568"/>
                </a:cxn>
                <a:cxn ang="0">
                  <a:pos x="194" y="2"/>
                </a:cxn>
                <a:cxn ang="0">
                  <a:pos x="180" y="1"/>
                </a:cxn>
              </a:cxnLst>
              <a:rect l="0" t="0" r="r" b="b"/>
              <a:pathLst>
                <a:path w="12269" h="1529" extrusionOk="0">
                  <a:moveTo>
                    <a:pt x="180" y="1"/>
                  </a:moveTo>
                  <a:cubicBezTo>
                    <a:pt x="1" y="1"/>
                    <a:pt x="240" y="870"/>
                    <a:pt x="240" y="870"/>
                  </a:cubicBezTo>
                  <a:cubicBezTo>
                    <a:pt x="2178" y="1374"/>
                    <a:pt x="4422" y="1529"/>
                    <a:pt x="6442" y="1529"/>
                  </a:cubicBezTo>
                  <a:cubicBezTo>
                    <a:pt x="9633" y="1529"/>
                    <a:pt x="12268" y="1144"/>
                    <a:pt x="12268" y="1144"/>
                  </a:cubicBezTo>
                  <a:lnTo>
                    <a:pt x="12268" y="390"/>
                  </a:lnTo>
                  <a:cubicBezTo>
                    <a:pt x="12268" y="390"/>
                    <a:pt x="10456" y="568"/>
                    <a:pt x="7827" y="568"/>
                  </a:cubicBezTo>
                  <a:cubicBezTo>
                    <a:pt x="5654" y="568"/>
                    <a:pt x="2921" y="447"/>
                    <a:pt x="194" y="2"/>
                  </a:cubicBezTo>
                  <a:cubicBezTo>
                    <a:pt x="189" y="1"/>
                    <a:pt x="184" y="1"/>
                    <a:pt x="18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0" name="Google Shape;2986;p34"/>
            <p:cNvSpPr>
              <a:spLocks/>
            </p:cNvSpPr>
            <p:nvPr/>
          </p:nvSpPr>
          <p:spPr bwMode="auto">
            <a:xfrm>
              <a:off x="7412696" y="4214917"/>
              <a:ext cx="31549" cy="31136"/>
            </a:xfrm>
            <a:custGeom>
              <a:avLst/>
              <a:gdLst/>
              <a:ahLst/>
              <a:cxnLst>
                <a:cxn ang="0">
                  <a:pos x="891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58" y="868"/>
                </a:cxn>
                <a:cxn ang="0">
                  <a:pos x="891" y="1"/>
                </a:cxn>
              </a:cxnLst>
              <a:rect l="0" t="0" r="r" b="b"/>
              <a:pathLst>
                <a:path w="1759" h="1736" extrusionOk="0">
                  <a:moveTo>
                    <a:pt x="891" y="1"/>
                  </a:moveTo>
                  <a:cubicBezTo>
                    <a:pt x="411" y="1"/>
                    <a:pt x="23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7" y="1735"/>
                    <a:pt x="1758" y="1347"/>
                    <a:pt x="1758" y="868"/>
                  </a:cubicBezTo>
                  <a:cubicBezTo>
                    <a:pt x="1758" y="389"/>
                    <a:pt x="1370" y="1"/>
                    <a:pt x="89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1" name="Google Shape;2987;p34"/>
            <p:cNvSpPr>
              <a:spLocks/>
            </p:cNvSpPr>
            <p:nvPr/>
          </p:nvSpPr>
          <p:spPr bwMode="auto">
            <a:xfrm>
              <a:off x="7316065" y="4211168"/>
              <a:ext cx="60604" cy="9918"/>
            </a:xfrm>
            <a:custGeom>
              <a:avLst/>
              <a:gdLst/>
              <a:ahLst/>
              <a:cxnLst>
                <a:cxn ang="0">
                  <a:pos x="172" y="1"/>
                </a:cxn>
                <a:cxn ang="0">
                  <a:pos x="24" y="164"/>
                </a:cxn>
                <a:cxn ang="0">
                  <a:pos x="183" y="347"/>
                </a:cxn>
                <a:cxn ang="0">
                  <a:pos x="3173" y="552"/>
                </a:cxn>
                <a:cxn ang="0">
                  <a:pos x="3196" y="552"/>
                </a:cxn>
                <a:cxn ang="0">
                  <a:pos x="3356" y="392"/>
                </a:cxn>
                <a:cxn ang="0">
                  <a:pos x="3196" y="210"/>
                </a:cxn>
                <a:cxn ang="0">
                  <a:pos x="206" y="4"/>
                </a:cxn>
                <a:cxn ang="0">
                  <a:pos x="172" y="1"/>
                </a:cxn>
              </a:cxnLst>
              <a:rect l="0" t="0" r="r" b="b"/>
              <a:pathLst>
                <a:path w="3379" h="553" extrusionOk="0">
                  <a:moveTo>
                    <a:pt x="172" y="1"/>
                  </a:moveTo>
                  <a:cubicBezTo>
                    <a:pt x="78" y="1"/>
                    <a:pt x="24" y="82"/>
                    <a:pt x="24" y="164"/>
                  </a:cubicBezTo>
                  <a:cubicBezTo>
                    <a:pt x="1" y="255"/>
                    <a:pt x="69" y="347"/>
                    <a:pt x="183" y="347"/>
                  </a:cubicBezTo>
                  <a:lnTo>
                    <a:pt x="3173" y="552"/>
                  </a:lnTo>
                  <a:lnTo>
                    <a:pt x="3196" y="552"/>
                  </a:lnTo>
                  <a:cubicBezTo>
                    <a:pt x="3288" y="552"/>
                    <a:pt x="3356" y="484"/>
                    <a:pt x="3356" y="392"/>
                  </a:cubicBezTo>
                  <a:cubicBezTo>
                    <a:pt x="3379" y="278"/>
                    <a:pt x="3310" y="210"/>
                    <a:pt x="3196" y="210"/>
                  </a:cubicBezTo>
                  <a:lnTo>
                    <a:pt x="206" y="4"/>
                  </a:lnTo>
                  <a:cubicBezTo>
                    <a:pt x="194" y="2"/>
                    <a:pt x="183" y="1"/>
                    <a:pt x="17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2" name="Google Shape;2988;p34"/>
            <p:cNvSpPr>
              <a:spLocks/>
            </p:cNvSpPr>
            <p:nvPr/>
          </p:nvSpPr>
          <p:spPr bwMode="auto">
            <a:xfrm>
              <a:off x="7292315" y="4157229"/>
              <a:ext cx="88458" cy="51977"/>
            </a:xfrm>
            <a:custGeom>
              <a:avLst/>
              <a:gdLst/>
              <a:ahLst/>
              <a:cxnLst>
                <a:cxn ang="0">
                  <a:pos x="1576" y="341"/>
                </a:cxn>
                <a:cxn ang="0">
                  <a:pos x="1667" y="364"/>
                </a:cxn>
                <a:cxn ang="0">
                  <a:pos x="1850" y="569"/>
                </a:cxn>
                <a:cxn ang="0">
                  <a:pos x="2192" y="1596"/>
                </a:cxn>
                <a:cxn ang="0">
                  <a:pos x="2283" y="1961"/>
                </a:cxn>
                <a:cxn ang="0">
                  <a:pos x="2215" y="1916"/>
                </a:cxn>
                <a:cxn ang="0">
                  <a:pos x="1553" y="637"/>
                </a:cxn>
                <a:cxn ang="0">
                  <a:pos x="1530" y="364"/>
                </a:cxn>
                <a:cxn ang="0">
                  <a:pos x="1576" y="341"/>
                </a:cxn>
                <a:cxn ang="0">
                  <a:pos x="549" y="1162"/>
                </a:cxn>
                <a:cxn ang="0">
                  <a:pos x="891" y="1299"/>
                </a:cxn>
                <a:cxn ang="0">
                  <a:pos x="1964" y="2144"/>
                </a:cxn>
                <a:cxn ang="0">
                  <a:pos x="2032" y="2212"/>
                </a:cxn>
                <a:cxn ang="0">
                  <a:pos x="526" y="1505"/>
                </a:cxn>
                <a:cxn ang="0">
                  <a:pos x="366" y="1277"/>
                </a:cxn>
                <a:cxn ang="0">
                  <a:pos x="549" y="1162"/>
                </a:cxn>
                <a:cxn ang="0">
                  <a:pos x="1594" y="1"/>
                </a:cxn>
                <a:cxn ang="0">
                  <a:pos x="1325" y="90"/>
                </a:cxn>
                <a:cxn ang="0">
                  <a:pos x="1211" y="752"/>
                </a:cxn>
                <a:cxn ang="0">
                  <a:pos x="1416" y="1231"/>
                </a:cxn>
                <a:cxn ang="0">
                  <a:pos x="1074" y="1003"/>
                </a:cxn>
                <a:cxn ang="0">
                  <a:pos x="549" y="820"/>
                </a:cxn>
                <a:cxn ang="0">
                  <a:pos x="24" y="1231"/>
                </a:cxn>
                <a:cxn ang="0">
                  <a:pos x="320" y="1756"/>
                </a:cxn>
                <a:cxn ang="0">
                  <a:pos x="1416" y="2395"/>
                </a:cxn>
                <a:cxn ang="0">
                  <a:pos x="1576" y="2578"/>
                </a:cxn>
                <a:cxn ang="0">
                  <a:pos x="2466" y="2669"/>
                </a:cxn>
                <a:cxn ang="0">
                  <a:pos x="2557" y="2692"/>
                </a:cxn>
                <a:cxn ang="0">
                  <a:pos x="2626" y="2692"/>
                </a:cxn>
                <a:cxn ang="0">
                  <a:pos x="4726" y="2897"/>
                </a:cxn>
                <a:cxn ang="0">
                  <a:pos x="4749" y="2897"/>
                </a:cxn>
                <a:cxn ang="0">
                  <a:pos x="4908" y="2737"/>
                </a:cxn>
                <a:cxn ang="0">
                  <a:pos x="4749" y="2555"/>
                </a:cxn>
                <a:cxn ang="0">
                  <a:pos x="2786" y="2372"/>
                </a:cxn>
                <a:cxn ang="0">
                  <a:pos x="2535" y="1528"/>
                </a:cxn>
                <a:cxn ang="0">
                  <a:pos x="2146" y="409"/>
                </a:cxn>
                <a:cxn ang="0">
                  <a:pos x="1850" y="67"/>
                </a:cxn>
                <a:cxn ang="0">
                  <a:pos x="1594" y="1"/>
                </a:cxn>
              </a:cxnLst>
              <a:rect l="0" t="0" r="r" b="b"/>
              <a:pathLst>
                <a:path w="4932" h="2898" extrusionOk="0">
                  <a:moveTo>
                    <a:pt x="1576" y="341"/>
                  </a:moveTo>
                  <a:cubicBezTo>
                    <a:pt x="1622" y="341"/>
                    <a:pt x="1644" y="341"/>
                    <a:pt x="1667" y="364"/>
                  </a:cubicBezTo>
                  <a:cubicBezTo>
                    <a:pt x="1736" y="409"/>
                    <a:pt x="1804" y="501"/>
                    <a:pt x="1850" y="569"/>
                  </a:cubicBezTo>
                  <a:cubicBezTo>
                    <a:pt x="2032" y="889"/>
                    <a:pt x="2101" y="1231"/>
                    <a:pt x="2192" y="1596"/>
                  </a:cubicBezTo>
                  <a:cubicBezTo>
                    <a:pt x="2215" y="1710"/>
                    <a:pt x="2261" y="1847"/>
                    <a:pt x="2283" y="1961"/>
                  </a:cubicBezTo>
                  <a:lnTo>
                    <a:pt x="2215" y="1916"/>
                  </a:lnTo>
                  <a:cubicBezTo>
                    <a:pt x="1918" y="1528"/>
                    <a:pt x="1690" y="1094"/>
                    <a:pt x="1553" y="637"/>
                  </a:cubicBezTo>
                  <a:cubicBezTo>
                    <a:pt x="1507" y="501"/>
                    <a:pt x="1507" y="386"/>
                    <a:pt x="1530" y="364"/>
                  </a:cubicBezTo>
                  <a:cubicBezTo>
                    <a:pt x="1553" y="341"/>
                    <a:pt x="1576" y="341"/>
                    <a:pt x="1576" y="341"/>
                  </a:cubicBezTo>
                  <a:close/>
                  <a:moveTo>
                    <a:pt x="549" y="1162"/>
                  </a:moveTo>
                  <a:cubicBezTo>
                    <a:pt x="663" y="1162"/>
                    <a:pt x="777" y="1231"/>
                    <a:pt x="891" y="1299"/>
                  </a:cubicBezTo>
                  <a:cubicBezTo>
                    <a:pt x="1279" y="1550"/>
                    <a:pt x="1644" y="1824"/>
                    <a:pt x="1964" y="2144"/>
                  </a:cubicBezTo>
                  <a:cubicBezTo>
                    <a:pt x="1987" y="2167"/>
                    <a:pt x="2010" y="2190"/>
                    <a:pt x="2032" y="2212"/>
                  </a:cubicBezTo>
                  <a:cubicBezTo>
                    <a:pt x="1530" y="2121"/>
                    <a:pt x="982" y="1870"/>
                    <a:pt x="526" y="1505"/>
                  </a:cubicBezTo>
                  <a:cubicBezTo>
                    <a:pt x="389" y="1391"/>
                    <a:pt x="366" y="1322"/>
                    <a:pt x="366" y="1277"/>
                  </a:cubicBezTo>
                  <a:cubicBezTo>
                    <a:pt x="366" y="1208"/>
                    <a:pt x="457" y="1162"/>
                    <a:pt x="549" y="1162"/>
                  </a:cubicBezTo>
                  <a:close/>
                  <a:moveTo>
                    <a:pt x="1594" y="1"/>
                  </a:moveTo>
                  <a:cubicBezTo>
                    <a:pt x="1495" y="1"/>
                    <a:pt x="1397" y="29"/>
                    <a:pt x="1325" y="90"/>
                  </a:cubicBezTo>
                  <a:cubicBezTo>
                    <a:pt x="1211" y="181"/>
                    <a:pt x="1097" y="364"/>
                    <a:pt x="1211" y="752"/>
                  </a:cubicBezTo>
                  <a:cubicBezTo>
                    <a:pt x="1279" y="911"/>
                    <a:pt x="1348" y="1071"/>
                    <a:pt x="1416" y="1231"/>
                  </a:cubicBezTo>
                  <a:cubicBezTo>
                    <a:pt x="1302" y="1162"/>
                    <a:pt x="1188" y="1071"/>
                    <a:pt x="1074" y="1003"/>
                  </a:cubicBezTo>
                  <a:cubicBezTo>
                    <a:pt x="937" y="911"/>
                    <a:pt x="754" y="820"/>
                    <a:pt x="549" y="820"/>
                  </a:cubicBezTo>
                  <a:cubicBezTo>
                    <a:pt x="320" y="820"/>
                    <a:pt x="47" y="980"/>
                    <a:pt x="24" y="1231"/>
                  </a:cubicBezTo>
                  <a:cubicBezTo>
                    <a:pt x="1" y="1505"/>
                    <a:pt x="229" y="1710"/>
                    <a:pt x="320" y="1756"/>
                  </a:cubicBezTo>
                  <a:cubicBezTo>
                    <a:pt x="594" y="2007"/>
                    <a:pt x="982" y="2235"/>
                    <a:pt x="1416" y="2395"/>
                  </a:cubicBezTo>
                  <a:cubicBezTo>
                    <a:pt x="1416" y="2486"/>
                    <a:pt x="1485" y="2578"/>
                    <a:pt x="1576" y="2578"/>
                  </a:cubicBezTo>
                  <a:lnTo>
                    <a:pt x="2466" y="2669"/>
                  </a:lnTo>
                  <a:cubicBezTo>
                    <a:pt x="2512" y="2692"/>
                    <a:pt x="2535" y="2692"/>
                    <a:pt x="2557" y="2692"/>
                  </a:cubicBezTo>
                  <a:lnTo>
                    <a:pt x="2626" y="2692"/>
                  </a:lnTo>
                  <a:lnTo>
                    <a:pt x="4726" y="2897"/>
                  </a:lnTo>
                  <a:lnTo>
                    <a:pt x="4749" y="2897"/>
                  </a:lnTo>
                  <a:cubicBezTo>
                    <a:pt x="4817" y="2897"/>
                    <a:pt x="4908" y="2829"/>
                    <a:pt x="4908" y="2737"/>
                  </a:cubicBezTo>
                  <a:cubicBezTo>
                    <a:pt x="4931" y="2646"/>
                    <a:pt x="4863" y="2555"/>
                    <a:pt x="4749" y="2555"/>
                  </a:cubicBezTo>
                  <a:lnTo>
                    <a:pt x="2786" y="2372"/>
                  </a:lnTo>
                  <a:cubicBezTo>
                    <a:pt x="2671" y="2098"/>
                    <a:pt x="2603" y="1824"/>
                    <a:pt x="2535" y="1528"/>
                  </a:cubicBezTo>
                  <a:cubicBezTo>
                    <a:pt x="2443" y="1140"/>
                    <a:pt x="2352" y="752"/>
                    <a:pt x="2146" y="409"/>
                  </a:cubicBezTo>
                  <a:cubicBezTo>
                    <a:pt x="2055" y="272"/>
                    <a:pt x="1987" y="158"/>
                    <a:pt x="1850" y="67"/>
                  </a:cubicBezTo>
                  <a:cubicBezTo>
                    <a:pt x="1774" y="24"/>
                    <a:pt x="1684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3" name="Google Shape;2989;p34"/>
            <p:cNvSpPr>
              <a:spLocks/>
            </p:cNvSpPr>
            <p:nvPr/>
          </p:nvSpPr>
          <p:spPr bwMode="auto">
            <a:xfrm>
              <a:off x="7742284" y="4217375"/>
              <a:ext cx="67976" cy="56515"/>
            </a:xfrm>
            <a:custGeom>
              <a:avLst/>
              <a:gdLst/>
              <a:ahLst/>
              <a:cxnLst>
                <a:cxn ang="0">
                  <a:pos x="503" y="1"/>
                </a:cxn>
                <a:cxn ang="0">
                  <a:pos x="617" y="3151"/>
                </a:cxn>
                <a:cxn ang="0">
                  <a:pos x="3219" y="2717"/>
                </a:cxn>
                <a:cxn ang="0">
                  <a:pos x="503" y="1"/>
                </a:cxn>
              </a:cxnLst>
              <a:rect l="0" t="0" r="r" b="b"/>
              <a:pathLst>
                <a:path w="3790" h="3151" extrusionOk="0">
                  <a:moveTo>
                    <a:pt x="503" y="1"/>
                  </a:moveTo>
                  <a:cubicBezTo>
                    <a:pt x="1" y="1073"/>
                    <a:pt x="138" y="2146"/>
                    <a:pt x="617" y="3151"/>
                  </a:cubicBezTo>
                  <a:cubicBezTo>
                    <a:pt x="1758" y="3059"/>
                    <a:pt x="2261" y="2922"/>
                    <a:pt x="3219" y="2717"/>
                  </a:cubicBezTo>
                  <a:cubicBezTo>
                    <a:pt x="3219" y="2717"/>
                    <a:pt x="3790" y="663"/>
                    <a:pt x="50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4" name="Google Shape;2990;p34"/>
            <p:cNvSpPr>
              <a:spLocks/>
            </p:cNvSpPr>
            <p:nvPr/>
          </p:nvSpPr>
          <p:spPr bwMode="auto">
            <a:xfrm>
              <a:off x="7581059" y="4162287"/>
              <a:ext cx="173096" cy="113371"/>
            </a:xfrm>
            <a:custGeom>
              <a:avLst/>
              <a:gdLst/>
              <a:ahLst/>
              <a:cxnLst>
                <a:cxn ang="0">
                  <a:pos x="6180" y="1"/>
                </a:cxn>
                <a:cxn ang="0">
                  <a:pos x="5885" y="13"/>
                </a:cxn>
                <a:cxn ang="0">
                  <a:pos x="3762" y="2022"/>
                </a:cxn>
                <a:cxn ang="0">
                  <a:pos x="2598" y="926"/>
                </a:cxn>
                <a:cxn ang="0">
                  <a:pos x="1847" y="764"/>
                </a:cxn>
                <a:cxn ang="0">
                  <a:pos x="19" y="2638"/>
                </a:cxn>
                <a:cxn ang="0">
                  <a:pos x="41" y="6039"/>
                </a:cxn>
                <a:cxn ang="0">
                  <a:pos x="5518" y="6320"/>
                </a:cxn>
                <a:cxn ang="0">
                  <a:pos x="9651" y="6153"/>
                </a:cxn>
                <a:cxn ang="0">
                  <a:pos x="9537" y="3003"/>
                </a:cxn>
                <a:cxn ang="0">
                  <a:pos x="8418" y="2821"/>
                </a:cxn>
                <a:cxn ang="0">
                  <a:pos x="6180" y="1"/>
                </a:cxn>
              </a:cxnLst>
              <a:rect l="0" t="0" r="r" b="b"/>
              <a:pathLst>
                <a:path w="9651" h="6321" extrusionOk="0">
                  <a:moveTo>
                    <a:pt x="6180" y="1"/>
                  </a:moveTo>
                  <a:cubicBezTo>
                    <a:pt x="6086" y="1"/>
                    <a:pt x="5987" y="5"/>
                    <a:pt x="5885" y="13"/>
                  </a:cubicBezTo>
                  <a:cubicBezTo>
                    <a:pt x="4401" y="127"/>
                    <a:pt x="3671" y="1383"/>
                    <a:pt x="3762" y="2022"/>
                  </a:cubicBezTo>
                  <a:cubicBezTo>
                    <a:pt x="3625" y="1702"/>
                    <a:pt x="3397" y="1268"/>
                    <a:pt x="2598" y="926"/>
                  </a:cubicBezTo>
                  <a:cubicBezTo>
                    <a:pt x="2349" y="816"/>
                    <a:pt x="2095" y="764"/>
                    <a:pt x="1847" y="764"/>
                  </a:cubicBezTo>
                  <a:cubicBezTo>
                    <a:pt x="869" y="764"/>
                    <a:pt x="0" y="1563"/>
                    <a:pt x="19" y="2638"/>
                  </a:cubicBezTo>
                  <a:lnTo>
                    <a:pt x="41" y="6039"/>
                  </a:lnTo>
                  <a:cubicBezTo>
                    <a:pt x="41" y="6039"/>
                    <a:pt x="2326" y="6320"/>
                    <a:pt x="5518" y="6320"/>
                  </a:cubicBezTo>
                  <a:cubicBezTo>
                    <a:pt x="6782" y="6320"/>
                    <a:pt x="8188" y="6276"/>
                    <a:pt x="9651" y="6153"/>
                  </a:cubicBezTo>
                  <a:cubicBezTo>
                    <a:pt x="9172" y="5149"/>
                    <a:pt x="9035" y="4076"/>
                    <a:pt x="9537" y="3003"/>
                  </a:cubicBezTo>
                  <a:cubicBezTo>
                    <a:pt x="8761" y="2843"/>
                    <a:pt x="8738" y="2843"/>
                    <a:pt x="8418" y="2821"/>
                  </a:cubicBezTo>
                  <a:cubicBezTo>
                    <a:pt x="8418" y="2821"/>
                    <a:pt x="8694" y="1"/>
                    <a:pt x="6180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5" name="Google Shape;2991;p34"/>
            <p:cNvSpPr>
              <a:spLocks/>
            </p:cNvSpPr>
            <p:nvPr/>
          </p:nvSpPr>
          <p:spPr bwMode="auto">
            <a:xfrm>
              <a:off x="7601849" y="4214917"/>
              <a:ext cx="31136" cy="31136"/>
            </a:xfrm>
            <a:custGeom>
              <a:avLst/>
              <a:gdLst/>
              <a:ahLst/>
              <a:cxnLst>
                <a:cxn ang="0">
                  <a:pos x="868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36" y="868"/>
                </a:cxn>
                <a:cxn ang="0">
                  <a:pos x="868" y="1"/>
                </a:cxn>
              </a:cxnLst>
              <a:rect l="0" t="0" r="r" b="b"/>
              <a:pathLst>
                <a:path w="1736" h="1736" extrusionOk="0">
                  <a:moveTo>
                    <a:pt x="868" y="1"/>
                  </a:moveTo>
                  <a:cubicBezTo>
                    <a:pt x="389" y="1"/>
                    <a:pt x="1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8" y="1735"/>
                    <a:pt x="1736" y="1347"/>
                    <a:pt x="1736" y="868"/>
                  </a:cubicBezTo>
                  <a:cubicBezTo>
                    <a:pt x="1736" y="389"/>
                    <a:pt x="1348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6" name="Google Shape;2992;p34"/>
            <p:cNvSpPr>
              <a:spLocks/>
            </p:cNvSpPr>
            <p:nvPr/>
          </p:nvSpPr>
          <p:spPr bwMode="auto">
            <a:xfrm>
              <a:off x="7580970" y="4264839"/>
              <a:ext cx="220446" cy="27424"/>
            </a:xfrm>
            <a:custGeom>
              <a:avLst/>
              <a:gdLst/>
              <a:ahLst/>
              <a:cxnLst>
                <a:cxn ang="0">
                  <a:pos x="12112" y="1"/>
                </a:cxn>
                <a:cxn ang="0">
                  <a:pos x="12098" y="2"/>
                </a:cxn>
                <a:cxn ang="0">
                  <a:pos x="4455" y="568"/>
                </a:cxn>
                <a:cxn ang="0">
                  <a:pos x="1" y="390"/>
                </a:cxn>
                <a:cxn ang="0">
                  <a:pos x="1" y="390"/>
                </a:cxn>
                <a:cxn ang="0">
                  <a:pos x="24" y="1144"/>
                </a:cxn>
                <a:cxn ang="0">
                  <a:pos x="5844" y="1529"/>
                </a:cxn>
                <a:cxn ang="0">
                  <a:pos x="12030" y="870"/>
                </a:cxn>
                <a:cxn ang="0">
                  <a:pos x="12112" y="1"/>
                </a:cxn>
              </a:cxnLst>
              <a:rect l="0" t="0" r="r" b="b"/>
              <a:pathLst>
                <a:path w="12291" h="1529" extrusionOk="0">
                  <a:moveTo>
                    <a:pt x="12112" y="1"/>
                  </a:moveTo>
                  <a:cubicBezTo>
                    <a:pt x="12108" y="1"/>
                    <a:pt x="12103" y="1"/>
                    <a:pt x="12098" y="2"/>
                  </a:cubicBezTo>
                  <a:cubicBezTo>
                    <a:pt x="9371" y="447"/>
                    <a:pt x="6634" y="568"/>
                    <a:pt x="4455" y="568"/>
                  </a:cubicBezTo>
                  <a:cubicBezTo>
                    <a:pt x="1820" y="568"/>
                    <a:pt x="1" y="390"/>
                    <a:pt x="1" y="390"/>
                  </a:cubicBezTo>
                  <a:lnTo>
                    <a:pt x="24" y="1144"/>
                  </a:lnTo>
                  <a:cubicBezTo>
                    <a:pt x="24" y="1144"/>
                    <a:pt x="2659" y="1529"/>
                    <a:pt x="5844" y="1529"/>
                  </a:cubicBezTo>
                  <a:cubicBezTo>
                    <a:pt x="7862" y="1529"/>
                    <a:pt x="10100" y="1374"/>
                    <a:pt x="12030" y="870"/>
                  </a:cubicBezTo>
                  <a:cubicBezTo>
                    <a:pt x="12030" y="870"/>
                    <a:pt x="12290" y="1"/>
                    <a:pt x="121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7" name="Google Shape;2993;p34"/>
            <p:cNvSpPr>
              <a:spLocks/>
            </p:cNvSpPr>
            <p:nvPr/>
          </p:nvSpPr>
          <p:spPr bwMode="auto">
            <a:xfrm>
              <a:off x="7673923" y="4211168"/>
              <a:ext cx="60192" cy="9918"/>
            </a:xfrm>
            <a:custGeom>
              <a:avLst/>
              <a:gdLst/>
              <a:ahLst/>
              <a:cxnLst>
                <a:cxn ang="0">
                  <a:pos x="3202" y="1"/>
                </a:cxn>
                <a:cxn ang="0">
                  <a:pos x="3173" y="4"/>
                </a:cxn>
                <a:cxn ang="0">
                  <a:pos x="160" y="210"/>
                </a:cxn>
                <a:cxn ang="0">
                  <a:pos x="0" y="392"/>
                </a:cxn>
                <a:cxn ang="0">
                  <a:pos x="183" y="552"/>
                </a:cxn>
                <a:cxn ang="0">
                  <a:pos x="3196" y="347"/>
                </a:cxn>
                <a:cxn ang="0">
                  <a:pos x="3355" y="164"/>
                </a:cxn>
                <a:cxn ang="0">
                  <a:pos x="3202" y="1"/>
                </a:cxn>
              </a:cxnLst>
              <a:rect l="0" t="0" r="r" b="b"/>
              <a:pathLst>
                <a:path w="3356" h="553" extrusionOk="0">
                  <a:moveTo>
                    <a:pt x="3202" y="1"/>
                  </a:moveTo>
                  <a:cubicBezTo>
                    <a:pt x="3192" y="1"/>
                    <a:pt x="3182" y="2"/>
                    <a:pt x="3173" y="4"/>
                  </a:cubicBezTo>
                  <a:lnTo>
                    <a:pt x="160" y="210"/>
                  </a:lnTo>
                  <a:cubicBezTo>
                    <a:pt x="69" y="210"/>
                    <a:pt x="0" y="278"/>
                    <a:pt x="0" y="392"/>
                  </a:cubicBezTo>
                  <a:cubicBezTo>
                    <a:pt x="0" y="484"/>
                    <a:pt x="91" y="552"/>
                    <a:pt x="183" y="552"/>
                  </a:cubicBezTo>
                  <a:lnTo>
                    <a:pt x="3196" y="347"/>
                  </a:lnTo>
                  <a:cubicBezTo>
                    <a:pt x="3287" y="347"/>
                    <a:pt x="3355" y="255"/>
                    <a:pt x="3355" y="164"/>
                  </a:cubicBezTo>
                  <a:cubicBezTo>
                    <a:pt x="3355" y="82"/>
                    <a:pt x="3282" y="1"/>
                    <a:pt x="320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8" name="Google Shape;2994;p34"/>
            <p:cNvSpPr>
              <a:spLocks/>
            </p:cNvSpPr>
            <p:nvPr/>
          </p:nvSpPr>
          <p:spPr bwMode="auto">
            <a:xfrm>
              <a:off x="7669815" y="4157229"/>
              <a:ext cx="88458" cy="51977"/>
            </a:xfrm>
            <a:custGeom>
              <a:avLst/>
              <a:gdLst/>
              <a:ahLst/>
              <a:cxnLst>
                <a:cxn ang="0">
                  <a:pos x="3333" y="341"/>
                </a:cxn>
                <a:cxn ang="0">
                  <a:pos x="3379" y="364"/>
                </a:cxn>
                <a:cxn ang="0">
                  <a:pos x="3379" y="637"/>
                </a:cxn>
                <a:cxn ang="0">
                  <a:pos x="2694" y="1916"/>
                </a:cxn>
                <a:cxn ang="0">
                  <a:pos x="2651" y="1951"/>
                </a:cxn>
                <a:cxn ang="0">
                  <a:pos x="2651" y="1951"/>
                </a:cxn>
                <a:cxn ang="0">
                  <a:pos x="2717" y="1596"/>
                </a:cxn>
                <a:cxn ang="0">
                  <a:pos x="3082" y="569"/>
                </a:cxn>
                <a:cxn ang="0">
                  <a:pos x="3242" y="364"/>
                </a:cxn>
                <a:cxn ang="0">
                  <a:pos x="3333" y="341"/>
                </a:cxn>
                <a:cxn ang="0">
                  <a:pos x="4383" y="1162"/>
                </a:cxn>
                <a:cxn ang="0">
                  <a:pos x="4543" y="1277"/>
                </a:cxn>
                <a:cxn ang="0">
                  <a:pos x="4383" y="1505"/>
                </a:cxn>
                <a:cxn ang="0">
                  <a:pos x="2877" y="2212"/>
                </a:cxn>
                <a:cxn ang="0">
                  <a:pos x="2945" y="2144"/>
                </a:cxn>
                <a:cxn ang="0">
                  <a:pos x="4018" y="1299"/>
                </a:cxn>
                <a:cxn ang="0">
                  <a:pos x="4383" y="1162"/>
                </a:cxn>
                <a:cxn ang="0">
                  <a:pos x="3326" y="1"/>
                </a:cxn>
                <a:cxn ang="0">
                  <a:pos x="3059" y="67"/>
                </a:cxn>
                <a:cxn ang="0">
                  <a:pos x="2786" y="409"/>
                </a:cxn>
                <a:cxn ang="0">
                  <a:pos x="2397" y="1528"/>
                </a:cxn>
                <a:cxn ang="0">
                  <a:pos x="2124" y="2372"/>
                </a:cxn>
                <a:cxn ang="0">
                  <a:pos x="161" y="2555"/>
                </a:cxn>
                <a:cxn ang="0">
                  <a:pos x="1" y="2737"/>
                </a:cxn>
                <a:cxn ang="0">
                  <a:pos x="183" y="2897"/>
                </a:cxn>
                <a:cxn ang="0">
                  <a:pos x="206" y="2897"/>
                </a:cxn>
                <a:cxn ang="0">
                  <a:pos x="2306" y="2692"/>
                </a:cxn>
                <a:cxn ang="0">
                  <a:pos x="2345" y="2702"/>
                </a:cxn>
                <a:cxn ang="0">
                  <a:pos x="2352" y="2692"/>
                </a:cxn>
                <a:cxn ang="0">
                  <a:pos x="2443" y="2669"/>
                </a:cxn>
                <a:cxn ang="0">
                  <a:pos x="3356" y="2578"/>
                </a:cxn>
                <a:cxn ang="0">
                  <a:pos x="3516" y="2395"/>
                </a:cxn>
                <a:cxn ang="0">
                  <a:pos x="4612" y="1756"/>
                </a:cxn>
                <a:cxn ang="0">
                  <a:pos x="4885" y="1231"/>
                </a:cxn>
                <a:cxn ang="0">
                  <a:pos x="4383" y="820"/>
                </a:cxn>
                <a:cxn ang="0">
                  <a:pos x="3835" y="1003"/>
                </a:cxn>
                <a:cxn ang="0">
                  <a:pos x="3516" y="1231"/>
                </a:cxn>
                <a:cxn ang="0">
                  <a:pos x="3699" y="752"/>
                </a:cxn>
                <a:cxn ang="0">
                  <a:pos x="3607" y="90"/>
                </a:cxn>
                <a:cxn ang="0">
                  <a:pos x="3326" y="1"/>
                </a:cxn>
              </a:cxnLst>
              <a:rect l="0" t="0" r="r" b="b"/>
              <a:pathLst>
                <a:path w="4932" h="2898" extrusionOk="0">
                  <a:moveTo>
                    <a:pt x="3333" y="341"/>
                  </a:moveTo>
                  <a:cubicBezTo>
                    <a:pt x="3356" y="341"/>
                    <a:pt x="3379" y="341"/>
                    <a:pt x="3379" y="364"/>
                  </a:cubicBezTo>
                  <a:cubicBezTo>
                    <a:pt x="3425" y="386"/>
                    <a:pt x="3425" y="501"/>
                    <a:pt x="3379" y="637"/>
                  </a:cubicBezTo>
                  <a:cubicBezTo>
                    <a:pt x="3219" y="1094"/>
                    <a:pt x="2991" y="1528"/>
                    <a:pt x="2694" y="1916"/>
                  </a:cubicBezTo>
                  <a:cubicBezTo>
                    <a:pt x="2675" y="1934"/>
                    <a:pt x="2657" y="1938"/>
                    <a:pt x="2651" y="1951"/>
                  </a:cubicBezTo>
                  <a:cubicBezTo>
                    <a:pt x="2673" y="1840"/>
                    <a:pt x="2695" y="1729"/>
                    <a:pt x="2717" y="1596"/>
                  </a:cubicBezTo>
                  <a:cubicBezTo>
                    <a:pt x="2808" y="1231"/>
                    <a:pt x="2900" y="889"/>
                    <a:pt x="3082" y="569"/>
                  </a:cubicBezTo>
                  <a:cubicBezTo>
                    <a:pt x="3128" y="501"/>
                    <a:pt x="3174" y="409"/>
                    <a:pt x="3242" y="364"/>
                  </a:cubicBezTo>
                  <a:cubicBezTo>
                    <a:pt x="3288" y="341"/>
                    <a:pt x="3311" y="341"/>
                    <a:pt x="3333" y="341"/>
                  </a:cubicBezTo>
                  <a:close/>
                  <a:moveTo>
                    <a:pt x="4383" y="1162"/>
                  </a:moveTo>
                  <a:cubicBezTo>
                    <a:pt x="4452" y="1162"/>
                    <a:pt x="4543" y="1208"/>
                    <a:pt x="4543" y="1277"/>
                  </a:cubicBezTo>
                  <a:cubicBezTo>
                    <a:pt x="4566" y="1322"/>
                    <a:pt x="4543" y="1391"/>
                    <a:pt x="4383" y="1505"/>
                  </a:cubicBezTo>
                  <a:cubicBezTo>
                    <a:pt x="3950" y="1870"/>
                    <a:pt x="3402" y="2121"/>
                    <a:pt x="2877" y="2212"/>
                  </a:cubicBezTo>
                  <a:cubicBezTo>
                    <a:pt x="2900" y="2190"/>
                    <a:pt x="2922" y="2167"/>
                    <a:pt x="2945" y="2144"/>
                  </a:cubicBezTo>
                  <a:cubicBezTo>
                    <a:pt x="3288" y="1824"/>
                    <a:pt x="3630" y="1550"/>
                    <a:pt x="4018" y="1299"/>
                  </a:cubicBezTo>
                  <a:cubicBezTo>
                    <a:pt x="4132" y="1231"/>
                    <a:pt x="4269" y="1162"/>
                    <a:pt x="4383" y="1162"/>
                  </a:cubicBezTo>
                  <a:close/>
                  <a:moveTo>
                    <a:pt x="3326" y="1"/>
                  </a:moveTo>
                  <a:cubicBezTo>
                    <a:pt x="3237" y="1"/>
                    <a:pt x="3146" y="24"/>
                    <a:pt x="3059" y="67"/>
                  </a:cubicBezTo>
                  <a:cubicBezTo>
                    <a:pt x="2945" y="158"/>
                    <a:pt x="2854" y="272"/>
                    <a:pt x="2786" y="409"/>
                  </a:cubicBezTo>
                  <a:cubicBezTo>
                    <a:pt x="2557" y="752"/>
                    <a:pt x="2489" y="1140"/>
                    <a:pt x="2397" y="1528"/>
                  </a:cubicBezTo>
                  <a:cubicBezTo>
                    <a:pt x="2329" y="1824"/>
                    <a:pt x="2261" y="2098"/>
                    <a:pt x="2124" y="2372"/>
                  </a:cubicBezTo>
                  <a:lnTo>
                    <a:pt x="161" y="2555"/>
                  </a:lnTo>
                  <a:cubicBezTo>
                    <a:pt x="69" y="2555"/>
                    <a:pt x="1" y="2646"/>
                    <a:pt x="1" y="2737"/>
                  </a:cubicBezTo>
                  <a:cubicBezTo>
                    <a:pt x="24" y="2829"/>
                    <a:pt x="92" y="2897"/>
                    <a:pt x="183" y="2897"/>
                  </a:cubicBezTo>
                  <a:lnTo>
                    <a:pt x="206" y="2897"/>
                  </a:lnTo>
                  <a:lnTo>
                    <a:pt x="2306" y="2692"/>
                  </a:lnTo>
                  <a:cubicBezTo>
                    <a:pt x="2321" y="2692"/>
                    <a:pt x="2337" y="2702"/>
                    <a:pt x="2345" y="2702"/>
                  </a:cubicBezTo>
                  <a:cubicBezTo>
                    <a:pt x="2349" y="2702"/>
                    <a:pt x="2352" y="2699"/>
                    <a:pt x="2352" y="2692"/>
                  </a:cubicBezTo>
                  <a:cubicBezTo>
                    <a:pt x="2397" y="2692"/>
                    <a:pt x="2420" y="2692"/>
                    <a:pt x="2443" y="2669"/>
                  </a:cubicBezTo>
                  <a:lnTo>
                    <a:pt x="3356" y="2578"/>
                  </a:lnTo>
                  <a:cubicBezTo>
                    <a:pt x="3447" y="2578"/>
                    <a:pt x="3516" y="2486"/>
                    <a:pt x="3516" y="2395"/>
                  </a:cubicBezTo>
                  <a:cubicBezTo>
                    <a:pt x="3927" y="2235"/>
                    <a:pt x="4315" y="2007"/>
                    <a:pt x="4612" y="1756"/>
                  </a:cubicBezTo>
                  <a:cubicBezTo>
                    <a:pt x="4680" y="1710"/>
                    <a:pt x="4931" y="1505"/>
                    <a:pt x="4885" y="1231"/>
                  </a:cubicBezTo>
                  <a:cubicBezTo>
                    <a:pt x="4863" y="980"/>
                    <a:pt x="4612" y="820"/>
                    <a:pt x="4383" y="820"/>
                  </a:cubicBezTo>
                  <a:cubicBezTo>
                    <a:pt x="4178" y="820"/>
                    <a:pt x="3995" y="911"/>
                    <a:pt x="3835" y="1003"/>
                  </a:cubicBezTo>
                  <a:cubicBezTo>
                    <a:pt x="3721" y="1071"/>
                    <a:pt x="3630" y="1162"/>
                    <a:pt x="3516" y="1231"/>
                  </a:cubicBezTo>
                  <a:cubicBezTo>
                    <a:pt x="3584" y="1071"/>
                    <a:pt x="3653" y="911"/>
                    <a:pt x="3699" y="752"/>
                  </a:cubicBezTo>
                  <a:cubicBezTo>
                    <a:pt x="3835" y="364"/>
                    <a:pt x="3721" y="181"/>
                    <a:pt x="3607" y="90"/>
                  </a:cubicBezTo>
                  <a:cubicBezTo>
                    <a:pt x="3523" y="29"/>
                    <a:pt x="3426" y="1"/>
                    <a:pt x="33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09" name="Google Shape;2995;p34"/>
            <p:cNvSpPr>
              <a:spLocks/>
            </p:cNvSpPr>
            <p:nvPr/>
          </p:nvSpPr>
          <p:spPr bwMode="auto">
            <a:xfrm>
              <a:off x="7597759" y="3156525"/>
              <a:ext cx="171554" cy="94592"/>
            </a:xfrm>
            <a:custGeom>
              <a:avLst/>
              <a:gdLst/>
              <a:ahLst/>
              <a:cxnLst>
                <a:cxn ang="0">
                  <a:pos x="9564" y="0"/>
                </a:cxn>
                <a:cxn ang="0">
                  <a:pos x="5821" y="4474"/>
                </a:cxn>
                <a:cxn ang="0">
                  <a:pos x="1" y="4040"/>
                </a:cxn>
              </a:cxnLst>
              <a:rect l="0" t="0" r="r" b="b"/>
              <a:pathLst>
                <a:path w="9565" h="5274" fill="none" extrusionOk="0">
                  <a:moveTo>
                    <a:pt x="9564" y="0"/>
                  </a:moveTo>
                  <a:cubicBezTo>
                    <a:pt x="9108" y="1963"/>
                    <a:pt x="7693" y="3698"/>
                    <a:pt x="5821" y="4474"/>
                  </a:cubicBezTo>
                  <a:cubicBezTo>
                    <a:pt x="3972" y="5273"/>
                    <a:pt x="1735" y="5090"/>
                    <a:pt x="1" y="404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0" name="Google Shape;2996;p34"/>
            <p:cNvSpPr>
              <a:spLocks/>
            </p:cNvSpPr>
            <p:nvPr/>
          </p:nvSpPr>
          <p:spPr bwMode="auto">
            <a:xfrm>
              <a:off x="7757029" y="2754859"/>
              <a:ext cx="166640" cy="348417"/>
            </a:xfrm>
            <a:custGeom>
              <a:avLst/>
              <a:gdLst/>
              <a:ahLst/>
              <a:cxnLst>
                <a:cxn ang="0">
                  <a:pos x="1" y="138"/>
                </a:cxn>
                <a:cxn ang="0">
                  <a:pos x="6163" y="3379"/>
                </a:cxn>
                <a:cxn ang="0">
                  <a:pos x="8537" y="13536"/>
                </a:cxn>
                <a:cxn ang="0">
                  <a:pos x="6232" y="17827"/>
                </a:cxn>
                <a:cxn ang="0">
                  <a:pos x="1644" y="18832"/>
                </a:cxn>
              </a:cxnLst>
              <a:rect l="0" t="0" r="r" b="b"/>
              <a:pathLst>
                <a:path w="9291" h="19426" fill="none" extrusionOk="0">
                  <a:moveTo>
                    <a:pt x="1" y="138"/>
                  </a:moveTo>
                  <a:cubicBezTo>
                    <a:pt x="2397" y="1"/>
                    <a:pt x="4657" y="1484"/>
                    <a:pt x="6163" y="3379"/>
                  </a:cubicBezTo>
                  <a:cubicBezTo>
                    <a:pt x="8400" y="6209"/>
                    <a:pt x="9291" y="10021"/>
                    <a:pt x="8537" y="13536"/>
                  </a:cubicBezTo>
                  <a:cubicBezTo>
                    <a:pt x="8195" y="15157"/>
                    <a:pt x="7487" y="16732"/>
                    <a:pt x="6232" y="17827"/>
                  </a:cubicBezTo>
                  <a:cubicBezTo>
                    <a:pt x="4999" y="18923"/>
                    <a:pt x="3173" y="19425"/>
                    <a:pt x="1644" y="18832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1" name="Google Shape;2997;p34"/>
            <p:cNvSpPr>
              <a:spLocks/>
            </p:cNvSpPr>
            <p:nvPr/>
          </p:nvSpPr>
          <p:spPr bwMode="auto">
            <a:xfrm>
              <a:off x="7191595" y="2700417"/>
              <a:ext cx="88046" cy="209201"/>
            </a:xfrm>
            <a:custGeom>
              <a:avLst/>
              <a:gdLst/>
              <a:ahLst/>
              <a:cxnLst>
                <a:cxn ang="0">
                  <a:pos x="4908" y="0"/>
                </a:cxn>
                <a:cxn ang="0">
                  <a:pos x="457" y="9495"/>
                </a:cxn>
                <a:cxn ang="0">
                  <a:pos x="914" y="10933"/>
                </a:cxn>
                <a:cxn ang="0">
                  <a:pos x="2238" y="11550"/>
                </a:cxn>
              </a:cxnLst>
              <a:rect l="0" t="0" r="r" b="b"/>
              <a:pathLst>
                <a:path w="4909" h="11664" fill="none" extrusionOk="0">
                  <a:moveTo>
                    <a:pt x="4908" y="0"/>
                  </a:moveTo>
                  <a:cubicBezTo>
                    <a:pt x="1804" y="1986"/>
                    <a:pt x="1" y="5843"/>
                    <a:pt x="457" y="9495"/>
                  </a:cubicBezTo>
                  <a:cubicBezTo>
                    <a:pt x="526" y="9998"/>
                    <a:pt x="640" y="10523"/>
                    <a:pt x="914" y="10933"/>
                  </a:cubicBezTo>
                  <a:cubicBezTo>
                    <a:pt x="1211" y="11367"/>
                    <a:pt x="1736" y="11664"/>
                    <a:pt x="2238" y="1155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2" name="Google Shape;2998;p34"/>
            <p:cNvSpPr>
              <a:spLocks/>
            </p:cNvSpPr>
            <p:nvPr/>
          </p:nvSpPr>
          <p:spPr bwMode="auto">
            <a:xfrm>
              <a:off x="7244009" y="3030009"/>
              <a:ext cx="138391" cy="190781"/>
            </a:xfrm>
            <a:custGeom>
              <a:avLst/>
              <a:gdLst/>
              <a:ahLst/>
              <a:cxnLst>
                <a:cxn ang="0">
                  <a:pos x="7715" y="9815"/>
                </a:cxn>
                <a:cxn ang="0">
                  <a:pos x="5981" y="10546"/>
                </a:cxn>
                <a:cxn ang="0">
                  <a:pos x="4223" y="9655"/>
                </a:cxn>
                <a:cxn ang="0">
                  <a:pos x="366" y="0"/>
                </a:cxn>
              </a:cxnLst>
              <a:rect l="0" t="0" r="r" b="b"/>
              <a:pathLst>
                <a:path w="7716" h="10637" fill="none" extrusionOk="0">
                  <a:moveTo>
                    <a:pt x="7715" y="9815"/>
                  </a:moveTo>
                  <a:cubicBezTo>
                    <a:pt x="7327" y="10409"/>
                    <a:pt x="6620" y="10637"/>
                    <a:pt x="5981" y="10546"/>
                  </a:cubicBezTo>
                  <a:cubicBezTo>
                    <a:pt x="5342" y="10454"/>
                    <a:pt x="4748" y="10089"/>
                    <a:pt x="4223" y="9655"/>
                  </a:cubicBezTo>
                  <a:cubicBezTo>
                    <a:pt x="1530" y="7510"/>
                    <a:pt x="1" y="3675"/>
                    <a:pt x="366" y="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3" name="Google Shape;2999;p34"/>
            <p:cNvSpPr>
              <a:spLocks/>
            </p:cNvSpPr>
            <p:nvPr/>
          </p:nvSpPr>
          <p:spPr bwMode="auto">
            <a:xfrm>
              <a:off x="7199380" y="2595516"/>
              <a:ext cx="706214" cy="650542"/>
            </a:xfrm>
            <a:custGeom>
              <a:avLst/>
              <a:gdLst/>
              <a:ahLst/>
              <a:cxnLst>
                <a:cxn ang="0">
                  <a:pos x="16909" y="1"/>
                </a:cxn>
                <a:cxn ang="0">
                  <a:pos x="13125" y="1237"/>
                </a:cxn>
                <a:cxn ang="0">
                  <a:pos x="11322" y="999"/>
                </a:cxn>
                <a:cxn ang="0">
                  <a:pos x="6780" y="2493"/>
                </a:cxn>
                <a:cxn ang="0">
                  <a:pos x="4223" y="6099"/>
                </a:cxn>
                <a:cxn ang="0">
                  <a:pos x="366" y="13061"/>
                </a:cxn>
                <a:cxn ang="0">
                  <a:pos x="1735" y="16987"/>
                </a:cxn>
                <a:cxn ang="0">
                  <a:pos x="1849" y="21095"/>
                </a:cxn>
                <a:cxn ang="0">
                  <a:pos x="4223" y="29746"/>
                </a:cxn>
                <a:cxn ang="0">
                  <a:pos x="9514" y="34135"/>
                </a:cxn>
                <a:cxn ang="0">
                  <a:pos x="9656" y="34129"/>
                </a:cxn>
                <a:cxn ang="0">
                  <a:pos x="17179" y="36012"/>
                </a:cxn>
                <a:cxn ang="0">
                  <a:pos x="18135" y="36011"/>
                </a:cxn>
                <a:cxn ang="0">
                  <a:pos x="23145" y="36206"/>
                </a:cxn>
                <a:cxn ang="0">
                  <a:pos x="24439" y="36270"/>
                </a:cxn>
                <a:cxn ang="0">
                  <a:pos x="32024" y="32485"/>
                </a:cxn>
                <a:cxn ang="0">
                  <a:pos x="35768" y="25934"/>
                </a:cxn>
                <a:cxn ang="0">
                  <a:pos x="37000" y="14248"/>
                </a:cxn>
                <a:cxn ang="0">
                  <a:pos x="29788" y="8016"/>
                </a:cxn>
                <a:cxn ang="0">
                  <a:pos x="16909" y="1"/>
                </a:cxn>
              </a:cxnLst>
              <a:rect l="0" t="0" r="r" b="b"/>
              <a:pathLst>
                <a:path w="39375" h="36271" extrusionOk="0">
                  <a:moveTo>
                    <a:pt x="16909" y="1"/>
                  </a:moveTo>
                  <a:cubicBezTo>
                    <a:pt x="14402" y="1"/>
                    <a:pt x="13125" y="1237"/>
                    <a:pt x="13125" y="1237"/>
                  </a:cubicBezTo>
                  <a:cubicBezTo>
                    <a:pt x="13125" y="1237"/>
                    <a:pt x="12415" y="999"/>
                    <a:pt x="11322" y="999"/>
                  </a:cubicBezTo>
                  <a:cubicBezTo>
                    <a:pt x="10123" y="999"/>
                    <a:pt x="8464" y="1286"/>
                    <a:pt x="6780" y="2493"/>
                  </a:cubicBezTo>
                  <a:cubicBezTo>
                    <a:pt x="3538" y="4798"/>
                    <a:pt x="4223" y="6099"/>
                    <a:pt x="4223" y="6099"/>
                  </a:cubicBezTo>
                  <a:cubicBezTo>
                    <a:pt x="2283" y="7537"/>
                    <a:pt x="731" y="10459"/>
                    <a:pt x="366" y="13061"/>
                  </a:cubicBezTo>
                  <a:cubicBezTo>
                    <a:pt x="1" y="15686"/>
                    <a:pt x="1735" y="16987"/>
                    <a:pt x="1735" y="16987"/>
                  </a:cubicBezTo>
                  <a:cubicBezTo>
                    <a:pt x="1735" y="16987"/>
                    <a:pt x="1667" y="19041"/>
                    <a:pt x="1849" y="21095"/>
                  </a:cubicBezTo>
                  <a:cubicBezTo>
                    <a:pt x="2032" y="23150"/>
                    <a:pt x="2397" y="26459"/>
                    <a:pt x="4223" y="29746"/>
                  </a:cubicBezTo>
                  <a:cubicBezTo>
                    <a:pt x="6518" y="33861"/>
                    <a:pt x="8916" y="34135"/>
                    <a:pt x="9514" y="34135"/>
                  </a:cubicBezTo>
                  <a:cubicBezTo>
                    <a:pt x="9606" y="34135"/>
                    <a:pt x="9656" y="34129"/>
                    <a:pt x="9656" y="34129"/>
                  </a:cubicBezTo>
                  <a:cubicBezTo>
                    <a:pt x="11592" y="35932"/>
                    <a:pt x="13988" y="36012"/>
                    <a:pt x="17179" y="36012"/>
                  </a:cubicBezTo>
                  <a:cubicBezTo>
                    <a:pt x="17490" y="36012"/>
                    <a:pt x="17809" y="36011"/>
                    <a:pt x="18135" y="36011"/>
                  </a:cubicBezTo>
                  <a:cubicBezTo>
                    <a:pt x="19631" y="36011"/>
                    <a:pt x="21291" y="36027"/>
                    <a:pt x="23145" y="36206"/>
                  </a:cubicBezTo>
                  <a:cubicBezTo>
                    <a:pt x="23604" y="36250"/>
                    <a:pt x="24035" y="36270"/>
                    <a:pt x="24439" y="36270"/>
                  </a:cubicBezTo>
                  <a:cubicBezTo>
                    <a:pt x="29674" y="36270"/>
                    <a:pt x="30584" y="32824"/>
                    <a:pt x="32024" y="32485"/>
                  </a:cubicBezTo>
                  <a:cubicBezTo>
                    <a:pt x="33577" y="32097"/>
                    <a:pt x="35768" y="25934"/>
                    <a:pt x="35768" y="25934"/>
                  </a:cubicBezTo>
                  <a:cubicBezTo>
                    <a:pt x="39374" y="24131"/>
                    <a:pt x="38758" y="18539"/>
                    <a:pt x="37000" y="14248"/>
                  </a:cubicBezTo>
                  <a:cubicBezTo>
                    <a:pt x="35083" y="9477"/>
                    <a:pt x="29788" y="8016"/>
                    <a:pt x="29788" y="8016"/>
                  </a:cubicBezTo>
                  <a:cubicBezTo>
                    <a:pt x="24015" y="1534"/>
                    <a:pt x="19700" y="1"/>
                    <a:pt x="16909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4" name="Google Shape;3000;p34"/>
            <p:cNvSpPr>
              <a:spLocks/>
            </p:cNvSpPr>
            <p:nvPr/>
          </p:nvSpPr>
          <p:spPr bwMode="auto">
            <a:xfrm>
              <a:off x="7424570" y="3112721"/>
              <a:ext cx="132652" cy="218617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9587"/>
                </a:cxn>
                <a:cxn ang="0">
                  <a:pos x="3584" y="12189"/>
                </a:cxn>
                <a:cxn ang="0">
                  <a:pos x="3789" y="12189"/>
                </a:cxn>
                <a:cxn ang="0">
                  <a:pos x="7396" y="9587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12189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9587"/>
                  </a:lnTo>
                  <a:cubicBezTo>
                    <a:pt x="0" y="11573"/>
                    <a:pt x="1598" y="12189"/>
                    <a:pt x="3584" y="12189"/>
                  </a:cubicBezTo>
                  <a:lnTo>
                    <a:pt x="3789" y="12189"/>
                  </a:lnTo>
                  <a:cubicBezTo>
                    <a:pt x="5775" y="12189"/>
                    <a:pt x="7396" y="11573"/>
                    <a:pt x="7396" y="9587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5" name="Google Shape;3001;p34"/>
            <p:cNvSpPr>
              <a:spLocks/>
            </p:cNvSpPr>
            <p:nvPr/>
          </p:nvSpPr>
          <p:spPr bwMode="auto">
            <a:xfrm>
              <a:off x="7424570" y="3112721"/>
              <a:ext cx="132652" cy="149834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7601"/>
                </a:cxn>
                <a:cxn ang="0">
                  <a:pos x="5115" y="8354"/>
                </a:cxn>
                <a:cxn ang="0">
                  <a:pos x="7396" y="8194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8354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7601"/>
                  </a:lnTo>
                  <a:cubicBezTo>
                    <a:pt x="1960" y="8175"/>
                    <a:pt x="3697" y="8354"/>
                    <a:pt x="5115" y="8354"/>
                  </a:cubicBezTo>
                  <a:cubicBezTo>
                    <a:pt x="6010" y="8354"/>
                    <a:pt x="6778" y="8283"/>
                    <a:pt x="7396" y="8194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6" name="Google Shape;3002;p34"/>
            <p:cNvSpPr>
              <a:spLocks/>
            </p:cNvSpPr>
            <p:nvPr/>
          </p:nvSpPr>
          <p:spPr bwMode="auto">
            <a:xfrm>
              <a:off x="7689888" y="3031157"/>
              <a:ext cx="166640" cy="163931"/>
            </a:xfrm>
            <a:custGeom>
              <a:avLst/>
              <a:gdLst/>
              <a:ahLst/>
              <a:cxnLst>
                <a:cxn ang="0">
                  <a:pos x="4654" y="0"/>
                </a:cxn>
                <a:cxn ang="0">
                  <a:pos x="114" y="4365"/>
                </a:cxn>
                <a:cxn ang="0">
                  <a:pos x="4451" y="9135"/>
                </a:cxn>
                <a:cxn ang="0">
                  <a:pos x="4659" y="9140"/>
                </a:cxn>
                <a:cxn ang="0">
                  <a:pos x="9199" y="4775"/>
                </a:cxn>
                <a:cxn ang="0">
                  <a:pos x="4862" y="5"/>
                </a:cxn>
                <a:cxn ang="0">
                  <a:pos x="4654" y="0"/>
                </a:cxn>
              </a:cxnLst>
              <a:rect l="0" t="0" r="r" b="b"/>
              <a:pathLst>
                <a:path w="9291" h="9140" extrusionOk="0">
                  <a:moveTo>
                    <a:pt x="4654" y="0"/>
                  </a:moveTo>
                  <a:cubicBezTo>
                    <a:pt x="2235" y="0"/>
                    <a:pt x="225" y="1923"/>
                    <a:pt x="114" y="4365"/>
                  </a:cubicBezTo>
                  <a:cubicBezTo>
                    <a:pt x="0" y="6898"/>
                    <a:pt x="1940" y="9021"/>
                    <a:pt x="4451" y="9135"/>
                  </a:cubicBezTo>
                  <a:cubicBezTo>
                    <a:pt x="4521" y="9138"/>
                    <a:pt x="4590" y="9140"/>
                    <a:pt x="4659" y="9140"/>
                  </a:cubicBezTo>
                  <a:cubicBezTo>
                    <a:pt x="7078" y="9140"/>
                    <a:pt x="9088" y="7216"/>
                    <a:pt x="9199" y="4775"/>
                  </a:cubicBezTo>
                  <a:cubicBezTo>
                    <a:pt x="9290" y="2242"/>
                    <a:pt x="7350" y="119"/>
                    <a:pt x="4862" y="5"/>
                  </a:cubicBezTo>
                  <a:cubicBezTo>
                    <a:pt x="4792" y="2"/>
                    <a:pt x="4723" y="0"/>
                    <a:pt x="4654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7" name="Google Shape;3003;p34"/>
            <p:cNvSpPr>
              <a:spLocks/>
            </p:cNvSpPr>
            <p:nvPr/>
          </p:nvSpPr>
          <p:spPr bwMode="auto">
            <a:xfrm>
              <a:off x="7701350" y="3085276"/>
              <a:ext cx="140023" cy="47260"/>
            </a:xfrm>
            <a:custGeom>
              <a:avLst/>
              <a:gdLst/>
              <a:ahLst/>
              <a:cxnLst>
                <a:cxn ang="0">
                  <a:pos x="3150" y="1"/>
                </a:cxn>
                <a:cxn ang="0">
                  <a:pos x="2602" y="24"/>
                </a:cxn>
                <a:cxn ang="0">
                  <a:pos x="2077" y="115"/>
                </a:cxn>
                <a:cxn ang="0">
                  <a:pos x="1050" y="434"/>
                </a:cxn>
                <a:cxn ang="0">
                  <a:pos x="571" y="663"/>
                </a:cxn>
                <a:cxn ang="0">
                  <a:pos x="92" y="914"/>
                </a:cxn>
                <a:cxn ang="0">
                  <a:pos x="46" y="1119"/>
                </a:cxn>
                <a:cxn ang="0">
                  <a:pos x="151" y="1189"/>
                </a:cxn>
                <a:cxn ang="0">
                  <a:pos x="229" y="1165"/>
                </a:cxn>
                <a:cxn ang="0">
                  <a:pos x="251" y="1165"/>
                </a:cxn>
                <a:cxn ang="0">
                  <a:pos x="708" y="959"/>
                </a:cxn>
                <a:cxn ang="0">
                  <a:pos x="1187" y="754"/>
                </a:cxn>
                <a:cxn ang="0">
                  <a:pos x="2146" y="503"/>
                </a:cxn>
                <a:cxn ang="0">
                  <a:pos x="3064" y="411"/>
                </a:cxn>
                <a:cxn ang="0">
                  <a:pos x="4132" y="526"/>
                </a:cxn>
                <a:cxn ang="0">
                  <a:pos x="5981" y="1302"/>
                </a:cxn>
                <a:cxn ang="0">
                  <a:pos x="7533" y="2580"/>
                </a:cxn>
                <a:cxn ang="0">
                  <a:pos x="7655" y="2635"/>
                </a:cxn>
                <a:cxn ang="0">
                  <a:pos x="7738" y="2603"/>
                </a:cxn>
                <a:cxn ang="0">
                  <a:pos x="7761" y="2397"/>
                </a:cxn>
                <a:cxn ang="0">
                  <a:pos x="7053" y="1599"/>
                </a:cxn>
                <a:cxn ang="0">
                  <a:pos x="6209" y="937"/>
                </a:cxn>
                <a:cxn ang="0">
                  <a:pos x="4223" y="115"/>
                </a:cxn>
                <a:cxn ang="0">
                  <a:pos x="3150" y="1"/>
                </a:cxn>
              </a:cxnLst>
              <a:rect l="0" t="0" r="r" b="b"/>
              <a:pathLst>
                <a:path w="7807" h="2635" extrusionOk="0">
                  <a:moveTo>
                    <a:pt x="3150" y="1"/>
                  </a:moveTo>
                  <a:lnTo>
                    <a:pt x="2602" y="24"/>
                  </a:lnTo>
                  <a:cubicBezTo>
                    <a:pt x="2420" y="24"/>
                    <a:pt x="2260" y="92"/>
                    <a:pt x="2077" y="115"/>
                  </a:cubicBezTo>
                  <a:cubicBezTo>
                    <a:pt x="1712" y="161"/>
                    <a:pt x="1393" y="320"/>
                    <a:pt x="1050" y="434"/>
                  </a:cubicBezTo>
                  <a:cubicBezTo>
                    <a:pt x="868" y="480"/>
                    <a:pt x="731" y="594"/>
                    <a:pt x="571" y="663"/>
                  </a:cubicBezTo>
                  <a:lnTo>
                    <a:pt x="92" y="914"/>
                  </a:lnTo>
                  <a:cubicBezTo>
                    <a:pt x="23" y="959"/>
                    <a:pt x="0" y="1028"/>
                    <a:pt x="46" y="1119"/>
                  </a:cubicBezTo>
                  <a:cubicBezTo>
                    <a:pt x="61" y="1163"/>
                    <a:pt x="104" y="1189"/>
                    <a:pt x="151" y="1189"/>
                  </a:cubicBezTo>
                  <a:cubicBezTo>
                    <a:pt x="177" y="1189"/>
                    <a:pt x="204" y="1181"/>
                    <a:pt x="229" y="1165"/>
                  </a:cubicBezTo>
                  <a:lnTo>
                    <a:pt x="251" y="1165"/>
                  </a:lnTo>
                  <a:lnTo>
                    <a:pt x="708" y="959"/>
                  </a:lnTo>
                  <a:cubicBezTo>
                    <a:pt x="868" y="891"/>
                    <a:pt x="1005" y="800"/>
                    <a:pt x="1187" y="754"/>
                  </a:cubicBezTo>
                  <a:cubicBezTo>
                    <a:pt x="1507" y="663"/>
                    <a:pt x="1804" y="526"/>
                    <a:pt x="2146" y="503"/>
                  </a:cubicBezTo>
                  <a:cubicBezTo>
                    <a:pt x="2450" y="440"/>
                    <a:pt x="2758" y="411"/>
                    <a:pt x="3064" y="411"/>
                  </a:cubicBezTo>
                  <a:cubicBezTo>
                    <a:pt x="3426" y="411"/>
                    <a:pt x="3786" y="452"/>
                    <a:pt x="4132" y="526"/>
                  </a:cubicBezTo>
                  <a:cubicBezTo>
                    <a:pt x="4794" y="663"/>
                    <a:pt x="5410" y="937"/>
                    <a:pt x="5981" y="1302"/>
                  </a:cubicBezTo>
                  <a:cubicBezTo>
                    <a:pt x="6528" y="1667"/>
                    <a:pt x="7076" y="2101"/>
                    <a:pt x="7533" y="2580"/>
                  </a:cubicBezTo>
                  <a:cubicBezTo>
                    <a:pt x="7570" y="2618"/>
                    <a:pt x="7615" y="2635"/>
                    <a:pt x="7655" y="2635"/>
                  </a:cubicBezTo>
                  <a:cubicBezTo>
                    <a:pt x="7688" y="2635"/>
                    <a:pt x="7718" y="2623"/>
                    <a:pt x="7738" y="2603"/>
                  </a:cubicBezTo>
                  <a:cubicBezTo>
                    <a:pt x="7807" y="2534"/>
                    <a:pt x="7807" y="2466"/>
                    <a:pt x="7761" y="2397"/>
                  </a:cubicBezTo>
                  <a:cubicBezTo>
                    <a:pt x="7556" y="2101"/>
                    <a:pt x="7304" y="1850"/>
                    <a:pt x="7053" y="1599"/>
                  </a:cubicBezTo>
                  <a:cubicBezTo>
                    <a:pt x="6780" y="1348"/>
                    <a:pt x="6506" y="1142"/>
                    <a:pt x="6209" y="937"/>
                  </a:cubicBezTo>
                  <a:cubicBezTo>
                    <a:pt x="5615" y="549"/>
                    <a:pt x="4931" y="252"/>
                    <a:pt x="4223" y="115"/>
                  </a:cubicBezTo>
                  <a:cubicBezTo>
                    <a:pt x="3881" y="24"/>
                    <a:pt x="3515" y="1"/>
                    <a:pt x="3150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8" name="Google Shape;3004;p34"/>
            <p:cNvSpPr>
              <a:spLocks/>
            </p:cNvSpPr>
            <p:nvPr/>
          </p:nvSpPr>
          <p:spPr bwMode="auto">
            <a:xfrm>
              <a:off x="7673923" y="3107806"/>
              <a:ext cx="108492" cy="37467"/>
            </a:xfrm>
            <a:custGeom>
              <a:avLst/>
              <a:gdLst/>
              <a:ahLst/>
              <a:cxnLst>
                <a:cxn ang="0">
                  <a:pos x="2442" y="0"/>
                </a:cxn>
                <a:cxn ang="0">
                  <a:pos x="1598" y="114"/>
                </a:cxn>
                <a:cxn ang="0">
                  <a:pos x="799" y="365"/>
                </a:cxn>
                <a:cxn ang="0">
                  <a:pos x="69" y="753"/>
                </a:cxn>
                <a:cxn ang="0">
                  <a:pos x="23" y="913"/>
                </a:cxn>
                <a:cxn ang="0">
                  <a:pos x="120" y="968"/>
                </a:cxn>
                <a:cxn ang="0">
                  <a:pos x="160" y="959"/>
                </a:cxn>
                <a:cxn ang="0">
                  <a:pos x="183" y="959"/>
                </a:cxn>
                <a:cxn ang="0">
                  <a:pos x="913" y="639"/>
                </a:cxn>
                <a:cxn ang="0">
                  <a:pos x="1666" y="457"/>
                </a:cxn>
                <a:cxn ang="0">
                  <a:pos x="2304" y="400"/>
                </a:cxn>
                <a:cxn ang="0">
                  <a:pos x="3196" y="502"/>
                </a:cxn>
                <a:cxn ang="0">
                  <a:pos x="4611" y="1096"/>
                </a:cxn>
                <a:cxn ang="0">
                  <a:pos x="5843" y="2054"/>
                </a:cxn>
                <a:cxn ang="0">
                  <a:pos x="5923" y="2089"/>
                </a:cxn>
                <a:cxn ang="0">
                  <a:pos x="6003" y="2054"/>
                </a:cxn>
                <a:cxn ang="0">
                  <a:pos x="6026" y="1918"/>
                </a:cxn>
                <a:cxn ang="0">
                  <a:pos x="4839" y="731"/>
                </a:cxn>
                <a:cxn ang="0">
                  <a:pos x="3287" y="92"/>
                </a:cxn>
                <a:cxn ang="0">
                  <a:pos x="2442" y="0"/>
                </a:cxn>
              </a:cxnLst>
              <a:rect l="0" t="0" r="r" b="b"/>
              <a:pathLst>
                <a:path w="6049" h="2089" extrusionOk="0">
                  <a:moveTo>
                    <a:pt x="2442" y="0"/>
                  </a:moveTo>
                  <a:cubicBezTo>
                    <a:pt x="2168" y="23"/>
                    <a:pt x="1872" y="23"/>
                    <a:pt x="1598" y="114"/>
                  </a:cubicBezTo>
                  <a:cubicBezTo>
                    <a:pt x="1324" y="160"/>
                    <a:pt x="1073" y="274"/>
                    <a:pt x="799" y="365"/>
                  </a:cubicBezTo>
                  <a:cubicBezTo>
                    <a:pt x="548" y="480"/>
                    <a:pt x="320" y="616"/>
                    <a:pt x="69" y="753"/>
                  </a:cubicBezTo>
                  <a:cubicBezTo>
                    <a:pt x="23" y="776"/>
                    <a:pt x="0" y="845"/>
                    <a:pt x="23" y="913"/>
                  </a:cubicBezTo>
                  <a:cubicBezTo>
                    <a:pt x="40" y="947"/>
                    <a:pt x="81" y="968"/>
                    <a:pt x="120" y="968"/>
                  </a:cubicBezTo>
                  <a:cubicBezTo>
                    <a:pt x="134" y="968"/>
                    <a:pt x="148" y="965"/>
                    <a:pt x="160" y="959"/>
                  </a:cubicBezTo>
                  <a:lnTo>
                    <a:pt x="183" y="959"/>
                  </a:lnTo>
                  <a:cubicBezTo>
                    <a:pt x="434" y="845"/>
                    <a:pt x="662" y="731"/>
                    <a:pt x="913" y="639"/>
                  </a:cubicBezTo>
                  <a:cubicBezTo>
                    <a:pt x="1164" y="571"/>
                    <a:pt x="1415" y="480"/>
                    <a:pt x="1666" y="457"/>
                  </a:cubicBezTo>
                  <a:cubicBezTo>
                    <a:pt x="1876" y="419"/>
                    <a:pt x="2090" y="400"/>
                    <a:pt x="2304" y="400"/>
                  </a:cubicBezTo>
                  <a:cubicBezTo>
                    <a:pt x="2603" y="400"/>
                    <a:pt x="2903" y="436"/>
                    <a:pt x="3196" y="502"/>
                  </a:cubicBezTo>
                  <a:cubicBezTo>
                    <a:pt x="3698" y="594"/>
                    <a:pt x="4177" y="822"/>
                    <a:pt x="4611" y="1096"/>
                  </a:cubicBezTo>
                  <a:cubicBezTo>
                    <a:pt x="5044" y="1370"/>
                    <a:pt x="5455" y="1689"/>
                    <a:pt x="5843" y="2054"/>
                  </a:cubicBezTo>
                  <a:cubicBezTo>
                    <a:pt x="5866" y="2077"/>
                    <a:pt x="5895" y="2089"/>
                    <a:pt x="5923" y="2089"/>
                  </a:cubicBezTo>
                  <a:cubicBezTo>
                    <a:pt x="5952" y="2089"/>
                    <a:pt x="5980" y="2077"/>
                    <a:pt x="6003" y="2054"/>
                  </a:cubicBezTo>
                  <a:cubicBezTo>
                    <a:pt x="6049" y="2009"/>
                    <a:pt x="6049" y="1940"/>
                    <a:pt x="6026" y="1918"/>
                  </a:cubicBezTo>
                  <a:cubicBezTo>
                    <a:pt x="5706" y="1438"/>
                    <a:pt x="5296" y="1050"/>
                    <a:pt x="4839" y="731"/>
                  </a:cubicBezTo>
                  <a:cubicBezTo>
                    <a:pt x="4383" y="411"/>
                    <a:pt x="3835" y="206"/>
                    <a:pt x="3287" y="92"/>
                  </a:cubicBezTo>
                  <a:cubicBezTo>
                    <a:pt x="3013" y="23"/>
                    <a:pt x="2716" y="0"/>
                    <a:pt x="2442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19" name="Google Shape;3005;p34"/>
            <p:cNvSpPr>
              <a:spLocks/>
            </p:cNvSpPr>
            <p:nvPr/>
          </p:nvSpPr>
          <p:spPr bwMode="auto">
            <a:xfrm>
              <a:off x="7135504" y="2898703"/>
              <a:ext cx="186297" cy="163931"/>
            </a:xfrm>
            <a:custGeom>
              <a:avLst/>
              <a:gdLst/>
              <a:ahLst/>
              <a:cxnLst>
                <a:cxn ang="0">
                  <a:pos x="5223" y="0"/>
                </a:cxn>
                <a:cxn ang="0">
                  <a:pos x="1119" y="2550"/>
                </a:cxn>
                <a:cxn ang="0">
                  <a:pos x="3174" y="8667"/>
                </a:cxn>
                <a:cxn ang="0">
                  <a:pos x="5179" y="9139"/>
                </a:cxn>
                <a:cxn ang="0">
                  <a:pos x="9268" y="6567"/>
                </a:cxn>
                <a:cxn ang="0">
                  <a:pos x="7236" y="473"/>
                </a:cxn>
                <a:cxn ang="0">
                  <a:pos x="5223" y="0"/>
                </a:cxn>
              </a:cxnLst>
              <a:rect l="0" t="0" r="r" b="b"/>
              <a:pathLst>
                <a:path w="10387" h="9140" extrusionOk="0">
                  <a:moveTo>
                    <a:pt x="5223" y="0"/>
                  </a:moveTo>
                  <a:cubicBezTo>
                    <a:pt x="3539" y="0"/>
                    <a:pt x="1917" y="938"/>
                    <a:pt x="1119" y="2550"/>
                  </a:cubicBezTo>
                  <a:cubicBezTo>
                    <a:pt x="1" y="4810"/>
                    <a:pt x="937" y="7549"/>
                    <a:pt x="3174" y="8667"/>
                  </a:cubicBezTo>
                  <a:cubicBezTo>
                    <a:pt x="3821" y="8987"/>
                    <a:pt x="4505" y="9139"/>
                    <a:pt x="5179" y="9139"/>
                  </a:cubicBezTo>
                  <a:cubicBezTo>
                    <a:pt x="6858" y="9139"/>
                    <a:pt x="8470" y="8196"/>
                    <a:pt x="9268" y="6567"/>
                  </a:cubicBezTo>
                  <a:cubicBezTo>
                    <a:pt x="10386" y="4307"/>
                    <a:pt x="9473" y="1568"/>
                    <a:pt x="7236" y="473"/>
                  </a:cubicBezTo>
                  <a:cubicBezTo>
                    <a:pt x="6588" y="152"/>
                    <a:pt x="5901" y="0"/>
                    <a:pt x="5223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0" name="Google Shape;3006;p34"/>
            <p:cNvSpPr>
              <a:spLocks/>
            </p:cNvSpPr>
            <p:nvPr/>
          </p:nvSpPr>
          <p:spPr bwMode="auto">
            <a:xfrm>
              <a:off x="7160885" y="2951566"/>
              <a:ext cx="135539" cy="56910"/>
            </a:xfrm>
            <a:custGeom>
              <a:avLst/>
              <a:gdLst/>
              <a:ahLst/>
              <a:cxnLst>
                <a:cxn ang="0">
                  <a:pos x="2588" y="0"/>
                </a:cxn>
                <a:cxn ang="0">
                  <a:pos x="2169" y="14"/>
                </a:cxn>
                <a:cxn ang="0">
                  <a:pos x="1097" y="196"/>
                </a:cxn>
                <a:cxn ang="0">
                  <a:pos x="92" y="562"/>
                </a:cxn>
                <a:cxn ang="0">
                  <a:pos x="24" y="744"/>
                </a:cxn>
                <a:cxn ang="0">
                  <a:pos x="160" y="841"/>
                </a:cxn>
                <a:cxn ang="0">
                  <a:pos x="206" y="835"/>
                </a:cxn>
                <a:cxn ang="0">
                  <a:pos x="2192" y="447"/>
                </a:cxn>
                <a:cxn ang="0">
                  <a:pos x="2501" y="442"/>
                </a:cxn>
                <a:cxn ang="0">
                  <a:pos x="4178" y="653"/>
                </a:cxn>
                <a:cxn ang="0">
                  <a:pos x="5936" y="1589"/>
                </a:cxn>
                <a:cxn ang="0">
                  <a:pos x="6643" y="2296"/>
                </a:cxn>
                <a:cxn ang="0">
                  <a:pos x="6963" y="2684"/>
                </a:cxn>
                <a:cxn ang="0">
                  <a:pos x="7259" y="3095"/>
                </a:cxn>
                <a:cxn ang="0">
                  <a:pos x="7282" y="3118"/>
                </a:cxn>
                <a:cxn ang="0">
                  <a:pos x="7388" y="3173"/>
                </a:cxn>
                <a:cxn ang="0">
                  <a:pos x="7488" y="3141"/>
                </a:cxn>
                <a:cxn ang="0">
                  <a:pos x="7511" y="2935"/>
                </a:cxn>
                <a:cxn ang="0">
                  <a:pos x="7237" y="2502"/>
                </a:cxn>
                <a:cxn ang="0">
                  <a:pos x="6917" y="2068"/>
                </a:cxn>
                <a:cxn ang="0">
                  <a:pos x="6164" y="1292"/>
                </a:cxn>
                <a:cxn ang="0">
                  <a:pos x="5753" y="950"/>
                </a:cxn>
                <a:cxn ang="0">
                  <a:pos x="5296" y="676"/>
                </a:cxn>
                <a:cxn ang="0">
                  <a:pos x="4292" y="242"/>
                </a:cxn>
                <a:cxn ang="0">
                  <a:pos x="2588" y="0"/>
                </a:cxn>
              </a:cxnLst>
              <a:rect l="0" t="0" r="r" b="b"/>
              <a:pathLst>
                <a:path w="7557" h="3173" extrusionOk="0">
                  <a:moveTo>
                    <a:pt x="2588" y="0"/>
                  </a:moveTo>
                  <a:cubicBezTo>
                    <a:pt x="2448" y="0"/>
                    <a:pt x="2308" y="5"/>
                    <a:pt x="2169" y="14"/>
                  </a:cubicBezTo>
                  <a:cubicBezTo>
                    <a:pt x="1804" y="59"/>
                    <a:pt x="1439" y="105"/>
                    <a:pt x="1097" y="196"/>
                  </a:cubicBezTo>
                  <a:cubicBezTo>
                    <a:pt x="754" y="288"/>
                    <a:pt x="412" y="402"/>
                    <a:pt x="92" y="562"/>
                  </a:cubicBezTo>
                  <a:cubicBezTo>
                    <a:pt x="24" y="584"/>
                    <a:pt x="1" y="653"/>
                    <a:pt x="24" y="744"/>
                  </a:cubicBezTo>
                  <a:cubicBezTo>
                    <a:pt x="43" y="801"/>
                    <a:pt x="92" y="841"/>
                    <a:pt x="160" y="841"/>
                  </a:cubicBezTo>
                  <a:cubicBezTo>
                    <a:pt x="175" y="841"/>
                    <a:pt x="190" y="840"/>
                    <a:pt x="206" y="835"/>
                  </a:cubicBezTo>
                  <a:cubicBezTo>
                    <a:pt x="846" y="607"/>
                    <a:pt x="1530" y="493"/>
                    <a:pt x="2192" y="447"/>
                  </a:cubicBezTo>
                  <a:cubicBezTo>
                    <a:pt x="2295" y="444"/>
                    <a:pt x="2398" y="442"/>
                    <a:pt x="2501" y="442"/>
                  </a:cubicBezTo>
                  <a:cubicBezTo>
                    <a:pt x="3065" y="442"/>
                    <a:pt x="3638" y="499"/>
                    <a:pt x="4178" y="653"/>
                  </a:cubicBezTo>
                  <a:cubicBezTo>
                    <a:pt x="4817" y="835"/>
                    <a:pt x="5411" y="1155"/>
                    <a:pt x="5936" y="1589"/>
                  </a:cubicBezTo>
                  <a:cubicBezTo>
                    <a:pt x="6209" y="1794"/>
                    <a:pt x="6415" y="2045"/>
                    <a:pt x="6643" y="2296"/>
                  </a:cubicBezTo>
                  <a:cubicBezTo>
                    <a:pt x="6780" y="2410"/>
                    <a:pt x="6871" y="2547"/>
                    <a:pt x="6963" y="2684"/>
                  </a:cubicBezTo>
                  <a:lnTo>
                    <a:pt x="7259" y="3095"/>
                  </a:lnTo>
                  <a:lnTo>
                    <a:pt x="7282" y="3118"/>
                  </a:lnTo>
                  <a:cubicBezTo>
                    <a:pt x="7307" y="3156"/>
                    <a:pt x="7346" y="3173"/>
                    <a:pt x="7388" y="3173"/>
                  </a:cubicBezTo>
                  <a:cubicBezTo>
                    <a:pt x="7422" y="3173"/>
                    <a:pt x="7457" y="3161"/>
                    <a:pt x="7488" y="3141"/>
                  </a:cubicBezTo>
                  <a:cubicBezTo>
                    <a:pt x="7556" y="3095"/>
                    <a:pt x="7556" y="3004"/>
                    <a:pt x="7511" y="2935"/>
                  </a:cubicBezTo>
                  <a:lnTo>
                    <a:pt x="7237" y="2502"/>
                  </a:lnTo>
                  <a:cubicBezTo>
                    <a:pt x="7122" y="2365"/>
                    <a:pt x="7054" y="2182"/>
                    <a:pt x="6917" y="2068"/>
                  </a:cubicBezTo>
                  <a:cubicBezTo>
                    <a:pt x="6689" y="1794"/>
                    <a:pt x="6461" y="1520"/>
                    <a:pt x="6164" y="1292"/>
                  </a:cubicBezTo>
                  <a:cubicBezTo>
                    <a:pt x="6027" y="1178"/>
                    <a:pt x="5913" y="1041"/>
                    <a:pt x="5753" y="950"/>
                  </a:cubicBezTo>
                  <a:lnTo>
                    <a:pt x="5296" y="676"/>
                  </a:lnTo>
                  <a:cubicBezTo>
                    <a:pt x="4977" y="516"/>
                    <a:pt x="4657" y="333"/>
                    <a:pt x="4292" y="242"/>
                  </a:cubicBezTo>
                  <a:cubicBezTo>
                    <a:pt x="3742" y="77"/>
                    <a:pt x="3162" y="0"/>
                    <a:pt x="258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1" name="Google Shape;3007;p34"/>
            <p:cNvSpPr>
              <a:spLocks/>
            </p:cNvSpPr>
            <p:nvPr/>
          </p:nvSpPr>
          <p:spPr bwMode="auto">
            <a:xfrm>
              <a:off x="7205927" y="2993326"/>
              <a:ext cx="105228" cy="44911"/>
            </a:xfrm>
            <a:custGeom>
              <a:avLst/>
              <a:gdLst/>
              <a:ahLst/>
              <a:cxnLst>
                <a:cxn ang="0">
                  <a:pos x="2028" y="0"/>
                </a:cxn>
                <a:cxn ang="0">
                  <a:pos x="1690" y="14"/>
                </a:cxn>
                <a:cxn ang="0">
                  <a:pos x="69" y="470"/>
                </a:cxn>
                <a:cxn ang="0">
                  <a:pos x="24" y="607"/>
                </a:cxn>
                <a:cxn ang="0">
                  <a:pos x="123" y="682"/>
                </a:cxn>
                <a:cxn ang="0">
                  <a:pos x="161" y="676"/>
                </a:cxn>
                <a:cxn ang="0">
                  <a:pos x="1713" y="448"/>
                </a:cxn>
                <a:cxn ang="0">
                  <a:pos x="2093" y="431"/>
                </a:cxn>
                <a:cxn ang="0">
                  <a:pos x="3242" y="585"/>
                </a:cxn>
                <a:cxn ang="0">
                  <a:pos x="4589" y="1292"/>
                </a:cxn>
                <a:cxn ang="0">
                  <a:pos x="5159" y="1817"/>
                </a:cxn>
                <a:cxn ang="0">
                  <a:pos x="5639" y="2433"/>
                </a:cxn>
                <a:cxn ang="0">
                  <a:pos x="5661" y="2456"/>
                </a:cxn>
                <a:cxn ang="0">
                  <a:pos x="5746" y="2504"/>
                </a:cxn>
                <a:cxn ang="0">
                  <a:pos x="5798" y="2479"/>
                </a:cxn>
                <a:cxn ang="0">
                  <a:pos x="5844" y="2319"/>
                </a:cxn>
                <a:cxn ang="0">
                  <a:pos x="5388" y="1635"/>
                </a:cxn>
                <a:cxn ang="0">
                  <a:pos x="4817" y="1018"/>
                </a:cxn>
                <a:cxn ang="0">
                  <a:pos x="4132" y="516"/>
                </a:cxn>
                <a:cxn ang="0">
                  <a:pos x="3356" y="197"/>
                </a:cxn>
                <a:cxn ang="0">
                  <a:pos x="2028" y="0"/>
                </a:cxn>
              </a:cxnLst>
              <a:rect l="0" t="0" r="r" b="b"/>
              <a:pathLst>
                <a:path w="5867" h="2504" extrusionOk="0">
                  <a:moveTo>
                    <a:pt x="2028" y="0"/>
                  </a:moveTo>
                  <a:cubicBezTo>
                    <a:pt x="1914" y="0"/>
                    <a:pt x="1802" y="5"/>
                    <a:pt x="1690" y="14"/>
                  </a:cubicBezTo>
                  <a:cubicBezTo>
                    <a:pt x="1119" y="60"/>
                    <a:pt x="571" y="197"/>
                    <a:pt x="69" y="470"/>
                  </a:cubicBezTo>
                  <a:cubicBezTo>
                    <a:pt x="24" y="493"/>
                    <a:pt x="1" y="539"/>
                    <a:pt x="24" y="607"/>
                  </a:cubicBezTo>
                  <a:cubicBezTo>
                    <a:pt x="24" y="645"/>
                    <a:pt x="69" y="682"/>
                    <a:pt x="123" y="682"/>
                  </a:cubicBezTo>
                  <a:cubicBezTo>
                    <a:pt x="135" y="682"/>
                    <a:pt x="148" y="680"/>
                    <a:pt x="161" y="676"/>
                  </a:cubicBezTo>
                  <a:cubicBezTo>
                    <a:pt x="663" y="562"/>
                    <a:pt x="1188" y="470"/>
                    <a:pt x="1713" y="448"/>
                  </a:cubicBezTo>
                  <a:cubicBezTo>
                    <a:pt x="1838" y="436"/>
                    <a:pt x="1965" y="431"/>
                    <a:pt x="2093" y="431"/>
                  </a:cubicBezTo>
                  <a:cubicBezTo>
                    <a:pt x="2476" y="431"/>
                    <a:pt x="2865" y="482"/>
                    <a:pt x="3242" y="585"/>
                  </a:cubicBezTo>
                  <a:cubicBezTo>
                    <a:pt x="3721" y="744"/>
                    <a:pt x="4201" y="973"/>
                    <a:pt x="4589" y="1292"/>
                  </a:cubicBezTo>
                  <a:cubicBezTo>
                    <a:pt x="4794" y="1452"/>
                    <a:pt x="4977" y="1635"/>
                    <a:pt x="5159" y="1817"/>
                  </a:cubicBezTo>
                  <a:cubicBezTo>
                    <a:pt x="5342" y="2023"/>
                    <a:pt x="5479" y="2251"/>
                    <a:pt x="5639" y="2433"/>
                  </a:cubicBezTo>
                  <a:lnTo>
                    <a:pt x="5661" y="2456"/>
                  </a:lnTo>
                  <a:cubicBezTo>
                    <a:pt x="5690" y="2484"/>
                    <a:pt x="5718" y="2504"/>
                    <a:pt x="5746" y="2504"/>
                  </a:cubicBezTo>
                  <a:cubicBezTo>
                    <a:pt x="5764" y="2504"/>
                    <a:pt x="5781" y="2497"/>
                    <a:pt x="5798" y="2479"/>
                  </a:cubicBezTo>
                  <a:cubicBezTo>
                    <a:pt x="5867" y="2456"/>
                    <a:pt x="5867" y="2388"/>
                    <a:pt x="5844" y="2319"/>
                  </a:cubicBezTo>
                  <a:cubicBezTo>
                    <a:pt x="5707" y="2091"/>
                    <a:pt x="5570" y="1840"/>
                    <a:pt x="5388" y="1635"/>
                  </a:cubicBezTo>
                  <a:cubicBezTo>
                    <a:pt x="5205" y="1429"/>
                    <a:pt x="5045" y="1201"/>
                    <a:pt x="4817" y="1018"/>
                  </a:cubicBezTo>
                  <a:cubicBezTo>
                    <a:pt x="4611" y="836"/>
                    <a:pt x="4383" y="676"/>
                    <a:pt x="4132" y="516"/>
                  </a:cubicBezTo>
                  <a:cubicBezTo>
                    <a:pt x="3881" y="402"/>
                    <a:pt x="3630" y="265"/>
                    <a:pt x="3356" y="197"/>
                  </a:cubicBezTo>
                  <a:cubicBezTo>
                    <a:pt x="2920" y="69"/>
                    <a:pt x="2470" y="0"/>
                    <a:pt x="202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2" name="Google Shape;3008;p34"/>
            <p:cNvSpPr>
              <a:spLocks/>
            </p:cNvSpPr>
            <p:nvPr/>
          </p:nvSpPr>
          <p:spPr bwMode="auto">
            <a:xfrm>
              <a:off x="7232547" y="2687107"/>
              <a:ext cx="553510" cy="545475"/>
            </a:xfrm>
            <a:custGeom>
              <a:avLst/>
              <a:gdLst/>
              <a:ahLst/>
              <a:cxnLst>
                <a:cxn ang="0">
                  <a:pos x="15447" y="1"/>
                </a:cxn>
                <a:cxn ang="0">
                  <a:pos x="845" y="13410"/>
                </a:cxn>
                <a:cxn ang="0">
                  <a:pos x="13650" y="30324"/>
                </a:cxn>
                <a:cxn ang="0">
                  <a:pos x="15406" y="30412"/>
                </a:cxn>
                <a:cxn ang="0">
                  <a:pos x="29993" y="16446"/>
                </a:cxn>
                <a:cxn ang="0">
                  <a:pos x="16960" y="80"/>
                </a:cxn>
                <a:cxn ang="0">
                  <a:pos x="15447" y="1"/>
                </a:cxn>
              </a:cxnLst>
              <a:rect l="0" t="0" r="r" b="b"/>
              <a:pathLst>
                <a:path w="30861" h="30413" extrusionOk="0">
                  <a:moveTo>
                    <a:pt x="15447" y="1"/>
                  </a:moveTo>
                  <a:cubicBezTo>
                    <a:pt x="8038" y="1"/>
                    <a:pt x="1657" y="5734"/>
                    <a:pt x="845" y="13410"/>
                  </a:cubicBezTo>
                  <a:cubicBezTo>
                    <a:pt x="0" y="21627"/>
                    <a:pt x="3584" y="29319"/>
                    <a:pt x="13650" y="30324"/>
                  </a:cubicBezTo>
                  <a:cubicBezTo>
                    <a:pt x="14249" y="30383"/>
                    <a:pt x="14834" y="30412"/>
                    <a:pt x="15406" y="30412"/>
                  </a:cubicBezTo>
                  <a:cubicBezTo>
                    <a:pt x="23827" y="30412"/>
                    <a:pt x="29202" y="24120"/>
                    <a:pt x="29993" y="16446"/>
                  </a:cubicBezTo>
                  <a:cubicBezTo>
                    <a:pt x="30860" y="8229"/>
                    <a:pt x="25017" y="902"/>
                    <a:pt x="16960" y="80"/>
                  </a:cubicBezTo>
                  <a:cubicBezTo>
                    <a:pt x="16452" y="27"/>
                    <a:pt x="15947" y="1"/>
                    <a:pt x="15447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3" name="Google Shape;3009;p34"/>
            <p:cNvSpPr>
              <a:spLocks/>
            </p:cNvSpPr>
            <p:nvPr/>
          </p:nvSpPr>
          <p:spPr bwMode="auto">
            <a:xfrm>
              <a:off x="7305428" y="2803184"/>
              <a:ext cx="375015" cy="114232"/>
            </a:xfrm>
            <a:custGeom>
              <a:avLst/>
              <a:gdLst/>
              <a:ahLst/>
              <a:cxnLst>
                <a:cxn ang="0">
                  <a:pos x="20908" y="0"/>
                </a:cxn>
                <a:cxn ang="0">
                  <a:pos x="14677" y="5296"/>
                </a:cxn>
                <a:cxn ang="0">
                  <a:pos x="12782" y="5250"/>
                </a:cxn>
                <a:cxn ang="0">
                  <a:pos x="11892" y="3492"/>
                </a:cxn>
                <a:cxn ang="0">
                  <a:pos x="12394" y="1484"/>
                </a:cxn>
                <a:cxn ang="0">
                  <a:pos x="11276" y="4040"/>
                </a:cxn>
                <a:cxn ang="0">
                  <a:pos x="9267" y="5935"/>
                </a:cxn>
                <a:cxn ang="0">
                  <a:pos x="6597" y="5889"/>
                </a:cxn>
                <a:cxn ang="0">
                  <a:pos x="5638" y="3470"/>
                </a:cxn>
                <a:cxn ang="0">
                  <a:pos x="3127" y="5912"/>
                </a:cxn>
                <a:cxn ang="0">
                  <a:pos x="982" y="5958"/>
                </a:cxn>
                <a:cxn ang="0">
                  <a:pos x="434" y="4086"/>
                </a:cxn>
              </a:cxnLst>
              <a:rect l="0" t="0" r="r" b="b"/>
              <a:pathLst>
                <a:path w="20909" h="6369" fill="none" extrusionOk="0">
                  <a:moveTo>
                    <a:pt x="20908" y="0"/>
                  </a:moveTo>
                  <a:cubicBezTo>
                    <a:pt x="19744" y="2579"/>
                    <a:pt x="17302" y="4246"/>
                    <a:pt x="14677" y="5296"/>
                  </a:cubicBezTo>
                  <a:cubicBezTo>
                    <a:pt x="14015" y="5570"/>
                    <a:pt x="13353" y="5570"/>
                    <a:pt x="12782" y="5250"/>
                  </a:cubicBezTo>
                  <a:cubicBezTo>
                    <a:pt x="12189" y="4908"/>
                    <a:pt x="11892" y="4177"/>
                    <a:pt x="11892" y="3492"/>
                  </a:cubicBezTo>
                  <a:cubicBezTo>
                    <a:pt x="11915" y="2785"/>
                    <a:pt x="12166" y="2123"/>
                    <a:pt x="12394" y="1484"/>
                  </a:cubicBezTo>
                  <a:cubicBezTo>
                    <a:pt x="12075" y="2374"/>
                    <a:pt x="11755" y="3241"/>
                    <a:pt x="11276" y="4040"/>
                  </a:cubicBezTo>
                  <a:cubicBezTo>
                    <a:pt x="10774" y="4839"/>
                    <a:pt x="10112" y="5547"/>
                    <a:pt x="9267" y="5935"/>
                  </a:cubicBezTo>
                  <a:cubicBezTo>
                    <a:pt x="8423" y="6323"/>
                    <a:pt x="7396" y="6368"/>
                    <a:pt x="6597" y="5889"/>
                  </a:cubicBezTo>
                  <a:cubicBezTo>
                    <a:pt x="5798" y="5410"/>
                    <a:pt x="5341" y="4360"/>
                    <a:pt x="5638" y="3470"/>
                  </a:cubicBezTo>
                  <a:cubicBezTo>
                    <a:pt x="5159" y="4565"/>
                    <a:pt x="4223" y="5478"/>
                    <a:pt x="3127" y="5912"/>
                  </a:cubicBezTo>
                  <a:cubicBezTo>
                    <a:pt x="2443" y="6209"/>
                    <a:pt x="1621" y="6300"/>
                    <a:pt x="982" y="5958"/>
                  </a:cubicBezTo>
                  <a:cubicBezTo>
                    <a:pt x="343" y="5615"/>
                    <a:pt x="0" y="4679"/>
                    <a:pt x="434" y="408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4" name="Google Shape;3010;p34"/>
            <p:cNvSpPr>
              <a:spLocks/>
            </p:cNvSpPr>
            <p:nvPr/>
          </p:nvSpPr>
          <p:spPr bwMode="auto">
            <a:xfrm>
              <a:off x="7548215" y="2982097"/>
              <a:ext cx="117098" cy="118335"/>
            </a:xfrm>
            <a:custGeom>
              <a:avLst/>
              <a:gdLst/>
              <a:ahLst/>
              <a:cxnLst>
                <a:cxn ang="0">
                  <a:pos x="3265" y="1"/>
                </a:cxn>
                <a:cxn ang="0">
                  <a:pos x="1" y="3311"/>
                </a:cxn>
                <a:cxn ang="0">
                  <a:pos x="3265" y="6597"/>
                </a:cxn>
                <a:cxn ang="0">
                  <a:pos x="6529" y="3311"/>
                </a:cxn>
                <a:cxn ang="0">
                  <a:pos x="3265" y="1"/>
                </a:cxn>
              </a:cxnLst>
              <a:rect l="0" t="0" r="r" b="b"/>
              <a:pathLst>
                <a:path w="6529" h="6598" extrusionOk="0">
                  <a:moveTo>
                    <a:pt x="3265" y="1"/>
                  </a:moveTo>
                  <a:cubicBezTo>
                    <a:pt x="1462" y="1"/>
                    <a:pt x="1" y="1484"/>
                    <a:pt x="1" y="3311"/>
                  </a:cubicBezTo>
                  <a:cubicBezTo>
                    <a:pt x="1" y="5114"/>
                    <a:pt x="1462" y="6597"/>
                    <a:pt x="3265" y="6597"/>
                  </a:cubicBezTo>
                  <a:cubicBezTo>
                    <a:pt x="5068" y="6597"/>
                    <a:pt x="6529" y="5114"/>
                    <a:pt x="6529" y="3311"/>
                  </a:cubicBezTo>
                  <a:cubicBezTo>
                    <a:pt x="6529" y="1484"/>
                    <a:pt x="5068" y="1"/>
                    <a:pt x="3265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5" name="Google Shape;3011;p34"/>
            <p:cNvSpPr>
              <a:spLocks/>
            </p:cNvSpPr>
            <p:nvPr/>
          </p:nvSpPr>
          <p:spPr bwMode="auto">
            <a:xfrm>
              <a:off x="7546996" y="2987012"/>
              <a:ext cx="116273" cy="117923"/>
            </a:xfrm>
            <a:custGeom>
              <a:avLst/>
              <a:gdLst/>
              <a:ahLst/>
              <a:cxnLst>
                <a:cxn ang="0">
                  <a:pos x="3241" y="1"/>
                </a:cxn>
                <a:cxn ang="0">
                  <a:pos x="0" y="3288"/>
                </a:cxn>
                <a:cxn ang="0">
                  <a:pos x="3241" y="6574"/>
                </a:cxn>
                <a:cxn ang="0">
                  <a:pos x="6483" y="3288"/>
                </a:cxn>
                <a:cxn ang="0">
                  <a:pos x="3241" y="1"/>
                </a:cxn>
              </a:cxnLst>
              <a:rect l="0" t="0" r="r" b="b"/>
              <a:pathLst>
                <a:path w="6483" h="6575" extrusionOk="0">
                  <a:moveTo>
                    <a:pt x="3241" y="1"/>
                  </a:moveTo>
                  <a:cubicBezTo>
                    <a:pt x="1461" y="1"/>
                    <a:pt x="0" y="1484"/>
                    <a:pt x="0" y="3288"/>
                  </a:cubicBezTo>
                  <a:cubicBezTo>
                    <a:pt x="0" y="5091"/>
                    <a:pt x="1461" y="6574"/>
                    <a:pt x="3241" y="6574"/>
                  </a:cubicBezTo>
                  <a:cubicBezTo>
                    <a:pt x="5045" y="6574"/>
                    <a:pt x="6483" y="5091"/>
                    <a:pt x="6483" y="3288"/>
                  </a:cubicBezTo>
                  <a:cubicBezTo>
                    <a:pt x="6483" y="1484"/>
                    <a:pt x="5045" y="1"/>
                    <a:pt x="32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6" name="Google Shape;3012;p34"/>
            <p:cNvSpPr>
              <a:spLocks/>
            </p:cNvSpPr>
            <p:nvPr/>
          </p:nvSpPr>
          <p:spPr bwMode="auto">
            <a:xfrm>
              <a:off x="7549866" y="2993559"/>
              <a:ext cx="75740" cy="76582"/>
            </a:xfrm>
            <a:custGeom>
              <a:avLst/>
              <a:gdLst/>
              <a:ahLst/>
              <a:cxnLst>
                <a:cxn ang="0">
                  <a:pos x="2123" y="1"/>
                </a:cxn>
                <a:cxn ang="0">
                  <a:pos x="0" y="2124"/>
                </a:cxn>
                <a:cxn ang="0">
                  <a:pos x="2123" y="4269"/>
                </a:cxn>
                <a:cxn ang="0">
                  <a:pos x="4223" y="2124"/>
                </a:cxn>
                <a:cxn ang="0">
                  <a:pos x="2123" y="1"/>
                </a:cxn>
              </a:cxnLst>
              <a:rect l="0" t="0" r="r" b="b"/>
              <a:pathLst>
                <a:path w="4223" h="4270" extrusionOk="0">
                  <a:moveTo>
                    <a:pt x="2123" y="1"/>
                  </a:moveTo>
                  <a:cubicBezTo>
                    <a:pt x="959" y="1"/>
                    <a:pt x="0" y="960"/>
                    <a:pt x="0" y="2124"/>
                  </a:cubicBezTo>
                  <a:cubicBezTo>
                    <a:pt x="0" y="3311"/>
                    <a:pt x="959" y="4269"/>
                    <a:pt x="2123" y="4269"/>
                  </a:cubicBezTo>
                  <a:cubicBezTo>
                    <a:pt x="3287" y="4269"/>
                    <a:pt x="4223" y="3311"/>
                    <a:pt x="4223" y="2124"/>
                  </a:cubicBezTo>
                  <a:cubicBezTo>
                    <a:pt x="4223" y="960"/>
                    <a:pt x="3287" y="1"/>
                    <a:pt x="212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7" name="Google Shape;3013;p34"/>
            <p:cNvSpPr>
              <a:spLocks/>
            </p:cNvSpPr>
            <p:nvPr/>
          </p:nvSpPr>
          <p:spPr bwMode="auto">
            <a:xfrm>
              <a:off x="7612917" y="3017722"/>
              <a:ext cx="27441" cy="18437"/>
            </a:xfrm>
            <a:custGeom>
              <a:avLst/>
              <a:gdLst/>
              <a:ahLst/>
              <a:cxnLst>
                <a:cxn ang="0">
                  <a:pos x="776" y="1"/>
                </a:cxn>
                <a:cxn ang="0">
                  <a:pos x="0" y="526"/>
                </a:cxn>
                <a:cxn ang="0">
                  <a:pos x="776" y="1028"/>
                </a:cxn>
                <a:cxn ang="0">
                  <a:pos x="1529" y="526"/>
                </a:cxn>
                <a:cxn ang="0">
                  <a:pos x="776" y="1"/>
                </a:cxn>
              </a:cxnLst>
              <a:rect l="0" t="0" r="r" b="b"/>
              <a:pathLst>
                <a:path w="1530" h="1028" extrusionOk="0">
                  <a:moveTo>
                    <a:pt x="776" y="1"/>
                  </a:moveTo>
                  <a:cubicBezTo>
                    <a:pt x="343" y="1"/>
                    <a:pt x="0" y="229"/>
                    <a:pt x="0" y="526"/>
                  </a:cubicBezTo>
                  <a:cubicBezTo>
                    <a:pt x="0" y="800"/>
                    <a:pt x="343" y="1028"/>
                    <a:pt x="776" y="1028"/>
                  </a:cubicBezTo>
                  <a:cubicBezTo>
                    <a:pt x="1187" y="1028"/>
                    <a:pt x="1529" y="800"/>
                    <a:pt x="1529" y="526"/>
                  </a:cubicBezTo>
                  <a:cubicBezTo>
                    <a:pt x="1529" y="229"/>
                    <a:pt x="1187" y="1"/>
                    <a:pt x="77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8" name="Google Shape;3014;p34"/>
            <p:cNvSpPr>
              <a:spLocks/>
            </p:cNvSpPr>
            <p:nvPr/>
          </p:nvSpPr>
          <p:spPr bwMode="auto">
            <a:xfrm>
              <a:off x="7307885" y="2920265"/>
              <a:ext cx="133060" cy="118174"/>
            </a:xfrm>
            <a:custGeom>
              <a:avLst/>
              <a:gdLst/>
              <a:ahLst/>
              <a:cxnLst>
                <a:cxn ang="0">
                  <a:pos x="3736" y="1"/>
                </a:cxn>
                <a:cxn ang="0">
                  <a:pos x="685" y="2078"/>
                </a:cxn>
                <a:cxn ang="0">
                  <a:pos x="2465" y="6347"/>
                </a:cxn>
                <a:cxn ang="0">
                  <a:pos x="3685" y="6588"/>
                </a:cxn>
                <a:cxn ang="0">
                  <a:pos x="6734" y="4521"/>
                </a:cxn>
                <a:cxn ang="0">
                  <a:pos x="4931" y="229"/>
                </a:cxn>
                <a:cxn ang="0">
                  <a:pos x="3736" y="1"/>
                </a:cxn>
              </a:cxnLst>
              <a:rect l="0" t="0" r="r" b="b"/>
              <a:pathLst>
                <a:path w="7419" h="6589" extrusionOk="0">
                  <a:moveTo>
                    <a:pt x="3736" y="1"/>
                  </a:moveTo>
                  <a:cubicBezTo>
                    <a:pt x="2434" y="1"/>
                    <a:pt x="1192" y="785"/>
                    <a:pt x="685" y="2078"/>
                  </a:cubicBezTo>
                  <a:cubicBezTo>
                    <a:pt x="0" y="3767"/>
                    <a:pt x="799" y="5685"/>
                    <a:pt x="2465" y="6347"/>
                  </a:cubicBezTo>
                  <a:cubicBezTo>
                    <a:pt x="2864" y="6511"/>
                    <a:pt x="3278" y="6588"/>
                    <a:pt x="3685" y="6588"/>
                  </a:cubicBezTo>
                  <a:cubicBezTo>
                    <a:pt x="4979" y="6588"/>
                    <a:pt x="6213" y="5805"/>
                    <a:pt x="6734" y="4521"/>
                  </a:cubicBezTo>
                  <a:cubicBezTo>
                    <a:pt x="7418" y="2832"/>
                    <a:pt x="6620" y="914"/>
                    <a:pt x="4931" y="229"/>
                  </a:cubicBezTo>
                  <a:cubicBezTo>
                    <a:pt x="4540" y="74"/>
                    <a:pt x="4135" y="1"/>
                    <a:pt x="3736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29" name="Google Shape;3015;p34"/>
            <p:cNvSpPr>
              <a:spLocks/>
            </p:cNvSpPr>
            <p:nvPr/>
          </p:nvSpPr>
          <p:spPr bwMode="auto">
            <a:xfrm>
              <a:off x="7307885" y="2925539"/>
              <a:ext cx="132239" cy="117406"/>
            </a:xfrm>
            <a:custGeom>
              <a:avLst/>
              <a:gdLst/>
              <a:ahLst/>
              <a:cxnLst>
                <a:cxn ang="0">
                  <a:pos x="3713" y="0"/>
                </a:cxn>
                <a:cxn ang="0">
                  <a:pos x="685" y="2058"/>
                </a:cxn>
                <a:cxn ang="0">
                  <a:pos x="2465" y="6304"/>
                </a:cxn>
                <a:cxn ang="0">
                  <a:pos x="3682" y="6545"/>
                </a:cxn>
                <a:cxn ang="0">
                  <a:pos x="6711" y="4478"/>
                </a:cxn>
                <a:cxn ang="0">
                  <a:pos x="4908" y="232"/>
                </a:cxn>
                <a:cxn ang="0">
                  <a:pos x="3713" y="0"/>
                </a:cxn>
              </a:cxnLst>
              <a:rect l="0" t="0" r="r" b="b"/>
              <a:pathLst>
                <a:path w="7373" h="6546" extrusionOk="0">
                  <a:moveTo>
                    <a:pt x="3713" y="0"/>
                  </a:moveTo>
                  <a:cubicBezTo>
                    <a:pt x="2432" y="0"/>
                    <a:pt x="1207" y="770"/>
                    <a:pt x="685" y="2058"/>
                  </a:cubicBezTo>
                  <a:cubicBezTo>
                    <a:pt x="0" y="3747"/>
                    <a:pt x="799" y="5642"/>
                    <a:pt x="2465" y="6304"/>
                  </a:cubicBezTo>
                  <a:cubicBezTo>
                    <a:pt x="2864" y="6468"/>
                    <a:pt x="3276" y="6545"/>
                    <a:pt x="3682" y="6545"/>
                  </a:cubicBezTo>
                  <a:cubicBezTo>
                    <a:pt x="4970" y="6545"/>
                    <a:pt x="6190" y="5762"/>
                    <a:pt x="6711" y="4478"/>
                  </a:cubicBezTo>
                  <a:cubicBezTo>
                    <a:pt x="7373" y="2811"/>
                    <a:pt x="6574" y="894"/>
                    <a:pt x="4908" y="232"/>
                  </a:cubicBezTo>
                  <a:cubicBezTo>
                    <a:pt x="4517" y="75"/>
                    <a:pt x="4113" y="0"/>
                    <a:pt x="37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0" name="Google Shape;3016;p34"/>
            <p:cNvSpPr>
              <a:spLocks/>
            </p:cNvSpPr>
            <p:nvPr/>
          </p:nvSpPr>
          <p:spPr bwMode="auto">
            <a:xfrm>
              <a:off x="7313607" y="2936391"/>
              <a:ext cx="86001" cy="76280"/>
            </a:xfrm>
            <a:custGeom>
              <a:avLst/>
              <a:gdLst/>
              <a:ahLst/>
              <a:cxnLst>
                <a:cxn ang="0">
                  <a:pos x="2417" y="0"/>
                </a:cxn>
                <a:cxn ang="0">
                  <a:pos x="435" y="1339"/>
                </a:cxn>
                <a:cxn ang="0">
                  <a:pos x="1599" y="4101"/>
                </a:cxn>
                <a:cxn ang="0">
                  <a:pos x="2378" y="4253"/>
                </a:cxn>
                <a:cxn ang="0">
                  <a:pos x="4360" y="2914"/>
                </a:cxn>
                <a:cxn ang="0">
                  <a:pos x="3196" y="152"/>
                </a:cxn>
                <a:cxn ang="0">
                  <a:pos x="2417" y="0"/>
                </a:cxn>
              </a:cxnLst>
              <a:rect l="0" t="0" r="r" b="b"/>
              <a:pathLst>
                <a:path w="4795" h="4253" extrusionOk="0">
                  <a:moveTo>
                    <a:pt x="2417" y="0"/>
                  </a:moveTo>
                  <a:cubicBezTo>
                    <a:pt x="1582" y="0"/>
                    <a:pt x="783" y="504"/>
                    <a:pt x="435" y="1339"/>
                  </a:cubicBezTo>
                  <a:cubicBezTo>
                    <a:pt x="1" y="2435"/>
                    <a:pt x="526" y="3667"/>
                    <a:pt x="1599" y="4101"/>
                  </a:cubicBezTo>
                  <a:cubicBezTo>
                    <a:pt x="1854" y="4204"/>
                    <a:pt x="2117" y="4253"/>
                    <a:pt x="2378" y="4253"/>
                  </a:cubicBezTo>
                  <a:cubicBezTo>
                    <a:pt x="3213" y="4253"/>
                    <a:pt x="4012" y="3749"/>
                    <a:pt x="4360" y="2914"/>
                  </a:cubicBezTo>
                  <a:cubicBezTo>
                    <a:pt x="4794" y="1818"/>
                    <a:pt x="4269" y="586"/>
                    <a:pt x="3196" y="152"/>
                  </a:cubicBezTo>
                  <a:cubicBezTo>
                    <a:pt x="2941" y="49"/>
                    <a:pt x="2678" y="0"/>
                    <a:pt x="241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1" name="Google Shape;3017;p34"/>
            <p:cNvSpPr>
              <a:spLocks/>
            </p:cNvSpPr>
            <p:nvPr/>
          </p:nvSpPr>
          <p:spPr bwMode="auto">
            <a:xfrm>
              <a:off x="7380766" y="2959136"/>
              <a:ext cx="28267" cy="18510"/>
            </a:xfrm>
            <a:custGeom>
              <a:avLst/>
              <a:gdLst/>
              <a:ahLst/>
              <a:cxnLst>
                <a:cxn ang="0">
                  <a:pos x="760" y="1"/>
                </a:cxn>
                <a:cxn ang="0">
                  <a:pos x="23" y="459"/>
                </a:cxn>
                <a:cxn ang="0">
                  <a:pos x="753" y="1030"/>
                </a:cxn>
                <a:cxn ang="0">
                  <a:pos x="822" y="1032"/>
                </a:cxn>
                <a:cxn ang="0">
                  <a:pos x="1552" y="573"/>
                </a:cxn>
                <a:cxn ang="0">
                  <a:pos x="822" y="3"/>
                </a:cxn>
                <a:cxn ang="0">
                  <a:pos x="760" y="1"/>
                </a:cxn>
              </a:cxnLst>
              <a:rect l="0" t="0" r="r" b="b"/>
              <a:pathLst>
                <a:path w="1576" h="1032" extrusionOk="0">
                  <a:moveTo>
                    <a:pt x="760" y="1"/>
                  </a:moveTo>
                  <a:cubicBezTo>
                    <a:pt x="375" y="1"/>
                    <a:pt x="45" y="199"/>
                    <a:pt x="23" y="459"/>
                  </a:cubicBezTo>
                  <a:cubicBezTo>
                    <a:pt x="0" y="733"/>
                    <a:pt x="320" y="1007"/>
                    <a:pt x="753" y="1030"/>
                  </a:cubicBezTo>
                  <a:cubicBezTo>
                    <a:pt x="777" y="1031"/>
                    <a:pt x="799" y="1032"/>
                    <a:pt x="822" y="1032"/>
                  </a:cubicBezTo>
                  <a:cubicBezTo>
                    <a:pt x="1204" y="1032"/>
                    <a:pt x="1531" y="853"/>
                    <a:pt x="1552" y="573"/>
                  </a:cubicBezTo>
                  <a:cubicBezTo>
                    <a:pt x="1575" y="299"/>
                    <a:pt x="1256" y="48"/>
                    <a:pt x="822" y="3"/>
                  </a:cubicBezTo>
                  <a:cubicBezTo>
                    <a:pt x="801" y="1"/>
                    <a:pt x="780" y="1"/>
                    <a:pt x="76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2" name="Google Shape;3018;p34"/>
            <p:cNvSpPr>
              <a:spLocks/>
            </p:cNvSpPr>
            <p:nvPr/>
          </p:nvSpPr>
          <p:spPr bwMode="auto">
            <a:xfrm>
              <a:off x="7541255" y="3072952"/>
              <a:ext cx="114644" cy="53699"/>
            </a:xfrm>
            <a:custGeom>
              <a:avLst/>
              <a:gdLst/>
              <a:ahLst/>
              <a:cxnLst>
                <a:cxn ang="0">
                  <a:pos x="2459" y="0"/>
                </a:cxn>
                <a:cxn ang="0">
                  <a:pos x="115" y="1030"/>
                </a:cxn>
                <a:cxn ang="0">
                  <a:pos x="2991" y="2925"/>
                </a:cxn>
                <a:cxn ang="0">
                  <a:pos x="3907" y="2994"/>
                </a:cxn>
                <a:cxn ang="0">
                  <a:pos x="6255" y="1943"/>
                </a:cxn>
                <a:cxn ang="0">
                  <a:pos x="3402" y="72"/>
                </a:cxn>
                <a:cxn ang="0">
                  <a:pos x="2459" y="0"/>
                </a:cxn>
              </a:cxnLst>
              <a:rect l="0" t="0" r="r" b="b"/>
              <a:pathLst>
                <a:path w="6392" h="2994" extrusionOk="0">
                  <a:moveTo>
                    <a:pt x="2459" y="0"/>
                  </a:moveTo>
                  <a:cubicBezTo>
                    <a:pt x="1199" y="0"/>
                    <a:pt x="225" y="404"/>
                    <a:pt x="115" y="1030"/>
                  </a:cubicBezTo>
                  <a:cubicBezTo>
                    <a:pt x="1" y="1829"/>
                    <a:pt x="1279" y="2674"/>
                    <a:pt x="2991" y="2925"/>
                  </a:cubicBezTo>
                  <a:cubicBezTo>
                    <a:pt x="3307" y="2972"/>
                    <a:pt x="3615" y="2994"/>
                    <a:pt x="3907" y="2994"/>
                  </a:cubicBezTo>
                  <a:cubicBezTo>
                    <a:pt x="5179" y="2994"/>
                    <a:pt x="6162" y="2574"/>
                    <a:pt x="6255" y="1943"/>
                  </a:cubicBezTo>
                  <a:cubicBezTo>
                    <a:pt x="6392" y="1144"/>
                    <a:pt x="5091" y="300"/>
                    <a:pt x="3402" y="72"/>
                  </a:cubicBezTo>
                  <a:cubicBezTo>
                    <a:pt x="3076" y="23"/>
                    <a:pt x="2759" y="0"/>
                    <a:pt x="245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3" name="Google Shape;3019;p34"/>
            <p:cNvSpPr>
              <a:spLocks/>
            </p:cNvSpPr>
            <p:nvPr/>
          </p:nvSpPr>
          <p:spPr bwMode="auto">
            <a:xfrm>
              <a:off x="7301733" y="3019731"/>
              <a:ext cx="114250" cy="53735"/>
            </a:xfrm>
            <a:custGeom>
              <a:avLst/>
              <a:gdLst/>
              <a:ahLst/>
              <a:cxnLst>
                <a:cxn ang="0">
                  <a:pos x="2460" y="0"/>
                </a:cxn>
                <a:cxn ang="0">
                  <a:pos x="115" y="1053"/>
                </a:cxn>
                <a:cxn ang="0">
                  <a:pos x="2968" y="2924"/>
                </a:cxn>
                <a:cxn ang="0">
                  <a:pos x="3918" y="2996"/>
                </a:cxn>
                <a:cxn ang="0">
                  <a:pos x="6255" y="1943"/>
                </a:cxn>
                <a:cxn ang="0">
                  <a:pos x="3402" y="71"/>
                </a:cxn>
                <a:cxn ang="0">
                  <a:pos x="2460" y="0"/>
                </a:cxn>
              </a:cxnLst>
              <a:rect l="0" t="0" r="r" b="b"/>
              <a:pathLst>
                <a:path w="6370" h="2996" extrusionOk="0">
                  <a:moveTo>
                    <a:pt x="2460" y="0"/>
                  </a:moveTo>
                  <a:cubicBezTo>
                    <a:pt x="1194" y="0"/>
                    <a:pt x="207" y="407"/>
                    <a:pt x="115" y="1053"/>
                  </a:cubicBezTo>
                  <a:cubicBezTo>
                    <a:pt x="1" y="1829"/>
                    <a:pt x="1279" y="2673"/>
                    <a:pt x="2968" y="2924"/>
                  </a:cubicBezTo>
                  <a:cubicBezTo>
                    <a:pt x="3297" y="2973"/>
                    <a:pt x="3616" y="2996"/>
                    <a:pt x="3918" y="2996"/>
                  </a:cubicBezTo>
                  <a:cubicBezTo>
                    <a:pt x="5191" y="2996"/>
                    <a:pt x="6163" y="2588"/>
                    <a:pt x="6255" y="1943"/>
                  </a:cubicBezTo>
                  <a:cubicBezTo>
                    <a:pt x="6369" y="1167"/>
                    <a:pt x="5091" y="322"/>
                    <a:pt x="3402" y="71"/>
                  </a:cubicBezTo>
                  <a:cubicBezTo>
                    <a:pt x="3078" y="23"/>
                    <a:pt x="2761" y="0"/>
                    <a:pt x="2460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4" name="Google Shape;3020;p34"/>
            <p:cNvSpPr>
              <a:spLocks/>
            </p:cNvSpPr>
            <p:nvPr/>
          </p:nvSpPr>
          <p:spPr bwMode="auto">
            <a:xfrm>
              <a:off x="7497039" y="3073006"/>
              <a:ext cx="185885" cy="119559"/>
            </a:xfrm>
            <a:custGeom>
              <a:avLst/>
              <a:gdLst/>
              <a:ahLst/>
              <a:cxnLst>
                <a:cxn ang="0">
                  <a:pos x="115" y="3013"/>
                </a:cxn>
                <a:cxn ang="0">
                  <a:pos x="4976" y="6482"/>
                </a:cxn>
                <a:cxn ang="0">
                  <a:pos x="10249" y="3652"/>
                </a:cxn>
                <a:cxn ang="0">
                  <a:pos x="5387" y="183"/>
                </a:cxn>
                <a:cxn ang="0">
                  <a:pos x="115" y="3013"/>
                </a:cxn>
              </a:cxnLst>
              <a:rect l="0" t="0" r="r" b="b"/>
              <a:pathLst>
                <a:path w="10364" h="6666" extrusionOk="0">
                  <a:moveTo>
                    <a:pt x="115" y="3013"/>
                  </a:moveTo>
                  <a:cubicBezTo>
                    <a:pt x="1" y="4748"/>
                    <a:pt x="2192" y="6300"/>
                    <a:pt x="4976" y="6482"/>
                  </a:cubicBezTo>
                  <a:cubicBezTo>
                    <a:pt x="7784" y="6665"/>
                    <a:pt x="10135" y="5387"/>
                    <a:pt x="10249" y="3652"/>
                  </a:cubicBezTo>
                  <a:cubicBezTo>
                    <a:pt x="10363" y="1917"/>
                    <a:pt x="8172" y="342"/>
                    <a:pt x="5387" y="183"/>
                  </a:cubicBezTo>
                  <a:cubicBezTo>
                    <a:pt x="2580" y="0"/>
                    <a:pt x="229" y="1278"/>
                    <a:pt x="115" y="3013"/>
                  </a:cubicBezTo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5" name="Google Shape;3021;p34"/>
            <p:cNvSpPr>
              <a:spLocks/>
            </p:cNvSpPr>
            <p:nvPr/>
          </p:nvSpPr>
          <p:spPr bwMode="auto">
            <a:xfrm>
              <a:off x="7263669" y="3024251"/>
              <a:ext cx="192431" cy="121245"/>
            </a:xfrm>
            <a:custGeom>
              <a:avLst/>
              <a:gdLst/>
              <a:ahLst/>
              <a:cxnLst>
                <a:cxn ang="0">
                  <a:pos x="4030" y="0"/>
                </a:cxn>
                <a:cxn ang="0">
                  <a:pos x="525" y="1851"/>
                </a:cxn>
                <a:cxn ang="0">
                  <a:pos x="4405" y="6393"/>
                </a:cxn>
                <a:cxn ang="0">
                  <a:pos x="6698" y="6760"/>
                </a:cxn>
                <a:cxn ang="0">
                  <a:pos x="10203" y="4909"/>
                </a:cxn>
                <a:cxn ang="0">
                  <a:pos x="6323" y="367"/>
                </a:cxn>
                <a:cxn ang="0">
                  <a:pos x="4030" y="0"/>
                </a:cxn>
              </a:cxnLst>
              <a:rect l="0" t="0" r="r" b="b"/>
              <a:pathLst>
                <a:path w="10729" h="6760" extrusionOk="0">
                  <a:moveTo>
                    <a:pt x="4030" y="0"/>
                  </a:moveTo>
                  <a:cubicBezTo>
                    <a:pt x="2299" y="0"/>
                    <a:pt x="895" y="676"/>
                    <a:pt x="525" y="1851"/>
                  </a:cubicBezTo>
                  <a:cubicBezTo>
                    <a:pt x="0" y="3494"/>
                    <a:pt x="1735" y="5548"/>
                    <a:pt x="4405" y="6393"/>
                  </a:cubicBezTo>
                  <a:cubicBezTo>
                    <a:pt x="5193" y="6642"/>
                    <a:pt x="5974" y="6760"/>
                    <a:pt x="6698" y="6760"/>
                  </a:cubicBezTo>
                  <a:cubicBezTo>
                    <a:pt x="8430" y="6760"/>
                    <a:pt x="9833" y="6084"/>
                    <a:pt x="10203" y="4909"/>
                  </a:cubicBezTo>
                  <a:cubicBezTo>
                    <a:pt x="10728" y="3243"/>
                    <a:pt x="8993" y="1212"/>
                    <a:pt x="6323" y="367"/>
                  </a:cubicBezTo>
                  <a:cubicBezTo>
                    <a:pt x="5536" y="118"/>
                    <a:pt x="4754" y="0"/>
                    <a:pt x="4030" y="0"/>
                  </a:cubicBezTo>
                  <a:close/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6" name="Google Shape;3022;p34"/>
            <p:cNvSpPr>
              <a:spLocks/>
            </p:cNvSpPr>
            <p:nvPr/>
          </p:nvSpPr>
          <p:spPr bwMode="auto">
            <a:xfrm>
              <a:off x="7479837" y="3142193"/>
              <a:ext cx="35638" cy="13721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51" y="526"/>
                </a:cxn>
                <a:cxn ang="0">
                  <a:pos x="378" y="639"/>
                </a:cxn>
                <a:cxn ang="0">
                  <a:pos x="69" y="617"/>
                </a:cxn>
                <a:cxn ang="0">
                  <a:pos x="1" y="640"/>
                </a:cxn>
                <a:cxn ang="0">
                  <a:pos x="47" y="708"/>
                </a:cxn>
                <a:cxn ang="0">
                  <a:pos x="484" y="764"/>
                </a:cxn>
                <a:cxn ang="0">
                  <a:pos x="1097" y="662"/>
                </a:cxn>
                <a:cxn ang="0">
                  <a:pos x="1987" y="69"/>
                </a:cxn>
                <a:cxn ang="0">
                  <a:pos x="1964" y="23"/>
                </a:cxn>
                <a:cxn ang="0">
                  <a:pos x="1918" y="1"/>
                </a:cxn>
              </a:cxnLst>
              <a:rect l="0" t="0" r="r" b="b"/>
              <a:pathLst>
                <a:path w="1987" h="765" extrusionOk="0">
                  <a:moveTo>
                    <a:pt x="1918" y="1"/>
                  </a:moveTo>
                  <a:cubicBezTo>
                    <a:pt x="1667" y="229"/>
                    <a:pt x="1370" y="411"/>
                    <a:pt x="1051" y="526"/>
                  </a:cubicBezTo>
                  <a:cubicBezTo>
                    <a:pt x="832" y="603"/>
                    <a:pt x="603" y="639"/>
                    <a:pt x="378" y="639"/>
                  </a:cubicBezTo>
                  <a:cubicBezTo>
                    <a:pt x="274" y="639"/>
                    <a:pt x="171" y="631"/>
                    <a:pt x="69" y="617"/>
                  </a:cubicBezTo>
                  <a:cubicBezTo>
                    <a:pt x="47" y="617"/>
                    <a:pt x="24" y="617"/>
                    <a:pt x="1" y="640"/>
                  </a:cubicBezTo>
                  <a:cubicBezTo>
                    <a:pt x="1" y="662"/>
                    <a:pt x="24" y="708"/>
                    <a:pt x="47" y="708"/>
                  </a:cubicBezTo>
                  <a:cubicBezTo>
                    <a:pt x="189" y="746"/>
                    <a:pt x="336" y="764"/>
                    <a:pt x="484" y="764"/>
                  </a:cubicBezTo>
                  <a:cubicBezTo>
                    <a:pt x="690" y="764"/>
                    <a:pt x="897" y="729"/>
                    <a:pt x="1097" y="662"/>
                  </a:cubicBezTo>
                  <a:cubicBezTo>
                    <a:pt x="1439" y="548"/>
                    <a:pt x="1758" y="366"/>
                    <a:pt x="1987" y="69"/>
                  </a:cubicBezTo>
                  <a:cubicBezTo>
                    <a:pt x="1987" y="46"/>
                    <a:pt x="1987" y="23"/>
                    <a:pt x="1964" y="23"/>
                  </a:cubicBezTo>
                  <a:cubicBezTo>
                    <a:pt x="1964" y="1"/>
                    <a:pt x="1918" y="1"/>
                    <a:pt x="191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7" name="Google Shape;3023;p34"/>
            <p:cNvSpPr>
              <a:spLocks/>
            </p:cNvSpPr>
            <p:nvPr/>
          </p:nvSpPr>
          <p:spPr bwMode="auto">
            <a:xfrm>
              <a:off x="7215757" y="2629365"/>
              <a:ext cx="586673" cy="397560"/>
            </a:xfrm>
            <a:custGeom>
              <a:avLst/>
              <a:gdLst/>
              <a:ahLst/>
              <a:cxnLst>
                <a:cxn ang="0">
                  <a:pos x="13153" y="0"/>
                </a:cxn>
                <a:cxn ang="0">
                  <a:pos x="12554" y="12"/>
                </a:cxn>
                <a:cxn ang="0">
                  <a:pos x="6232" y="2067"/>
                </a:cxn>
                <a:cxn ang="0">
                  <a:pos x="914" y="10215"/>
                </a:cxn>
                <a:cxn ang="0">
                  <a:pos x="594" y="14278"/>
                </a:cxn>
                <a:cxn ang="0">
                  <a:pos x="3777" y="16152"/>
                </a:cxn>
                <a:cxn ang="0">
                  <a:pos x="3904" y="16150"/>
                </a:cxn>
                <a:cxn ang="0">
                  <a:pos x="7487" y="14461"/>
                </a:cxn>
                <a:cxn ang="0">
                  <a:pos x="9930" y="11265"/>
                </a:cxn>
                <a:cxn ang="0">
                  <a:pos x="9930" y="11265"/>
                </a:cxn>
                <a:cxn ang="0">
                  <a:pos x="10249" y="14278"/>
                </a:cxn>
                <a:cxn ang="0">
                  <a:pos x="12861" y="15650"/>
                </a:cxn>
                <a:cxn ang="0">
                  <a:pos x="12988" y="15648"/>
                </a:cxn>
                <a:cxn ang="0">
                  <a:pos x="15682" y="14392"/>
                </a:cxn>
                <a:cxn ang="0">
                  <a:pos x="17292" y="12362"/>
                </a:cxn>
                <a:cxn ang="0">
                  <a:pos x="17292" y="12362"/>
                </a:cxn>
                <a:cxn ang="0">
                  <a:pos x="17713" y="14118"/>
                </a:cxn>
                <a:cxn ang="0">
                  <a:pos x="19103" y="14537"/>
                </a:cxn>
                <a:cxn ang="0">
                  <a:pos x="19973" y="14484"/>
                </a:cxn>
                <a:cxn ang="0">
                  <a:pos x="25702" y="9827"/>
                </a:cxn>
                <a:cxn ang="0">
                  <a:pos x="26638" y="16104"/>
                </a:cxn>
                <a:cxn ang="0">
                  <a:pos x="28509" y="20578"/>
                </a:cxn>
                <a:cxn ang="0">
                  <a:pos x="30438" y="22166"/>
                </a:cxn>
                <a:cxn ang="0">
                  <a:pos x="31385" y="21400"/>
                </a:cxn>
                <a:cxn ang="0">
                  <a:pos x="32481" y="17245"/>
                </a:cxn>
                <a:cxn ang="0">
                  <a:pos x="30404" y="9028"/>
                </a:cxn>
                <a:cxn ang="0">
                  <a:pos x="19174" y="1017"/>
                </a:cxn>
                <a:cxn ang="0">
                  <a:pos x="13153" y="0"/>
                </a:cxn>
              </a:cxnLst>
              <a:rect l="0" t="0" r="r" b="b"/>
              <a:pathLst>
                <a:path w="32710" h="22166" extrusionOk="0">
                  <a:moveTo>
                    <a:pt x="13153" y="0"/>
                  </a:moveTo>
                  <a:cubicBezTo>
                    <a:pt x="12954" y="0"/>
                    <a:pt x="12754" y="4"/>
                    <a:pt x="12554" y="12"/>
                  </a:cubicBezTo>
                  <a:cubicBezTo>
                    <a:pt x="10318" y="126"/>
                    <a:pt x="8058" y="766"/>
                    <a:pt x="6232" y="2067"/>
                  </a:cubicBezTo>
                  <a:cubicBezTo>
                    <a:pt x="3561" y="3984"/>
                    <a:pt x="2055" y="7134"/>
                    <a:pt x="914" y="10215"/>
                  </a:cubicBezTo>
                  <a:cubicBezTo>
                    <a:pt x="434" y="11516"/>
                    <a:pt x="1" y="13000"/>
                    <a:pt x="594" y="14278"/>
                  </a:cubicBezTo>
                  <a:cubicBezTo>
                    <a:pt x="1125" y="15472"/>
                    <a:pt x="2469" y="16152"/>
                    <a:pt x="3777" y="16152"/>
                  </a:cubicBezTo>
                  <a:cubicBezTo>
                    <a:pt x="3819" y="16152"/>
                    <a:pt x="3861" y="16151"/>
                    <a:pt x="3904" y="16150"/>
                  </a:cubicBezTo>
                  <a:cubicBezTo>
                    <a:pt x="5250" y="16081"/>
                    <a:pt x="6506" y="15374"/>
                    <a:pt x="7487" y="14461"/>
                  </a:cubicBezTo>
                  <a:cubicBezTo>
                    <a:pt x="8469" y="13525"/>
                    <a:pt x="9199" y="12384"/>
                    <a:pt x="9930" y="11265"/>
                  </a:cubicBezTo>
                  <a:cubicBezTo>
                    <a:pt x="9542" y="12224"/>
                    <a:pt x="9656" y="13411"/>
                    <a:pt x="10249" y="14278"/>
                  </a:cubicBezTo>
                  <a:cubicBezTo>
                    <a:pt x="10841" y="15132"/>
                    <a:pt x="11853" y="15650"/>
                    <a:pt x="12861" y="15650"/>
                  </a:cubicBezTo>
                  <a:cubicBezTo>
                    <a:pt x="12904" y="15650"/>
                    <a:pt x="12946" y="15649"/>
                    <a:pt x="12988" y="15648"/>
                  </a:cubicBezTo>
                  <a:cubicBezTo>
                    <a:pt x="13992" y="15625"/>
                    <a:pt x="14951" y="15077"/>
                    <a:pt x="15682" y="14392"/>
                  </a:cubicBezTo>
                  <a:cubicBezTo>
                    <a:pt x="16307" y="13806"/>
                    <a:pt x="16815" y="13086"/>
                    <a:pt x="17292" y="12362"/>
                  </a:cubicBezTo>
                  <a:cubicBezTo>
                    <a:pt x="17051" y="12937"/>
                    <a:pt x="17232" y="13693"/>
                    <a:pt x="17713" y="14118"/>
                  </a:cubicBezTo>
                  <a:cubicBezTo>
                    <a:pt x="18104" y="14452"/>
                    <a:pt x="18597" y="14537"/>
                    <a:pt x="19103" y="14537"/>
                  </a:cubicBezTo>
                  <a:cubicBezTo>
                    <a:pt x="19394" y="14537"/>
                    <a:pt x="19689" y="14509"/>
                    <a:pt x="19973" y="14484"/>
                  </a:cubicBezTo>
                  <a:cubicBezTo>
                    <a:pt x="21365" y="14369"/>
                    <a:pt x="24857" y="11676"/>
                    <a:pt x="25702" y="9827"/>
                  </a:cubicBezTo>
                  <a:cubicBezTo>
                    <a:pt x="25999" y="12406"/>
                    <a:pt x="26136" y="13571"/>
                    <a:pt x="26638" y="16104"/>
                  </a:cubicBezTo>
                  <a:cubicBezTo>
                    <a:pt x="26957" y="17702"/>
                    <a:pt x="27528" y="19277"/>
                    <a:pt x="28509" y="20578"/>
                  </a:cubicBezTo>
                  <a:cubicBezTo>
                    <a:pt x="29044" y="21295"/>
                    <a:pt x="29761" y="22166"/>
                    <a:pt x="30438" y="22166"/>
                  </a:cubicBezTo>
                  <a:cubicBezTo>
                    <a:pt x="30773" y="22166"/>
                    <a:pt x="31098" y="21952"/>
                    <a:pt x="31385" y="21400"/>
                  </a:cubicBezTo>
                  <a:cubicBezTo>
                    <a:pt x="32024" y="20121"/>
                    <a:pt x="32390" y="18683"/>
                    <a:pt x="32481" y="17245"/>
                  </a:cubicBezTo>
                  <a:cubicBezTo>
                    <a:pt x="32709" y="14392"/>
                    <a:pt x="31933" y="11448"/>
                    <a:pt x="30404" y="9028"/>
                  </a:cubicBezTo>
                  <a:cubicBezTo>
                    <a:pt x="27893" y="5057"/>
                    <a:pt x="23648" y="2432"/>
                    <a:pt x="19174" y="1017"/>
                  </a:cubicBezTo>
                  <a:cubicBezTo>
                    <a:pt x="17220" y="414"/>
                    <a:pt x="15190" y="0"/>
                    <a:pt x="13153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8" name="Google Shape;3024;p34"/>
            <p:cNvSpPr>
              <a:spLocks/>
            </p:cNvSpPr>
            <p:nvPr/>
          </p:nvSpPr>
          <p:spPr bwMode="auto">
            <a:xfrm>
              <a:off x="7431118" y="2762644"/>
              <a:ext cx="187104" cy="70899"/>
            </a:xfrm>
            <a:custGeom>
              <a:avLst/>
              <a:gdLst/>
              <a:ahLst/>
              <a:cxnLst>
                <a:cxn ang="0">
                  <a:pos x="914" y="1"/>
                </a:cxn>
                <a:cxn ang="0">
                  <a:pos x="845" y="23"/>
                </a:cxn>
                <a:cxn ang="0">
                  <a:pos x="252" y="1142"/>
                </a:cxn>
                <a:cxn ang="0">
                  <a:pos x="24" y="2397"/>
                </a:cxn>
                <a:cxn ang="0">
                  <a:pos x="571" y="3561"/>
                </a:cxn>
                <a:cxn ang="0">
                  <a:pos x="1697" y="3952"/>
                </a:cxn>
                <a:cxn ang="0">
                  <a:pos x="1804" y="3949"/>
                </a:cxn>
                <a:cxn ang="0">
                  <a:pos x="4132" y="2991"/>
                </a:cxn>
                <a:cxn ang="0">
                  <a:pos x="5328" y="1837"/>
                </a:cxn>
                <a:cxn ang="0">
                  <a:pos x="5328" y="1837"/>
                </a:cxn>
                <a:cxn ang="0">
                  <a:pos x="5273" y="2078"/>
                </a:cxn>
                <a:cxn ang="0">
                  <a:pos x="5410" y="3196"/>
                </a:cxn>
                <a:cxn ang="0">
                  <a:pos x="5821" y="3607"/>
                </a:cxn>
                <a:cxn ang="0">
                  <a:pos x="6312" y="3750"/>
                </a:cxn>
                <a:cxn ang="0">
                  <a:pos x="6415" y="3744"/>
                </a:cxn>
                <a:cxn ang="0">
                  <a:pos x="7465" y="3401"/>
                </a:cxn>
                <a:cxn ang="0">
                  <a:pos x="10409" y="252"/>
                </a:cxn>
                <a:cxn ang="0">
                  <a:pos x="10409" y="183"/>
                </a:cxn>
                <a:cxn ang="0">
                  <a:pos x="10355" y="166"/>
                </a:cxn>
                <a:cxn ang="0">
                  <a:pos x="10318" y="183"/>
                </a:cxn>
                <a:cxn ang="0">
                  <a:pos x="7373" y="3242"/>
                </a:cxn>
                <a:cxn ang="0">
                  <a:pos x="6392" y="3561"/>
                </a:cxn>
                <a:cxn ang="0">
                  <a:pos x="5593" y="3082"/>
                </a:cxn>
                <a:cxn ang="0">
                  <a:pos x="5479" y="2100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798" y="982"/>
                </a:cxn>
                <a:cxn ang="0">
                  <a:pos x="5742" y="968"/>
                </a:cxn>
                <a:cxn ang="0">
                  <a:pos x="5661" y="1028"/>
                </a:cxn>
                <a:cxn ang="0">
                  <a:pos x="5656" y="1036"/>
                </a:cxn>
                <a:cxn ang="0">
                  <a:pos x="5656" y="1036"/>
                </a:cxn>
                <a:cxn ang="0">
                  <a:pos x="5639" y="1028"/>
                </a:cxn>
                <a:cxn ang="0">
                  <a:pos x="5593" y="1134"/>
                </a:cxn>
                <a:cxn ang="0">
                  <a:pos x="5593" y="1134"/>
                </a:cxn>
                <a:cxn ang="0">
                  <a:pos x="3995" y="2831"/>
                </a:cxn>
                <a:cxn ang="0">
                  <a:pos x="1781" y="3767"/>
                </a:cxn>
                <a:cxn ang="0">
                  <a:pos x="1667" y="3770"/>
                </a:cxn>
                <a:cxn ang="0">
                  <a:pos x="685" y="3424"/>
                </a:cxn>
                <a:cxn ang="0">
                  <a:pos x="183" y="2374"/>
                </a:cxn>
                <a:cxn ang="0">
                  <a:pos x="914" y="69"/>
                </a:cxn>
                <a:cxn ang="0">
                  <a:pos x="914" y="1"/>
                </a:cxn>
              </a:cxnLst>
              <a:rect l="0" t="0" r="r" b="b"/>
              <a:pathLst>
                <a:path w="10432" h="3953" extrusionOk="0">
                  <a:moveTo>
                    <a:pt x="914" y="1"/>
                  </a:moveTo>
                  <a:cubicBezTo>
                    <a:pt x="891" y="1"/>
                    <a:pt x="845" y="1"/>
                    <a:pt x="845" y="23"/>
                  </a:cubicBezTo>
                  <a:cubicBezTo>
                    <a:pt x="617" y="389"/>
                    <a:pt x="412" y="754"/>
                    <a:pt x="252" y="1142"/>
                  </a:cubicBezTo>
                  <a:cubicBezTo>
                    <a:pt x="92" y="1530"/>
                    <a:pt x="1" y="1963"/>
                    <a:pt x="24" y="2397"/>
                  </a:cubicBezTo>
                  <a:cubicBezTo>
                    <a:pt x="69" y="2831"/>
                    <a:pt x="229" y="3265"/>
                    <a:pt x="571" y="3561"/>
                  </a:cubicBezTo>
                  <a:cubicBezTo>
                    <a:pt x="886" y="3834"/>
                    <a:pt x="1296" y="3952"/>
                    <a:pt x="1697" y="3952"/>
                  </a:cubicBezTo>
                  <a:cubicBezTo>
                    <a:pt x="1732" y="3952"/>
                    <a:pt x="1768" y="3951"/>
                    <a:pt x="1804" y="3949"/>
                  </a:cubicBezTo>
                  <a:cubicBezTo>
                    <a:pt x="2671" y="3926"/>
                    <a:pt x="3447" y="3493"/>
                    <a:pt x="4132" y="2991"/>
                  </a:cubicBezTo>
                  <a:cubicBezTo>
                    <a:pt x="4567" y="2661"/>
                    <a:pt x="4972" y="2272"/>
                    <a:pt x="5328" y="1837"/>
                  </a:cubicBezTo>
                  <a:cubicBezTo>
                    <a:pt x="5306" y="1916"/>
                    <a:pt x="5288" y="1996"/>
                    <a:pt x="5273" y="2078"/>
                  </a:cubicBezTo>
                  <a:cubicBezTo>
                    <a:pt x="5182" y="2443"/>
                    <a:pt x="5228" y="2854"/>
                    <a:pt x="5410" y="3196"/>
                  </a:cubicBezTo>
                  <a:cubicBezTo>
                    <a:pt x="5524" y="3356"/>
                    <a:pt x="5661" y="3516"/>
                    <a:pt x="5821" y="3607"/>
                  </a:cubicBezTo>
                  <a:cubicBezTo>
                    <a:pt x="5973" y="3702"/>
                    <a:pt x="6141" y="3750"/>
                    <a:pt x="6312" y="3750"/>
                  </a:cubicBezTo>
                  <a:cubicBezTo>
                    <a:pt x="6346" y="3750"/>
                    <a:pt x="6380" y="3748"/>
                    <a:pt x="6415" y="3744"/>
                  </a:cubicBezTo>
                  <a:cubicBezTo>
                    <a:pt x="6803" y="3744"/>
                    <a:pt x="7145" y="3584"/>
                    <a:pt x="7465" y="3401"/>
                  </a:cubicBezTo>
                  <a:cubicBezTo>
                    <a:pt x="8720" y="2648"/>
                    <a:pt x="9747" y="1530"/>
                    <a:pt x="10409" y="252"/>
                  </a:cubicBezTo>
                  <a:cubicBezTo>
                    <a:pt x="10432" y="229"/>
                    <a:pt x="10432" y="183"/>
                    <a:pt x="10409" y="183"/>
                  </a:cubicBezTo>
                  <a:cubicBezTo>
                    <a:pt x="10386" y="172"/>
                    <a:pt x="10369" y="166"/>
                    <a:pt x="10355" y="166"/>
                  </a:cubicBezTo>
                  <a:cubicBezTo>
                    <a:pt x="10341" y="166"/>
                    <a:pt x="10329" y="172"/>
                    <a:pt x="10318" y="183"/>
                  </a:cubicBezTo>
                  <a:cubicBezTo>
                    <a:pt x="9633" y="1439"/>
                    <a:pt x="8606" y="2511"/>
                    <a:pt x="7373" y="3242"/>
                  </a:cubicBezTo>
                  <a:cubicBezTo>
                    <a:pt x="7077" y="3401"/>
                    <a:pt x="6734" y="3538"/>
                    <a:pt x="6392" y="3561"/>
                  </a:cubicBezTo>
                  <a:cubicBezTo>
                    <a:pt x="6072" y="3561"/>
                    <a:pt x="5753" y="3379"/>
                    <a:pt x="5593" y="3082"/>
                  </a:cubicBezTo>
                  <a:cubicBezTo>
                    <a:pt x="5433" y="2808"/>
                    <a:pt x="5410" y="2443"/>
                    <a:pt x="5479" y="2100"/>
                  </a:cubicBezTo>
                  <a:cubicBezTo>
                    <a:pt x="5547" y="1781"/>
                    <a:pt x="5707" y="1439"/>
                    <a:pt x="5844" y="1119"/>
                  </a:cubicBezTo>
                  <a:cubicBezTo>
                    <a:pt x="5844" y="1119"/>
                    <a:pt x="5844" y="1119"/>
                    <a:pt x="5844" y="1119"/>
                  </a:cubicBezTo>
                  <a:cubicBezTo>
                    <a:pt x="5867" y="1073"/>
                    <a:pt x="5844" y="1005"/>
                    <a:pt x="5798" y="982"/>
                  </a:cubicBezTo>
                  <a:cubicBezTo>
                    <a:pt x="5782" y="974"/>
                    <a:pt x="5762" y="968"/>
                    <a:pt x="5742" y="968"/>
                  </a:cubicBezTo>
                  <a:cubicBezTo>
                    <a:pt x="5709" y="968"/>
                    <a:pt x="5676" y="984"/>
                    <a:pt x="5661" y="1028"/>
                  </a:cubicBezTo>
                  <a:cubicBezTo>
                    <a:pt x="5660" y="1030"/>
                    <a:pt x="5658" y="1033"/>
                    <a:pt x="5656" y="1036"/>
                  </a:cubicBezTo>
                  <a:lnTo>
                    <a:pt x="5639" y="1028"/>
                  </a:lnTo>
                  <a:cubicBezTo>
                    <a:pt x="5624" y="1063"/>
                    <a:pt x="5608" y="1098"/>
                    <a:pt x="5593" y="1134"/>
                  </a:cubicBezTo>
                  <a:cubicBezTo>
                    <a:pt x="5168" y="1776"/>
                    <a:pt x="4623" y="2355"/>
                    <a:pt x="3995" y="2831"/>
                  </a:cubicBezTo>
                  <a:cubicBezTo>
                    <a:pt x="3356" y="3333"/>
                    <a:pt x="2603" y="3744"/>
                    <a:pt x="1781" y="3767"/>
                  </a:cubicBezTo>
                  <a:cubicBezTo>
                    <a:pt x="1743" y="3769"/>
                    <a:pt x="1705" y="3770"/>
                    <a:pt x="1667" y="3770"/>
                  </a:cubicBezTo>
                  <a:cubicBezTo>
                    <a:pt x="1314" y="3770"/>
                    <a:pt x="953" y="3672"/>
                    <a:pt x="685" y="3424"/>
                  </a:cubicBezTo>
                  <a:cubicBezTo>
                    <a:pt x="389" y="3173"/>
                    <a:pt x="229" y="2785"/>
                    <a:pt x="183" y="2374"/>
                  </a:cubicBezTo>
                  <a:cubicBezTo>
                    <a:pt x="92" y="1553"/>
                    <a:pt x="526" y="799"/>
                    <a:pt x="914" y="69"/>
                  </a:cubicBezTo>
                  <a:cubicBezTo>
                    <a:pt x="937" y="46"/>
                    <a:pt x="937" y="23"/>
                    <a:pt x="914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39" name="Google Shape;3025;p34"/>
            <p:cNvSpPr>
              <a:spLocks/>
            </p:cNvSpPr>
            <p:nvPr/>
          </p:nvSpPr>
          <p:spPr bwMode="auto">
            <a:xfrm>
              <a:off x="7263256" y="2783936"/>
              <a:ext cx="60604" cy="53000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320" y="46"/>
                </a:cxn>
                <a:cxn ang="0">
                  <a:pos x="92" y="1689"/>
                </a:cxn>
                <a:cxn ang="0">
                  <a:pos x="411" y="2488"/>
                </a:cxn>
                <a:cxn ang="0">
                  <a:pos x="1187" y="2945"/>
                </a:cxn>
                <a:cxn ang="0">
                  <a:pos x="1349" y="2954"/>
                </a:cxn>
                <a:cxn ang="0">
                  <a:pos x="2717" y="2237"/>
                </a:cxn>
                <a:cxn ang="0">
                  <a:pos x="3356" y="685"/>
                </a:cxn>
                <a:cxn ang="0">
                  <a:pos x="3333" y="640"/>
                </a:cxn>
                <a:cxn ang="0">
                  <a:pos x="3309" y="630"/>
                </a:cxn>
                <a:cxn ang="0">
                  <a:pos x="3264" y="662"/>
                </a:cxn>
                <a:cxn ang="0">
                  <a:pos x="2557" y="2100"/>
                </a:cxn>
                <a:cxn ang="0">
                  <a:pos x="1366" y="2727"/>
                </a:cxn>
                <a:cxn ang="0">
                  <a:pos x="1210" y="2717"/>
                </a:cxn>
                <a:cxn ang="0">
                  <a:pos x="274" y="1667"/>
                </a:cxn>
                <a:cxn ang="0">
                  <a:pos x="434" y="69"/>
                </a:cxn>
                <a:cxn ang="0">
                  <a:pos x="388" y="0"/>
                </a:cxn>
              </a:cxnLst>
              <a:rect l="0" t="0" r="r" b="b"/>
              <a:pathLst>
                <a:path w="3379" h="2955" extrusionOk="0">
                  <a:moveTo>
                    <a:pt x="388" y="0"/>
                  </a:moveTo>
                  <a:cubicBezTo>
                    <a:pt x="366" y="0"/>
                    <a:pt x="343" y="23"/>
                    <a:pt x="320" y="46"/>
                  </a:cubicBezTo>
                  <a:cubicBezTo>
                    <a:pt x="160" y="571"/>
                    <a:pt x="0" y="1119"/>
                    <a:pt x="92" y="1689"/>
                  </a:cubicBezTo>
                  <a:cubicBezTo>
                    <a:pt x="137" y="1986"/>
                    <a:pt x="229" y="2260"/>
                    <a:pt x="411" y="2488"/>
                  </a:cubicBezTo>
                  <a:cubicBezTo>
                    <a:pt x="594" y="2717"/>
                    <a:pt x="890" y="2899"/>
                    <a:pt x="1187" y="2945"/>
                  </a:cubicBezTo>
                  <a:cubicBezTo>
                    <a:pt x="1241" y="2951"/>
                    <a:pt x="1295" y="2954"/>
                    <a:pt x="1349" y="2954"/>
                  </a:cubicBezTo>
                  <a:cubicBezTo>
                    <a:pt x="1887" y="2954"/>
                    <a:pt x="2405" y="2652"/>
                    <a:pt x="2717" y="2237"/>
                  </a:cubicBezTo>
                  <a:cubicBezTo>
                    <a:pt x="3059" y="1781"/>
                    <a:pt x="3219" y="1233"/>
                    <a:pt x="3356" y="685"/>
                  </a:cubicBezTo>
                  <a:cubicBezTo>
                    <a:pt x="3378" y="662"/>
                    <a:pt x="3356" y="640"/>
                    <a:pt x="3333" y="640"/>
                  </a:cubicBezTo>
                  <a:cubicBezTo>
                    <a:pt x="3326" y="633"/>
                    <a:pt x="3317" y="630"/>
                    <a:pt x="3309" y="630"/>
                  </a:cubicBezTo>
                  <a:cubicBezTo>
                    <a:pt x="3287" y="630"/>
                    <a:pt x="3264" y="646"/>
                    <a:pt x="3264" y="662"/>
                  </a:cubicBezTo>
                  <a:cubicBezTo>
                    <a:pt x="3082" y="1187"/>
                    <a:pt x="2876" y="1689"/>
                    <a:pt x="2557" y="2100"/>
                  </a:cubicBezTo>
                  <a:cubicBezTo>
                    <a:pt x="2270" y="2469"/>
                    <a:pt x="1818" y="2727"/>
                    <a:pt x="1366" y="2727"/>
                  </a:cubicBezTo>
                  <a:cubicBezTo>
                    <a:pt x="1314" y="2727"/>
                    <a:pt x="1262" y="2724"/>
                    <a:pt x="1210" y="2717"/>
                  </a:cubicBezTo>
                  <a:cubicBezTo>
                    <a:pt x="708" y="2671"/>
                    <a:pt x="366" y="2169"/>
                    <a:pt x="274" y="1667"/>
                  </a:cubicBezTo>
                  <a:cubicBezTo>
                    <a:pt x="160" y="1142"/>
                    <a:pt x="297" y="594"/>
                    <a:pt x="434" y="69"/>
                  </a:cubicBezTo>
                  <a:cubicBezTo>
                    <a:pt x="434" y="46"/>
                    <a:pt x="411" y="23"/>
                    <a:pt x="388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0" name="Google Shape;3026;p34"/>
            <p:cNvSpPr>
              <a:spLocks/>
            </p:cNvSpPr>
            <p:nvPr/>
          </p:nvSpPr>
          <p:spPr bwMode="auto">
            <a:xfrm>
              <a:off x="7706677" y="2844118"/>
              <a:ext cx="104403" cy="143305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0" y="46"/>
                </a:cxn>
                <a:cxn ang="0">
                  <a:pos x="594" y="4589"/>
                </a:cxn>
                <a:cxn ang="0">
                  <a:pos x="936" y="5684"/>
                </a:cxn>
                <a:cxn ang="0">
                  <a:pos x="1438" y="6757"/>
                </a:cxn>
                <a:cxn ang="0">
                  <a:pos x="2388" y="7248"/>
                </a:cxn>
                <a:cxn ang="0">
                  <a:pos x="2534" y="7236"/>
                </a:cxn>
                <a:cxn ang="0">
                  <a:pos x="3046" y="6939"/>
                </a:cxn>
                <a:cxn ang="0">
                  <a:pos x="3046" y="6939"/>
                </a:cxn>
                <a:cxn ang="0">
                  <a:pos x="3310" y="7442"/>
                </a:cxn>
                <a:cxn ang="0">
                  <a:pos x="4383" y="7990"/>
                </a:cxn>
                <a:cxn ang="0">
                  <a:pos x="5433" y="7442"/>
                </a:cxn>
                <a:cxn ang="0">
                  <a:pos x="5729" y="6323"/>
                </a:cxn>
                <a:cxn ang="0">
                  <a:pos x="5661" y="6278"/>
                </a:cxn>
                <a:cxn ang="0">
                  <a:pos x="5638" y="6346"/>
                </a:cxn>
                <a:cxn ang="0">
                  <a:pos x="4383" y="7807"/>
                </a:cxn>
                <a:cxn ang="0">
                  <a:pos x="3201" y="6689"/>
                </a:cxn>
                <a:cxn ang="0">
                  <a:pos x="3201" y="6689"/>
                </a:cxn>
                <a:cxn ang="0">
                  <a:pos x="3218" y="6278"/>
                </a:cxn>
                <a:cxn ang="0">
                  <a:pos x="3150" y="6209"/>
                </a:cxn>
                <a:cxn ang="0">
                  <a:pos x="3115" y="6203"/>
                </a:cxn>
                <a:cxn ang="0">
                  <a:pos x="3013" y="6278"/>
                </a:cxn>
                <a:cxn ang="0">
                  <a:pos x="2989" y="6642"/>
                </a:cxn>
                <a:cxn ang="0">
                  <a:pos x="2989" y="6642"/>
                </a:cxn>
                <a:cxn ang="0">
                  <a:pos x="2511" y="7008"/>
                </a:cxn>
                <a:cxn ang="0">
                  <a:pos x="2365" y="7023"/>
                </a:cxn>
                <a:cxn ang="0">
                  <a:pos x="1598" y="6620"/>
                </a:cxn>
                <a:cxn ang="0">
                  <a:pos x="1119" y="5639"/>
                </a:cxn>
                <a:cxn ang="0">
                  <a:pos x="776" y="4543"/>
                </a:cxn>
                <a:cxn ang="0">
                  <a:pos x="114" y="46"/>
                </a:cxn>
                <a:cxn ang="0">
                  <a:pos x="69" y="1"/>
                </a:cxn>
              </a:cxnLst>
              <a:rect l="0" t="0" r="r" b="b"/>
              <a:pathLst>
                <a:path w="5821" h="7990" extrusionOk="0">
                  <a:moveTo>
                    <a:pt x="69" y="1"/>
                  </a:moveTo>
                  <a:cubicBezTo>
                    <a:pt x="23" y="1"/>
                    <a:pt x="0" y="24"/>
                    <a:pt x="0" y="46"/>
                  </a:cubicBezTo>
                  <a:cubicBezTo>
                    <a:pt x="0" y="1576"/>
                    <a:pt x="206" y="3105"/>
                    <a:pt x="594" y="4589"/>
                  </a:cubicBezTo>
                  <a:cubicBezTo>
                    <a:pt x="685" y="4954"/>
                    <a:pt x="799" y="5319"/>
                    <a:pt x="936" y="5684"/>
                  </a:cubicBezTo>
                  <a:cubicBezTo>
                    <a:pt x="1050" y="6049"/>
                    <a:pt x="1187" y="6437"/>
                    <a:pt x="1438" y="6757"/>
                  </a:cubicBezTo>
                  <a:cubicBezTo>
                    <a:pt x="1661" y="7020"/>
                    <a:pt x="2010" y="7248"/>
                    <a:pt x="2388" y="7248"/>
                  </a:cubicBezTo>
                  <a:cubicBezTo>
                    <a:pt x="2436" y="7248"/>
                    <a:pt x="2485" y="7244"/>
                    <a:pt x="2534" y="7236"/>
                  </a:cubicBezTo>
                  <a:cubicBezTo>
                    <a:pt x="2743" y="7215"/>
                    <a:pt x="2914" y="7099"/>
                    <a:pt x="3046" y="6939"/>
                  </a:cubicBezTo>
                  <a:cubicBezTo>
                    <a:pt x="3102" y="7122"/>
                    <a:pt x="3194" y="7294"/>
                    <a:pt x="3310" y="7442"/>
                  </a:cubicBezTo>
                  <a:cubicBezTo>
                    <a:pt x="3584" y="7761"/>
                    <a:pt x="3972" y="7990"/>
                    <a:pt x="4383" y="7990"/>
                  </a:cubicBezTo>
                  <a:cubicBezTo>
                    <a:pt x="4793" y="7990"/>
                    <a:pt x="5181" y="7761"/>
                    <a:pt x="5433" y="7442"/>
                  </a:cubicBezTo>
                  <a:cubicBezTo>
                    <a:pt x="5684" y="7122"/>
                    <a:pt x="5821" y="6711"/>
                    <a:pt x="5729" y="6323"/>
                  </a:cubicBezTo>
                  <a:cubicBezTo>
                    <a:pt x="5729" y="6278"/>
                    <a:pt x="5706" y="6278"/>
                    <a:pt x="5661" y="6278"/>
                  </a:cubicBezTo>
                  <a:cubicBezTo>
                    <a:pt x="5638" y="6278"/>
                    <a:pt x="5615" y="6301"/>
                    <a:pt x="5638" y="6346"/>
                  </a:cubicBezTo>
                  <a:cubicBezTo>
                    <a:pt x="5752" y="7077"/>
                    <a:pt x="5090" y="7807"/>
                    <a:pt x="4383" y="7807"/>
                  </a:cubicBezTo>
                  <a:cubicBezTo>
                    <a:pt x="3781" y="7788"/>
                    <a:pt x="3272" y="7258"/>
                    <a:pt x="3201" y="6689"/>
                  </a:cubicBezTo>
                  <a:cubicBezTo>
                    <a:pt x="3250" y="6557"/>
                    <a:pt x="3262" y="6408"/>
                    <a:pt x="3218" y="6278"/>
                  </a:cubicBezTo>
                  <a:cubicBezTo>
                    <a:pt x="3196" y="6232"/>
                    <a:pt x="3173" y="6209"/>
                    <a:pt x="3150" y="6209"/>
                  </a:cubicBezTo>
                  <a:cubicBezTo>
                    <a:pt x="3137" y="6205"/>
                    <a:pt x="3126" y="6203"/>
                    <a:pt x="3115" y="6203"/>
                  </a:cubicBezTo>
                  <a:cubicBezTo>
                    <a:pt x="3066" y="6203"/>
                    <a:pt x="3032" y="6240"/>
                    <a:pt x="3013" y="6278"/>
                  </a:cubicBezTo>
                  <a:cubicBezTo>
                    <a:pt x="2986" y="6398"/>
                    <a:pt x="2979" y="6521"/>
                    <a:pt x="2989" y="6642"/>
                  </a:cubicBezTo>
                  <a:cubicBezTo>
                    <a:pt x="2908" y="6833"/>
                    <a:pt x="2719" y="6993"/>
                    <a:pt x="2511" y="7008"/>
                  </a:cubicBezTo>
                  <a:cubicBezTo>
                    <a:pt x="2462" y="7018"/>
                    <a:pt x="2413" y="7023"/>
                    <a:pt x="2365" y="7023"/>
                  </a:cubicBezTo>
                  <a:cubicBezTo>
                    <a:pt x="2073" y="7023"/>
                    <a:pt x="1794" y="6855"/>
                    <a:pt x="1598" y="6620"/>
                  </a:cubicBezTo>
                  <a:cubicBezTo>
                    <a:pt x="1370" y="6346"/>
                    <a:pt x="1233" y="5981"/>
                    <a:pt x="1119" y="5639"/>
                  </a:cubicBezTo>
                  <a:cubicBezTo>
                    <a:pt x="982" y="5273"/>
                    <a:pt x="867" y="4908"/>
                    <a:pt x="776" y="4543"/>
                  </a:cubicBezTo>
                  <a:cubicBezTo>
                    <a:pt x="365" y="3082"/>
                    <a:pt x="160" y="1576"/>
                    <a:pt x="114" y="46"/>
                  </a:cubicBezTo>
                  <a:cubicBezTo>
                    <a:pt x="114" y="24"/>
                    <a:pt x="91" y="1"/>
                    <a:pt x="69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1" name="Google Shape;3027;p34"/>
            <p:cNvSpPr>
              <a:spLocks/>
            </p:cNvSpPr>
            <p:nvPr/>
          </p:nvSpPr>
          <p:spPr bwMode="auto">
            <a:xfrm>
              <a:off x="7340640" y="2644971"/>
              <a:ext cx="92942" cy="77589"/>
            </a:xfrm>
            <a:custGeom>
              <a:avLst/>
              <a:gdLst/>
              <a:ahLst/>
              <a:cxnLst>
                <a:cxn ang="0">
                  <a:pos x="1646" y="0"/>
                </a:cxn>
                <a:cxn ang="0">
                  <a:pos x="1621" y="10"/>
                </a:cxn>
                <a:cxn ang="0">
                  <a:pos x="525" y="923"/>
                </a:cxn>
                <a:cxn ang="0">
                  <a:pos x="69" y="2292"/>
                </a:cxn>
                <a:cxn ang="0">
                  <a:pos x="365" y="2977"/>
                </a:cxn>
                <a:cxn ang="0">
                  <a:pos x="1027" y="3342"/>
                </a:cxn>
                <a:cxn ang="0">
                  <a:pos x="1151" y="3347"/>
                </a:cxn>
                <a:cxn ang="0">
                  <a:pos x="1969" y="3105"/>
                </a:cxn>
                <a:cxn ang="0">
                  <a:pos x="1969" y="3105"/>
                </a:cxn>
                <a:cxn ang="0">
                  <a:pos x="1963" y="3205"/>
                </a:cxn>
                <a:cxn ang="0">
                  <a:pos x="2123" y="3799"/>
                </a:cxn>
                <a:cxn ang="0">
                  <a:pos x="3142" y="4326"/>
                </a:cxn>
                <a:cxn ang="0">
                  <a:pos x="3219" y="4324"/>
                </a:cxn>
                <a:cxn ang="0">
                  <a:pos x="4337" y="3913"/>
                </a:cxn>
                <a:cxn ang="0">
                  <a:pos x="5159" y="3091"/>
                </a:cxn>
                <a:cxn ang="0">
                  <a:pos x="5159" y="3000"/>
                </a:cxn>
                <a:cxn ang="0">
                  <a:pos x="5090" y="3023"/>
                </a:cxn>
                <a:cxn ang="0">
                  <a:pos x="4246" y="3776"/>
                </a:cxn>
                <a:cxn ang="0">
                  <a:pos x="3219" y="4118"/>
                </a:cxn>
                <a:cxn ang="0">
                  <a:pos x="3141" y="4121"/>
                </a:cxn>
                <a:cxn ang="0">
                  <a:pos x="2306" y="3685"/>
                </a:cxn>
                <a:cxn ang="0">
                  <a:pos x="2374" y="2772"/>
                </a:cxn>
                <a:cxn ang="0">
                  <a:pos x="2364" y="2761"/>
                </a:cxn>
                <a:cxn ang="0">
                  <a:pos x="2364" y="2761"/>
                </a:cxn>
                <a:cxn ang="0">
                  <a:pos x="2374" y="2749"/>
                </a:cxn>
                <a:cxn ang="0">
                  <a:pos x="2374" y="2612"/>
                </a:cxn>
                <a:cxn ang="0">
                  <a:pos x="2294" y="2578"/>
                </a:cxn>
                <a:cxn ang="0">
                  <a:pos x="2214" y="2612"/>
                </a:cxn>
                <a:cxn ang="0">
                  <a:pos x="2107" y="2731"/>
                </a:cxn>
                <a:cxn ang="0">
                  <a:pos x="2107" y="2731"/>
                </a:cxn>
                <a:cxn ang="0">
                  <a:pos x="1162" y="3143"/>
                </a:cxn>
                <a:cxn ang="0">
                  <a:pos x="1050" y="3137"/>
                </a:cxn>
                <a:cxn ang="0">
                  <a:pos x="502" y="2863"/>
                </a:cxn>
                <a:cxn ang="0">
                  <a:pos x="229" y="2269"/>
                </a:cxn>
                <a:cxn ang="0">
                  <a:pos x="639" y="1014"/>
                </a:cxn>
                <a:cxn ang="0">
                  <a:pos x="1689" y="101"/>
                </a:cxn>
                <a:cxn ang="0">
                  <a:pos x="1712" y="32"/>
                </a:cxn>
                <a:cxn ang="0">
                  <a:pos x="1646" y="0"/>
                </a:cxn>
              </a:cxnLst>
              <a:rect l="0" t="0" r="r" b="b"/>
              <a:pathLst>
                <a:path w="5182" h="4326" extrusionOk="0">
                  <a:moveTo>
                    <a:pt x="1646" y="0"/>
                  </a:moveTo>
                  <a:cubicBezTo>
                    <a:pt x="1636" y="0"/>
                    <a:pt x="1628" y="3"/>
                    <a:pt x="1621" y="10"/>
                  </a:cubicBezTo>
                  <a:cubicBezTo>
                    <a:pt x="1233" y="284"/>
                    <a:pt x="845" y="535"/>
                    <a:pt x="525" y="923"/>
                  </a:cubicBezTo>
                  <a:cubicBezTo>
                    <a:pt x="206" y="1288"/>
                    <a:pt x="0" y="1790"/>
                    <a:pt x="69" y="2292"/>
                  </a:cubicBezTo>
                  <a:cubicBezTo>
                    <a:pt x="92" y="2543"/>
                    <a:pt x="183" y="2794"/>
                    <a:pt x="365" y="2977"/>
                  </a:cubicBezTo>
                  <a:cubicBezTo>
                    <a:pt x="525" y="3182"/>
                    <a:pt x="776" y="3296"/>
                    <a:pt x="1027" y="3342"/>
                  </a:cubicBezTo>
                  <a:cubicBezTo>
                    <a:pt x="1069" y="3346"/>
                    <a:pt x="1110" y="3347"/>
                    <a:pt x="1151" y="3347"/>
                  </a:cubicBezTo>
                  <a:cubicBezTo>
                    <a:pt x="1444" y="3347"/>
                    <a:pt x="1727" y="3257"/>
                    <a:pt x="1969" y="3105"/>
                  </a:cubicBezTo>
                  <a:cubicBezTo>
                    <a:pt x="1965" y="3138"/>
                    <a:pt x="1963" y="3172"/>
                    <a:pt x="1963" y="3205"/>
                  </a:cubicBezTo>
                  <a:cubicBezTo>
                    <a:pt x="1963" y="3411"/>
                    <a:pt x="2009" y="3616"/>
                    <a:pt x="2123" y="3799"/>
                  </a:cubicBezTo>
                  <a:cubicBezTo>
                    <a:pt x="2337" y="4163"/>
                    <a:pt x="2752" y="4326"/>
                    <a:pt x="3142" y="4326"/>
                  </a:cubicBezTo>
                  <a:cubicBezTo>
                    <a:pt x="3168" y="4326"/>
                    <a:pt x="3193" y="4325"/>
                    <a:pt x="3219" y="4324"/>
                  </a:cubicBezTo>
                  <a:cubicBezTo>
                    <a:pt x="3630" y="4301"/>
                    <a:pt x="4018" y="4141"/>
                    <a:pt x="4337" y="3913"/>
                  </a:cubicBezTo>
                  <a:cubicBezTo>
                    <a:pt x="4657" y="3662"/>
                    <a:pt x="4908" y="3365"/>
                    <a:pt x="5159" y="3091"/>
                  </a:cubicBezTo>
                  <a:cubicBezTo>
                    <a:pt x="5182" y="3068"/>
                    <a:pt x="5182" y="3023"/>
                    <a:pt x="5159" y="3000"/>
                  </a:cubicBezTo>
                  <a:cubicBezTo>
                    <a:pt x="5136" y="3000"/>
                    <a:pt x="5113" y="3000"/>
                    <a:pt x="5090" y="3023"/>
                  </a:cubicBezTo>
                  <a:cubicBezTo>
                    <a:pt x="4816" y="3296"/>
                    <a:pt x="4543" y="3548"/>
                    <a:pt x="4246" y="3776"/>
                  </a:cubicBezTo>
                  <a:cubicBezTo>
                    <a:pt x="3926" y="3981"/>
                    <a:pt x="3584" y="4118"/>
                    <a:pt x="3219" y="4118"/>
                  </a:cubicBezTo>
                  <a:cubicBezTo>
                    <a:pt x="3193" y="4120"/>
                    <a:pt x="3167" y="4121"/>
                    <a:pt x="3141" y="4121"/>
                  </a:cubicBezTo>
                  <a:cubicBezTo>
                    <a:pt x="2802" y="4121"/>
                    <a:pt x="2475" y="3981"/>
                    <a:pt x="2306" y="3685"/>
                  </a:cubicBezTo>
                  <a:cubicBezTo>
                    <a:pt x="2123" y="3411"/>
                    <a:pt x="2123" y="2977"/>
                    <a:pt x="2374" y="2772"/>
                  </a:cubicBezTo>
                  <a:lnTo>
                    <a:pt x="2364" y="2761"/>
                  </a:lnTo>
                  <a:cubicBezTo>
                    <a:pt x="2367" y="2757"/>
                    <a:pt x="2371" y="2753"/>
                    <a:pt x="2374" y="2749"/>
                  </a:cubicBezTo>
                  <a:cubicBezTo>
                    <a:pt x="2420" y="2703"/>
                    <a:pt x="2420" y="2657"/>
                    <a:pt x="2374" y="2612"/>
                  </a:cubicBezTo>
                  <a:cubicBezTo>
                    <a:pt x="2351" y="2589"/>
                    <a:pt x="2323" y="2578"/>
                    <a:pt x="2294" y="2578"/>
                  </a:cubicBezTo>
                  <a:cubicBezTo>
                    <a:pt x="2266" y="2578"/>
                    <a:pt x="2237" y="2589"/>
                    <a:pt x="2214" y="2612"/>
                  </a:cubicBezTo>
                  <a:cubicBezTo>
                    <a:pt x="2174" y="2646"/>
                    <a:pt x="2138" y="2686"/>
                    <a:pt x="2107" y="2731"/>
                  </a:cubicBezTo>
                  <a:cubicBezTo>
                    <a:pt x="1857" y="2979"/>
                    <a:pt x="1508" y="3143"/>
                    <a:pt x="1162" y="3143"/>
                  </a:cubicBezTo>
                  <a:cubicBezTo>
                    <a:pt x="1125" y="3143"/>
                    <a:pt x="1087" y="3141"/>
                    <a:pt x="1050" y="3137"/>
                  </a:cubicBezTo>
                  <a:cubicBezTo>
                    <a:pt x="845" y="3114"/>
                    <a:pt x="639" y="3023"/>
                    <a:pt x="502" y="2863"/>
                  </a:cubicBezTo>
                  <a:cubicBezTo>
                    <a:pt x="343" y="2703"/>
                    <a:pt x="274" y="2498"/>
                    <a:pt x="229" y="2269"/>
                  </a:cubicBezTo>
                  <a:cubicBezTo>
                    <a:pt x="183" y="1813"/>
                    <a:pt x="343" y="1356"/>
                    <a:pt x="639" y="1014"/>
                  </a:cubicBezTo>
                  <a:cubicBezTo>
                    <a:pt x="936" y="649"/>
                    <a:pt x="1301" y="375"/>
                    <a:pt x="1689" y="101"/>
                  </a:cubicBezTo>
                  <a:cubicBezTo>
                    <a:pt x="1712" y="78"/>
                    <a:pt x="1712" y="55"/>
                    <a:pt x="1712" y="32"/>
                  </a:cubicBezTo>
                  <a:cubicBezTo>
                    <a:pt x="1696" y="16"/>
                    <a:pt x="1669" y="0"/>
                    <a:pt x="1646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2" name="Google Shape;3028;p34"/>
            <p:cNvSpPr>
              <a:spLocks/>
            </p:cNvSpPr>
            <p:nvPr/>
          </p:nvSpPr>
          <p:spPr bwMode="auto">
            <a:xfrm>
              <a:off x="7748436" y="2785981"/>
              <a:ext cx="60192" cy="7276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46"/>
                </a:cxn>
                <a:cxn ang="0">
                  <a:pos x="1027" y="2808"/>
                </a:cxn>
                <a:cxn ang="0">
                  <a:pos x="2032" y="3949"/>
                </a:cxn>
                <a:cxn ang="0">
                  <a:pos x="2512" y="4056"/>
                </a:cxn>
                <a:cxn ang="0">
                  <a:pos x="2808" y="4018"/>
                </a:cxn>
                <a:cxn ang="0">
                  <a:pos x="3356" y="3493"/>
                </a:cxn>
                <a:cxn ang="0">
                  <a:pos x="3310" y="3424"/>
                </a:cxn>
                <a:cxn ang="0">
                  <a:pos x="3241" y="3447"/>
                </a:cxn>
                <a:cxn ang="0">
                  <a:pos x="2762" y="3858"/>
                </a:cxn>
                <a:cxn ang="0">
                  <a:pos x="2547" y="3880"/>
                </a:cxn>
                <a:cxn ang="0">
                  <a:pos x="2123" y="3767"/>
                </a:cxn>
                <a:cxn ang="0">
                  <a:pos x="1210" y="2717"/>
                </a:cxn>
                <a:cxn ang="0">
                  <a:pos x="114" y="46"/>
                </a:cxn>
                <a:cxn ang="0">
                  <a:pos x="46" y="1"/>
                </a:cxn>
              </a:cxnLst>
              <a:rect l="0" t="0" r="r" b="b"/>
              <a:pathLst>
                <a:path w="3356" h="4057" extrusionOk="0">
                  <a:moveTo>
                    <a:pt x="46" y="1"/>
                  </a:moveTo>
                  <a:cubicBezTo>
                    <a:pt x="23" y="1"/>
                    <a:pt x="0" y="23"/>
                    <a:pt x="23" y="46"/>
                  </a:cubicBezTo>
                  <a:cubicBezTo>
                    <a:pt x="160" y="1028"/>
                    <a:pt x="525" y="1964"/>
                    <a:pt x="1027" y="2808"/>
                  </a:cubicBezTo>
                  <a:cubicBezTo>
                    <a:pt x="1279" y="3242"/>
                    <a:pt x="1552" y="3675"/>
                    <a:pt x="2032" y="3949"/>
                  </a:cubicBezTo>
                  <a:cubicBezTo>
                    <a:pt x="2174" y="4021"/>
                    <a:pt x="2344" y="4056"/>
                    <a:pt x="2512" y="4056"/>
                  </a:cubicBezTo>
                  <a:cubicBezTo>
                    <a:pt x="2613" y="4056"/>
                    <a:pt x="2714" y="4043"/>
                    <a:pt x="2808" y="4018"/>
                  </a:cubicBezTo>
                  <a:cubicBezTo>
                    <a:pt x="3059" y="3949"/>
                    <a:pt x="3287" y="3744"/>
                    <a:pt x="3356" y="3493"/>
                  </a:cubicBezTo>
                  <a:cubicBezTo>
                    <a:pt x="3356" y="3470"/>
                    <a:pt x="3333" y="3424"/>
                    <a:pt x="3310" y="3424"/>
                  </a:cubicBezTo>
                  <a:cubicBezTo>
                    <a:pt x="3287" y="3424"/>
                    <a:pt x="3264" y="3424"/>
                    <a:pt x="3241" y="3447"/>
                  </a:cubicBezTo>
                  <a:cubicBezTo>
                    <a:pt x="3173" y="3675"/>
                    <a:pt x="2968" y="3812"/>
                    <a:pt x="2762" y="3858"/>
                  </a:cubicBezTo>
                  <a:cubicBezTo>
                    <a:pt x="2690" y="3872"/>
                    <a:pt x="2618" y="3880"/>
                    <a:pt x="2547" y="3880"/>
                  </a:cubicBezTo>
                  <a:cubicBezTo>
                    <a:pt x="2394" y="3880"/>
                    <a:pt x="2248" y="3845"/>
                    <a:pt x="2123" y="3767"/>
                  </a:cubicBezTo>
                  <a:cubicBezTo>
                    <a:pt x="1712" y="3538"/>
                    <a:pt x="1461" y="3105"/>
                    <a:pt x="1210" y="2717"/>
                  </a:cubicBezTo>
                  <a:cubicBezTo>
                    <a:pt x="708" y="1895"/>
                    <a:pt x="343" y="982"/>
                    <a:pt x="114" y="46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3" name="Google Shape;3029;p34"/>
            <p:cNvSpPr>
              <a:spLocks/>
            </p:cNvSpPr>
            <p:nvPr/>
          </p:nvSpPr>
          <p:spPr bwMode="auto">
            <a:xfrm>
              <a:off x="7513004" y="2668990"/>
              <a:ext cx="67563" cy="40499"/>
            </a:xfrm>
            <a:custGeom>
              <a:avLst/>
              <a:gdLst/>
              <a:ahLst/>
              <a:cxnLst>
                <a:cxn ang="0">
                  <a:pos x="711" y="0"/>
                </a:cxn>
                <a:cxn ang="0">
                  <a:pos x="686" y="17"/>
                </a:cxn>
                <a:cxn ang="0">
                  <a:pos x="24" y="1296"/>
                </a:cxn>
                <a:cxn ang="0">
                  <a:pos x="275" y="2003"/>
                </a:cxn>
                <a:cxn ang="0">
                  <a:pos x="1005" y="2254"/>
                </a:cxn>
                <a:cxn ang="0">
                  <a:pos x="1130" y="2257"/>
                </a:cxn>
                <a:cxn ang="0">
                  <a:pos x="2420" y="2049"/>
                </a:cxn>
                <a:cxn ang="0">
                  <a:pos x="3721" y="1501"/>
                </a:cxn>
                <a:cxn ang="0">
                  <a:pos x="3744" y="1433"/>
                </a:cxn>
                <a:cxn ang="0">
                  <a:pos x="3700" y="1400"/>
                </a:cxn>
                <a:cxn ang="0">
                  <a:pos x="3676" y="1410"/>
                </a:cxn>
                <a:cxn ang="0">
                  <a:pos x="2375" y="1843"/>
                </a:cxn>
                <a:cxn ang="0">
                  <a:pos x="1005" y="2049"/>
                </a:cxn>
                <a:cxn ang="0">
                  <a:pos x="434" y="1843"/>
                </a:cxn>
                <a:cxn ang="0">
                  <a:pos x="206" y="1296"/>
                </a:cxn>
                <a:cxn ang="0">
                  <a:pos x="754" y="86"/>
                </a:cxn>
                <a:cxn ang="0">
                  <a:pos x="754" y="17"/>
                </a:cxn>
                <a:cxn ang="0">
                  <a:pos x="711" y="0"/>
                </a:cxn>
              </a:cxnLst>
              <a:rect l="0" t="0" r="r" b="b"/>
              <a:pathLst>
                <a:path w="3767" h="2258" extrusionOk="0">
                  <a:moveTo>
                    <a:pt x="711" y="0"/>
                  </a:moveTo>
                  <a:cubicBezTo>
                    <a:pt x="697" y="0"/>
                    <a:pt x="686" y="6"/>
                    <a:pt x="686" y="17"/>
                  </a:cubicBezTo>
                  <a:cubicBezTo>
                    <a:pt x="366" y="360"/>
                    <a:pt x="24" y="771"/>
                    <a:pt x="24" y="1296"/>
                  </a:cubicBezTo>
                  <a:cubicBezTo>
                    <a:pt x="1" y="1547"/>
                    <a:pt x="92" y="1821"/>
                    <a:pt x="275" y="2003"/>
                  </a:cubicBezTo>
                  <a:cubicBezTo>
                    <a:pt x="480" y="2186"/>
                    <a:pt x="754" y="2254"/>
                    <a:pt x="1005" y="2254"/>
                  </a:cubicBezTo>
                  <a:cubicBezTo>
                    <a:pt x="1047" y="2256"/>
                    <a:pt x="1089" y="2257"/>
                    <a:pt x="1130" y="2257"/>
                  </a:cubicBezTo>
                  <a:cubicBezTo>
                    <a:pt x="1568" y="2257"/>
                    <a:pt x="2003" y="2153"/>
                    <a:pt x="2420" y="2049"/>
                  </a:cubicBezTo>
                  <a:cubicBezTo>
                    <a:pt x="2877" y="1912"/>
                    <a:pt x="3310" y="1729"/>
                    <a:pt x="3721" y="1501"/>
                  </a:cubicBezTo>
                  <a:cubicBezTo>
                    <a:pt x="3744" y="1478"/>
                    <a:pt x="3767" y="1455"/>
                    <a:pt x="3744" y="1433"/>
                  </a:cubicBezTo>
                  <a:cubicBezTo>
                    <a:pt x="3744" y="1416"/>
                    <a:pt x="3721" y="1400"/>
                    <a:pt x="3700" y="1400"/>
                  </a:cubicBezTo>
                  <a:cubicBezTo>
                    <a:pt x="3691" y="1400"/>
                    <a:pt x="3682" y="1403"/>
                    <a:pt x="3676" y="1410"/>
                  </a:cubicBezTo>
                  <a:cubicBezTo>
                    <a:pt x="3242" y="1592"/>
                    <a:pt x="2808" y="1752"/>
                    <a:pt x="2375" y="1843"/>
                  </a:cubicBezTo>
                  <a:cubicBezTo>
                    <a:pt x="1918" y="1957"/>
                    <a:pt x="1439" y="2049"/>
                    <a:pt x="1005" y="2049"/>
                  </a:cubicBezTo>
                  <a:cubicBezTo>
                    <a:pt x="777" y="2049"/>
                    <a:pt x="571" y="1980"/>
                    <a:pt x="434" y="1843"/>
                  </a:cubicBezTo>
                  <a:cubicBezTo>
                    <a:pt x="275" y="1729"/>
                    <a:pt x="206" y="1501"/>
                    <a:pt x="206" y="1296"/>
                  </a:cubicBezTo>
                  <a:cubicBezTo>
                    <a:pt x="183" y="862"/>
                    <a:pt x="480" y="451"/>
                    <a:pt x="754" y="86"/>
                  </a:cubicBezTo>
                  <a:cubicBezTo>
                    <a:pt x="777" y="63"/>
                    <a:pt x="777" y="40"/>
                    <a:pt x="754" y="17"/>
                  </a:cubicBezTo>
                  <a:cubicBezTo>
                    <a:pt x="743" y="6"/>
                    <a:pt x="725" y="0"/>
                    <a:pt x="711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4" name="Google Shape;3030;p34"/>
            <p:cNvSpPr>
              <a:spLocks/>
            </p:cNvSpPr>
            <p:nvPr/>
          </p:nvSpPr>
          <p:spPr bwMode="auto">
            <a:xfrm>
              <a:off x="7629689" y="3175360"/>
              <a:ext cx="72496" cy="47852"/>
            </a:xfrm>
            <a:custGeom>
              <a:avLst/>
              <a:gdLst/>
              <a:ahLst/>
              <a:cxnLst>
                <a:cxn ang="0">
                  <a:pos x="3995" y="0"/>
                </a:cxn>
                <a:cxn ang="0">
                  <a:pos x="3927" y="46"/>
                </a:cxn>
                <a:cxn ang="0">
                  <a:pos x="2443" y="1986"/>
                </a:cxn>
                <a:cxn ang="0">
                  <a:pos x="554" y="2522"/>
                </a:cxn>
                <a:cxn ang="0">
                  <a:pos x="69" y="2488"/>
                </a:cxn>
                <a:cxn ang="0">
                  <a:pos x="1" y="2534"/>
                </a:cxn>
                <a:cxn ang="0">
                  <a:pos x="47" y="2580"/>
                </a:cxn>
                <a:cxn ang="0">
                  <a:pos x="795" y="2668"/>
                </a:cxn>
                <a:cxn ang="0">
                  <a:pos x="2557" y="2169"/>
                </a:cxn>
                <a:cxn ang="0">
                  <a:pos x="4041" y="69"/>
                </a:cxn>
                <a:cxn ang="0">
                  <a:pos x="3995" y="0"/>
                </a:cxn>
              </a:cxnLst>
              <a:rect l="0" t="0" r="r" b="b"/>
              <a:pathLst>
                <a:path w="4042" h="2668" extrusionOk="0">
                  <a:moveTo>
                    <a:pt x="3995" y="0"/>
                  </a:moveTo>
                  <a:cubicBezTo>
                    <a:pt x="3973" y="0"/>
                    <a:pt x="3950" y="23"/>
                    <a:pt x="3927" y="46"/>
                  </a:cubicBezTo>
                  <a:cubicBezTo>
                    <a:pt x="3676" y="845"/>
                    <a:pt x="3151" y="1530"/>
                    <a:pt x="2443" y="1986"/>
                  </a:cubicBezTo>
                  <a:cubicBezTo>
                    <a:pt x="1892" y="2335"/>
                    <a:pt x="1223" y="2522"/>
                    <a:pt x="554" y="2522"/>
                  </a:cubicBezTo>
                  <a:cubicBezTo>
                    <a:pt x="392" y="2522"/>
                    <a:pt x="230" y="2511"/>
                    <a:pt x="69" y="2488"/>
                  </a:cubicBezTo>
                  <a:cubicBezTo>
                    <a:pt x="47" y="2488"/>
                    <a:pt x="24" y="2488"/>
                    <a:pt x="1" y="2534"/>
                  </a:cubicBezTo>
                  <a:cubicBezTo>
                    <a:pt x="1" y="2557"/>
                    <a:pt x="24" y="2580"/>
                    <a:pt x="47" y="2580"/>
                  </a:cubicBezTo>
                  <a:cubicBezTo>
                    <a:pt x="291" y="2639"/>
                    <a:pt x="543" y="2668"/>
                    <a:pt x="795" y="2668"/>
                  </a:cubicBezTo>
                  <a:cubicBezTo>
                    <a:pt x="1415" y="2668"/>
                    <a:pt x="2038" y="2493"/>
                    <a:pt x="2557" y="2169"/>
                  </a:cubicBezTo>
                  <a:cubicBezTo>
                    <a:pt x="3311" y="1689"/>
                    <a:pt x="3858" y="913"/>
                    <a:pt x="4041" y="69"/>
                  </a:cubicBezTo>
                  <a:cubicBezTo>
                    <a:pt x="4041" y="46"/>
                    <a:pt x="4018" y="23"/>
                    <a:pt x="3995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5" name="Google Shape;3031;p34"/>
            <p:cNvSpPr>
              <a:spLocks/>
            </p:cNvSpPr>
            <p:nvPr/>
          </p:nvSpPr>
          <p:spPr bwMode="auto">
            <a:xfrm>
              <a:off x="7697655" y="2669977"/>
              <a:ext cx="82719" cy="74397"/>
            </a:xfrm>
            <a:custGeom>
              <a:avLst/>
              <a:gdLst/>
              <a:ahLst/>
              <a:cxnLst>
                <a:cxn ang="0">
                  <a:pos x="3869" y="0"/>
                </a:cxn>
                <a:cxn ang="0">
                  <a:pos x="3676" y="31"/>
                </a:cxn>
                <a:cxn ang="0">
                  <a:pos x="3128" y="328"/>
                </a:cxn>
                <a:cxn ang="0">
                  <a:pos x="1" y="3477"/>
                </a:cxn>
                <a:cxn ang="0">
                  <a:pos x="206" y="4048"/>
                </a:cxn>
                <a:cxn ang="0">
                  <a:pos x="1515" y="4148"/>
                </a:cxn>
                <a:cxn ang="0">
                  <a:pos x="3813" y="3843"/>
                </a:cxn>
                <a:cxn ang="0">
                  <a:pos x="4383" y="3569"/>
                </a:cxn>
                <a:cxn ang="0">
                  <a:pos x="4498" y="2998"/>
                </a:cxn>
                <a:cxn ang="0">
                  <a:pos x="4069" y="2807"/>
                </a:cxn>
                <a:cxn ang="0">
                  <a:pos x="3676" y="2861"/>
                </a:cxn>
                <a:cxn ang="0">
                  <a:pos x="594" y="3660"/>
                </a:cxn>
                <a:cxn ang="0">
                  <a:pos x="3950" y="1263"/>
                </a:cxn>
                <a:cxn ang="0">
                  <a:pos x="4315" y="761"/>
                </a:cxn>
                <a:cxn ang="0">
                  <a:pos x="4269" y="168"/>
                </a:cxn>
                <a:cxn ang="0">
                  <a:pos x="3869" y="0"/>
                </a:cxn>
              </a:cxnLst>
              <a:rect l="0" t="0" r="r" b="b"/>
              <a:pathLst>
                <a:path w="4612" h="4148" extrusionOk="0">
                  <a:moveTo>
                    <a:pt x="3869" y="0"/>
                  </a:moveTo>
                  <a:cubicBezTo>
                    <a:pt x="3803" y="0"/>
                    <a:pt x="3737" y="10"/>
                    <a:pt x="3676" y="31"/>
                  </a:cubicBezTo>
                  <a:cubicBezTo>
                    <a:pt x="3470" y="76"/>
                    <a:pt x="3288" y="213"/>
                    <a:pt x="3128" y="328"/>
                  </a:cubicBezTo>
                  <a:cubicBezTo>
                    <a:pt x="1941" y="1218"/>
                    <a:pt x="891" y="2291"/>
                    <a:pt x="1" y="3477"/>
                  </a:cubicBezTo>
                  <a:lnTo>
                    <a:pt x="206" y="4048"/>
                  </a:lnTo>
                  <a:cubicBezTo>
                    <a:pt x="638" y="4114"/>
                    <a:pt x="1076" y="4148"/>
                    <a:pt x="1515" y="4148"/>
                  </a:cubicBezTo>
                  <a:cubicBezTo>
                    <a:pt x="2284" y="4148"/>
                    <a:pt x="3057" y="4046"/>
                    <a:pt x="3813" y="3843"/>
                  </a:cubicBezTo>
                  <a:cubicBezTo>
                    <a:pt x="4018" y="3797"/>
                    <a:pt x="4224" y="3729"/>
                    <a:pt x="4383" y="3569"/>
                  </a:cubicBezTo>
                  <a:cubicBezTo>
                    <a:pt x="4543" y="3432"/>
                    <a:pt x="4612" y="3181"/>
                    <a:pt x="4498" y="2998"/>
                  </a:cubicBezTo>
                  <a:cubicBezTo>
                    <a:pt x="4405" y="2853"/>
                    <a:pt x="4245" y="2807"/>
                    <a:pt x="4069" y="2807"/>
                  </a:cubicBezTo>
                  <a:cubicBezTo>
                    <a:pt x="3939" y="2807"/>
                    <a:pt x="3802" y="2832"/>
                    <a:pt x="3676" y="2861"/>
                  </a:cubicBezTo>
                  <a:cubicBezTo>
                    <a:pt x="2649" y="3135"/>
                    <a:pt x="1622" y="3386"/>
                    <a:pt x="594" y="3660"/>
                  </a:cubicBezTo>
                  <a:cubicBezTo>
                    <a:pt x="1827" y="3044"/>
                    <a:pt x="2968" y="2245"/>
                    <a:pt x="3950" y="1263"/>
                  </a:cubicBezTo>
                  <a:cubicBezTo>
                    <a:pt x="4087" y="1104"/>
                    <a:pt x="4246" y="967"/>
                    <a:pt x="4315" y="761"/>
                  </a:cubicBezTo>
                  <a:cubicBezTo>
                    <a:pt x="4406" y="579"/>
                    <a:pt x="4383" y="328"/>
                    <a:pt x="4269" y="168"/>
                  </a:cubicBezTo>
                  <a:cubicBezTo>
                    <a:pt x="4173" y="56"/>
                    <a:pt x="4022" y="0"/>
                    <a:pt x="3869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6" name="Google Shape;3032;p34"/>
            <p:cNvSpPr>
              <a:spLocks/>
            </p:cNvSpPr>
            <p:nvPr/>
          </p:nvSpPr>
          <p:spPr bwMode="auto">
            <a:xfrm>
              <a:off x="7600629" y="2895439"/>
              <a:ext cx="109371" cy="107667"/>
            </a:xfrm>
            <a:custGeom>
              <a:avLst/>
              <a:gdLst/>
              <a:ahLst/>
              <a:cxnLst>
                <a:cxn ang="0">
                  <a:pos x="2292" y="0"/>
                </a:cxn>
                <a:cxn ang="0">
                  <a:pos x="2009" y="39"/>
                </a:cxn>
                <a:cxn ang="0">
                  <a:pos x="3561" y="4900"/>
                </a:cxn>
                <a:cxn ang="0">
                  <a:pos x="5506" y="6003"/>
                </a:cxn>
                <a:cxn ang="0">
                  <a:pos x="5981" y="4969"/>
                </a:cxn>
                <a:cxn ang="0">
                  <a:pos x="2292" y="0"/>
                </a:cxn>
              </a:cxnLst>
              <a:rect l="0" t="0" r="r" b="b"/>
              <a:pathLst>
                <a:path w="6098" h="6003" extrusionOk="0">
                  <a:moveTo>
                    <a:pt x="2292" y="0"/>
                  </a:moveTo>
                  <a:cubicBezTo>
                    <a:pt x="2198" y="0"/>
                    <a:pt x="2104" y="12"/>
                    <a:pt x="2009" y="39"/>
                  </a:cubicBezTo>
                  <a:cubicBezTo>
                    <a:pt x="0" y="609"/>
                    <a:pt x="3059" y="4398"/>
                    <a:pt x="3561" y="4900"/>
                  </a:cubicBezTo>
                  <a:cubicBezTo>
                    <a:pt x="3865" y="5218"/>
                    <a:pt x="4882" y="6003"/>
                    <a:pt x="5506" y="6003"/>
                  </a:cubicBezTo>
                  <a:cubicBezTo>
                    <a:pt x="5868" y="6003"/>
                    <a:pt x="6098" y="5739"/>
                    <a:pt x="5981" y="4969"/>
                  </a:cubicBezTo>
                  <a:cubicBezTo>
                    <a:pt x="5981" y="4969"/>
                    <a:pt x="4179" y="0"/>
                    <a:pt x="2292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7" name="Google Shape;3033;p34"/>
            <p:cNvSpPr>
              <a:spLocks/>
            </p:cNvSpPr>
            <p:nvPr/>
          </p:nvSpPr>
          <p:spPr bwMode="auto">
            <a:xfrm>
              <a:off x="7308513" y="2832638"/>
              <a:ext cx="148399" cy="68568"/>
            </a:xfrm>
            <a:custGeom>
              <a:avLst/>
              <a:gdLst/>
              <a:ahLst/>
              <a:cxnLst>
                <a:cxn ang="0">
                  <a:pos x="5912" y="1"/>
                </a:cxn>
                <a:cxn ang="0">
                  <a:pos x="901" y="2490"/>
                </a:cxn>
                <a:cxn ang="0">
                  <a:pos x="1811" y="3822"/>
                </a:cxn>
                <a:cxn ang="0">
                  <a:pos x="3001" y="3699"/>
                </a:cxn>
                <a:cxn ang="0">
                  <a:pos x="6881" y="367"/>
                </a:cxn>
                <a:cxn ang="0">
                  <a:pos x="5912" y="1"/>
                </a:cxn>
              </a:cxnLst>
              <a:rect l="0" t="0" r="r" b="b"/>
              <a:pathLst>
                <a:path w="8274" h="3823" extrusionOk="0">
                  <a:moveTo>
                    <a:pt x="5912" y="1"/>
                  </a:moveTo>
                  <a:cubicBezTo>
                    <a:pt x="4032" y="1"/>
                    <a:pt x="901" y="2490"/>
                    <a:pt x="901" y="2490"/>
                  </a:cubicBezTo>
                  <a:cubicBezTo>
                    <a:pt x="0" y="3571"/>
                    <a:pt x="897" y="3822"/>
                    <a:pt x="1811" y="3822"/>
                  </a:cubicBezTo>
                  <a:cubicBezTo>
                    <a:pt x="2286" y="3822"/>
                    <a:pt x="2767" y="3754"/>
                    <a:pt x="3001" y="3699"/>
                  </a:cubicBezTo>
                  <a:cubicBezTo>
                    <a:pt x="3686" y="3540"/>
                    <a:pt x="8274" y="1896"/>
                    <a:pt x="6881" y="367"/>
                  </a:cubicBezTo>
                  <a:cubicBezTo>
                    <a:pt x="6638" y="108"/>
                    <a:pt x="6302" y="1"/>
                    <a:pt x="5912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8" name="Google Shape;3034;p34"/>
            <p:cNvSpPr>
              <a:spLocks/>
            </p:cNvSpPr>
            <p:nvPr/>
          </p:nvSpPr>
          <p:spPr bwMode="auto">
            <a:xfrm>
              <a:off x="7426203" y="3017309"/>
              <a:ext cx="61429" cy="61429"/>
            </a:xfrm>
            <a:custGeom>
              <a:avLst/>
              <a:gdLst/>
              <a:ahLst/>
              <a:cxnLst>
                <a:cxn ang="0">
                  <a:pos x="1462" y="0"/>
                </a:cxn>
                <a:cxn ang="0">
                  <a:pos x="708" y="663"/>
                </a:cxn>
                <a:cxn ang="0">
                  <a:pos x="2260" y="3425"/>
                </a:cxn>
                <a:cxn ang="0">
                  <a:pos x="3425" y="914"/>
                </a:cxn>
                <a:cxn ang="0">
                  <a:pos x="1462" y="0"/>
                </a:cxn>
              </a:cxnLst>
              <a:rect l="0" t="0" r="r" b="b"/>
              <a:pathLst>
                <a:path w="3425" h="3425" extrusionOk="0">
                  <a:moveTo>
                    <a:pt x="1462" y="0"/>
                  </a:moveTo>
                  <a:cubicBezTo>
                    <a:pt x="1185" y="0"/>
                    <a:pt x="929" y="172"/>
                    <a:pt x="708" y="663"/>
                  </a:cubicBezTo>
                  <a:cubicBezTo>
                    <a:pt x="1" y="2261"/>
                    <a:pt x="2260" y="3425"/>
                    <a:pt x="2260" y="3425"/>
                  </a:cubicBezTo>
                  <a:lnTo>
                    <a:pt x="3425" y="914"/>
                  </a:lnTo>
                  <a:cubicBezTo>
                    <a:pt x="2781" y="835"/>
                    <a:pt x="2072" y="0"/>
                    <a:pt x="1462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49" name="Google Shape;3035;p34"/>
            <p:cNvSpPr>
              <a:spLocks/>
            </p:cNvSpPr>
            <p:nvPr/>
          </p:nvSpPr>
          <p:spPr bwMode="auto">
            <a:xfrm>
              <a:off x="7433988" y="2945252"/>
              <a:ext cx="81479" cy="134566"/>
            </a:xfrm>
            <a:custGeom>
              <a:avLst/>
              <a:gdLst/>
              <a:ahLst/>
              <a:cxnLst>
                <a:cxn ang="0">
                  <a:pos x="4474" y="1"/>
                </a:cxn>
                <a:cxn ang="0">
                  <a:pos x="4406" y="69"/>
                </a:cxn>
                <a:cxn ang="0">
                  <a:pos x="3858" y="2991"/>
                </a:cxn>
                <a:cxn ang="0">
                  <a:pos x="3379" y="4360"/>
                </a:cxn>
                <a:cxn ang="0">
                  <a:pos x="3030" y="4773"/>
                </a:cxn>
                <a:cxn ang="0">
                  <a:pos x="3013" y="4771"/>
                </a:cxn>
                <a:cxn ang="0">
                  <a:pos x="2374" y="4520"/>
                </a:cxn>
                <a:cxn ang="0">
                  <a:pos x="1758" y="4132"/>
                </a:cxn>
                <a:cxn ang="0">
                  <a:pos x="1029" y="3878"/>
                </a:cxn>
                <a:cxn ang="0">
                  <a:pos x="959" y="3881"/>
                </a:cxn>
                <a:cxn ang="0">
                  <a:pos x="274" y="4383"/>
                </a:cxn>
                <a:cxn ang="0">
                  <a:pos x="115" y="4748"/>
                </a:cxn>
                <a:cxn ang="0">
                  <a:pos x="46" y="4931"/>
                </a:cxn>
                <a:cxn ang="0">
                  <a:pos x="23" y="5136"/>
                </a:cxn>
                <a:cxn ang="0">
                  <a:pos x="46" y="5547"/>
                </a:cxn>
                <a:cxn ang="0">
                  <a:pos x="160" y="5935"/>
                </a:cxn>
                <a:cxn ang="0">
                  <a:pos x="571" y="6574"/>
                </a:cxn>
                <a:cxn ang="0">
                  <a:pos x="1781" y="7487"/>
                </a:cxn>
                <a:cxn ang="0">
                  <a:pos x="1827" y="7502"/>
                </a:cxn>
                <a:cxn ang="0">
                  <a:pos x="1872" y="7464"/>
                </a:cxn>
                <a:cxn ang="0">
                  <a:pos x="1849" y="7396"/>
                </a:cxn>
                <a:cxn ang="0">
                  <a:pos x="731" y="6437"/>
                </a:cxn>
                <a:cxn ang="0">
                  <a:pos x="274" y="5159"/>
                </a:cxn>
                <a:cxn ang="0">
                  <a:pos x="982" y="4178"/>
                </a:cxn>
                <a:cxn ang="0">
                  <a:pos x="1046" y="4174"/>
                </a:cxn>
                <a:cxn ang="0">
                  <a:pos x="1598" y="4383"/>
                </a:cxn>
                <a:cxn ang="0">
                  <a:pos x="2237" y="4771"/>
                </a:cxn>
                <a:cxn ang="0">
                  <a:pos x="2991" y="5068"/>
                </a:cxn>
                <a:cxn ang="0">
                  <a:pos x="3424" y="4840"/>
                </a:cxn>
                <a:cxn ang="0">
                  <a:pos x="3630" y="4497"/>
                </a:cxn>
                <a:cxn ang="0">
                  <a:pos x="4086" y="3036"/>
                </a:cxn>
                <a:cxn ang="0">
                  <a:pos x="4543" y="69"/>
                </a:cxn>
                <a:cxn ang="0">
                  <a:pos x="4474" y="1"/>
                </a:cxn>
              </a:cxnLst>
              <a:rect l="0" t="0" r="r" b="b"/>
              <a:pathLst>
                <a:path w="4543" h="7503" extrusionOk="0">
                  <a:moveTo>
                    <a:pt x="4474" y="1"/>
                  </a:moveTo>
                  <a:cubicBezTo>
                    <a:pt x="4451" y="1"/>
                    <a:pt x="4429" y="23"/>
                    <a:pt x="4406" y="69"/>
                  </a:cubicBezTo>
                  <a:cubicBezTo>
                    <a:pt x="4269" y="1051"/>
                    <a:pt x="4086" y="2032"/>
                    <a:pt x="3858" y="2991"/>
                  </a:cubicBezTo>
                  <a:cubicBezTo>
                    <a:pt x="3721" y="3447"/>
                    <a:pt x="3584" y="3949"/>
                    <a:pt x="3379" y="4360"/>
                  </a:cubicBezTo>
                  <a:cubicBezTo>
                    <a:pt x="3292" y="4556"/>
                    <a:pt x="3142" y="4773"/>
                    <a:pt x="3030" y="4773"/>
                  </a:cubicBezTo>
                  <a:cubicBezTo>
                    <a:pt x="3024" y="4773"/>
                    <a:pt x="3019" y="4772"/>
                    <a:pt x="3013" y="4771"/>
                  </a:cubicBezTo>
                  <a:cubicBezTo>
                    <a:pt x="2808" y="4771"/>
                    <a:pt x="2580" y="4634"/>
                    <a:pt x="2374" y="4520"/>
                  </a:cubicBezTo>
                  <a:cubicBezTo>
                    <a:pt x="2169" y="4383"/>
                    <a:pt x="1963" y="4246"/>
                    <a:pt x="1758" y="4132"/>
                  </a:cubicBezTo>
                  <a:cubicBezTo>
                    <a:pt x="1547" y="4005"/>
                    <a:pt x="1316" y="3878"/>
                    <a:pt x="1029" y="3878"/>
                  </a:cubicBezTo>
                  <a:cubicBezTo>
                    <a:pt x="1006" y="3878"/>
                    <a:pt x="983" y="3879"/>
                    <a:pt x="959" y="3881"/>
                  </a:cubicBezTo>
                  <a:cubicBezTo>
                    <a:pt x="640" y="3904"/>
                    <a:pt x="411" y="4155"/>
                    <a:pt x="274" y="4383"/>
                  </a:cubicBezTo>
                  <a:cubicBezTo>
                    <a:pt x="229" y="4497"/>
                    <a:pt x="160" y="4611"/>
                    <a:pt x="115" y="4748"/>
                  </a:cubicBezTo>
                  <a:lnTo>
                    <a:pt x="46" y="4931"/>
                  </a:lnTo>
                  <a:cubicBezTo>
                    <a:pt x="46" y="4999"/>
                    <a:pt x="46" y="5068"/>
                    <a:pt x="23" y="5136"/>
                  </a:cubicBezTo>
                  <a:cubicBezTo>
                    <a:pt x="0" y="5273"/>
                    <a:pt x="23" y="5410"/>
                    <a:pt x="46" y="5547"/>
                  </a:cubicBezTo>
                  <a:cubicBezTo>
                    <a:pt x="69" y="5661"/>
                    <a:pt x="92" y="5798"/>
                    <a:pt x="160" y="5935"/>
                  </a:cubicBezTo>
                  <a:cubicBezTo>
                    <a:pt x="252" y="6163"/>
                    <a:pt x="411" y="6392"/>
                    <a:pt x="571" y="6574"/>
                  </a:cubicBezTo>
                  <a:cubicBezTo>
                    <a:pt x="913" y="6962"/>
                    <a:pt x="1347" y="7259"/>
                    <a:pt x="1781" y="7487"/>
                  </a:cubicBezTo>
                  <a:cubicBezTo>
                    <a:pt x="1800" y="7497"/>
                    <a:pt x="1815" y="7502"/>
                    <a:pt x="1827" y="7502"/>
                  </a:cubicBezTo>
                  <a:cubicBezTo>
                    <a:pt x="1845" y="7502"/>
                    <a:pt x="1859" y="7491"/>
                    <a:pt x="1872" y="7464"/>
                  </a:cubicBezTo>
                  <a:cubicBezTo>
                    <a:pt x="1895" y="7442"/>
                    <a:pt x="1872" y="7396"/>
                    <a:pt x="1849" y="7396"/>
                  </a:cubicBezTo>
                  <a:cubicBezTo>
                    <a:pt x="1416" y="7145"/>
                    <a:pt x="1028" y="6825"/>
                    <a:pt x="731" y="6437"/>
                  </a:cubicBezTo>
                  <a:cubicBezTo>
                    <a:pt x="434" y="6072"/>
                    <a:pt x="206" y="5616"/>
                    <a:pt x="274" y="5159"/>
                  </a:cubicBezTo>
                  <a:cubicBezTo>
                    <a:pt x="343" y="4748"/>
                    <a:pt x="594" y="4200"/>
                    <a:pt x="982" y="4178"/>
                  </a:cubicBezTo>
                  <a:cubicBezTo>
                    <a:pt x="1003" y="4175"/>
                    <a:pt x="1024" y="4174"/>
                    <a:pt x="1046" y="4174"/>
                  </a:cubicBezTo>
                  <a:cubicBezTo>
                    <a:pt x="1230" y="4174"/>
                    <a:pt x="1414" y="4260"/>
                    <a:pt x="1598" y="4383"/>
                  </a:cubicBezTo>
                  <a:cubicBezTo>
                    <a:pt x="1804" y="4497"/>
                    <a:pt x="2009" y="4634"/>
                    <a:pt x="2237" y="4771"/>
                  </a:cubicBezTo>
                  <a:cubicBezTo>
                    <a:pt x="2443" y="4908"/>
                    <a:pt x="2694" y="5045"/>
                    <a:pt x="2991" y="5068"/>
                  </a:cubicBezTo>
                  <a:cubicBezTo>
                    <a:pt x="3196" y="5068"/>
                    <a:pt x="3333" y="4931"/>
                    <a:pt x="3424" y="4840"/>
                  </a:cubicBezTo>
                  <a:cubicBezTo>
                    <a:pt x="3516" y="4725"/>
                    <a:pt x="3584" y="4611"/>
                    <a:pt x="3630" y="4497"/>
                  </a:cubicBezTo>
                  <a:cubicBezTo>
                    <a:pt x="3858" y="4018"/>
                    <a:pt x="3972" y="3538"/>
                    <a:pt x="4086" y="3036"/>
                  </a:cubicBezTo>
                  <a:cubicBezTo>
                    <a:pt x="4314" y="2055"/>
                    <a:pt x="4451" y="1073"/>
                    <a:pt x="4543" y="69"/>
                  </a:cubicBezTo>
                  <a:cubicBezTo>
                    <a:pt x="4543" y="46"/>
                    <a:pt x="4520" y="23"/>
                    <a:pt x="447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0" name="Google Shape;3036;p34"/>
            <p:cNvSpPr>
              <a:spLocks/>
            </p:cNvSpPr>
            <p:nvPr/>
          </p:nvSpPr>
          <p:spPr bwMode="auto">
            <a:xfrm>
              <a:off x="7438490" y="3086011"/>
              <a:ext cx="85589" cy="55062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rgbClr val="F1583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1" name="Google Shape;3037;p34"/>
            <p:cNvSpPr>
              <a:spLocks/>
            </p:cNvSpPr>
            <p:nvPr/>
          </p:nvSpPr>
          <p:spPr bwMode="auto">
            <a:xfrm>
              <a:off x="7444620" y="3090949"/>
              <a:ext cx="33181" cy="24891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" y="571"/>
                </a:cxn>
                <a:cxn ang="0">
                  <a:pos x="549" y="2032"/>
                </a:cxn>
                <a:cxn ang="0">
                  <a:pos x="908" y="2091"/>
                </a:cxn>
                <a:cxn ang="0">
                  <a:pos x="1758" y="1827"/>
                </a:cxn>
                <a:cxn ang="0">
                  <a:pos x="1416" y="1"/>
                </a:cxn>
              </a:cxnLst>
              <a:rect l="0" t="0" r="r" b="b"/>
              <a:pathLst>
                <a:path w="1850" h="2092" extrusionOk="0">
                  <a:moveTo>
                    <a:pt x="1416" y="1"/>
                  </a:moveTo>
                  <a:lnTo>
                    <a:pt x="1" y="571"/>
                  </a:lnTo>
                  <a:cubicBezTo>
                    <a:pt x="1" y="571"/>
                    <a:pt x="229" y="1895"/>
                    <a:pt x="549" y="2032"/>
                  </a:cubicBezTo>
                  <a:cubicBezTo>
                    <a:pt x="644" y="2073"/>
                    <a:pt x="771" y="2091"/>
                    <a:pt x="908" y="2091"/>
                  </a:cubicBezTo>
                  <a:cubicBezTo>
                    <a:pt x="1232" y="2091"/>
                    <a:pt x="1614" y="1987"/>
                    <a:pt x="1758" y="1827"/>
                  </a:cubicBezTo>
                  <a:cubicBezTo>
                    <a:pt x="1850" y="1736"/>
                    <a:pt x="1416" y="1"/>
                    <a:pt x="141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2" name="Google Shape;3038;p34"/>
            <p:cNvSpPr>
              <a:spLocks/>
            </p:cNvSpPr>
            <p:nvPr/>
          </p:nvSpPr>
          <p:spPr bwMode="auto">
            <a:xfrm>
              <a:off x="7481069" y="3084701"/>
              <a:ext cx="30724" cy="23273"/>
            </a:xfrm>
            <a:custGeom>
              <a:avLst/>
              <a:gdLst/>
              <a:ahLst/>
              <a:cxnLst>
                <a:cxn ang="0">
                  <a:pos x="1301" y="1"/>
                </a:cxn>
                <a:cxn ang="0">
                  <a:pos x="0" y="549"/>
                </a:cxn>
                <a:cxn ang="0">
                  <a:pos x="503" y="1895"/>
                </a:cxn>
                <a:cxn ang="0">
                  <a:pos x="843" y="1955"/>
                </a:cxn>
                <a:cxn ang="0">
                  <a:pos x="1621" y="1713"/>
                </a:cxn>
                <a:cxn ang="0">
                  <a:pos x="1301" y="1"/>
                </a:cxn>
              </a:cxnLst>
              <a:rect l="0" t="0" r="r" b="b"/>
              <a:pathLst>
                <a:path w="1713" h="1956" extrusionOk="0">
                  <a:moveTo>
                    <a:pt x="1301" y="1"/>
                  </a:moveTo>
                  <a:lnTo>
                    <a:pt x="0" y="549"/>
                  </a:lnTo>
                  <a:cubicBezTo>
                    <a:pt x="0" y="549"/>
                    <a:pt x="206" y="1781"/>
                    <a:pt x="503" y="1895"/>
                  </a:cubicBezTo>
                  <a:cubicBezTo>
                    <a:pt x="592" y="1937"/>
                    <a:pt x="713" y="1955"/>
                    <a:pt x="843" y="1955"/>
                  </a:cubicBezTo>
                  <a:cubicBezTo>
                    <a:pt x="1143" y="1955"/>
                    <a:pt x="1493" y="1856"/>
                    <a:pt x="1621" y="1713"/>
                  </a:cubicBezTo>
                  <a:cubicBezTo>
                    <a:pt x="1712" y="16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3" name="Google Shape;3039;p34"/>
            <p:cNvSpPr>
              <a:spLocks/>
            </p:cNvSpPr>
            <p:nvPr/>
          </p:nvSpPr>
          <p:spPr bwMode="auto">
            <a:xfrm>
              <a:off x="7420068" y="2585758"/>
              <a:ext cx="291507" cy="144955"/>
            </a:xfrm>
            <a:custGeom>
              <a:avLst/>
              <a:gdLst/>
              <a:ahLst/>
              <a:cxnLst>
                <a:cxn ang="0">
                  <a:pos x="16252" y="8081"/>
                </a:cxn>
                <a:cxn ang="0">
                  <a:pos x="11276" y="2101"/>
                </a:cxn>
                <a:cxn ang="0">
                  <a:pos x="3744" y="138"/>
                </a:cxn>
                <a:cxn ang="0">
                  <a:pos x="913" y="1119"/>
                </a:cxn>
                <a:cxn ang="0">
                  <a:pos x="776" y="3836"/>
                </a:cxn>
              </a:cxnLst>
              <a:rect l="0" t="0" r="r" b="b"/>
              <a:pathLst>
                <a:path w="16253" h="8082" fill="none" extrusionOk="0">
                  <a:moveTo>
                    <a:pt x="16252" y="8081"/>
                  </a:moveTo>
                  <a:cubicBezTo>
                    <a:pt x="15271" y="5639"/>
                    <a:pt x="13490" y="3516"/>
                    <a:pt x="11276" y="2101"/>
                  </a:cubicBezTo>
                  <a:cubicBezTo>
                    <a:pt x="9062" y="686"/>
                    <a:pt x="6391" y="1"/>
                    <a:pt x="3744" y="138"/>
                  </a:cubicBezTo>
                  <a:cubicBezTo>
                    <a:pt x="2739" y="184"/>
                    <a:pt x="1644" y="412"/>
                    <a:pt x="913" y="1119"/>
                  </a:cubicBezTo>
                  <a:cubicBezTo>
                    <a:pt x="183" y="1827"/>
                    <a:pt x="0" y="3174"/>
                    <a:pt x="776" y="383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4" name="Google Shape;3040;p34"/>
            <p:cNvSpPr>
              <a:spLocks/>
            </p:cNvSpPr>
            <p:nvPr/>
          </p:nvSpPr>
          <p:spPr bwMode="auto">
            <a:xfrm>
              <a:off x="7180545" y="3540128"/>
              <a:ext cx="1451259" cy="807371"/>
            </a:xfrm>
            <a:custGeom>
              <a:avLst/>
              <a:gdLst/>
              <a:ahLst/>
              <a:cxnLst>
                <a:cxn ang="0">
                  <a:pos x="14857" y="0"/>
                </a:cxn>
                <a:cxn ang="0">
                  <a:pos x="13650" y="322"/>
                </a:cxn>
                <a:cxn ang="0">
                  <a:pos x="11413" y="6713"/>
                </a:cxn>
                <a:cxn ang="0">
                  <a:pos x="663" y="39011"/>
                </a:cxn>
                <a:cxn ang="0">
                  <a:pos x="183" y="42595"/>
                </a:cxn>
                <a:cxn ang="0">
                  <a:pos x="2466" y="45014"/>
                </a:cxn>
                <a:cxn ang="0">
                  <a:pos x="79136" y="3883"/>
                </a:cxn>
                <a:cxn ang="0">
                  <a:pos x="79243" y="3893"/>
                </a:cxn>
                <a:cxn ang="0">
                  <a:pos x="80277" y="984"/>
                </a:cxn>
                <a:cxn ang="0">
                  <a:pos x="79245" y="617"/>
                </a:cxn>
                <a:cxn ang="0">
                  <a:pos x="77104" y="870"/>
                </a:cxn>
                <a:cxn ang="0">
                  <a:pos x="52773" y="710"/>
                </a:cxn>
                <a:cxn ang="0">
                  <a:pos x="18010" y="482"/>
                </a:cxn>
                <a:cxn ang="0">
                  <a:pos x="14857" y="0"/>
                </a:cxn>
              </a:cxnLst>
              <a:rect l="0" t="0" r="r" b="b"/>
              <a:pathLst>
                <a:path w="80915" h="45015" extrusionOk="0">
                  <a:moveTo>
                    <a:pt x="14857" y="0"/>
                  </a:moveTo>
                  <a:cubicBezTo>
                    <a:pt x="14431" y="0"/>
                    <a:pt x="14024" y="84"/>
                    <a:pt x="13650" y="322"/>
                  </a:cubicBezTo>
                  <a:cubicBezTo>
                    <a:pt x="12075" y="1304"/>
                    <a:pt x="12007" y="4910"/>
                    <a:pt x="11413" y="6713"/>
                  </a:cubicBezTo>
                  <a:cubicBezTo>
                    <a:pt x="7853" y="17669"/>
                    <a:pt x="3904" y="27964"/>
                    <a:pt x="663" y="39011"/>
                  </a:cubicBezTo>
                  <a:cubicBezTo>
                    <a:pt x="343" y="40175"/>
                    <a:pt x="1" y="41385"/>
                    <a:pt x="183" y="42595"/>
                  </a:cubicBezTo>
                  <a:cubicBezTo>
                    <a:pt x="389" y="43782"/>
                    <a:pt x="1302" y="44968"/>
                    <a:pt x="2466" y="45014"/>
                  </a:cubicBezTo>
                  <a:lnTo>
                    <a:pt x="79136" y="3883"/>
                  </a:lnTo>
                  <a:cubicBezTo>
                    <a:pt x="79172" y="3890"/>
                    <a:pt x="79208" y="3893"/>
                    <a:pt x="79243" y="3893"/>
                  </a:cubicBezTo>
                  <a:cubicBezTo>
                    <a:pt x="80156" y="3893"/>
                    <a:pt x="80914" y="1709"/>
                    <a:pt x="80277" y="984"/>
                  </a:cubicBezTo>
                  <a:cubicBezTo>
                    <a:pt x="80023" y="705"/>
                    <a:pt x="79656" y="617"/>
                    <a:pt x="79245" y="617"/>
                  </a:cubicBezTo>
                  <a:cubicBezTo>
                    <a:pt x="78547" y="617"/>
                    <a:pt x="77722" y="870"/>
                    <a:pt x="77104" y="870"/>
                  </a:cubicBezTo>
                  <a:cubicBezTo>
                    <a:pt x="69001" y="802"/>
                    <a:pt x="60876" y="756"/>
                    <a:pt x="52773" y="710"/>
                  </a:cubicBezTo>
                  <a:cubicBezTo>
                    <a:pt x="41177" y="619"/>
                    <a:pt x="29605" y="550"/>
                    <a:pt x="18010" y="482"/>
                  </a:cubicBezTo>
                  <a:cubicBezTo>
                    <a:pt x="16968" y="466"/>
                    <a:pt x="15859" y="0"/>
                    <a:pt x="1485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5" name="Google Shape;3041;p34"/>
            <p:cNvSpPr>
              <a:spLocks/>
            </p:cNvSpPr>
            <p:nvPr/>
          </p:nvSpPr>
          <p:spPr bwMode="auto">
            <a:xfrm>
              <a:off x="7189963" y="3556272"/>
              <a:ext cx="1492224" cy="787947"/>
            </a:xfrm>
            <a:custGeom>
              <a:avLst/>
              <a:gdLst/>
              <a:ahLst/>
              <a:cxnLst>
                <a:cxn ang="0">
                  <a:pos x="23341" y="1"/>
                </a:cxn>
                <a:cxn ang="0">
                  <a:pos x="15613" y="586"/>
                </a:cxn>
                <a:cxn ang="0">
                  <a:pos x="11002" y="10036"/>
                </a:cxn>
                <a:cxn ang="0">
                  <a:pos x="1187" y="37997"/>
                </a:cxn>
                <a:cxn ang="0">
                  <a:pos x="1804" y="43931"/>
                </a:cxn>
                <a:cxn ang="0">
                  <a:pos x="74502" y="18002"/>
                </a:cxn>
                <a:cxn ang="0">
                  <a:pos x="81738" y="5288"/>
                </a:cxn>
                <a:cxn ang="0">
                  <a:pos x="82742" y="1203"/>
                </a:cxn>
                <a:cxn ang="0">
                  <a:pos x="81310" y="505"/>
                </a:cxn>
                <a:cxn ang="0">
                  <a:pos x="78930" y="723"/>
                </a:cxn>
                <a:cxn ang="0">
                  <a:pos x="25314" y="16"/>
                </a:cxn>
                <a:cxn ang="0">
                  <a:pos x="23341" y="1"/>
                </a:cxn>
              </a:cxnLst>
              <a:rect l="0" t="0" r="r" b="b"/>
              <a:pathLst>
                <a:path w="83199" h="43932" extrusionOk="0">
                  <a:moveTo>
                    <a:pt x="23341" y="1"/>
                  </a:moveTo>
                  <a:cubicBezTo>
                    <a:pt x="20533" y="1"/>
                    <a:pt x="17488" y="108"/>
                    <a:pt x="15613" y="586"/>
                  </a:cubicBezTo>
                  <a:cubicBezTo>
                    <a:pt x="12486" y="1362"/>
                    <a:pt x="12098" y="6955"/>
                    <a:pt x="11002" y="10036"/>
                  </a:cubicBezTo>
                  <a:cubicBezTo>
                    <a:pt x="7738" y="19349"/>
                    <a:pt x="4452" y="28684"/>
                    <a:pt x="1187" y="37997"/>
                  </a:cubicBezTo>
                  <a:cubicBezTo>
                    <a:pt x="480" y="40028"/>
                    <a:pt x="1" y="42790"/>
                    <a:pt x="1804" y="43931"/>
                  </a:cubicBezTo>
                  <a:lnTo>
                    <a:pt x="74502" y="18002"/>
                  </a:lnTo>
                  <a:lnTo>
                    <a:pt x="81738" y="5288"/>
                  </a:lnTo>
                  <a:cubicBezTo>
                    <a:pt x="82286" y="4307"/>
                    <a:pt x="83199" y="2230"/>
                    <a:pt x="82742" y="1203"/>
                  </a:cubicBezTo>
                  <a:cubicBezTo>
                    <a:pt x="82484" y="655"/>
                    <a:pt x="81944" y="505"/>
                    <a:pt x="81310" y="505"/>
                  </a:cubicBezTo>
                  <a:cubicBezTo>
                    <a:pt x="80545" y="505"/>
                    <a:pt x="79642" y="723"/>
                    <a:pt x="78930" y="723"/>
                  </a:cubicBezTo>
                  <a:cubicBezTo>
                    <a:pt x="61058" y="472"/>
                    <a:pt x="43186" y="244"/>
                    <a:pt x="25314" y="16"/>
                  </a:cubicBezTo>
                  <a:cubicBezTo>
                    <a:pt x="24683" y="7"/>
                    <a:pt x="24019" y="1"/>
                    <a:pt x="23341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6" name="Google Shape;3042;p34"/>
            <p:cNvSpPr>
              <a:spLocks/>
            </p:cNvSpPr>
            <p:nvPr/>
          </p:nvSpPr>
          <p:spPr bwMode="auto">
            <a:xfrm>
              <a:off x="7196922" y="3574677"/>
              <a:ext cx="1525799" cy="781418"/>
            </a:xfrm>
            <a:custGeom>
              <a:avLst/>
              <a:gdLst/>
              <a:ahLst/>
              <a:cxnLst>
                <a:cxn ang="0">
                  <a:pos x="59145" y="1"/>
                </a:cxn>
                <a:cxn ang="0">
                  <a:pos x="39739" y="62"/>
                </a:cxn>
                <a:cxn ang="0">
                  <a:pos x="36737" y="66"/>
                </a:cxn>
                <a:cxn ang="0">
                  <a:pos x="33407" y="65"/>
                </a:cxn>
                <a:cxn ang="0">
                  <a:pos x="16640" y="633"/>
                </a:cxn>
                <a:cxn ang="0">
                  <a:pos x="11915" y="12000"/>
                </a:cxn>
                <a:cxn ang="0">
                  <a:pos x="2580" y="33319"/>
                </a:cxn>
                <a:cxn ang="0">
                  <a:pos x="2694" y="43567"/>
                </a:cxn>
                <a:cxn ang="0">
                  <a:pos x="79729" y="11064"/>
                </a:cxn>
                <a:cxn ang="0">
                  <a:pos x="83906" y="1478"/>
                </a:cxn>
                <a:cxn ang="0">
                  <a:pos x="72585" y="131"/>
                </a:cxn>
                <a:cxn ang="0">
                  <a:pos x="59145" y="1"/>
                </a:cxn>
              </a:cxnLst>
              <a:rect l="0" t="0" r="r" b="b"/>
              <a:pathLst>
                <a:path w="85071" h="43568" extrusionOk="0">
                  <a:moveTo>
                    <a:pt x="59145" y="1"/>
                  </a:moveTo>
                  <a:cubicBezTo>
                    <a:pt x="52347" y="1"/>
                    <a:pt x="44926" y="50"/>
                    <a:pt x="39739" y="62"/>
                  </a:cubicBezTo>
                  <a:cubicBezTo>
                    <a:pt x="38764" y="65"/>
                    <a:pt x="37758" y="66"/>
                    <a:pt x="36737" y="66"/>
                  </a:cubicBezTo>
                  <a:cubicBezTo>
                    <a:pt x="35638" y="66"/>
                    <a:pt x="34522" y="65"/>
                    <a:pt x="33407" y="65"/>
                  </a:cubicBezTo>
                  <a:cubicBezTo>
                    <a:pt x="25770" y="65"/>
                    <a:pt x="18190" y="99"/>
                    <a:pt x="16640" y="633"/>
                  </a:cubicBezTo>
                  <a:cubicBezTo>
                    <a:pt x="14654" y="1318"/>
                    <a:pt x="13080" y="7777"/>
                    <a:pt x="11915" y="12000"/>
                  </a:cubicBezTo>
                  <a:cubicBezTo>
                    <a:pt x="10751" y="16246"/>
                    <a:pt x="5159" y="28023"/>
                    <a:pt x="2580" y="33319"/>
                  </a:cubicBezTo>
                  <a:cubicBezTo>
                    <a:pt x="1" y="38592"/>
                    <a:pt x="2694" y="43567"/>
                    <a:pt x="2694" y="43567"/>
                  </a:cubicBezTo>
                  <a:lnTo>
                    <a:pt x="79729" y="11064"/>
                  </a:lnTo>
                  <a:cubicBezTo>
                    <a:pt x="79729" y="11064"/>
                    <a:pt x="85071" y="3075"/>
                    <a:pt x="83906" y="1478"/>
                  </a:cubicBezTo>
                  <a:cubicBezTo>
                    <a:pt x="82993" y="245"/>
                    <a:pt x="79935" y="382"/>
                    <a:pt x="72585" y="131"/>
                  </a:cubicBezTo>
                  <a:cubicBezTo>
                    <a:pt x="69399" y="31"/>
                    <a:pt x="64463" y="1"/>
                    <a:pt x="5914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7" name="Google Shape;3043;p34"/>
            <p:cNvSpPr>
              <a:spLocks/>
            </p:cNvSpPr>
            <p:nvPr/>
          </p:nvSpPr>
          <p:spPr bwMode="auto">
            <a:xfrm>
              <a:off x="7170303" y="3588417"/>
              <a:ext cx="1535628" cy="786512"/>
            </a:xfrm>
            <a:custGeom>
              <a:avLst/>
              <a:gdLst/>
              <a:ahLst/>
              <a:cxnLst>
                <a:cxn ang="0">
                  <a:pos x="60956" y="0"/>
                </a:cxn>
                <a:cxn ang="0">
                  <a:pos x="37069" y="50"/>
                </a:cxn>
                <a:cxn ang="0">
                  <a:pos x="34494" y="37"/>
                </a:cxn>
                <a:cxn ang="0">
                  <a:pos x="18741" y="2949"/>
                </a:cxn>
                <a:cxn ang="0">
                  <a:pos x="846" y="39674"/>
                </a:cxn>
                <a:cxn ang="0">
                  <a:pos x="3585" y="43851"/>
                </a:cxn>
                <a:cxn ang="0">
                  <a:pos x="66035" y="43395"/>
                </a:cxn>
                <a:cxn ang="0">
                  <a:pos x="68637" y="41751"/>
                </a:cxn>
                <a:cxn ang="0">
                  <a:pos x="84477" y="6327"/>
                </a:cxn>
                <a:cxn ang="0">
                  <a:pos x="75576" y="95"/>
                </a:cxn>
                <a:cxn ang="0">
                  <a:pos x="60956" y="0"/>
                </a:cxn>
              </a:cxnLst>
              <a:rect l="0" t="0" r="r" b="b"/>
              <a:pathLst>
                <a:path w="85619" h="43852" extrusionOk="0">
                  <a:moveTo>
                    <a:pt x="60956" y="0"/>
                  </a:moveTo>
                  <a:cubicBezTo>
                    <a:pt x="50044" y="0"/>
                    <a:pt x="37069" y="50"/>
                    <a:pt x="37069" y="50"/>
                  </a:cubicBezTo>
                  <a:cubicBezTo>
                    <a:pt x="36165" y="41"/>
                    <a:pt x="35308" y="37"/>
                    <a:pt x="34494" y="37"/>
                  </a:cubicBezTo>
                  <a:cubicBezTo>
                    <a:pt x="24336" y="37"/>
                    <a:pt x="20981" y="730"/>
                    <a:pt x="18741" y="2949"/>
                  </a:cubicBezTo>
                  <a:cubicBezTo>
                    <a:pt x="15408" y="6304"/>
                    <a:pt x="4794" y="30544"/>
                    <a:pt x="846" y="39674"/>
                  </a:cubicBezTo>
                  <a:cubicBezTo>
                    <a:pt x="1" y="41637"/>
                    <a:pt x="1462" y="43851"/>
                    <a:pt x="3585" y="43851"/>
                  </a:cubicBezTo>
                  <a:lnTo>
                    <a:pt x="66035" y="43395"/>
                  </a:lnTo>
                  <a:cubicBezTo>
                    <a:pt x="67153" y="43395"/>
                    <a:pt x="68157" y="42756"/>
                    <a:pt x="68637" y="41751"/>
                  </a:cubicBezTo>
                  <a:cubicBezTo>
                    <a:pt x="71809" y="35223"/>
                    <a:pt x="83473" y="11051"/>
                    <a:pt x="84477" y="6327"/>
                  </a:cubicBezTo>
                  <a:cubicBezTo>
                    <a:pt x="85619" y="871"/>
                    <a:pt x="78041" y="301"/>
                    <a:pt x="75576" y="95"/>
                  </a:cubicBezTo>
                  <a:cubicBezTo>
                    <a:pt x="74590" y="22"/>
                    <a:pt x="68231" y="0"/>
                    <a:pt x="60956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8" name="Google Shape;3044;p34"/>
            <p:cNvSpPr>
              <a:spLocks/>
            </p:cNvSpPr>
            <p:nvPr/>
          </p:nvSpPr>
          <p:spPr bwMode="auto">
            <a:xfrm>
              <a:off x="8301583" y="4200334"/>
              <a:ext cx="711415" cy="168128"/>
            </a:xfrm>
            <a:custGeom>
              <a:avLst/>
              <a:gdLst/>
              <a:ahLst/>
              <a:cxnLst>
                <a:cxn ang="0">
                  <a:pos x="7641" y="1"/>
                </a:cxn>
                <a:cxn ang="0">
                  <a:pos x="297" y="1658"/>
                </a:cxn>
                <a:cxn ang="0">
                  <a:pos x="114" y="2252"/>
                </a:cxn>
                <a:cxn ang="0">
                  <a:pos x="2397" y="6337"/>
                </a:cxn>
                <a:cxn ang="0">
                  <a:pos x="2759" y="6552"/>
                </a:cxn>
                <a:cxn ang="0">
                  <a:pos x="2968" y="6497"/>
                </a:cxn>
                <a:cxn ang="0">
                  <a:pos x="7681" y="5515"/>
                </a:cxn>
                <a:cxn ang="0">
                  <a:pos x="13125" y="6269"/>
                </a:cxn>
                <a:cxn ang="0">
                  <a:pos x="16914" y="7342"/>
                </a:cxn>
                <a:cxn ang="0">
                  <a:pos x="26112" y="9328"/>
                </a:cxn>
                <a:cxn ang="0">
                  <a:pos x="27413" y="9373"/>
                </a:cxn>
                <a:cxn ang="0">
                  <a:pos x="39442" y="3986"/>
                </a:cxn>
                <a:cxn ang="0">
                  <a:pos x="39106" y="3324"/>
                </a:cxn>
                <a:cxn ang="0">
                  <a:pos x="39077" y="3324"/>
                </a:cxn>
                <a:cxn ang="0">
                  <a:pos x="36772" y="3461"/>
                </a:cxn>
                <a:cxn ang="0">
                  <a:pos x="36725" y="3464"/>
                </a:cxn>
                <a:cxn ang="0">
                  <a:pos x="36338" y="3188"/>
                </a:cxn>
                <a:cxn ang="0">
                  <a:pos x="35516" y="1110"/>
                </a:cxn>
                <a:cxn ang="0">
                  <a:pos x="35108" y="842"/>
                </a:cxn>
                <a:cxn ang="0">
                  <a:pos x="34786" y="996"/>
                </a:cxn>
                <a:cxn ang="0">
                  <a:pos x="27384" y="3856"/>
                </a:cxn>
                <a:cxn ang="0">
                  <a:pos x="26500" y="3827"/>
                </a:cxn>
                <a:cxn ang="0">
                  <a:pos x="18466" y="2046"/>
                </a:cxn>
                <a:cxn ang="0">
                  <a:pos x="14472" y="928"/>
                </a:cxn>
                <a:cxn ang="0">
                  <a:pos x="7641" y="1"/>
                </a:cxn>
              </a:cxnLst>
              <a:rect l="0" t="0" r="r" b="b"/>
              <a:pathLst>
                <a:path w="39665" h="9374" extrusionOk="0">
                  <a:moveTo>
                    <a:pt x="7641" y="1"/>
                  </a:moveTo>
                  <a:cubicBezTo>
                    <a:pt x="4870" y="1"/>
                    <a:pt x="2435" y="550"/>
                    <a:pt x="297" y="1658"/>
                  </a:cubicBezTo>
                  <a:cubicBezTo>
                    <a:pt x="92" y="1772"/>
                    <a:pt x="0" y="2046"/>
                    <a:pt x="114" y="2252"/>
                  </a:cubicBezTo>
                  <a:lnTo>
                    <a:pt x="2397" y="6337"/>
                  </a:lnTo>
                  <a:cubicBezTo>
                    <a:pt x="2474" y="6476"/>
                    <a:pt x="2613" y="6552"/>
                    <a:pt x="2759" y="6552"/>
                  </a:cubicBezTo>
                  <a:cubicBezTo>
                    <a:pt x="2829" y="6552"/>
                    <a:pt x="2901" y="6534"/>
                    <a:pt x="2968" y="6497"/>
                  </a:cubicBezTo>
                  <a:cubicBezTo>
                    <a:pt x="4292" y="5841"/>
                    <a:pt x="5855" y="5515"/>
                    <a:pt x="7681" y="5515"/>
                  </a:cubicBezTo>
                  <a:cubicBezTo>
                    <a:pt x="9287" y="5515"/>
                    <a:pt x="11096" y="5767"/>
                    <a:pt x="13125" y="6269"/>
                  </a:cubicBezTo>
                  <a:cubicBezTo>
                    <a:pt x="14380" y="6589"/>
                    <a:pt x="15613" y="6954"/>
                    <a:pt x="16914" y="7342"/>
                  </a:cubicBezTo>
                  <a:cubicBezTo>
                    <a:pt x="19835" y="8209"/>
                    <a:pt x="22871" y="9099"/>
                    <a:pt x="26112" y="9328"/>
                  </a:cubicBezTo>
                  <a:cubicBezTo>
                    <a:pt x="26523" y="9350"/>
                    <a:pt x="26980" y="9373"/>
                    <a:pt x="27413" y="9373"/>
                  </a:cubicBezTo>
                  <a:cubicBezTo>
                    <a:pt x="31636" y="9373"/>
                    <a:pt x="36589" y="7958"/>
                    <a:pt x="39442" y="3986"/>
                  </a:cubicBezTo>
                  <a:cubicBezTo>
                    <a:pt x="39665" y="3720"/>
                    <a:pt x="39454" y="3324"/>
                    <a:pt x="39106" y="3324"/>
                  </a:cubicBezTo>
                  <a:cubicBezTo>
                    <a:pt x="39097" y="3324"/>
                    <a:pt x="39087" y="3324"/>
                    <a:pt x="39077" y="3324"/>
                  </a:cubicBezTo>
                  <a:lnTo>
                    <a:pt x="36772" y="3461"/>
                  </a:lnTo>
                  <a:cubicBezTo>
                    <a:pt x="36756" y="3463"/>
                    <a:pt x="36741" y="3464"/>
                    <a:pt x="36725" y="3464"/>
                  </a:cubicBezTo>
                  <a:cubicBezTo>
                    <a:pt x="36559" y="3464"/>
                    <a:pt x="36401" y="3355"/>
                    <a:pt x="36338" y="3188"/>
                  </a:cubicBezTo>
                  <a:lnTo>
                    <a:pt x="35516" y="1110"/>
                  </a:lnTo>
                  <a:cubicBezTo>
                    <a:pt x="35437" y="938"/>
                    <a:pt x="35272" y="842"/>
                    <a:pt x="35108" y="842"/>
                  </a:cubicBezTo>
                  <a:cubicBezTo>
                    <a:pt x="34990" y="842"/>
                    <a:pt x="34872" y="891"/>
                    <a:pt x="34786" y="996"/>
                  </a:cubicBezTo>
                  <a:cubicBezTo>
                    <a:pt x="33070" y="3121"/>
                    <a:pt x="29964" y="3856"/>
                    <a:pt x="27384" y="3856"/>
                  </a:cubicBezTo>
                  <a:cubicBezTo>
                    <a:pt x="27081" y="3856"/>
                    <a:pt x="26786" y="3846"/>
                    <a:pt x="26500" y="3827"/>
                  </a:cubicBezTo>
                  <a:cubicBezTo>
                    <a:pt x="23853" y="3644"/>
                    <a:pt x="21251" y="2868"/>
                    <a:pt x="18466" y="2046"/>
                  </a:cubicBezTo>
                  <a:cubicBezTo>
                    <a:pt x="17165" y="1658"/>
                    <a:pt x="15818" y="1247"/>
                    <a:pt x="14472" y="928"/>
                  </a:cubicBezTo>
                  <a:cubicBezTo>
                    <a:pt x="11994" y="311"/>
                    <a:pt x="9723" y="1"/>
                    <a:pt x="76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59" name="Google Shape;3045;p34"/>
            <p:cNvSpPr>
              <a:spLocks/>
            </p:cNvSpPr>
            <p:nvPr/>
          </p:nvSpPr>
          <p:spPr bwMode="auto">
            <a:xfrm>
              <a:off x="7199452" y="3603969"/>
              <a:ext cx="1506020" cy="770936"/>
            </a:xfrm>
            <a:custGeom>
              <a:avLst/>
              <a:gdLst/>
              <a:ahLst/>
              <a:cxnLst>
                <a:cxn ang="0">
                  <a:pos x="59791" y="1"/>
                </a:cxn>
                <a:cxn ang="0">
                  <a:pos x="36357" y="50"/>
                </a:cxn>
                <a:cxn ang="0">
                  <a:pos x="33761" y="37"/>
                </a:cxn>
                <a:cxn ang="0">
                  <a:pos x="18394" y="2880"/>
                </a:cxn>
                <a:cxn ang="0">
                  <a:pos x="818" y="38899"/>
                </a:cxn>
                <a:cxn ang="0">
                  <a:pos x="3479" y="42985"/>
                </a:cxn>
                <a:cxn ang="0">
                  <a:pos x="3512" y="42984"/>
                </a:cxn>
                <a:cxn ang="0">
                  <a:pos x="64775" y="42551"/>
                </a:cxn>
                <a:cxn ang="0">
                  <a:pos x="67308" y="40953"/>
                </a:cxn>
                <a:cxn ang="0">
                  <a:pos x="82852" y="6213"/>
                </a:cxn>
                <a:cxn ang="0">
                  <a:pos x="74133" y="96"/>
                </a:cxn>
                <a:cxn ang="0">
                  <a:pos x="59791" y="1"/>
                </a:cxn>
              </a:cxnLst>
              <a:rect l="0" t="0" r="r" b="b"/>
              <a:pathLst>
                <a:path w="83971" h="42985" extrusionOk="0">
                  <a:moveTo>
                    <a:pt x="59791" y="1"/>
                  </a:moveTo>
                  <a:cubicBezTo>
                    <a:pt x="49086" y="1"/>
                    <a:pt x="36357" y="50"/>
                    <a:pt x="36357" y="50"/>
                  </a:cubicBezTo>
                  <a:cubicBezTo>
                    <a:pt x="35444" y="41"/>
                    <a:pt x="34580" y="37"/>
                    <a:pt x="33761" y="37"/>
                  </a:cubicBezTo>
                  <a:cubicBezTo>
                    <a:pt x="23847" y="37"/>
                    <a:pt x="20565" y="709"/>
                    <a:pt x="18394" y="2880"/>
                  </a:cubicBezTo>
                  <a:cubicBezTo>
                    <a:pt x="15107" y="6167"/>
                    <a:pt x="4699" y="29951"/>
                    <a:pt x="818" y="38899"/>
                  </a:cubicBezTo>
                  <a:cubicBezTo>
                    <a:pt x="1" y="40829"/>
                    <a:pt x="1420" y="42985"/>
                    <a:pt x="3479" y="42985"/>
                  </a:cubicBezTo>
                  <a:cubicBezTo>
                    <a:pt x="3490" y="42985"/>
                    <a:pt x="3501" y="42985"/>
                    <a:pt x="3512" y="42984"/>
                  </a:cubicBezTo>
                  <a:lnTo>
                    <a:pt x="64775" y="42551"/>
                  </a:lnTo>
                  <a:cubicBezTo>
                    <a:pt x="65870" y="42551"/>
                    <a:pt x="66852" y="41934"/>
                    <a:pt x="67308" y="40953"/>
                  </a:cubicBezTo>
                  <a:cubicBezTo>
                    <a:pt x="70435" y="34539"/>
                    <a:pt x="81871" y="10846"/>
                    <a:pt x="82852" y="6213"/>
                  </a:cubicBezTo>
                  <a:cubicBezTo>
                    <a:pt x="83971" y="849"/>
                    <a:pt x="76553" y="278"/>
                    <a:pt x="74133" y="96"/>
                  </a:cubicBezTo>
                  <a:cubicBezTo>
                    <a:pt x="73165" y="23"/>
                    <a:pt x="66928" y="1"/>
                    <a:pt x="59791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0" name="Google Shape;3046;p34"/>
            <p:cNvSpPr>
              <a:spLocks/>
            </p:cNvSpPr>
            <p:nvPr/>
          </p:nvSpPr>
          <p:spPr bwMode="auto">
            <a:xfrm>
              <a:off x="7495819" y="3812031"/>
              <a:ext cx="405703" cy="374190"/>
            </a:xfrm>
            <a:custGeom>
              <a:avLst/>
              <a:gdLst/>
              <a:ahLst/>
              <a:cxnLst>
                <a:cxn ang="0">
                  <a:pos x="7943" y="1"/>
                </a:cxn>
                <a:cxn ang="0">
                  <a:pos x="7213" y="480"/>
                </a:cxn>
                <a:cxn ang="0">
                  <a:pos x="114" y="19745"/>
                </a:cxn>
                <a:cxn ang="0">
                  <a:pos x="183" y="20498"/>
                </a:cxn>
                <a:cxn ang="0">
                  <a:pos x="867" y="20863"/>
                </a:cxn>
                <a:cxn ang="0">
                  <a:pos x="15339" y="20863"/>
                </a:cxn>
                <a:cxn ang="0">
                  <a:pos x="16115" y="20315"/>
                </a:cxn>
                <a:cxn ang="0">
                  <a:pos x="22529" y="1393"/>
                </a:cxn>
                <a:cxn ang="0">
                  <a:pos x="22415" y="663"/>
                </a:cxn>
                <a:cxn ang="0">
                  <a:pos x="21775" y="320"/>
                </a:cxn>
                <a:cxn ang="0">
                  <a:pos x="7943" y="1"/>
                </a:cxn>
              </a:cxnLst>
              <a:rect l="0" t="0" r="r" b="b"/>
              <a:pathLst>
                <a:path w="22620" h="20863" extrusionOk="0">
                  <a:moveTo>
                    <a:pt x="7943" y="1"/>
                  </a:moveTo>
                  <a:cubicBezTo>
                    <a:pt x="7624" y="1"/>
                    <a:pt x="7327" y="206"/>
                    <a:pt x="7213" y="480"/>
                  </a:cubicBezTo>
                  <a:lnTo>
                    <a:pt x="114" y="19745"/>
                  </a:lnTo>
                  <a:cubicBezTo>
                    <a:pt x="0" y="19996"/>
                    <a:pt x="23" y="20269"/>
                    <a:pt x="183" y="20498"/>
                  </a:cubicBezTo>
                  <a:cubicBezTo>
                    <a:pt x="342" y="20726"/>
                    <a:pt x="594" y="20863"/>
                    <a:pt x="867" y="20863"/>
                  </a:cubicBezTo>
                  <a:lnTo>
                    <a:pt x="15339" y="20863"/>
                  </a:lnTo>
                  <a:cubicBezTo>
                    <a:pt x="15681" y="20863"/>
                    <a:pt x="16001" y="20635"/>
                    <a:pt x="16115" y="20315"/>
                  </a:cubicBezTo>
                  <a:lnTo>
                    <a:pt x="22529" y="1393"/>
                  </a:lnTo>
                  <a:cubicBezTo>
                    <a:pt x="22620" y="1142"/>
                    <a:pt x="22574" y="868"/>
                    <a:pt x="22415" y="663"/>
                  </a:cubicBezTo>
                  <a:cubicBezTo>
                    <a:pt x="22278" y="457"/>
                    <a:pt x="22049" y="320"/>
                    <a:pt x="21775" y="320"/>
                  </a:cubicBezTo>
                  <a:lnTo>
                    <a:pt x="7943" y="1"/>
                  </a:ln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1" name="Google Shape;3047;p34"/>
            <p:cNvSpPr>
              <a:spLocks/>
            </p:cNvSpPr>
            <p:nvPr/>
          </p:nvSpPr>
          <p:spPr bwMode="auto">
            <a:xfrm>
              <a:off x="7747611" y="3897613"/>
              <a:ext cx="70021" cy="203479"/>
            </a:xfrm>
            <a:custGeom>
              <a:avLst/>
              <a:gdLst/>
              <a:ahLst/>
              <a:cxnLst>
                <a:cxn ang="0">
                  <a:pos x="1" y="11344"/>
                </a:cxn>
                <a:cxn ang="0">
                  <a:pos x="3904" y="0"/>
                </a:cxn>
              </a:cxnLst>
              <a:rect l="0" t="0" r="r" b="b"/>
              <a:pathLst>
                <a:path w="3904" h="11345" fill="none" extrusionOk="0">
                  <a:moveTo>
                    <a:pt x="1" y="11344"/>
                  </a:moveTo>
                  <a:lnTo>
                    <a:pt x="3904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2" name="Google Shape;3048;p34"/>
            <p:cNvSpPr>
              <a:spLocks/>
            </p:cNvSpPr>
            <p:nvPr/>
          </p:nvSpPr>
          <p:spPr bwMode="auto">
            <a:xfrm>
              <a:off x="7674730" y="3897613"/>
              <a:ext cx="69213" cy="205111"/>
            </a:xfrm>
            <a:custGeom>
              <a:avLst/>
              <a:gdLst/>
              <a:ahLst/>
              <a:cxnLst>
                <a:cxn ang="0">
                  <a:pos x="1" y="11436"/>
                </a:cxn>
                <a:cxn ang="0">
                  <a:pos x="3858" y="0"/>
                </a:cxn>
              </a:cxnLst>
              <a:rect l="0" t="0" r="r" b="b"/>
              <a:pathLst>
                <a:path w="3859" h="11436" fill="none" extrusionOk="0">
                  <a:moveTo>
                    <a:pt x="1" y="11436"/>
                  </a:moveTo>
                  <a:lnTo>
                    <a:pt x="3858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3" name="Google Shape;3049;p34"/>
            <p:cNvSpPr>
              <a:spLocks/>
            </p:cNvSpPr>
            <p:nvPr/>
          </p:nvSpPr>
          <p:spPr bwMode="auto">
            <a:xfrm>
              <a:off x="7603087" y="3897613"/>
              <a:ext cx="69608" cy="203479"/>
            </a:xfrm>
            <a:custGeom>
              <a:avLst/>
              <a:gdLst/>
              <a:ahLst/>
              <a:cxnLst>
                <a:cxn ang="0">
                  <a:pos x="0" y="11344"/>
                </a:cxn>
                <a:cxn ang="0">
                  <a:pos x="3881" y="0"/>
                </a:cxn>
              </a:cxnLst>
              <a:rect l="0" t="0" r="r" b="b"/>
              <a:pathLst>
                <a:path w="3881" h="11345" fill="none" extrusionOk="0">
                  <a:moveTo>
                    <a:pt x="0" y="11344"/>
                  </a:moveTo>
                  <a:lnTo>
                    <a:pt x="3881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4" name="Google Shape;3050;p34"/>
            <p:cNvSpPr>
              <a:spLocks/>
            </p:cNvSpPr>
            <p:nvPr/>
          </p:nvSpPr>
          <p:spPr bwMode="auto">
            <a:xfrm>
              <a:off x="7879041" y="3519804"/>
              <a:ext cx="155591" cy="95543"/>
            </a:xfrm>
            <a:custGeom>
              <a:avLst/>
              <a:gdLst/>
              <a:ahLst/>
              <a:cxnLst>
                <a:cxn ang="0">
                  <a:pos x="3316" y="1"/>
                </a:cxn>
                <a:cxn ang="0">
                  <a:pos x="1553" y="314"/>
                </a:cxn>
                <a:cxn ang="0">
                  <a:pos x="1028" y="4833"/>
                </a:cxn>
                <a:cxn ang="0">
                  <a:pos x="1134" y="4856"/>
                </a:cxn>
                <a:cxn ang="0">
                  <a:pos x="2118" y="2052"/>
                </a:cxn>
                <a:cxn ang="0">
                  <a:pos x="2118" y="2052"/>
                </a:cxn>
                <a:cxn ang="0">
                  <a:pos x="2603" y="5290"/>
                </a:cxn>
                <a:cxn ang="0">
                  <a:pos x="2637" y="5292"/>
                </a:cxn>
                <a:cxn ang="0">
                  <a:pos x="3767" y="1957"/>
                </a:cxn>
                <a:cxn ang="0">
                  <a:pos x="3767" y="1957"/>
                </a:cxn>
                <a:cxn ang="0">
                  <a:pos x="4588" y="5153"/>
                </a:cxn>
                <a:cxn ang="0">
                  <a:pos x="4609" y="5153"/>
                </a:cxn>
                <a:cxn ang="0">
                  <a:pos x="5507" y="2277"/>
                </a:cxn>
                <a:cxn ang="0">
                  <a:pos x="5507" y="2277"/>
                </a:cxn>
                <a:cxn ang="0">
                  <a:pos x="6156" y="5327"/>
                </a:cxn>
                <a:cxn ang="0">
                  <a:pos x="6232" y="5313"/>
                </a:cxn>
                <a:cxn ang="0">
                  <a:pos x="6825" y="2072"/>
                </a:cxn>
                <a:cxn ang="0">
                  <a:pos x="6825" y="2072"/>
                </a:cxn>
                <a:cxn ang="0">
                  <a:pos x="8162" y="2669"/>
                </a:cxn>
                <a:cxn ang="0">
                  <a:pos x="8492" y="2437"/>
                </a:cxn>
                <a:cxn ang="0">
                  <a:pos x="6848" y="497"/>
                </a:cxn>
                <a:cxn ang="0">
                  <a:pos x="3316" y="1"/>
                </a:cxn>
              </a:cxnLst>
              <a:rect l="0" t="0" r="r" b="b"/>
              <a:pathLst>
                <a:path w="8675" h="5327" extrusionOk="0">
                  <a:moveTo>
                    <a:pt x="3316" y="1"/>
                  </a:moveTo>
                  <a:cubicBezTo>
                    <a:pt x="2643" y="1"/>
                    <a:pt x="2008" y="83"/>
                    <a:pt x="1553" y="314"/>
                  </a:cubicBezTo>
                  <a:cubicBezTo>
                    <a:pt x="1" y="1090"/>
                    <a:pt x="274" y="4514"/>
                    <a:pt x="1028" y="4833"/>
                  </a:cubicBezTo>
                  <a:cubicBezTo>
                    <a:pt x="1064" y="4849"/>
                    <a:pt x="1099" y="4856"/>
                    <a:pt x="1134" y="4856"/>
                  </a:cubicBezTo>
                  <a:cubicBezTo>
                    <a:pt x="1761" y="4856"/>
                    <a:pt x="2073" y="2428"/>
                    <a:pt x="2118" y="2052"/>
                  </a:cubicBezTo>
                  <a:cubicBezTo>
                    <a:pt x="2073" y="2452"/>
                    <a:pt x="1799" y="5184"/>
                    <a:pt x="2603" y="5290"/>
                  </a:cubicBezTo>
                  <a:cubicBezTo>
                    <a:pt x="2614" y="5291"/>
                    <a:pt x="2625" y="5292"/>
                    <a:pt x="2637" y="5292"/>
                  </a:cubicBezTo>
                  <a:cubicBezTo>
                    <a:pt x="3478" y="5292"/>
                    <a:pt x="3767" y="1959"/>
                    <a:pt x="3767" y="1957"/>
                  </a:cubicBezTo>
                  <a:cubicBezTo>
                    <a:pt x="3767" y="1959"/>
                    <a:pt x="3562" y="5130"/>
                    <a:pt x="4588" y="5153"/>
                  </a:cubicBezTo>
                  <a:cubicBezTo>
                    <a:pt x="4595" y="5153"/>
                    <a:pt x="4602" y="5153"/>
                    <a:pt x="4609" y="5153"/>
                  </a:cubicBezTo>
                  <a:cubicBezTo>
                    <a:pt x="5392" y="5153"/>
                    <a:pt x="5500" y="3204"/>
                    <a:pt x="5507" y="2277"/>
                  </a:cubicBezTo>
                  <a:cubicBezTo>
                    <a:pt x="5529" y="3241"/>
                    <a:pt x="5636" y="5327"/>
                    <a:pt x="6156" y="5327"/>
                  </a:cubicBezTo>
                  <a:cubicBezTo>
                    <a:pt x="6180" y="5327"/>
                    <a:pt x="6206" y="5322"/>
                    <a:pt x="6232" y="5313"/>
                  </a:cubicBezTo>
                  <a:cubicBezTo>
                    <a:pt x="6985" y="5039"/>
                    <a:pt x="6825" y="2072"/>
                    <a:pt x="6825" y="2072"/>
                  </a:cubicBezTo>
                  <a:cubicBezTo>
                    <a:pt x="6825" y="2072"/>
                    <a:pt x="7669" y="2669"/>
                    <a:pt x="8162" y="2669"/>
                  </a:cubicBezTo>
                  <a:cubicBezTo>
                    <a:pt x="8323" y="2669"/>
                    <a:pt x="8447" y="2605"/>
                    <a:pt x="8492" y="2437"/>
                  </a:cubicBezTo>
                  <a:cubicBezTo>
                    <a:pt x="8674" y="1729"/>
                    <a:pt x="6848" y="497"/>
                    <a:pt x="6848" y="497"/>
                  </a:cubicBezTo>
                  <a:cubicBezTo>
                    <a:pt x="6848" y="497"/>
                    <a:pt x="4969" y="1"/>
                    <a:pt x="331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5" name="Google Shape;3051;p34"/>
            <p:cNvSpPr>
              <a:spLocks/>
            </p:cNvSpPr>
            <p:nvPr/>
          </p:nvSpPr>
          <p:spPr bwMode="auto">
            <a:xfrm>
              <a:off x="7455084" y="3113173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6" name="Google Shape;3052;p34"/>
            <p:cNvSpPr>
              <a:spLocks/>
            </p:cNvSpPr>
            <p:nvPr/>
          </p:nvSpPr>
          <p:spPr bwMode="auto">
            <a:xfrm>
              <a:off x="8171753" y="3123166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7" name="Google Shape;3053;p34"/>
            <p:cNvSpPr>
              <a:spLocks/>
            </p:cNvSpPr>
            <p:nvPr/>
          </p:nvSpPr>
          <p:spPr bwMode="auto">
            <a:xfrm>
              <a:off x="8443650" y="3027785"/>
              <a:ext cx="99094" cy="25576"/>
            </a:xfrm>
            <a:custGeom>
              <a:avLst/>
              <a:gdLst/>
              <a:ahLst/>
              <a:cxnLst>
                <a:cxn ang="0">
                  <a:pos x="2369" y="1"/>
                </a:cxn>
                <a:cxn ang="0">
                  <a:pos x="1964" y="33"/>
                </a:cxn>
                <a:cxn ang="0">
                  <a:pos x="1" y="969"/>
                </a:cxn>
                <a:cxn ang="0">
                  <a:pos x="115" y="946"/>
                </a:cxn>
                <a:cxn ang="0">
                  <a:pos x="594" y="741"/>
                </a:cxn>
                <a:cxn ang="0">
                  <a:pos x="2323" y="418"/>
                </a:cxn>
                <a:cxn ang="0">
                  <a:pos x="2511" y="421"/>
                </a:cxn>
                <a:cxn ang="0">
                  <a:pos x="4429" y="855"/>
                </a:cxn>
                <a:cxn ang="0">
                  <a:pos x="5524" y="1425"/>
                </a:cxn>
                <a:cxn ang="0">
                  <a:pos x="4429" y="398"/>
                </a:cxn>
                <a:cxn ang="0">
                  <a:pos x="2534" y="10"/>
                </a:cxn>
                <a:cxn ang="0">
                  <a:pos x="2369" y="1"/>
                </a:cxn>
              </a:cxnLst>
              <a:rect l="0" t="0" r="r" b="b"/>
              <a:pathLst>
                <a:path w="5525" h="1426" extrusionOk="0">
                  <a:moveTo>
                    <a:pt x="2369" y="1"/>
                  </a:moveTo>
                  <a:cubicBezTo>
                    <a:pt x="2233" y="1"/>
                    <a:pt x="2093" y="17"/>
                    <a:pt x="1964" y="33"/>
                  </a:cubicBezTo>
                  <a:cubicBezTo>
                    <a:pt x="1188" y="147"/>
                    <a:pt x="526" y="490"/>
                    <a:pt x="1" y="969"/>
                  </a:cubicBezTo>
                  <a:cubicBezTo>
                    <a:pt x="46" y="946"/>
                    <a:pt x="92" y="946"/>
                    <a:pt x="115" y="946"/>
                  </a:cubicBezTo>
                  <a:cubicBezTo>
                    <a:pt x="275" y="855"/>
                    <a:pt x="434" y="786"/>
                    <a:pt x="594" y="741"/>
                  </a:cubicBezTo>
                  <a:cubicBezTo>
                    <a:pt x="1150" y="514"/>
                    <a:pt x="1743" y="418"/>
                    <a:pt x="2323" y="418"/>
                  </a:cubicBezTo>
                  <a:cubicBezTo>
                    <a:pt x="2386" y="418"/>
                    <a:pt x="2449" y="419"/>
                    <a:pt x="2511" y="421"/>
                  </a:cubicBezTo>
                  <a:cubicBezTo>
                    <a:pt x="3173" y="444"/>
                    <a:pt x="3812" y="604"/>
                    <a:pt x="4429" y="855"/>
                  </a:cubicBezTo>
                  <a:cubicBezTo>
                    <a:pt x="4794" y="1015"/>
                    <a:pt x="5182" y="1197"/>
                    <a:pt x="5524" y="1425"/>
                  </a:cubicBezTo>
                  <a:cubicBezTo>
                    <a:pt x="5273" y="1015"/>
                    <a:pt x="4885" y="649"/>
                    <a:pt x="4429" y="398"/>
                  </a:cubicBezTo>
                  <a:cubicBezTo>
                    <a:pt x="3835" y="170"/>
                    <a:pt x="3173" y="33"/>
                    <a:pt x="2534" y="10"/>
                  </a:cubicBezTo>
                  <a:cubicBezTo>
                    <a:pt x="2481" y="4"/>
                    <a:pt x="2425" y="1"/>
                    <a:pt x="23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8" name="Google Shape;3054;p34"/>
            <p:cNvSpPr>
              <a:spLocks/>
            </p:cNvSpPr>
            <p:nvPr/>
          </p:nvSpPr>
          <p:spPr bwMode="auto">
            <a:xfrm>
              <a:off x="7984489" y="2719225"/>
              <a:ext cx="148632" cy="91364"/>
            </a:xfrm>
            <a:custGeom>
              <a:avLst/>
              <a:gdLst/>
              <a:ahLst/>
              <a:cxnLst>
                <a:cxn ang="0">
                  <a:pos x="8204" y="1"/>
                </a:cxn>
                <a:cxn ang="0">
                  <a:pos x="8149" y="39"/>
                </a:cxn>
                <a:cxn ang="0">
                  <a:pos x="5821" y="2892"/>
                </a:cxn>
                <a:cxn ang="0">
                  <a:pos x="5136" y="3508"/>
                </a:cxn>
                <a:cxn ang="0">
                  <a:pos x="4406" y="3988"/>
                </a:cxn>
                <a:cxn ang="0">
                  <a:pos x="4060" y="4049"/>
                </a:cxn>
                <a:cxn ang="0">
                  <a:pos x="3653" y="3919"/>
                </a:cxn>
                <a:cxn ang="0">
                  <a:pos x="3505" y="3504"/>
                </a:cxn>
                <a:cxn ang="0">
                  <a:pos x="3505" y="3504"/>
                </a:cxn>
                <a:cxn ang="0">
                  <a:pos x="3653" y="3280"/>
                </a:cxn>
                <a:cxn ang="0">
                  <a:pos x="3630" y="3097"/>
                </a:cxn>
                <a:cxn ang="0">
                  <a:pos x="3524" y="3043"/>
                </a:cxn>
                <a:cxn ang="0">
                  <a:pos x="3424" y="3075"/>
                </a:cxn>
                <a:cxn ang="0">
                  <a:pos x="3237" y="3383"/>
                </a:cxn>
                <a:cxn ang="0">
                  <a:pos x="3237" y="3383"/>
                </a:cxn>
                <a:cxn ang="0">
                  <a:pos x="2694" y="4125"/>
                </a:cxn>
                <a:cxn ang="0">
                  <a:pos x="1735" y="4786"/>
                </a:cxn>
                <a:cxn ang="0">
                  <a:pos x="1311" y="4852"/>
                </a:cxn>
                <a:cxn ang="0">
                  <a:pos x="640" y="4627"/>
                </a:cxn>
                <a:cxn ang="0">
                  <a:pos x="343" y="3577"/>
                </a:cxn>
                <a:cxn ang="0">
                  <a:pos x="320" y="3508"/>
                </a:cxn>
                <a:cxn ang="0">
                  <a:pos x="265" y="3493"/>
                </a:cxn>
                <a:cxn ang="0">
                  <a:pos x="206" y="3531"/>
                </a:cxn>
                <a:cxn ang="0">
                  <a:pos x="503" y="4764"/>
                </a:cxn>
                <a:cxn ang="0">
                  <a:pos x="1376" y="5094"/>
                </a:cxn>
                <a:cxn ang="0">
                  <a:pos x="1804" y="5038"/>
                </a:cxn>
                <a:cxn ang="0">
                  <a:pos x="2899" y="4330"/>
                </a:cxn>
                <a:cxn ang="0">
                  <a:pos x="3276" y="3841"/>
                </a:cxn>
                <a:cxn ang="0">
                  <a:pos x="3276" y="3841"/>
                </a:cxn>
                <a:cxn ang="0">
                  <a:pos x="3470" y="4125"/>
                </a:cxn>
                <a:cxn ang="0">
                  <a:pos x="4080" y="4335"/>
                </a:cxn>
                <a:cxn ang="0">
                  <a:pos x="4497" y="4261"/>
                </a:cxn>
                <a:cxn ang="0">
                  <a:pos x="5319" y="3714"/>
                </a:cxn>
                <a:cxn ang="0">
                  <a:pos x="6004" y="3075"/>
                </a:cxn>
                <a:cxn ang="0">
                  <a:pos x="8263" y="107"/>
                </a:cxn>
                <a:cxn ang="0">
                  <a:pos x="8241" y="16"/>
                </a:cxn>
                <a:cxn ang="0">
                  <a:pos x="8204" y="1"/>
                </a:cxn>
              </a:cxnLst>
              <a:rect l="0" t="0" r="r" b="b"/>
              <a:pathLst>
                <a:path w="8287" h="5094" extrusionOk="0">
                  <a:moveTo>
                    <a:pt x="8204" y="1"/>
                  </a:moveTo>
                  <a:cubicBezTo>
                    <a:pt x="8184" y="1"/>
                    <a:pt x="8163" y="12"/>
                    <a:pt x="8149" y="39"/>
                  </a:cubicBezTo>
                  <a:cubicBezTo>
                    <a:pt x="7487" y="1066"/>
                    <a:pt x="6711" y="2047"/>
                    <a:pt x="5821" y="2892"/>
                  </a:cubicBezTo>
                  <a:cubicBezTo>
                    <a:pt x="5593" y="3097"/>
                    <a:pt x="5365" y="3303"/>
                    <a:pt x="5136" y="3508"/>
                  </a:cubicBezTo>
                  <a:cubicBezTo>
                    <a:pt x="4908" y="3714"/>
                    <a:pt x="4680" y="3896"/>
                    <a:pt x="4406" y="3988"/>
                  </a:cubicBezTo>
                  <a:cubicBezTo>
                    <a:pt x="4298" y="4027"/>
                    <a:pt x="4177" y="4049"/>
                    <a:pt x="4060" y="4049"/>
                  </a:cubicBezTo>
                  <a:cubicBezTo>
                    <a:pt x="3905" y="4049"/>
                    <a:pt x="3757" y="4010"/>
                    <a:pt x="3653" y="3919"/>
                  </a:cubicBezTo>
                  <a:cubicBezTo>
                    <a:pt x="3535" y="3816"/>
                    <a:pt x="3484" y="3647"/>
                    <a:pt x="3505" y="3504"/>
                  </a:cubicBezTo>
                  <a:cubicBezTo>
                    <a:pt x="3554" y="3428"/>
                    <a:pt x="3604" y="3354"/>
                    <a:pt x="3653" y="3280"/>
                  </a:cubicBezTo>
                  <a:cubicBezTo>
                    <a:pt x="3675" y="3212"/>
                    <a:pt x="3675" y="3143"/>
                    <a:pt x="3630" y="3097"/>
                  </a:cubicBezTo>
                  <a:cubicBezTo>
                    <a:pt x="3605" y="3060"/>
                    <a:pt x="3566" y="3043"/>
                    <a:pt x="3524" y="3043"/>
                  </a:cubicBezTo>
                  <a:cubicBezTo>
                    <a:pt x="3491" y="3043"/>
                    <a:pt x="3455" y="3054"/>
                    <a:pt x="3424" y="3075"/>
                  </a:cubicBezTo>
                  <a:cubicBezTo>
                    <a:pt x="3330" y="3155"/>
                    <a:pt x="3268" y="3267"/>
                    <a:pt x="3237" y="3383"/>
                  </a:cubicBezTo>
                  <a:cubicBezTo>
                    <a:pt x="3069" y="3650"/>
                    <a:pt x="2901" y="3900"/>
                    <a:pt x="2694" y="4125"/>
                  </a:cubicBezTo>
                  <a:cubicBezTo>
                    <a:pt x="2443" y="4444"/>
                    <a:pt x="2101" y="4672"/>
                    <a:pt x="1735" y="4786"/>
                  </a:cubicBezTo>
                  <a:cubicBezTo>
                    <a:pt x="1600" y="4829"/>
                    <a:pt x="1455" y="4852"/>
                    <a:pt x="1311" y="4852"/>
                  </a:cubicBezTo>
                  <a:cubicBezTo>
                    <a:pt x="1067" y="4852"/>
                    <a:pt x="826" y="4785"/>
                    <a:pt x="640" y="4627"/>
                  </a:cubicBezTo>
                  <a:cubicBezTo>
                    <a:pt x="343" y="4376"/>
                    <a:pt x="183" y="3942"/>
                    <a:pt x="343" y="3577"/>
                  </a:cubicBezTo>
                  <a:cubicBezTo>
                    <a:pt x="343" y="3554"/>
                    <a:pt x="343" y="3508"/>
                    <a:pt x="320" y="3508"/>
                  </a:cubicBezTo>
                  <a:cubicBezTo>
                    <a:pt x="301" y="3499"/>
                    <a:pt x="282" y="3493"/>
                    <a:pt x="265" y="3493"/>
                  </a:cubicBezTo>
                  <a:cubicBezTo>
                    <a:pt x="241" y="3493"/>
                    <a:pt x="219" y="3504"/>
                    <a:pt x="206" y="3531"/>
                  </a:cubicBezTo>
                  <a:cubicBezTo>
                    <a:pt x="1" y="3942"/>
                    <a:pt x="183" y="4467"/>
                    <a:pt x="503" y="4764"/>
                  </a:cubicBezTo>
                  <a:cubicBezTo>
                    <a:pt x="737" y="4998"/>
                    <a:pt x="1058" y="5094"/>
                    <a:pt x="1376" y="5094"/>
                  </a:cubicBezTo>
                  <a:cubicBezTo>
                    <a:pt x="1522" y="5094"/>
                    <a:pt x="1667" y="5073"/>
                    <a:pt x="1804" y="5038"/>
                  </a:cubicBezTo>
                  <a:cubicBezTo>
                    <a:pt x="2237" y="4923"/>
                    <a:pt x="2626" y="4649"/>
                    <a:pt x="2899" y="4330"/>
                  </a:cubicBezTo>
                  <a:cubicBezTo>
                    <a:pt x="3038" y="4171"/>
                    <a:pt x="3161" y="4006"/>
                    <a:pt x="3276" y="3841"/>
                  </a:cubicBezTo>
                  <a:cubicBezTo>
                    <a:pt x="3321" y="3952"/>
                    <a:pt x="3387" y="4055"/>
                    <a:pt x="3470" y="4125"/>
                  </a:cubicBezTo>
                  <a:cubicBezTo>
                    <a:pt x="3647" y="4274"/>
                    <a:pt x="3865" y="4335"/>
                    <a:pt x="4080" y="4335"/>
                  </a:cubicBezTo>
                  <a:cubicBezTo>
                    <a:pt x="4225" y="4335"/>
                    <a:pt x="4369" y="4307"/>
                    <a:pt x="4497" y="4261"/>
                  </a:cubicBezTo>
                  <a:cubicBezTo>
                    <a:pt x="4817" y="4147"/>
                    <a:pt x="5091" y="3919"/>
                    <a:pt x="5319" y="3714"/>
                  </a:cubicBezTo>
                  <a:cubicBezTo>
                    <a:pt x="5547" y="3508"/>
                    <a:pt x="5775" y="3303"/>
                    <a:pt x="6004" y="3075"/>
                  </a:cubicBezTo>
                  <a:cubicBezTo>
                    <a:pt x="6894" y="2184"/>
                    <a:pt x="7647" y="1180"/>
                    <a:pt x="8263" y="107"/>
                  </a:cubicBezTo>
                  <a:cubicBezTo>
                    <a:pt x="8286" y="62"/>
                    <a:pt x="8286" y="16"/>
                    <a:pt x="8241" y="16"/>
                  </a:cubicBezTo>
                  <a:cubicBezTo>
                    <a:pt x="8231" y="7"/>
                    <a:pt x="8218" y="1"/>
                    <a:pt x="8204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69" name="Google Shape;3055;p34"/>
            <p:cNvSpPr>
              <a:spLocks/>
            </p:cNvSpPr>
            <p:nvPr/>
          </p:nvSpPr>
          <p:spPr bwMode="auto">
            <a:xfrm>
              <a:off x="8339064" y="2750204"/>
              <a:ext cx="137566" cy="10673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1461" y="3402"/>
                </a:cxn>
                <a:cxn ang="0">
                  <a:pos x="1940" y="4201"/>
                </a:cxn>
                <a:cxn ang="0">
                  <a:pos x="2785" y="4726"/>
                </a:cxn>
                <a:cxn ang="0">
                  <a:pos x="2850" y="4728"/>
                </a:cxn>
                <a:cxn ang="0">
                  <a:pos x="3675" y="4269"/>
                </a:cxn>
                <a:cxn ang="0">
                  <a:pos x="3764" y="4086"/>
                </a:cxn>
                <a:cxn ang="0">
                  <a:pos x="3764" y="4086"/>
                </a:cxn>
                <a:cxn ang="0">
                  <a:pos x="4155" y="4771"/>
                </a:cxn>
                <a:cxn ang="0">
                  <a:pos x="5364" y="5798"/>
                </a:cxn>
                <a:cxn ang="0">
                  <a:pos x="6095" y="5951"/>
                </a:cxn>
                <a:cxn ang="0">
                  <a:pos x="6916" y="5707"/>
                </a:cxn>
                <a:cxn ang="0">
                  <a:pos x="7510" y="4315"/>
                </a:cxn>
                <a:cxn ang="0">
                  <a:pos x="7441" y="4260"/>
                </a:cxn>
                <a:cxn ang="0">
                  <a:pos x="7419" y="4269"/>
                </a:cxn>
                <a:cxn ang="0">
                  <a:pos x="7373" y="4338"/>
                </a:cxn>
                <a:cxn ang="0">
                  <a:pos x="6802" y="5547"/>
                </a:cxn>
                <a:cxn ang="0">
                  <a:pos x="6146" y="5730"/>
                </a:cxn>
                <a:cxn ang="0">
                  <a:pos x="5456" y="5570"/>
                </a:cxn>
                <a:cxn ang="0">
                  <a:pos x="4383" y="4612"/>
                </a:cxn>
                <a:cxn ang="0">
                  <a:pos x="3721" y="3288"/>
                </a:cxn>
                <a:cxn ang="0">
                  <a:pos x="3713" y="3291"/>
                </a:cxn>
                <a:cxn ang="0">
                  <a:pos x="3713" y="3291"/>
                </a:cxn>
                <a:cxn ang="0">
                  <a:pos x="3698" y="3265"/>
                </a:cxn>
                <a:cxn ang="0">
                  <a:pos x="3570" y="3188"/>
                </a:cxn>
                <a:cxn ang="0">
                  <a:pos x="3515" y="3196"/>
                </a:cxn>
                <a:cxn ang="0">
                  <a:pos x="3447" y="3379"/>
                </a:cxn>
                <a:cxn ang="0">
                  <a:pos x="3531" y="3575"/>
                </a:cxn>
                <a:cxn ang="0">
                  <a:pos x="3531" y="3575"/>
                </a:cxn>
                <a:cxn ang="0">
                  <a:pos x="3447" y="4132"/>
                </a:cxn>
                <a:cxn ang="0">
                  <a:pos x="2871" y="4432"/>
                </a:cxn>
                <a:cxn ang="0">
                  <a:pos x="2808" y="4429"/>
                </a:cxn>
                <a:cxn ang="0">
                  <a:pos x="2169" y="4041"/>
                </a:cxn>
                <a:cxn ang="0">
                  <a:pos x="1712" y="3288"/>
                </a:cxn>
                <a:cxn ang="0">
                  <a:pos x="137" y="47"/>
                </a:cxn>
                <a:cxn ang="0">
                  <a:pos x="46" y="1"/>
                </a:cxn>
              </a:cxnLst>
              <a:rect l="0" t="0" r="r" b="b"/>
              <a:pathLst>
                <a:path w="7670" h="5951" extrusionOk="0">
                  <a:moveTo>
                    <a:pt x="46" y="1"/>
                  </a:moveTo>
                  <a:cubicBezTo>
                    <a:pt x="23" y="24"/>
                    <a:pt x="0" y="47"/>
                    <a:pt x="23" y="92"/>
                  </a:cubicBezTo>
                  <a:cubicBezTo>
                    <a:pt x="411" y="1233"/>
                    <a:pt x="891" y="2352"/>
                    <a:pt x="1461" y="3402"/>
                  </a:cubicBezTo>
                  <a:cubicBezTo>
                    <a:pt x="1621" y="3676"/>
                    <a:pt x="1758" y="3950"/>
                    <a:pt x="1940" y="4201"/>
                  </a:cubicBezTo>
                  <a:cubicBezTo>
                    <a:pt x="2123" y="4452"/>
                    <a:pt x="2420" y="4726"/>
                    <a:pt x="2785" y="4726"/>
                  </a:cubicBezTo>
                  <a:cubicBezTo>
                    <a:pt x="2806" y="4727"/>
                    <a:pt x="2828" y="4728"/>
                    <a:pt x="2850" y="4728"/>
                  </a:cubicBezTo>
                  <a:cubicBezTo>
                    <a:pt x="3173" y="4728"/>
                    <a:pt x="3504" y="4569"/>
                    <a:pt x="3675" y="4269"/>
                  </a:cubicBezTo>
                  <a:cubicBezTo>
                    <a:pt x="3711" y="4211"/>
                    <a:pt x="3740" y="4150"/>
                    <a:pt x="3764" y="4086"/>
                  </a:cubicBezTo>
                  <a:cubicBezTo>
                    <a:pt x="3878" y="4322"/>
                    <a:pt x="4005" y="4553"/>
                    <a:pt x="4155" y="4771"/>
                  </a:cubicBezTo>
                  <a:cubicBezTo>
                    <a:pt x="4451" y="5205"/>
                    <a:pt x="4862" y="5570"/>
                    <a:pt x="5364" y="5798"/>
                  </a:cubicBezTo>
                  <a:cubicBezTo>
                    <a:pt x="5588" y="5894"/>
                    <a:pt x="5842" y="5951"/>
                    <a:pt x="6095" y="5951"/>
                  </a:cubicBezTo>
                  <a:cubicBezTo>
                    <a:pt x="6384" y="5951"/>
                    <a:pt x="6673" y="5877"/>
                    <a:pt x="6916" y="5707"/>
                  </a:cubicBezTo>
                  <a:cubicBezTo>
                    <a:pt x="7373" y="5410"/>
                    <a:pt x="7670" y="4840"/>
                    <a:pt x="7510" y="4315"/>
                  </a:cubicBezTo>
                  <a:cubicBezTo>
                    <a:pt x="7493" y="4281"/>
                    <a:pt x="7464" y="4260"/>
                    <a:pt x="7441" y="4260"/>
                  </a:cubicBezTo>
                  <a:cubicBezTo>
                    <a:pt x="7432" y="4260"/>
                    <a:pt x="7425" y="4263"/>
                    <a:pt x="7419" y="4269"/>
                  </a:cubicBezTo>
                  <a:cubicBezTo>
                    <a:pt x="7373" y="4269"/>
                    <a:pt x="7350" y="4315"/>
                    <a:pt x="7373" y="4338"/>
                  </a:cubicBezTo>
                  <a:cubicBezTo>
                    <a:pt x="7510" y="4817"/>
                    <a:pt x="7213" y="5296"/>
                    <a:pt x="6802" y="5547"/>
                  </a:cubicBezTo>
                  <a:cubicBezTo>
                    <a:pt x="6608" y="5673"/>
                    <a:pt x="6380" y="5730"/>
                    <a:pt x="6146" y="5730"/>
                  </a:cubicBezTo>
                  <a:cubicBezTo>
                    <a:pt x="5912" y="5730"/>
                    <a:pt x="5672" y="5673"/>
                    <a:pt x="5456" y="5570"/>
                  </a:cubicBezTo>
                  <a:cubicBezTo>
                    <a:pt x="5022" y="5365"/>
                    <a:pt x="4657" y="5022"/>
                    <a:pt x="4383" y="4612"/>
                  </a:cubicBezTo>
                  <a:cubicBezTo>
                    <a:pt x="4109" y="4201"/>
                    <a:pt x="3903" y="3744"/>
                    <a:pt x="3721" y="3288"/>
                  </a:cubicBezTo>
                  <a:lnTo>
                    <a:pt x="3713" y="3291"/>
                  </a:lnTo>
                  <a:cubicBezTo>
                    <a:pt x="3708" y="3283"/>
                    <a:pt x="3703" y="3274"/>
                    <a:pt x="3698" y="3265"/>
                  </a:cubicBezTo>
                  <a:cubicBezTo>
                    <a:pt x="3681" y="3214"/>
                    <a:pt x="3625" y="3188"/>
                    <a:pt x="3570" y="3188"/>
                  </a:cubicBezTo>
                  <a:cubicBezTo>
                    <a:pt x="3551" y="3188"/>
                    <a:pt x="3533" y="3191"/>
                    <a:pt x="3515" y="3196"/>
                  </a:cubicBezTo>
                  <a:cubicBezTo>
                    <a:pt x="3447" y="3242"/>
                    <a:pt x="3424" y="3311"/>
                    <a:pt x="3447" y="3379"/>
                  </a:cubicBezTo>
                  <a:cubicBezTo>
                    <a:pt x="3475" y="3444"/>
                    <a:pt x="3503" y="3510"/>
                    <a:pt x="3531" y="3575"/>
                  </a:cubicBezTo>
                  <a:cubicBezTo>
                    <a:pt x="3566" y="3755"/>
                    <a:pt x="3532" y="3963"/>
                    <a:pt x="3447" y="4132"/>
                  </a:cubicBezTo>
                  <a:cubicBezTo>
                    <a:pt x="3322" y="4320"/>
                    <a:pt x="3101" y="4432"/>
                    <a:pt x="2871" y="4432"/>
                  </a:cubicBezTo>
                  <a:cubicBezTo>
                    <a:pt x="2850" y="4432"/>
                    <a:pt x="2829" y="4431"/>
                    <a:pt x="2808" y="4429"/>
                  </a:cubicBezTo>
                  <a:cubicBezTo>
                    <a:pt x="2557" y="4429"/>
                    <a:pt x="2329" y="4269"/>
                    <a:pt x="2169" y="4041"/>
                  </a:cubicBezTo>
                  <a:cubicBezTo>
                    <a:pt x="2009" y="3813"/>
                    <a:pt x="1849" y="3539"/>
                    <a:pt x="1712" y="3288"/>
                  </a:cubicBezTo>
                  <a:cubicBezTo>
                    <a:pt x="1119" y="2238"/>
                    <a:pt x="594" y="1142"/>
                    <a:pt x="137" y="47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0CE1A30-D7AA-409C-8A46-F4ADA1F1A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235" r="100000">
                        <a14:foregroundMark x1="16201" y1="71324" x2="16201" y2="71324"/>
                        <a14:foregroundMark x1="9497" y1="66176" x2="9497" y2="66176"/>
                        <a14:foregroundMark x1="8380" y1="58088" x2="8380" y2="58088"/>
                        <a14:foregroundMark x1="10056" y1="61765" x2="10056" y2="61765"/>
                        <a14:foregroundMark x1="21788" y1="72794" x2="21788" y2="72794"/>
                        <a14:foregroundMark x1="57542" y1="64706" x2="57542" y2="64706"/>
                        <a14:foregroundMark x1="57542" y1="71324" x2="57542" y2="71324"/>
                        <a14:foregroundMark x1="59777" y1="75000" x2="59777" y2="75000"/>
                        <a14:foregroundMark x1="46369" y1="94118" x2="46369" y2="94118"/>
                        <a14:foregroundMark x1="43575" y1="95588" x2="43575" y2="95588"/>
                        <a14:foregroundMark x1="45810" y1="56618" x2="45810" y2="56618"/>
                        <a14:foregroundMark x1="73184" y1="72794" x2="73184" y2="72794"/>
                        <a14:foregroundMark x1="75978" y1="77941" x2="75978" y2="77941"/>
                        <a14:foregroundMark x1="64804" y1="80147" x2="64804" y2="80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4170" y="1089945"/>
            <a:ext cx="4755876" cy="36134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6 Rectángulo"/>
          <p:cNvSpPr>
            <a:spLocks noChangeArrowheads="1"/>
          </p:cNvSpPr>
          <p:nvPr/>
        </p:nvSpPr>
        <p:spPr bwMode="auto">
          <a:xfrm>
            <a:off x="3020218" y="4801786"/>
            <a:ext cx="31035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dirty="0"/>
              <a:t>https://youtu.be/wiRSXe7SkU0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0" y="0"/>
            <a:ext cx="17764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LUNES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5918200" y="414338"/>
            <a:ext cx="2932113" cy="585787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solidFill>
                  <a:schemeClr val="accent3">
                    <a:lumMod val="75000"/>
                  </a:schemeClr>
                </a:solidFill>
                <a:latin typeface="Berlin Sans FB Demi" pitchFamily="34" charset="0"/>
                <a:sym typeface="Arial"/>
              </a:rPr>
              <a:t>ACTIVACIÓN</a:t>
            </a:r>
          </a:p>
        </p:txBody>
      </p:sp>
      <p:pic>
        <p:nvPicPr>
          <p:cNvPr id="2" name="Elementos multimedia en línea 1" title="Lento muy Lento, Psicomotricidad, preescolar ,coordinaciￃﾳn motriz">
            <a:hlinkClick r:id="" action="ppaction://media"/>
            <a:extLst>
              <a:ext uri="{FF2B5EF4-FFF2-40B4-BE49-F238E27FC236}">
                <a16:creationId xmlns:a16="http://schemas.microsoft.com/office/drawing/2014/main" id="{4B905A1C-DE83-4C05-9F2C-DF515D253B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2186" y="1084521"/>
            <a:ext cx="7371088" cy="3508744"/>
          </a:xfrm>
          <a:prstGeom prst="rect">
            <a:avLst/>
          </a:prstGeom>
        </p:spPr>
      </p:pic>
      <p:sp>
        <p:nvSpPr>
          <p:cNvPr id="11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-173592" y="3486205"/>
            <a:ext cx="3295650" cy="1252537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n" sz="2800" dirty="0">
                <a:solidFill>
                  <a:schemeClr val="accent3">
                    <a:lumMod val="25000"/>
                  </a:schemeClr>
                </a:solidFill>
              </a:rPr>
              <a:t>LENTO, MUY LENTO</a:t>
            </a:r>
            <a:endParaRPr sz="2800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21713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21721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2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3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4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5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6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1714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7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8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9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0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1508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21536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21622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3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4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5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6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7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8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9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0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1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2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3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4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5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6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7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8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39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0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1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2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3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4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5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6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7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8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49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0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1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2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3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4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5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6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7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8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59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0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1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2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3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4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5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6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7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8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69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0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1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2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3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4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5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6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7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8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79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0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1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2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3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4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5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6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7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8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89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0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1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2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3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4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5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6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7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8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99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0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1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2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3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4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5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6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7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8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09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0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1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2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1537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21538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9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0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1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43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4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5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6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7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8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49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0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1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2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54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5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6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7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8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59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0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1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2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3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4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5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6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7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8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69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0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1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2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3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4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5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6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7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8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79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0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1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2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3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4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5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6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7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8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89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0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1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2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3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4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5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6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7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8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99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0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1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2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3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4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5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6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08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09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0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12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3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4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5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6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18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19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0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621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1509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21516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21527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8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9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0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1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2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3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4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5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1517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21518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19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0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1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23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4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5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6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21510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1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2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3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4" name="224 Rectángulo"/>
          <p:cNvSpPr>
            <a:spLocks noChangeArrowheads="1"/>
          </p:cNvSpPr>
          <p:nvPr/>
        </p:nvSpPr>
        <p:spPr bwMode="auto">
          <a:xfrm>
            <a:off x="1190625" y="4587875"/>
            <a:ext cx="6935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dirty="0"/>
              <a:t>https://youtu.be/a5LoHy_Vr0I?list=PLq8TmwIfBALwVVXDY7E9HxRYjZA7WqtCH</a:t>
            </a:r>
          </a:p>
        </p:txBody>
      </p:sp>
      <p:sp>
        <p:nvSpPr>
          <p:cNvPr id="21515" name="Google Shape;3290;p37"/>
          <p:cNvSpPr txBox="1">
            <a:spLocks noGrp="1"/>
          </p:cNvSpPr>
          <p:nvPr>
            <p:ph type="title"/>
          </p:nvPr>
        </p:nvSpPr>
        <p:spPr>
          <a:xfrm>
            <a:off x="2169134" y="69184"/>
            <a:ext cx="4335463" cy="42227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PRACTICA DEL LENGUAJE ORAL</a:t>
            </a:r>
          </a:p>
        </p:txBody>
      </p:sp>
      <p:pic>
        <p:nvPicPr>
          <p:cNvPr id="3" name="Elementos multimedia en línea 2" title="En el Arca de Noￃﾩ - Sonidos de los Animales (canciones infantiles)">
            <a:hlinkClick r:id="" action="ppaction://media"/>
            <a:extLst>
              <a:ext uri="{FF2B5EF4-FFF2-40B4-BE49-F238E27FC236}">
                <a16:creationId xmlns:a16="http://schemas.microsoft.com/office/drawing/2014/main" id="{3920C163-DB27-44C0-BC00-218A62A0D87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49808" y="1136519"/>
            <a:ext cx="5664544" cy="2806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AA8C982-6548-4D86-A610-1A6EFCB97D6B}"/>
              </a:ext>
            </a:extLst>
          </p:cNvPr>
          <p:cNvSpPr/>
          <p:nvPr/>
        </p:nvSpPr>
        <p:spPr>
          <a:xfrm>
            <a:off x="75512" y="106325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</a:rPr>
              <a:t>Observamos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CDE29B4-F0A1-4CFF-9422-6F0BCDC24B74}"/>
              </a:ext>
            </a:extLst>
          </p:cNvPr>
          <p:cNvSpPr/>
          <p:nvPr/>
        </p:nvSpPr>
        <p:spPr>
          <a:xfrm>
            <a:off x="1822144" y="4416783"/>
            <a:ext cx="5689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https://www.youtube.com/watch?v=8lRLfythBDQ</a:t>
            </a:r>
          </a:p>
        </p:txBody>
      </p:sp>
      <p:pic>
        <p:nvPicPr>
          <p:cNvPr id="4" name="Elementos multimedia en línea 3" title="Que dano causa la contaminacion del agua? Vￃﾭdeo educativo ￃﾺtiles sobre protecciￃﾳn del medio ambiente">
            <a:hlinkClick r:id="" action="ppaction://media"/>
            <a:extLst>
              <a:ext uri="{FF2B5EF4-FFF2-40B4-BE49-F238E27FC236}">
                <a16:creationId xmlns:a16="http://schemas.microsoft.com/office/drawing/2014/main" id="{2F678350-FF54-408C-B752-9FC30F655C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0456" y="619971"/>
            <a:ext cx="6464596" cy="3652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3A85F25-C594-4B67-85B8-F67890810E5A}"/>
              </a:ext>
            </a:extLst>
          </p:cNvPr>
          <p:cNvSpPr/>
          <p:nvPr/>
        </p:nvSpPr>
        <p:spPr>
          <a:xfrm>
            <a:off x="506586" y="512411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</a:rPr>
              <a:t>Consejos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1EF6AF-AE02-4456-B563-5E0345456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827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69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37F4F2C-5FF5-4665-8DAA-48D2149E4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386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7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07267D1-8AF5-4356-A370-96D50A83DEA8}"/>
              </a:ext>
            </a:extLst>
          </p:cNvPr>
          <p:cNvSpPr/>
          <p:nvPr/>
        </p:nvSpPr>
        <p:spPr>
          <a:xfrm>
            <a:off x="75512" y="106325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Consejos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50805B-7716-4FFC-84D3-723CEC77D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166" y="578145"/>
            <a:ext cx="6087140" cy="45653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CAB34D3-012D-4178-8314-18800B3E05A8}"/>
              </a:ext>
            </a:extLst>
          </p:cNvPr>
          <p:cNvSpPr/>
          <p:nvPr/>
        </p:nvSpPr>
        <p:spPr>
          <a:xfrm>
            <a:off x="75512" y="10632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Consejos 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B84431-5C39-43C0-8038-5D905A8B8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951" y="475657"/>
            <a:ext cx="6204098" cy="4653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C4BFF939-3470-4E3A-8F9D-F356F7A7A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75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4E9B042-E20C-4893-97E6-D9DF1499863A}"/>
              </a:ext>
            </a:extLst>
          </p:cNvPr>
          <p:cNvSpPr/>
          <p:nvPr/>
        </p:nvSpPr>
        <p:spPr>
          <a:xfrm>
            <a:off x="75512" y="10632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Consejos 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39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9816000-2B70-4F43-9426-5A80459B4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81D48BC-0A33-4AD3-95C6-23F71D891C6B}"/>
              </a:ext>
            </a:extLst>
          </p:cNvPr>
          <p:cNvSpPr/>
          <p:nvPr/>
        </p:nvSpPr>
        <p:spPr>
          <a:xfrm>
            <a:off x="75512" y="10632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Consejos 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95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F3FE5A8-4DEE-4A01-96A9-ECC5471397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4BB307-16AE-460F-B7DA-598CA4650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020E1BB-2CC0-4775-B516-4BCEC67302DF}"/>
              </a:ext>
            </a:extLst>
          </p:cNvPr>
          <p:cNvSpPr/>
          <p:nvPr/>
        </p:nvSpPr>
        <p:spPr>
          <a:xfrm>
            <a:off x="75512" y="10632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Consejos 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28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D016E83-31DD-4E93-B9F2-BD1651F880CB}"/>
              </a:ext>
            </a:extLst>
          </p:cNvPr>
          <p:cNvSpPr/>
          <p:nvPr/>
        </p:nvSpPr>
        <p:spPr>
          <a:xfrm>
            <a:off x="75512" y="106325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¿Qué nombre se le da a este juego? </a:t>
            </a:r>
            <a:endParaRPr lang="es-MX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" name="Elementos multimedia en línea 1" title="Cuida el agua - Canciￃﾳn infantil">
            <a:hlinkClick r:id="" action="ppaction://media"/>
            <a:extLst>
              <a:ext uri="{FF2B5EF4-FFF2-40B4-BE49-F238E27FC236}">
                <a16:creationId xmlns:a16="http://schemas.microsoft.com/office/drawing/2014/main" id="{2898EE5A-C430-4CB9-B387-6826CE901A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77581" y="854740"/>
            <a:ext cx="5788837" cy="341954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40265E5-ED40-4672-953B-E8B71E8C2467}"/>
              </a:ext>
            </a:extLst>
          </p:cNvPr>
          <p:cNvSpPr/>
          <p:nvPr/>
        </p:nvSpPr>
        <p:spPr>
          <a:xfrm>
            <a:off x="1822144" y="4467788"/>
            <a:ext cx="57024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https://www.youtube.com/watch?v=mtnDu0sz0-s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Google Shape;3311;p38"/>
          <p:cNvSpPr txBox="1">
            <a:spLocks noGrp="1"/>
          </p:cNvSpPr>
          <p:nvPr>
            <p:ph type="title"/>
          </p:nvPr>
        </p:nvSpPr>
        <p:spPr>
          <a:xfrm>
            <a:off x="1363663" y="214313"/>
            <a:ext cx="7124700" cy="7080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Leemos y escribimos</a:t>
            </a:r>
          </a:p>
        </p:txBody>
      </p:sp>
      <p:grpSp>
        <p:nvGrpSpPr>
          <p:cNvPr id="27652" name="Google Shape;3313;p38"/>
          <p:cNvGrpSpPr>
            <a:grpSpLocks/>
          </p:cNvGrpSpPr>
          <p:nvPr/>
        </p:nvGrpSpPr>
        <p:grpSpPr bwMode="auto">
          <a:xfrm>
            <a:off x="-352361" y="672306"/>
            <a:ext cx="923925" cy="1065212"/>
            <a:chOff x="1177052" y="354474"/>
            <a:chExt cx="923814" cy="1065310"/>
          </a:xfrm>
        </p:grpSpPr>
        <p:grpSp>
          <p:nvGrpSpPr>
            <p:cNvPr id="27681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27693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4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5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6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7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8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9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700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7682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27683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4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5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6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7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8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9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90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2"/>
                <a:ext cx="309530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0"/>
                <a:ext cx="325979" cy="136103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653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27669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27676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7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8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9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80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7670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27671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72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75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7654" name="Google Shape;3347;p38"/>
          <p:cNvGrpSpPr>
            <a:grpSpLocks/>
          </p:cNvGrpSpPr>
          <p:nvPr/>
        </p:nvGrpSpPr>
        <p:grpSpPr bwMode="auto">
          <a:xfrm>
            <a:off x="213375" y="3921239"/>
            <a:ext cx="520700" cy="447675"/>
            <a:chOff x="4312154" y="4239766"/>
            <a:chExt cx="519774" cy="447334"/>
          </a:xfrm>
        </p:grpSpPr>
        <p:grpSp>
          <p:nvGrpSpPr>
            <p:cNvPr id="27659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27665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66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67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68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7660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655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656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657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7658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6371D6F-1935-4D42-9FAB-A3E8E5512D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76" t="33111" r="8303" b="17815"/>
          <a:stretch/>
        </p:blipFill>
        <p:spPr>
          <a:xfrm>
            <a:off x="1467624" y="943769"/>
            <a:ext cx="6337020" cy="43419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 l="9914" t="22906" r="11778" b="709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>
            <a:off x="0" y="0"/>
            <a:ext cx="17764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MARTES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5918200" y="414338"/>
            <a:ext cx="2932113" cy="585787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28677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547688" y="2720975"/>
            <a:ext cx="1935162" cy="125095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MUÉVETE</a:t>
            </a:r>
          </a:p>
        </p:txBody>
      </p:sp>
      <p:sp>
        <p:nvSpPr>
          <p:cNvPr id="28678" name="11 Rectángulo"/>
          <p:cNvSpPr>
            <a:spLocks noChangeArrowheads="1"/>
          </p:cNvSpPr>
          <p:nvPr/>
        </p:nvSpPr>
        <p:spPr bwMode="auto">
          <a:xfrm>
            <a:off x="5803900" y="4773613"/>
            <a:ext cx="334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sz="1800"/>
              <a:t>https://youtu.be/YzEO5rq2ZsM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/>
          <a:srcRect l="15685" t="25226" r="11792" b="9264"/>
          <a:stretch>
            <a:fillRect/>
          </a:stretch>
        </p:blipFill>
        <p:spPr bwMode="auto">
          <a:xfrm>
            <a:off x="4046538" y="1138238"/>
            <a:ext cx="4873625" cy="331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4"/>
          <a:srcRect l="14859" t="25359" r="30400" b="10001"/>
          <a:stretch>
            <a:fillRect/>
          </a:stretch>
        </p:blipFill>
        <p:spPr bwMode="auto">
          <a:xfrm>
            <a:off x="301625" y="1138238"/>
            <a:ext cx="3752850" cy="3298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0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29905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29913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4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5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6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7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8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9906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09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0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1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12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9701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29728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29814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5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6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7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8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9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0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1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2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3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4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5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6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7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8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29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0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1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2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3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4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5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6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7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8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39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0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1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2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3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4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5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6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7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8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49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0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1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2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3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4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5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6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7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8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59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0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1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2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3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4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5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6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7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8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69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0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1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2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3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4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5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6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7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8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79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0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1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2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3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4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5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6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7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8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89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0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1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2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3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4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5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6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7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8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99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0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1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2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3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04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9729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29730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1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2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3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5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6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7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8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39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0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1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2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3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4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46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7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8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49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0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1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2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3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4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5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6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7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8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59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0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1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2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3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4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5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6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7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8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69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0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1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2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3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4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5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6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7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8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79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0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1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2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3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4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5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6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7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8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89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0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1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2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3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4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5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6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7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98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0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1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2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4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5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6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7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08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10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1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2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13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29702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29708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29719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0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1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2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3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4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5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6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27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29709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29710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1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2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3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5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6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7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18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29703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9704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9705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9706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26" name="Google Shape;3290;p37"/>
          <p:cNvSpPr txBox="1">
            <a:spLocks noGrp="1"/>
          </p:cNvSpPr>
          <p:nvPr>
            <p:ph type="title"/>
          </p:nvPr>
        </p:nvSpPr>
        <p:spPr>
          <a:xfrm>
            <a:off x="2876550" y="584200"/>
            <a:ext cx="4835525" cy="422275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n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PRACTICA DE MOTRICIDAD FINA</a:t>
            </a:r>
            <a:endParaRPr sz="2400" dirty="0">
              <a:solidFill>
                <a:schemeClr val="accent2">
                  <a:lumMod val="60000"/>
                  <a:lumOff val="40000"/>
                </a:schemeClr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11;p38">
            <a:extLst>
              <a:ext uri="{FF2B5EF4-FFF2-40B4-BE49-F238E27FC236}">
                <a16:creationId xmlns:a16="http://schemas.microsoft.com/office/drawing/2014/main" id="{E2427977-76AE-491D-BA07-A822F4909DF4}"/>
              </a:ext>
            </a:extLst>
          </p:cNvPr>
          <p:cNvSpPr txBox="1">
            <a:spLocks/>
          </p:cNvSpPr>
          <p:nvPr/>
        </p:nvSpPr>
        <p:spPr>
          <a:xfrm>
            <a:off x="778873" y="3265858"/>
            <a:ext cx="3601741" cy="7080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eaLnBrk="1" hangingPunct="1">
              <a:buClr>
                <a:srgbClr val="F1C8E7"/>
              </a:buClr>
              <a:buFont typeface="Luckiest Guy" charset="0"/>
              <a:buNone/>
            </a:pPr>
            <a:r>
              <a:rPr lang="es-MX" sz="3600" kern="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¿Qué saben de las focas?</a:t>
            </a:r>
          </a:p>
        </p:txBody>
      </p:sp>
      <p:pic>
        <p:nvPicPr>
          <p:cNvPr id="2050" name="Picture 2" descr="Sonrisa Foca GIF - Sonrisa Foca Smile - Descubre &amp; Comparte GIFs">
            <a:extLst>
              <a:ext uri="{FF2B5EF4-FFF2-40B4-BE49-F238E27FC236}">
                <a16:creationId xmlns:a16="http://schemas.microsoft.com/office/drawing/2014/main" id="{B4889B2C-F34E-46A6-ADCF-1A72151A9F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58" y="200025"/>
            <a:ext cx="474345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ca nadando en Focas - GIF Animado | REYGIF">
            <a:extLst>
              <a:ext uri="{FF2B5EF4-FFF2-40B4-BE49-F238E27FC236}">
                <a16:creationId xmlns:a16="http://schemas.microsoft.com/office/drawing/2014/main" id="{034392BA-0BC3-4103-BAF9-4103F6B073E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388" y="2690037"/>
            <a:ext cx="3981450" cy="225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20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Google Shape;3311;p38"/>
          <p:cNvSpPr txBox="1">
            <a:spLocks noGrp="1"/>
          </p:cNvSpPr>
          <p:nvPr>
            <p:ph type="title"/>
          </p:nvPr>
        </p:nvSpPr>
        <p:spPr>
          <a:xfrm>
            <a:off x="1363663" y="214313"/>
            <a:ext cx="7124700" cy="7080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36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Lectura</a:t>
            </a:r>
          </a:p>
        </p:txBody>
      </p:sp>
      <p:grpSp>
        <p:nvGrpSpPr>
          <p:cNvPr id="32771" name="Google Shape;3313;p38"/>
          <p:cNvGrpSpPr>
            <a:grpSpLocks/>
          </p:cNvGrpSpPr>
          <p:nvPr/>
        </p:nvGrpSpPr>
        <p:grpSpPr bwMode="auto">
          <a:xfrm>
            <a:off x="468313" y="552450"/>
            <a:ext cx="923925" cy="1065213"/>
            <a:chOff x="1177052" y="354474"/>
            <a:chExt cx="923814" cy="1065310"/>
          </a:xfrm>
        </p:grpSpPr>
        <p:grpSp>
          <p:nvGrpSpPr>
            <p:cNvPr id="32802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32814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5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6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7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8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9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20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21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803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32804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5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6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7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8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9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0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1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3"/>
                <a:ext cx="309531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1"/>
                <a:ext cx="325979" cy="136102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772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32790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32797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8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9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0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1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791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32792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3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96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32773" name="Google Shape;3347;p38"/>
          <p:cNvGrpSpPr>
            <a:grpSpLocks/>
          </p:cNvGrpSpPr>
          <p:nvPr/>
        </p:nvGrpSpPr>
        <p:grpSpPr bwMode="auto">
          <a:xfrm>
            <a:off x="4311650" y="4240213"/>
            <a:ext cx="520700" cy="447675"/>
            <a:chOff x="4312154" y="4239766"/>
            <a:chExt cx="519774" cy="447334"/>
          </a:xfrm>
        </p:grpSpPr>
        <p:grpSp>
          <p:nvGrpSpPr>
            <p:cNvPr id="32780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32786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7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8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9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781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2774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5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6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7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8" name="AutoShape 2" descr="📌 ¿QUE ES UN CARTEL?📒 EXPLICACIÓN PARA NIÑO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grpSp>
        <p:nvGrpSpPr>
          <p:cNvPr id="54" name="Google Shape;2648;p34">
            <a:extLst>
              <a:ext uri="{FF2B5EF4-FFF2-40B4-BE49-F238E27FC236}">
                <a16:creationId xmlns:a16="http://schemas.microsoft.com/office/drawing/2014/main" id="{8A11DAA7-4AEF-46EA-AF87-711E8BDE3FDA}"/>
              </a:ext>
            </a:extLst>
          </p:cNvPr>
          <p:cNvGrpSpPr>
            <a:grpSpLocks/>
          </p:cNvGrpSpPr>
          <p:nvPr/>
        </p:nvGrpSpPr>
        <p:grpSpPr bwMode="auto">
          <a:xfrm>
            <a:off x="0" y="3287713"/>
            <a:ext cx="2292350" cy="1855787"/>
            <a:chOff x="6786991" y="2585758"/>
            <a:chExt cx="2292258" cy="1855423"/>
          </a:xfrm>
        </p:grpSpPr>
        <p:grpSp>
          <p:nvGrpSpPr>
            <p:cNvPr id="55" name="Google Shape;2649;p34">
              <a:extLst>
                <a:ext uri="{FF2B5EF4-FFF2-40B4-BE49-F238E27FC236}">
                  <a16:creationId xmlns:a16="http://schemas.microsoft.com/office/drawing/2014/main" id="{A4C9CED5-6ECD-4413-9F1C-C898D6B20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3241" y="2652008"/>
              <a:ext cx="2226007" cy="1789173"/>
              <a:chOff x="6834243" y="2965628"/>
              <a:chExt cx="1927446" cy="1549201"/>
            </a:xfrm>
          </p:grpSpPr>
          <p:sp>
            <p:nvSpPr>
              <p:cNvPr id="257" name="Google Shape;2650;p34">
                <a:extLst>
                  <a:ext uri="{FF2B5EF4-FFF2-40B4-BE49-F238E27FC236}">
                    <a16:creationId xmlns:a16="http://schemas.microsoft.com/office/drawing/2014/main" id="{189CC35D-892B-4976-A0CE-746EE00EB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4243" y="3817498"/>
                <a:ext cx="1361639" cy="692001"/>
              </a:xfrm>
              <a:custGeom>
                <a:avLst/>
                <a:gdLst/>
                <a:ahLst/>
                <a:cxnLst>
                  <a:cxn ang="0">
                    <a:pos x="39707" y="0"/>
                  </a:cxn>
                  <a:cxn ang="0">
                    <a:pos x="15869" y="50"/>
                  </a:cxn>
                  <a:cxn ang="0">
                    <a:pos x="13832" y="40"/>
                  </a:cxn>
                  <a:cxn ang="0">
                    <a:pos x="1421" y="5939"/>
                  </a:cxn>
                  <a:cxn ang="0">
                    <a:pos x="17421" y="40314"/>
                  </a:cxn>
                  <a:cxn ang="0">
                    <a:pos x="24155" y="44559"/>
                  </a:cxn>
                  <a:cxn ang="0">
                    <a:pos x="86171" y="44103"/>
                  </a:cxn>
                  <a:cxn ang="0">
                    <a:pos x="87198" y="42436"/>
                  </a:cxn>
                  <a:cxn ang="0">
                    <a:pos x="69257" y="6441"/>
                  </a:cxn>
                  <a:cxn ang="0">
                    <a:pos x="54421" y="95"/>
                  </a:cxn>
                  <a:cxn ang="0">
                    <a:pos x="39707" y="0"/>
                  </a:cxn>
                </a:cxnLst>
                <a:rect l="0" t="0" r="r" b="b"/>
                <a:pathLst>
                  <a:path w="87678" h="44559" extrusionOk="0">
                    <a:moveTo>
                      <a:pt x="39707" y="0"/>
                    </a:moveTo>
                    <a:cubicBezTo>
                      <a:pt x="28795" y="0"/>
                      <a:pt x="15869" y="50"/>
                      <a:pt x="15869" y="50"/>
                    </a:cubicBezTo>
                    <a:cubicBezTo>
                      <a:pt x="15162" y="43"/>
                      <a:pt x="14483" y="40"/>
                      <a:pt x="13832" y="40"/>
                    </a:cubicBezTo>
                    <a:cubicBezTo>
                      <a:pt x="3163" y="40"/>
                      <a:pt x="1" y="1012"/>
                      <a:pt x="1421" y="5939"/>
                    </a:cubicBezTo>
                    <a:cubicBezTo>
                      <a:pt x="2356" y="9226"/>
                      <a:pt x="12651" y="31024"/>
                      <a:pt x="17421" y="40314"/>
                    </a:cubicBezTo>
                    <a:cubicBezTo>
                      <a:pt x="18448" y="42299"/>
                      <a:pt x="22032" y="44559"/>
                      <a:pt x="24155" y="44559"/>
                    </a:cubicBezTo>
                    <a:lnTo>
                      <a:pt x="86171" y="44103"/>
                    </a:lnTo>
                    <a:cubicBezTo>
                      <a:pt x="87267" y="44080"/>
                      <a:pt x="87677" y="43441"/>
                      <a:pt x="87198" y="42436"/>
                    </a:cubicBezTo>
                    <a:cubicBezTo>
                      <a:pt x="84162" y="35794"/>
                      <a:pt x="72773" y="11234"/>
                      <a:pt x="69257" y="6441"/>
                    </a:cubicBezTo>
                    <a:cubicBezTo>
                      <a:pt x="65195" y="871"/>
                      <a:pt x="57069" y="278"/>
                      <a:pt x="54421" y="95"/>
                    </a:cubicBezTo>
                    <a:cubicBezTo>
                      <a:pt x="53362" y="22"/>
                      <a:pt x="46982" y="0"/>
                      <a:pt x="3970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8" name="Google Shape;2651;p34">
                <a:extLst>
                  <a:ext uri="{FF2B5EF4-FFF2-40B4-BE49-F238E27FC236}">
                    <a16:creationId xmlns:a16="http://schemas.microsoft.com/office/drawing/2014/main" id="{017F9176-BE5A-41BB-8573-2921EB0A8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032" y="3828494"/>
                <a:ext cx="1336853" cy="681006"/>
              </a:xfrm>
              <a:custGeom>
                <a:avLst/>
                <a:gdLst/>
                <a:ahLst/>
                <a:cxnLst>
                  <a:cxn ang="0">
                    <a:pos x="38965" y="0"/>
                  </a:cxn>
                  <a:cxn ang="0">
                    <a:pos x="15551" y="49"/>
                  </a:cxn>
                  <a:cxn ang="0">
                    <a:pos x="13551" y="39"/>
                  </a:cxn>
                  <a:cxn ang="0">
                    <a:pos x="1377" y="5847"/>
                  </a:cxn>
                  <a:cxn ang="0">
                    <a:pos x="17081" y="39674"/>
                  </a:cxn>
                  <a:cxn ang="0">
                    <a:pos x="23700" y="43851"/>
                  </a:cxn>
                  <a:cxn ang="0">
                    <a:pos x="84598" y="43395"/>
                  </a:cxn>
                  <a:cxn ang="0">
                    <a:pos x="85602" y="41751"/>
                  </a:cxn>
                  <a:cxn ang="0">
                    <a:pos x="67981" y="6326"/>
                  </a:cxn>
                  <a:cxn ang="0">
                    <a:pos x="53418" y="95"/>
                  </a:cxn>
                  <a:cxn ang="0">
                    <a:pos x="38965" y="0"/>
                  </a:cxn>
                </a:cxnLst>
                <a:rect l="0" t="0" r="r" b="b"/>
                <a:pathLst>
                  <a:path w="86082" h="43851" extrusionOk="0">
                    <a:moveTo>
                      <a:pt x="38965" y="0"/>
                    </a:moveTo>
                    <a:cubicBezTo>
                      <a:pt x="28247" y="0"/>
                      <a:pt x="15551" y="49"/>
                      <a:pt x="15551" y="49"/>
                    </a:cubicBezTo>
                    <a:cubicBezTo>
                      <a:pt x="14857" y="43"/>
                      <a:pt x="14190" y="39"/>
                      <a:pt x="13551" y="39"/>
                    </a:cubicBezTo>
                    <a:cubicBezTo>
                      <a:pt x="3103" y="39"/>
                      <a:pt x="0" y="1007"/>
                      <a:pt x="1377" y="5847"/>
                    </a:cubicBezTo>
                    <a:cubicBezTo>
                      <a:pt x="2290" y="9065"/>
                      <a:pt x="12401" y="30544"/>
                      <a:pt x="17081" y="39674"/>
                    </a:cubicBezTo>
                    <a:cubicBezTo>
                      <a:pt x="18108" y="41637"/>
                      <a:pt x="21600" y="43851"/>
                      <a:pt x="23700" y="43851"/>
                    </a:cubicBezTo>
                    <a:lnTo>
                      <a:pt x="84598" y="43395"/>
                    </a:lnTo>
                    <a:cubicBezTo>
                      <a:pt x="85671" y="43395"/>
                      <a:pt x="86081" y="42755"/>
                      <a:pt x="85602" y="41751"/>
                    </a:cubicBezTo>
                    <a:cubicBezTo>
                      <a:pt x="82612" y="35223"/>
                      <a:pt x="71428" y="11051"/>
                      <a:pt x="67981" y="6326"/>
                    </a:cubicBezTo>
                    <a:cubicBezTo>
                      <a:pt x="63987" y="871"/>
                      <a:pt x="56021" y="300"/>
                      <a:pt x="53418" y="95"/>
                    </a:cubicBezTo>
                    <a:cubicBezTo>
                      <a:pt x="52378" y="22"/>
                      <a:pt x="46111" y="0"/>
                      <a:pt x="3896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9" name="Google Shape;2652;p34">
                <a:extLst>
                  <a:ext uri="{FF2B5EF4-FFF2-40B4-BE49-F238E27FC236}">
                    <a16:creationId xmlns:a16="http://schemas.microsoft.com/office/drawing/2014/main" id="{99AE8229-6CBB-4E55-91B9-943CA2740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531" y="3793439"/>
                <a:ext cx="1074396" cy="707205"/>
              </a:xfrm>
              <a:custGeom>
                <a:avLst/>
                <a:gdLst/>
                <a:ahLst/>
                <a:cxnLst>
                  <a:cxn ang="0">
                    <a:pos x="4383" y="1"/>
                  </a:cxn>
                  <a:cxn ang="0">
                    <a:pos x="800" y="1142"/>
                  </a:cxn>
                  <a:cxn ang="0">
                    <a:pos x="2603" y="6392"/>
                  </a:cxn>
                  <a:cxn ang="0">
                    <a:pos x="16869" y="39397"/>
                  </a:cxn>
                  <a:cxn ang="0">
                    <a:pos x="19151" y="43049"/>
                  </a:cxn>
                  <a:cxn ang="0">
                    <a:pos x="23305" y="45537"/>
                  </a:cxn>
                  <a:cxn ang="0">
                    <a:pos x="68134" y="3470"/>
                  </a:cxn>
                  <a:cxn ang="0">
                    <a:pos x="68250" y="3480"/>
                  </a:cxn>
                  <a:cxn ang="0">
                    <a:pos x="67039" y="526"/>
                  </a:cxn>
                  <a:cxn ang="0">
                    <a:pos x="65737" y="149"/>
                  </a:cxn>
                  <a:cxn ang="0">
                    <a:pos x="63775" y="412"/>
                  </a:cxn>
                  <a:cxn ang="0">
                    <a:pos x="39329" y="229"/>
                  </a:cxn>
                  <a:cxn ang="0">
                    <a:pos x="4383" y="1"/>
                  </a:cxn>
                </a:cxnLst>
                <a:rect l="0" t="0" r="r" b="b"/>
                <a:pathLst>
                  <a:path w="69182" h="45538" extrusionOk="0">
                    <a:moveTo>
                      <a:pt x="4383" y="1"/>
                    </a:moveTo>
                    <a:cubicBezTo>
                      <a:pt x="2900" y="1"/>
                      <a:pt x="1439" y="321"/>
                      <a:pt x="800" y="1142"/>
                    </a:cubicBezTo>
                    <a:cubicBezTo>
                      <a:pt x="1" y="2147"/>
                      <a:pt x="1804" y="4543"/>
                      <a:pt x="2603" y="6392"/>
                    </a:cubicBezTo>
                    <a:cubicBezTo>
                      <a:pt x="7533" y="17576"/>
                      <a:pt x="11528" y="28099"/>
                      <a:pt x="16869" y="39397"/>
                    </a:cubicBezTo>
                    <a:cubicBezTo>
                      <a:pt x="17416" y="40584"/>
                      <a:pt x="18010" y="41840"/>
                      <a:pt x="19151" y="43049"/>
                    </a:cubicBezTo>
                    <a:cubicBezTo>
                      <a:pt x="20270" y="44282"/>
                      <a:pt x="22096" y="45492"/>
                      <a:pt x="23305" y="45537"/>
                    </a:cubicBezTo>
                    <a:lnTo>
                      <a:pt x="68134" y="3470"/>
                    </a:lnTo>
                    <a:cubicBezTo>
                      <a:pt x="68176" y="3477"/>
                      <a:pt x="68215" y="3480"/>
                      <a:pt x="68250" y="3480"/>
                    </a:cubicBezTo>
                    <a:cubicBezTo>
                      <a:pt x="69181" y="3480"/>
                      <a:pt x="68247" y="1273"/>
                      <a:pt x="67039" y="526"/>
                    </a:cubicBezTo>
                    <a:cubicBezTo>
                      <a:pt x="66575" y="239"/>
                      <a:pt x="66145" y="149"/>
                      <a:pt x="65737" y="149"/>
                    </a:cubicBezTo>
                    <a:cubicBezTo>
                      <a:pt x="65041" y="149"/>
                      <a:pt x="64408" y="412"/>
                      <a:pt x="63775" y="412"/>
                    </a:cubicBezTo>
                    <a:cubicBezTo>
                      <a:pt x="55626" y="343"/>
                      <a:pt x="47477" y="298"/>
                      <a:pt x="39329" y="229"/>
                    </a:cubicBezTo>
                    <a:cubicBezTo>
                      <a:pt x="27688" y="161"/>
                      <a:pt x="16024" y="92"/>
                      <a:pt x="43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0" name="Google Shape;2653;p34">
                <a:extLst>
                  <a:ext uri="{FF2B5EF4-FFF2-40B4-BE49-F238E27FC236}">
                    <a16:creationId xmlns:a16="http://schemas.microsoft.com/office/drawing/2014/main" id="{2B9A70DF-B62A-4BCF-BE43-0A67D5BBD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4584" y="3799977"/>
                <a:ext cx="1162700" cy="697825"/>
              </a:xfrm>
              <a:custGeom>
                <a:avLst/>
                <a:gdLst/>
                <a:ahLst/>
                <a:cxnLst>
                  <a:cxn ang="0">
                    <a:pos x="9992" y="1"/>
                  </a:cxn>
                  <a:cxn ang="0">
                    <a:pos x="2534" y="607"/>
                  </a:cxn>
                  <a:cxn ang="0">
                    <a:pos x="5228" y="10285"/>
                  </a:cxn>
                  <a:cxn ang="0">
                    <a:pos x="17028" y="38862"/>
                  </a:cxn>
                  <a:cxn ang="0">
                    <a:pos x="22255" y="44934"/>
                  </a:cxn>
                  <a:cxn ang="0">
                    <a:pos x="74868" y="18411"/>
                  </a:cxn>
                  <a:cxn ang="0">
                    <a:pos x="72289" y="5423"/>
                  </a:cxn>
                  <a:cxn ang="0">
                    <a:pos x="70120" y="1246"/>
                  </a:cxn>
                  <a:cxn ang="0">
                    <a:pos x="68156" y="537"/>
                  </a:cxn>
                  <a:cxn ang="0">
                    <a:pos x="65981" y="745"/>
                  </a:cxn>
                  <a:cxn ang="0">
                    <a:pos x="65920" y="744"/>
                  </a:cxn>
                  <a:cxn ang="0">
                    <a:pos x="11756" y="14"/>
                  </a:cxn>
                  <a:cxn ang="0">
                    <a:pos x="9992" y="1"/>
                  </a:cxn>
                </a:cxnLst>
                <a:rect l="0" t="0" r="r" b="b"/>
                <a:pathLst>
                  <a:path w="74868" h="44934" extrusionOk="0">
                    <a:moveTo>
                      <a:pt x="9992" y="1"/>
                    </a:moveTo>
                    <a:cubicBezTo>
                      <a:pt x="7136" y="1"/>
                      <a:pt x="4080" y="117"/>
                      <a:pt x="2534" y="607"/>
                    </a:cubicBezTo>
                    <a:cubicBezTo>
                      <a:pt x="1" y="1406"/>
                      <a:pt x="3927" y="7135"/>
                      <a:pt x="5228" y="10285"/>
                    </a:cubicBezTo>
                    <a:cubicBezTo>
                      <a:pt x="9154" y="19803"/>
                      <a:pt x="13103" y="29344"/>
                      <a:pt x="17028" y="38862"/>
                    </a:cubicBezTo>
                    <a:cubicBezTo>
                      <a:pt x="17896" y="40939"/>
                      <a:pt x="19539" y="43770"/>
                      <a:pt x="22255" y="44934"/>
                    </a:cubicBezTo>
                    <a:lnTo>
                      <a:pt x="74868" y="18411"/>
                    </a:lnTo>
                    <a:cubicBezTo>
                      <a:pt x="74000" y="14074"/>
                      <a:pt x="73156" y="9760"/>
                      <a:pt x="72289" y="5423"/>
                    </a:cubicBezTo>
                    <a:cubicBezTo>
                      <a:pt x="72083" y="4419"/>
                      <a:pt x="71376" y="2296"/>
                      <a:pt x="70120" y="1246"/>
                    </a:cubicBezTo>
                    <a:cubicBezTo>
                      <a:pt x="69437" y="688"/>
                      <a:pt x="68788" y="537"/>
                      <a:pt x="68156" y="537"/>
                    </a:cubicBezTo>
                    <a:cubicBezTo>
                      <a:pt x="67414" y="537"/>
                      <a:pt x="66697" y="745"/>
                      <a:pt x="65981" y="745"/>
                    </a:cubicBezTo>
                    <a:cubicBezTo>
                      <a:pt x="65961" y="745"/>
                      <a:pt x="65941" y="744"/>
                      <a:pt x="65920" y="744"/>
                    </a:cubicBezTo>
                    <a:cubicBezTo>
                      <a:pt x="47865" y="493"/>
                      <a:pt x="29811" y="265"/>
                      <a:pt x="11756" y="14"/>
                    </a:cubicBezTo>
                    <a:cubicBezTo>
                      <a:pt x="11187" y="6"/>
                      <a:pt x="10594" y="1"/>
                      <a:pt x="9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1" name="Google Shape;2654;p34">
                <a:extLst>
                  <a:ext uri="{FF2B5EF4-FFF2-40B4-BE49-F238E27FC236}">
                    <a16:creationId xmlns:a16="http://schemas.microsoft.com/office/drawing/2014/main" id="{B9E55086-F83D-4B4D-BD13-DB8D68901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5995" y="3816473"/>
                <a:ext cx="1127602" cy="691613"/>
              </a:xfrm>
              <a:custGeom>
                <a:avLst/>
                <a:gdLst/>
                <a:ahLst/>
                <a:cxnLst>
                  <a:cxn ang="0">
                    <a:pos x="42667" y="1"/>
                  </a:cxn>
                  <a:cxn ang="0">
                    <a:pos x="24127" y="70"/>
                  </a:cxn>
                  <a:cxn ang="0">
                    <a:pos x="21051" y="73"/>
                  </a:cxn>
                  <a:cxn ang="0">
                    <a:pos x="18078" y="73"/>
                  </a:cxn>
                  <a:cxn ang="0">
                    <a:pos x="1461" y="664"/>
                  </a:cxn>
                  <a:cxn ang="0">
                    <a:pos x="5524" y="12282"/>
                  </a:cxn>
                  <a:cxn ang="0">
                    <a:pos x="12668" y="34057"/>
                  </a:cxn>
                  <a:cxn ang="0">
                    <a:pos x="20726" y="44534"/>
                  </a:cxn>
                  <a:cxn ang="0">
                    <a:pos x="72608" y="11300"/>
                  </a:cxn>
                  <a:cxn ang="0">
                    <a:pos x="69367" y="1531"/>
                  </a:cxn>
                  <a:cxn ang="0">
                    <a:pos x="57018" y="139"/>
                  </a:cxn>
                  <a:cxn ang="0">
                    <a:pos x="42667" y="1"/>
                  </a:cxn>
                </a:cxnLst>
                <a:rect l="0" t="0" r="r" b="b"/>
                <a:pathLst>
                  <a:path w="72608" h="44534" extrusionOk="0">
                    <a:moveTo>
                      <a:pt x="42667" y="1"/>
                    </a:moveTo>
                    <a:cubicBezTo>
                      <a:pt x="36094" y="1"/>
                      <a:pt x="29088" y="45"/>
                      <a:pt x="24127" y="70"/>
                    </a:cubicBezTo>
                    <a:cubicBezTo>
                      <a:pt x="23128" y="73"/>
                      <a:pt x="22098" y="73"/>
                      <a:pt x="21051" y="73"/>
                    </a:cubicBezTo>
                    <a:cubicBezTo>
                      <a:pt x="20069" y="73"/>
                      <a:pt x="19073" y="73"/>
                      <a:pt x="18078" y="73"/>
                    </a:cubicBezTo>
                    <a:cubicBezTo>
                      <a:pt x="10338" y="73"/>
                      <a:pt x="2615" y="104"/>
                      <a:pt x="1461" y="664"/>
                    </a:cubicBezTo>
                    <a:cubicBezTo>
                      <a:pt x="0" y="1348"/>
                      <a:pt x="3424" y="7945"/>
                      <a:pt x="5524" y="12282"/>
                    </a:cubicBezTo>
                    <a:cubicBezTo>
                      <a:pt x="7624" y="16596"/>
                      <a:pt x="11162" y="28647"/>
                      <a:pt x="12668" y="34057"/>
                    </a:cubicBezTo>
                    <a:cubicBezTo>
                      <a:pt x="14175" y="39444"/>
                      <a:pt x="20726" y="44534"/>
                      <a:pt x="20726" y="44534"/>
                    </a:cubicBezTo>
                    <a:lnTo>
                      <a:pt x="72608" y="11300"/>
                    </a:lnTo>
                    <a:cubicBezTo>
                      <a:pt x="72608" y="11300"/>
                      <a:pt x="71763" y="3129"/>
                      <a:pt x="69367" y="1531"/>
                    </a:cubicBezTo>
                    <a:cubicBezTo>
                      <a:pt x="67495" y="253"/>
                      <a:pt x="64550" y="390"/>
                      <a:pt x="57018" y="139"/>
                    </a:cubicBezTo>
                    <a:cubicBezTo>
                      <a:pt x="53580" y="33"/>
                      <a:pt x="48282" y="1"/>
                      <a:pt x="4266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2" name="Google Shape;2655;p34">
                <a:extLst>
                  <a:ext uri="{FF2B5EF4-FFF2-40B4-BE49-F238E27FC236}">
                    <a16:creationId xmlns:a16="http://schemas.microsoft.com/office/drawing/2014/main" id="{C35ACBA2-DC41-43AB-B1F0-76C1DFD33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5976" y="3442648"/>
                <a:ext cx="136850" cy="127626"/>
              </a:xfrm>
              <a:custGeom>
                <a:avLst/>
                <a:gdLst/>
                <a:ahLst/>
                <a:cxnLst>
                  <a:cxn ang="0">
                    <a:pos x="5808" y="1"/>
                  </a:cxn>
                  <a:cxn ang="0">
                    <a:pos x="1987" y="1998"/>
                  </a:cxn>
                  <a:cxn ang="0">
                    <a:pos x="1348" y="7635"/>
                  </a:cxn>
                  <a:cxn ang="0">
                    <a:pos x="3028" y="8217"/>
                  </a:cxn>
                  <a:cxn ang="0">
                    <a:pos x="6848" y="6220"/>
                  </a:cxn>
                  <a:cxn ang="0">
                    <a:pos x="7488" y="582"/>
                  </a:cxn>
                  <a:cxn ang="0">
                    <a:pos x="5808" y="1"/>
                  </a:cxn>
                </a:cxnLst>
                <a:rect l="0" t="0" r="r" b="b"/>
                <a:pathLst>
                  <a:path w="8812" h="8218" extrusionOk="0">
                    <a:moveTo>
                      <a:pt x="5808" y="1"/>
                    </a:moveTo>
                    <a:cubicBezTo>
                      <a:pt x="4560" y="1"/>
                      <a:pt x="3104" y="715"/>
                      <a:pt x="1987" y="1998"/>
                    </a:cubicBezTo>
                    <a:cubicBezTo>
                      <a:pt x="298" y="3938"/>
                      <a:pt x="1" y="6471"/>
                      <a:pt x="1348" y="7635"/>
                    </a:cubicBezTo>
                    <a:cubicBezTo>
                      <a:pt x="1804" y="8030"/>
                      <a:pt x="2388" y="8217"/>
                      <a:pt x="3028" y="8217"/>
                    </a:cubicBezTo>
                    <a:cubicBezTo>
                      <a:pt x="4275" y="8217"/>
                      <a:pt x="5732" y="7503"/>
                      <a:pt x="6848" y="6220"/>
                    </a:cubicBezTo>
                    <a:cubicBezTo>
                      <a:pt x="8538" y="4280"/>
                      <a:pt x="8811" y="1747"/>
                      <a:pt x="7488" y="582"/>
                    </a:cubicBezTo>
                    <a:cubicBezTo>
                      <a:pt x="7031" y="188"/>
                      <a:pt x="6447" y="1"/>
                      <a:pt x="580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3" name="Google Shape;2656;p34">
                <a:extLst>
                  <a:ext uri="{FF2B5EF4-FFF2-40B4-BE49-F238E27FC236}">
                    <a16:creationId xmlns:a16="http://schemas.microsoft.com/office/drawing/2014/main" id="{E1273B7D-89D5-4FF0-BBA2-8F7C0F469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3131" y="3495612"/>
                <a:ext cx="122314" cy="113866"/>
              </a:xfrm>
              <a:custGeom>
                <a:avLst/>
                <a:gdLst/>
                <a:ahLst/>
                <a:cxnLst>
                  <a:cxn ang="0">
                    <a:pos x="5172" y="1"/>
                  </a:cxn>
                  <a:cxn ang="0">
                    <a:pos x="1781" y="1783"/>
                  </a:cxn>
                  <a:cxn ang="0">
                    <a:pos x="1210" y="6805"/>
                  </a:cxn>
                  <a:cxn ang="0">
                    <a:pos x="2704" y="7332"/>
                  </a:cxn>
                  <a:cxn ang="0">
                    <a:pos x="6095" y="5549"/>
                  </a:cxn>
                  <a:cxn ang="0">
                    <a:pos x="6666" y="528"/>
                  </a:cxn>
                  <a:cxn ang="0">
                    <a:pos x="5172" y="1"/>
                  </a:cxn>
                </a:cxnLst>
                <a:rect l="0" t="0" r="r" b="b"/>
                <a:pathLst>
                  <a:path w="7876" h="7332" extrusionOk="0">
                    <a:moveTo>
                      <a:pt x="5172" y="1"/>
                    </a:moveTo>
                    <a:cubicBezTo>
                      <a:pt x="4067" y="1"/>
                      <a:pt x="2775" y="639"/>
                      <a:pt x="1781" y="1783"/>
                    </a:cubicBezTo>
                    <a:cubicBezTo>
                      <a:pt x="252" y="3518"/>
                      <a:pt x="1" y="5778"/>
                      <a:pt x="1210" y="6805"/>
                    </a:cubicBezTo>
                    <a:cubicBezTo>
                      <a:pt x="1614" y="7162"/>
                      <a:pt x="2134" y="7332"/>
                      <a:pt x="2704" y="7332"/>
                    </a:cubicBezTo>
                    <a:cubicBezTo>
                      <a:pt x="3809" y="7332"/>
                      <a:pt x="5101" y="6694"/>
                      <a:pt x="6095" y="5549"/>
                    </a:cubicBezTo>
                    <a:cubicBezTo>
                      <a:pt x="7601" y="3815"/>
                      <a:pt x="7875" y="1555"/>
                      <a:pt x="6666" y="528"/>
                    </a:cubicBezTo>
                    <a:cubicBezTo>
                      <a:pt x="6262" y="170"/>
                      <a:pt x="5742" y="1"/>
                      <a:pt x="5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4" name="Google Shape;2657;p34">
                <a:extLst>
                  <a:ext uri="{FF2B5EF4-FFF2-40B4-BE49-F238E27FC236}">
                    <a16:creationId xmlns:a16="http://schemas.microsoft.com/office/drawing/2014/main" id="{717AD7B5-E864-44ED-AC64-E118043B5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3188" y="3544336"/>
                <a:ext cx="130468" cy="108073"/>
              </a:xfrm>
              <a:custGeom>
                <a:avLst/>
                <a:gdLst/>
                <a:ahLst/>
                <a:cxnLst>
                  <a:cxn ang="0">
                    <a:pos x="5497" y="0"/>
                  </a:cxn>
                  <a:cxn ang="0">
                    <a:pos x="2329" y="1294"/>
                  </a:cxn>
                  <a:cxn ang="0">
                    <a:pos x="1051" y="6201"/>
                  </a:cxn>
                  <a:cxn ang="0">
                    <a:pos x="2910" y="6958"/>
                  </a:cxn>
                  <a:cxn ang="0">
                    <a:pos x="6072" y="5653"/>
                  </a:cxn>
                  <a:cxn ang="0">
                    <a:pos x="7351" y="769"/>
                  </a:cxn>
                  <a:cxn ang="0">
                    <a:pos x="5497" y="0"/>
                  </a:cxn>
                </a:cxnLst>
                <a:rect l="0" t="0" r="r" b="b"/>
                <a:pathLst>
                  <a:path w="8401" h="6959" extrusionOk="0">
                    <a:moveTo>
                      <a:pt x="5497" y="0"/>
                    </a:moveTo>
                    <a:cubicBezTo>
                      <a:pt x="4495" y="0"/>
                      <a:pt x="3334" y="446"/>
                      <a:pt x="2329" y="1294"/>
                    </a:cubicBezTo>
                    <a:cubicBezTo>
                      <a:pt x="594" y="2800"/>
                      <a:pt x="1" y="4992"/>
                      <a:pt x="1051" y="6201"/>
                    </a:cubicBezTo>
                    <a:cubicBezTo>
                      <a:pt x="1491" y="6710"/>
                      <a:pt x="2157" y="6958"/>
                      <a:pt x="2910" y="6958"/>
                    </a:cubicBezTo>
                    <a:cubicBezTo>
                      <a:pt x="3917" y="6958"/>
                      <a:pt x="5081" y="6515"/>
                      <a:pt x="6072" y="5653"/>
                    </a:cubicBezTo>
                    <a:cubicBezTo>
                      <a:pt x="7807" y="4147"/>
                      <a:pt x="8401" y="1956"/>
                      <a:pt x="7351" y="769"/>
                    </a:cubicBezTo>
                    <a:cubicBezTo>
                      <a:pt x="6911" y="251"/>
                      <a:pt x="6249" y="0"/>
                      <a:pt x="54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5" name="Google Shape;2658;p34">
                <a:extLst>
                  <a:ext uri="{FF2B5EF4-FFF2-40B4-BE49-F238E27FC236}">
                    <a16:creationId xmlns:a16="http://schemas.microsoft.com/office/drawing/2014/main" id="{71F17265-1005-4A53-A966-16D78A594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6084" y="3651320"/>
                <a:ext cx="120528" cy="124038"/>
              </a:xfrm>
              <a:custGeom>
                <a:avLst/>
                <a:gdLst/>
                <a:ahLst/>
                <a:cxnLst>
                  <a:cxn ang="0">
                    <a:pos x="2572" y="0"/>
                  </a:cxn>
                  <a:cxn ang="0">
                    <a:pos x="1027" y="1002"/>
                  </a:cxn>
                  <a:cxn ang="0">
                    <a:pos x="1666" y="4905"/>
                  </a:cxn>
                  <a:cxn ang="0">
                    <a:pos x="3629" y="7987"/>
                  </a:cxn>
                  <a:cxn ang="0">
                    <a:pos x="5250" y="6709"/>
                  </a:cxn>
                  <a:cxn ang="0">
                    <a:pos x="4063" y="5065"/>
                  </a:cxn>
                  <a:cxn ang="0">
                    <a:pos x="5729" y="6366"/>
                  </a:cxn>
                  <a:cxn ang="0">
                    <a:pos x="7099" y="4677"/>
                  </a:cxn>
                  <a:cxn ang="0">
                    <a:pos x="5798" y="3376"/>
                  </a:cxn>
                  <a:cxn ang="0">
                    <a:pos x="7555" y="4038"/>
                  </a:cxn>
                  <a:cxn ang="0">
                    <a:pos x="7555" y="2623"/>
                  </a:cxn>
                  <a:cxn ang="0">
                    <a:pos x="5113" y="1208"/>
                  </a:cxn>
                  <a:cxn ang="0">
                    <a:pos x="2572" y="0"/>
                  </a:cxn>
                </a:cxnLst>
                <a:rect l="0" t="0" r="r" b="b"/>
                <a:pathLst>
                  <a:path w="7761" h="7987" extrusionOk="0">
                    <a:moveTo>
                      <a:pt x="2572" y="0"/>
                    </a:moveTo>
                    <a:cubicBezTo>
                      <a:pt x="2048" y="0"/>
                      <a:pt x="1560" y="285"/>
                      <a:pt x="1027" y="1002"/>
                    </a:cubicBezTo>
                    <a:cubicBezTo>
                      <a:pt x="1027" y="1002"/>
                      <a:pt x="0" y="2235"/>
                      <a:pt x="1666" y="4905"/>
                    </a:cubicBezTo>
                    <a:cubicBezTo>
                      <a:pt x="3355" y="7599"/>
                      <a:pt x="3629" y="7987"/>
                      <a:pt x="3629" y="7987"/>
                    </a:cubicBezTo>
                    <a:cubicBezTo>
                      <a:pt x="3629" y="7987"/>
                      <a:pt x="4702" y="7348"/>
                      <a:pt x="5250" y="6709"/>
                    </a:cubicBezTo>
                    <a:lnTo>
                      <a:pt x="4063" y="5065"/>
                    </a:lnTo>
                    <a:lnTo>
                      <a:pt x="5729" y="6366"/>
                    </a:lnTo>
                    <a:cubicBezTo>
                      <a:pt x="5729" y="6366"/>
                      <a:pt x="6460" y="5727"/>
                      <a:pt x="7099" y="4677"/>
                    </a:cubicBezTo>
                    <a:lnTo>
                      <a:pt x="5798" y="3376"/>
                    </a:lnTo>
                    <a:lnTo>
                      <a:pt x="7555" y="4038"/>
                    </a:lnTo>
                    <a:cubicBezTo>
                      <a:pt x="7555" y="4038"/>
                      <a:pt x="7761" y="3216"/>
                      <a:pt x="7555" y="2623"/>
                    </a:cubicBezTo>
                    <a:cubicBezTo>
                      <a:pt x="7555" y="2623"/>
                      <a:pt x="6916" y="2372"/>
                      <a:pt x="5113" y="1208"/>
                    </a:cubicBezTo>
                    <a:cubicBezTo>
                      <a:pt x="4062" y="525"/>
                      <a:pt x="3283" y="0"/>
                      <a:pt x="257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6" name="Google Shape;2659;p34">
                <a:extLst>
                  <a:ext uri="{FF2B5EF4-FFF2-40B4-BE49-F238E27FC236}">
                    <a16:creationId xmlns:a16="http://schemas.microsoft.com/office/drawing/2014/main" id="{9DCC6F47-86CF-46D6-B1C8-FF9CF0AFF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2959" y="3643974"/>
                <a:ext cx="76936" cy="65319"/>
              </a:xfrm>
              <a:custGeom>
                <a:avLst/>
                <a:gdLst/>
                <a:ahLst/>
                <a:cxnLst>
                  <a:cxn ang="0">
                    <a:pos x="3026" y="0"/>
                  </a:cxn>
                  <a:cxn ang="0">
                    <a:pos x="1279" y="699"/>
                  </a:cxn>
                  <a:cxn ang="0">
                    <a:pos x="663" y="3667"/>
                  </a:cxn>
                  <a:cxn ang="0">
                    <a:pos x="1928" y="4206"/>
                  </a:cxn>
                  <a:cxn ang="0">
                    <a:pos x="3675" y="3507"/>
                  </a:cxn>
                  <a:cxn ang="0">
                    <a:pos x="4292" y="540"/>
                  </a:cxn>
                  <a:cxn ang="0">
                    <a:pos x="3026" y="0"/>
                  </a:cxn>
                </a:cxnLst>
                <a:rect l="0" t="0" r="r" b="b"/>
                <a:pathLst>
                  <a:path w="4954" h="4206" extrusionOk="0">
                    <a:moveTo>
                      <a:pt x="3026" y="0"/>
                    </a:moveTo>
                    <a:cubicBezTo>
                      <a:pt x="2451" y="0"/>
                      <a:pt x="1816" y="236"/>
                      <a:pt x="1279" y="699"/>
                    </a:cubicBezTo>
                    <a:cubicBezTo>
                      <a:pt x="274" y="1567"/>
                      <a:pt x="1" y="2891"/>
                      <a:pt x="663" y="3667"/>
                    </a:cubicBezTo>
                    <a:cubicBezTo>
                      <a:pt x="971" y="4028"/>
                      <a:pt x="1427" y="4206"/>
                      <a:pt x="1928" y="4206"/>
                    </a:cubicBezTo>
                    <a:cubicBezTo>
                      <a:pt x="2504" y="4206"/>
                      <a:pt x="3138" y="3971"/>
                      <a:pt x="3675" y="3507"/>
                    </a:cubicBezTo>
                    <a:cubicBezTo>
                      <a:pt x="4680" y="2639"/>
                      <a:pt x="4954" y="1316"/>
                      <a:pt x="4292" y="540"/>
                    </a:cubicBezTo>
                    <a:cubicBezTo>
                      <a:pt x="3984" y="178"/>
                      <a:pt x="3527" y="0"/>
                      <a:pt x="30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7" name="Google Shape;2660;p34">
                <a:extLst>
                  <a:ext uri="{FF2B5EF4-FFF2-40B4-BE49-F238E27FC236}">
                    <a16:creationId xmlns:a16="http://schemas.microsoft.com/office/drawing/2014/main" id="{B29B5B40-1BEE-4DBE-BC23-7F2E15218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6087" y="3593603"/>
                <a:ext cx="119829" cy="101225"/>
              </a:xfrm>
              <a:custGeom>
                <a:avLst/>
                <a:gdLst/>
                <a:ahLst/>
                <a:cxnLst>
                  <a:cxn ang="0">
                    <a:pos x="4703" y="0"/>
                  </a:cxn>
                  <a:cxn ang="0">
                    <a:pos x="1987" y="1089"/>
                  </a:cxn>
                  <a:cxn ang="0">
                    <a:pos x="1051" y="5677"/>
                  </a:cxn>
                  <a:cxn ang="0">
                    <a:pos x="3023" y="6517"/>
                  </a:cxn>
                  <a:cxn ang="0">
                    <a:pos x="5730" y="5449"/>
                  </a:cxn>
                  <a:cxn ang="0">
                    <a:pos x="6666" y="838"/>
                  </a:cxn>
                  <a:cxn ang="0">
                    <a:pos x="4703" y="0"/>
                  </a:cxn>
                </a:cxnLst>
                <a:rect l="0" t="0" r="r" b="b"/>
                <a:pathLst>
                  <a:path w="7716" h="6518" extrusionOk="0">
                    <a:moveTo>
                      <a:pt x="4703" y="0"/>
                    </a:moveTo>
                    <a:cubicBezTo>
                      <a:pt x="3807" y="0"/>
                      <a:pt x="2818" y="368"/>
                      <a:pt x="1987" y="1089"/>
                    </a:cubicBezTo>
                    <a:cubicBezTo>
                      <a:pt x="434" y="2413"/>
                      <a:pt x="1" y="4490"/>
                      <a:pt x="1051" y="5677"/>
                    </a:cubicBezTo>
                    <a:cubicBezTo>
                      <a:pt x="1530" y="6241"/>
                      <a:pt x="2242" y="6517"/>
                      <a:pt x="3023" y="6517"/>
                    </a:cubicBezTo>
                    <a:cubicBezTo>
                      <a:pt x="3917" y="6517"/>
                      <a:pt x="4901" y="6155"/>
                      <a:pt x="5730" y="5449"/>
                    </a:cubicBezTo>
                    <a:cubicBezTo>
                      <a:pt x="7282" y="4102"/>
                      <a:pt x="7716" y="2048"/>
                      <a:pt x="6666" y="838"/>
                    </a:cubicBezTo>
                    <a:cubicBezTo>
                      <a:pt x="6189" y="276"/>
                      <a:pt x="5481" y="0"/>
                      <a:pt x="470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8" name="Google Shape;2661;p34">
                <a:extLst>
                  <a:ext uri="{FF2B5EF4-FFF2-40B4-BE49-F238E27FC236}">
                    <a16:creationId xmlns:a16="http://schemas.microsoft.com/office/drawing/2014/main" id="{5B3B3867-42ED-4C3B-8F5E-428354A27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3674" y="3647236"/>
                <a:ext cx="43608" cy="20205"/>
              </a:xfrm>
              <a:custGeom>
                <a:avLst/>
                <a:gdLst/>
                <a:ahLst/>
                <a:cxnLst>
                  <a:cxn ang="0">
                    <a:pos x="70" y="1"/>
                  </a:cxn>
                  <a:cxn ang="0">
                    <a:pos x="46" y="10"/>
                  </a:cxn>
                  <a:cxn ang="0">
                    <a:pos x="0" y="101"/>
                  </a:cxn>
                  <a:cxn ang="0">
                    <a:pos x="1187" y="1151"/>
                  </a:cxn>
                  <a:cxn ang="0">
                    <a:pos x="1942" y="1300"/>
                  </a:cxn>
                  <a:cxn ang="0">
                    <a:pos x="2762" y="1106"/>
                  </a:cxn>
                  <a:cxn ang="0">
                    <a:pos x="2785" y="1037"/>
                  </a:cxn>
                  <a:cxn ang="0">
                    <a:pos x="2716" y="969"/>
                  </a:cxn>
                  <a:cxn ang="0">
                    <a:pos x="2101" y="1040"/>
                  </a:cxn>
                  <a:cxn ang="0">
                    <a:pos x="1278" y="900"/>
                  </a:cxn>
                  <a:cxn ang="0">
                    <a:pos x="114" y="33"/>
                  </a:cxn>
                  <a:cxn ang="0">
                    <a:pos x="70" y="1"/>
                  </a:cxn>
                </a:cxnLst>
                <a:rect l="0" t="0" r="r" b="b"/>
                <a:pathLst>
                  <a:path w="2808" h="1301" extrusionOk="0">
                    <a:moveTo>
                      <a:pt x="70" y="1"/>
                    </a:moveTo>
                    <a:cubicBezTo>
                      <a:pt x="61" y="1"/>
                      <a:pt x="53" y="3"/>
                      <a:pt x="46" y="10"/>
                    </a:cubicBezTo>
                    <a:cubicBezTo>
                      <a:pt x="0" y="10"/>
                      <a:pt x="0" y="56"/>
                      <a:pt x="0" y="101"/>
                    </a:cubicBezTo>
                    <a:cubicBezTo>
                      <a:pt x="228" y="581"/>
                      <a:pt x="662" y="969"/>
                      <a:pt x="1187" y="1151"/>
                    </a:cubicBezTo>
                    <a:cubicBezTo>
                      <a:pt x="1426" y="1249"/>
                      <a:pt x="1685" y="1300"/>
                      <a:pt x="1942" y="1300"/>
                    </a:cubicBezTo>
                    <a:cubicBezTo>
                      <a:pt x="2227" y="1300"/>
                      <a:pt x="2510" y="1237"/>
                      <a:pt x="2762" y="1106"/>
                    </a:cubicBezTo>
                    <a:cubicBezTo>
                      <a:pt x="2785" y="1083"/>
                      <a:pt x="2808" y="1060"/>
                      <a:pt x="2785" y="1037"/>
                    </a:cubicBezTo>
                    <a:cubicBezTo>
                      <a:pt x="2785" y="991"/>
                      <a:pt x="2739" y="969"/>
                      <a:pt x="2716" y="969"/>
                    </a:cubicBezTo>
                    <a:cubicBezTo>
                      <a:pt x="2507" y="1016"/>
                      <a:pt x="2302" y="1040"/>
                      <a:pt x="2101" y="1040"/>
                    </a:cubicBezTo>
                    <a:cubicBezTo>
                      <a:pt x="1819" y="1040"/>
                      <a:pt x="1545" y="993"/>
                      <a:pt x="1278" y="900"/>
                    </a:cubicBezTo>
                    <a:cubicBezTo>
                      <a:pt x="822" y="740"/>
                      <a:pt x="411" y="444"/>
                      <a:pt x="114" y="33"/>
                    </a:cubicBezTo>
                    <a:cubicBezTo>
                      <a:pt x="114" y="17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9" name="Google Shape;2662;p34">
                <a:extLst>
                  <a:ext uri="{FF2B5EF4-FFF2-40B4-BE49-F238E27FC236}">
                    <a16:creationId xmlns:a16="http://schemas.microsoft.com/office/drawing/2014/main" id="{37D91456-D13B-41EB-9805-606BB899A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0606" y="3629296"/>
                <a:ext cx="10654" cy="28373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206" y="960"/>
                  </a:cxn>
                  <a:cxn ang="0">
                    <a:pos x="549" y="1804"/>
                  </a:cxn>
                  <a:cxn ang="0">
                    <a:pos x="617" y="1827"/>
                  </a:cxn>
                  <a:cxn ang="0">
                    <a:pos x="686" y="1758"/>
                  </a:cxn>
                  <a:cxn ang="0">
                    <a:pos x="480" y="868"/>
                  </a:cxn>
                  <a:cxn ang="0">
                    <a:pos x="138" y="47"/>
                  </a:cxn>
                  <a:cxn ang="0">
                    <a:pos x="47" y="1"/>
                  </a:cxn>
                </a:cxnLst>
                <a:rect l="0" t="0" r="r" b="b"/>
                <a:pathLst>
                  <a:path w="686" h="1827" extrusionOk="0">
                    <a:moveTo>
                      <a:pt x="47" y="1"/>
                    </a:moveTo>
                    <a:cubicBezTo>
                      <a:pt x="24" y="1"/>
                      <a:pt x="1" y="47"/>
                      <a:pt x="1" y="92"/>
                    </a:cubicBezTo>
                    <a:cubicBezTo>
                      <a:pt x="47" y="389"/>
                      <a:pt x="115" y="686"/>
                      <a:pt x="206" y="960"/>
                    </a:cubicBezTo>
                    <a:cubicBezTo>
                      <a:pt x="298" y="1256"/>
                      <a:pt x="389" y="1530"/>
                      <a:pt x="549" y="1804"/>
                    </a:cubicBezTo>
                    <a:cubicBezTo>
                      <a:pt x="572" y="1804"/>
                      <a:pt x="594" y="1827"/>
                      <a:pt x="617" y="1827"/>
                    </a:cubicBezTo>
                    <a:cubicBezTo>
                      <a:pt x="663" y="1827"/>
                      <a:pt x="686" y="1781"/>
                      <a:pt x="686" y="1758"/>
                    </a:cubicBezTo>
                    <a:cubicBezTo>
                      <a:pt x="663" y="1439"/>
                      <a:pt x="572" y="1165"/>
                      <a:pt x="480" y="868"/>
                    </a:cubicBezTo>
                    <a:cubicBezTo>
                      <a:pt x="366" y="594"/>
                      <a:pt x="275" y="320"/>
                      <a:pt x="138" y="47"/>
                    </a:cubicBezTo>
                    <a:cubicBezTo>
                      <a:pt x="115" y="24"/>
                      <a:pt x="92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0" name="Google Shape;2663;p34">
                <a:extLst>
                  <a:ext uri="{FF2B5EF4-FFF2-40B4-BE49-F238E27FC236}">
                    <a16:creationId xmlns:a16="http://schemas.microsoft.com/office/drawing/2014/main" id="{638311F9-E479-4A6C-BC6C-B347CF466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831" y="3602798"/>
                <a:ext cx="39011" cy="18403"/>
              </a:xfrm>
              <a:custGeom>
                <a:avLst/>
                <a:gdLst/>
                <a:ahLst/>
                <a:cxnLst>
                  <a:cxn ang="0">
                    <a:pos x="81" y="1"/>
                  </a:cxn>
                  <a:cxn ang="0">
                    <a:pos x="46" y="18"/>
                  </a:cxn>
                  <a:cxn ang="0">
                    <a:pos x="24" y="109"/>
                  </a:cxn>
                  <a:cxn ang="0">
                    <a:pos x="1096" y="954"/>
                  </a:cxn>
                  <a:cxn ang="0">
                    <a:pos x="2101" y="1185"/>
                  </a:cxn>
                  <a:cxn ang="0">
                    <a:pos x="2443" y="1159"/>
                  </a:cxn>
                  <a:cxn ang="0">
                    <a:pos x="2512" y="1113"/>
                  </a:cxn>
                  <a:cxn ang="0">
                    <a:pos x="2443" y="1022"/>
                  </a:cxn>
                  <a:cxn ang="0">
                    <a:pos x="1211" y="703"/>
                  </a:cxn>
                  <a:cxn ang="0">
                    <a:pos x="115" y="18"/>
                  </a:cxn>
                  <a:cxn ang="0">
                    <a:pos x="81" y="1"/>
                  </a:cxn>
                </a:cxnLst>
                <a:rect l="0" t="0" r="r" b="b"/>
                <a:pathLst>
                  <a:path w="2512" h="1185" extrusionOk="0">
                    <a:moveTo>
                      <a:pt x="81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1"/>
                      <a:pt x="1" y="86"/>
                      <a:pt x="24" y="109"/>
                    </a:cubicBezTo>
                    <a:cubicBezTo>
                      <a:pt x="298" y="474"/>
                      <a:pt x="686" y="771"/>
                      <a:pt x="1096" y="954"/>
                    </a:cubicBezTo>
                    <a:cubicBezTo>
                      <a:pt x="1422" y="1108"/>
                      <a:pt x="1760" y="1185"/>
                      <a:pt x="2101" y="1185"/>
                    </a:cubicBezTo>
                    <a:cubicBezTo>
                      <a:pt x="2215" y="1185"/>
                      <a:pt x="2329" y="1176"/>
                      <a:pt x="2443" y="1159"/>
                    </a:cubicBezTo>
                    <a:cubicBezTo>
                      <a:pt x="2489" y="1159"/>
                      <a:pt x="2512" y="1136"/>
                      <a:pt x="2512" y="1113"/>
                    </a:cubicBezTo>
                    <a:cubicBezTo>
                      <a:pt x="2512" y="1068"/>
                      <a:pt x="2489" y="1022"/>
                      <a:pt x="2443" y="1022"/>
                    </a:cubicBezTo>
                    <a:cubicBezTo>
                      <a:pt x="2009" y="954"/>
                      <a:pt x="1599" y="862"/>
                      <a:pt x="1211" y="703"/>
                    </a:cubicBezTo>
                    <a:cubicBezTo>
                      <a:pt x="823" y="543"/>
                      <a:pt x="457" y="315"/>
                      <a:pt x="115" y="18"/>
                    </a:cubicBezTo>
                    <a:cubicBezTo>
                      <a:pt x="104" y="6"/>
                      <a:pt x="92" y="1"/>
                      <a:pt x="8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1" name="Google Shape;2664;p34">
                <a:extLst>
                  <a:ext uri="{FF2B5EF4-FFF2-40B4-BE49-F238E27FC236}">
                    <a16:creationId xmlns:a16="http://schemas.microsoft.com/office/drawing/2014/main" id="{291DA66E-D56B-4FF0-87CB-301819436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625" y="3569746"/>
                <a:ext cx="15965" cy="39011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114"/>
                  </a:cxn>
                  <a:cxn ang="0">
                    <a:pos x="571" y="1210"/>
                  </a:cxn>
                  <a:cxn ang="0">
                    <a:pos x="754" y="2443"/>
                  </a:cxn>
                  <a:cxn ang="0">
                    <a:pos x="799" y="2511"/>
                  </a:cxn>
                  <a:cxn ang="0">
                    <a:pos x="891" y="2465"/>
                  </a:cxn>
                  <a:cxn ang="0">
                    <a:pos x="845" y="1142"/>
                  </a:cxn>
                  <a:cxn ang="0">
                    <a:pos x="115" y="23"/>
                  </a:cxn>
                  <a:cxn ang="0">
                    <a:pos x="23" y="0"/>
                  </a:cxn>
                </a:cxnLst>
                <a:rect l="0" t="0" r="r" b="b"/>
                <a:pathLst>
                  <a:path w="1028" h="2512" extrusionOk="0">
                    <a:moveTo>
                      <a:pt x="23" y="0"/>
                    </a:moveTo>
                    <a:cubicBezTo>
                      <a:pt x="1" y="23"/>
                      <a:pt x="1" y="69"/>
                      <a:pt x="23" y="114"/>
                    </a:cubicBezTo>
                    <a:cubicBezTo>
                      <a:pt x="252" y="457"/>
                      <a:pt x="457" y="822"/>
                      <a:pt x="571" y="1210"/>
                    </a:cubicBezTo>
                    <a:cubicBezTo>
                      <a:pt x="685" y="1621"/>
                      <a:pt x="731" y="2032"/>
                      <a:pt x="754" y="2443"/>
                    </a:cubicBezTo>
                    <a:cubicBezTo>
                      <a:pt x="754" y="2465"/>
                      <a:pt x="777" y="2511"/>
                      <a:pt x="799" y="2511"/>
                    </a:cubicBezTo>
                    <a:cubicBezTo>
                      <a:pt x="845" y="2511"/>
                      <a:pt x="891" y="2511"/>
                      <a:pt x="891" y="2465"/>
                    </a:cubicBezTo>
                    <a:cubicBezTo>
                      <a:pt x="1028" y="2032"/>
                      <a:pt x="982" y="1552"/>
                      <a:pt x="845" y="1142"/>
                    </a:cubicBezTo>
                    <a:cubicBezTo>
                      <a:pt x="708" y="708"/>
                      <a:pt x="457" y="297"/>
                      <a:pt x="115" y="23"/>
                    </a:cubicBezTo>
                    <a:cubicBezTo>
                      <a:pt x="92" y="0"/>
                      <a:pt x="69" y="0"/>
                      <a:pt x="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2" name="Google Shape;2665;p34">
                <a:extLst>
                  <a:ext uri="{FF2B5EF4-FFF2-40B4-BE49-F238E27FC236}">
                    <a16:creationId xmlns:a16="http://schemas.microsoft.com/office/drawing/2014/main" id="{A14044C9-1D9F-4C92-AFA4-6F04DE6CC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2489" y="3554851"/>
                <a:ext cx="28730" cy="14738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776" y="799"/>
                  </a:cxn>
                  <a:cxn ang="0">
                    <a:pos x="1426" y="948"/>
                  </a:cxn>
                  <a:cxn ang="0">
                    <a:pos x="1781" y="891"/>
                  </a:cxn>
                  <a:cxn ang="0">
                    <a:pos x="1826" y="822"/>
                  </a:cxn>
                  <a:cxn ang="0">
                    <a:pos x="1781" y="754"/>
                  </a:cxn>
                  <a:cxn ang="0">
                    <a:pos x="890" y="526"/>
                  </a:cxn>
                  <a:cxn ang="0">
                    <a:pos x="137" y="23"/>
                  </a:cxn>
                  <a:cxn ang="0">
                    <a:pos x="46" y="1"/>
                  </a:cxn>
                </a:cxnLst>
                <a:rect l="0" t="0" r="r" b="b"/>
                <a:pathLst>
                  <a:path w="1850" h="949" extrusionOk="0">
                    <a:moveTo>
                      <a:pt x="46" y="1"/>
                    </a:moveTo>
                    <a:cubicBezTo>
                      <a:pt x="23" y="23"/>
                      <a:pt x="0" y="69"/>
                      <a:pt x="23" y="92"/>
                    </a:cubicBezTo>
                    <a:cubicBezTo>
                      <a:pt x="183" y="411"/>
                      <a:pt x="457" y="640"/>
                      <a:pt x="776" y="799"/>
                    </a:cubicBezTo>
                    <a:cubicBezTo>
                      <a:pt x="969" y="888"/>
                      <a:pt x="1200" y="948"/>
                      <a:pt x="1426" y="948"/>
                    </a:cubicBezTo>
                    <a:cubicBezTo>
                      <a:pt x="1548" y="948"/>
                      <a:pt x="1668" y="931"/>
                      <a:pt x="1781" y="891"/>
                    </a:cubicBezTo>
                    <a:cubicBezTo>
                      <a:pt x="1803" y="891"/>
                      <a:pt x="1826" y="868"/>
                      <a:pt x="1826" y="822"/>
                    </a:cubicBezTo>
                    <a:cubicBezTo>
                      <a:pt x="1849" y="799"/>
                      <a:pt x="1803" y="754"/>
                      <a:pt x="1781" y="754"/>
                    </a:cubicBezTo>
                    <a:cubicBezTo>
                      <a:pt x="1461" y="708"/>
                      <a:pt x="1164" y="663"/>
                      <a:pt x="890" y="526"/>
                    </a:cubicBezTo>
                    <a:cubicBezTo>
                      <a:pt x="617" y="411"/>
                      <a:pt x="343" y="252"/>
                      <a:pt x="137" y="23"/>
                    </a:cubicBezTo>
                    <a:cubicBezTo>
                      <a:pt x="114" y="1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3" name="Google Shape;2666;p34">
                <a:extLst>
                  <a:ext uri="{FF2B5EF4-FFF2-40B4-BE49-F238E27FC236}">
                    <a16:creationId xmlns:a16="http://schemas.microsoft.com/office/drawing/2014/main" id="{712F2ED1-8ADB-4817-AD16-A67AC9262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7293" y="3532516"/>
                <a:ext cx="11368" cy="32629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321" y="1051"/>
                  </a:cxn>
                  <a:cxn ang="0">
                    <a:pos x="526" y="2055"/>
                  </a:cxn>
                  <a:cxn ang="0">
                    <a:pos x="572" y="2101"/>
                  </a:cxn>
                  <a:cxn ang="0">
                    <a:pos x="663" y="2055"/>
                  </a:cxn>
                  <a:cxn ang="0">
                    <a:pos x="594" y="982"/>
                  </a:cxn>
                  <a:cxn ang="0">
                    <a:pos x="138" y="23"/>
                  </a:cxn>
                  <a:cxn ang="0">
                    <a:pos x="47" y="1"/>
                  </a:cxn>
                </a:cxnLst>
                <a:rect l="0" t="0" r="r" b="b"/>
                <a:pathLst>
                  <a:path w="732" h="2101" extrusionOk="0">
                    <a:moveTo>
                      <a:pt x="47" y="1"/>
                    </a:moveTo>
                    <a:cubicBezTo>
                      <a:pt x="24" y="23"/>
                      <a:pt x="1" y="46"/>
                      <a:pt x="1" y="92"/>
                    </a:cubicBezTo>
                    <a:cubicBezTo>
                      <a:pt x="138" y="411"/>
                      <a:pt x="229" y="731"/>
                      <a:pt x="321" y="1051"/>
                    </a:cubicBezTo>
                    <a:cubicBezTo>
                      <a:pt x="389" y="1393"/>
                      <a:pt x="458" y="1712"/>
                      <a:pt x="526" y="2055"/>
                    </a:cubicBezTo>
                    <a:cubicBezTo>
                      <a:pt x="526" y="2078"/>
                      <a:pt x="549" y="2101"/>
                      <a:pt x="572" y="2101"/>
                    </a:cubicBezTo>
                    <a:cubicBezTo>
                      <a:pt x="617" y="2101"/>
                      <a:pt x="640" y="2078"/>
                      <a:pt x="663" y="2055"/>
                    </a:cubicBezTo>
                    <a:cubicBezTo>
                      <a:pt x="731" y="1690"/>
                      <a:pt x="686" y="1324"/>
                      <a:pt x="594" y="982"/>
                    </a:cubicBezTo>
                    <a:cubicBezTo>
                      <a:pt x="503" y="640"/>
                      <a:pt x="343" y="297"/>
                      <a:pt x="138" y="23"/>
                    </a:cubicBezTo>
                    <a:cubicBezTo>
                      <a:pt x="115" y="1"/>
                      <a:pt x="69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4" name="Google Shape;2667;p34">
                <a:extLst>
                  <a:ext uri="{FF2B5EF4-FFF2-40B4-BE49-F238E27FC236}">
                    <a16:creationId xmlns:a16="http://schemas.microsoft.com/office/drawing/2014/main" id="{6128F485-EC22-4756-9B70-F5779A01F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1361" y="3562648"/>
                <a:ext cx="53889" cy="48935"/>
              </a:xfrm>
              <a:custGeom>
                <a:avLst/>
                <a:gdLst/>
                <a:ahLst/>
                <a:cxnLst>
                  <a:cxn ang="0">
                    <a:pos x="571" y="1"/>
                  </a:cxn>
                  <a:cxn ang="0">
                    <a:pos x="914" y="2557"/>
                  </a:cxn>
                  <a:cxn ang="0">
                    <a:pos x="3470" y="2352"/>
                  </a:cxn>
                </a:cxnLst>
                <a:rect l="0" t="0" r="r" b="b"/>
                <a:pathLst>
                  <a:path w="3470" h="3151" fill="none" extrusionOk="0">
                    <a:moveTo>
                      <a:pt x="571" y="1"/>
                    </a:moveTo>
                    <a:cubicBezTo>
                      <a:pt x="0" y="754"/>
                      <a:pt x="160" y="1964"/>
                      <a:pt x="914" y="2557"/>
                    </a:cubicBezTo>
                    <a:cubicBezTo>
                      <a:pt x="1644" y="3151"/>
                      <a:pt x="2831" y="3059"/>
                      <a:pt x="3470" y="235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5" name="Google Shape;2668;p34">
                <a:extLst>
                  <a:ext uri="{FF2B5EF4-FFF2-40B4-BE49-F238E27FC236}">
                    <a16:creationId xmlns:a16="http://schemas.microsoft.com/office/drawing/2014/main" id="{57CD2221-91A5-490A-B2B5-A1FAF3DBC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880" y="3533929"/>
                <a:ext cx="65242" cy="65956"/>
              </a:xfrm>
              <a:custGeom>
                <a:avLst/>
                <a:gdLst/>
                <a:ahLst/>
                <a:cxnLst>
                  <a:cxn ang="0">
                    <a:pos x="0" y="708"/>
                  </a:cxn>
                  <a:cxn ang="0">
                    <a:pos x="2260" y="252"/>
                  </a:cxn>
                  <a:cxn ang="0">
                    <a:pos x="3904" y="1895"/>
                  </a:cxn>
                  <a:cxn ang="0">
                    <a:pos x="3904" y="4246"/>
                  </a:cxn>
                </a:cxnLst>
                <a:rect l="0" t="0" r="r" b="b"/>
                <a:pathLst>
                  <a:path w="4201" h="4247" fill="none" extrusionOk="0">
                    <a:moveTo>
                      <a:pt x="0" y="708"/>
                    </a:moveTo>
                    <a:cubicBezTo>
                      <a:pt x="594" y="161"/>
                      <a:pt x="1484" y="1"/>
                      <a:pt x="2260" y="252"/>
                    </a:cubicBezTo>
                    <a:cubicBezTo>
                      <a:pt x="3013" y="503"/>
                      <a:pt x="3630" y="1142"/>
                      <a:pt x="3904" y="1895"/>
                    </a:cubicBezTo>
                    <a:cubicBezTo>
                      <a:pt x="4200" y="2626"/>
                      <a:pt x="4178" y="3493"/>
                      <a:pt x="3904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" name="Google Shape;2669;p34">
                <a:extLst>
                  <a:ext uri="{FF2B5EF4-FFF2-40B4-BE49-F238E27FC236}">
                    <a16:creationId xmlns:a16="http://schemas.microsoft.com/office/drawing/2014/main" id="{99778777-AD3C-4A53-AACA-EC6308349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5031" y="3639578"/>
                <a:ext cx="47165" cy="65242"/>
              </a:xfrm>
              <a:custGeom>
                <a:avLst/>
                <a:gdLst/>
                <a:ahLst/>
                <a:cxnLst>
                  <a:cxn ang="0">
                    <a:pos x="502" y="1"/>
                  </a:cxn>
                  <a:cxn ang="0">
                    <a:pos x="160" y="2443"/>
                  </a:cxn>
                  <a:cxn ang="0">
                    <a:pos x="1758" y="4132"/>
                  </a:cxn>
                  <a:cxn ang="0">
                    <a:pos x="3036" y="3790"/>
                  </a:cxn>
                </a:cxnLst>
                <a:rect l="0" t="0" r="r" b="b"/>
                <a:pathLst>
                  <a:path w="3037" h="4201" fill="none" extrusionOk="0">
                    <a:moveTo>
                      <a:pt x="502" y="1"/>
                    </a:moveTo>
                    <a:cubicBezTo>
                      <a:pt x="229" y="777"/>
                      <a:pt x="0" y="1621"/>
                      <a:pt x="160" y="2443"/>
                    </a:cubicBezTo>
                    <a:cubicBezTo>
                      <a:pt x="320" y="3242"/>
                      <a:pt x="936" y="4018"/>
                      <a:pt x="1758" y="4132"/>
                    </a:cubicBezTo>
                    <a:cubicBezTo>
                      <a:pt x="2214" y="4201"/>
                      <a:pt x="2671" y="4064"/>
                      <a:pt x="3036" y="379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7" name="Google Shape;2670;p34">
                <a:extLst>
                  <a:ext uri="{FF2B5EF4-FFF2-40B4-BE49-F238E27FC236}">
                    <a16:creationId xmlns:a16="http://schemas.microsoft.com/office/drawing/2014/main" id="{1C69C7C1-70AD-443B-813F-9FABC5210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4822" y="3297827"/>
                <a:ext cx="340821" cy="425739"/>
              </a:xfrm>
              <a:custGeom>
                <a:avLst/>
                <a:gdLst/>
                <a:ahLst/>
                <a:cxnLst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69"/>
                  </a:cxn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71"/>
                  </a:cxn>
                  <a:cxn ang="0">
                    <a:pos x="11" y="18669"/>
                  </a:cxn>
                  <a:cxn ang="0">
                    <a:pos x="15349" y="0"/>
                  </a:cxn>
                  <a:cxn ang="0">
                    <a:pos x="13866" y="2968"/>
                  </a:cxn>
                  <a:cxn ang="0">
                    <a:pos x="13067" y="4383"/>
                  </a:cxn>
                  <a:cxn ang="0">
                    <a:pos x="12679" y="5113"/>
                  </a:cxn>
                  <a:cxn ang="0">
                    <a:pos x="12473" y="5456"/>
                  </a:cxn>
                  <a:cxn ang="0">
                    <a:pos x="12268" y="5798"/>
                  </a:cxn>
                  <a:cxn ang="0">
                    <a:pos x="11400" y="7190"/>
                  </a:cxn>
                  <a:cxn ang="0">
                    <a:pos x="10967" y="7852"/>
                  </a:cxn>
                  <a:cxn ang="0">
                    <a:pos x="10510" y="8514"/>
                  </a:cxn>
                  <a:cxn ang="0">
                    <a:pos x="9597" y="9838"/>
                  </a:cxn>
                  <a:cxn ang="0">
                    <a:pos x="8616" y="11093"/>
                  </a:cxn>
                  <a:cxn ang="0">
                    <a:pos x="4393" y="15636"/>
                  </a:cxn>
                  <a:cxn ang="0">
                    <a:pos x="2088" y="17462"/>
                  </a:cxn>
                  <a:cxn ang="0">
                    <a:pos x="924" y="18192"/>
                  </a:cxn>
                  <a:cxn ang="0">
                    <a:pos x="376" y="18512"/>
                  </a:cxn>
                  <a:cxn ang="0">
                    <a:pos x="125" y="18626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56" y="18649"/>
                  </a:cxn>
                  <a:cxn ang="0">
                    <a:pos x="4005" y="27413"/>
                  </a:cxn>
                  <a:cxn ang="0">
                    <a:pos x="4256" y="27276"/>
                  </a:cxn>
                  <a:cxn ang="0">
                    <a:pos x="4416" y="27185"/>
                  </a:cxn>
                  <a:cxn ang="0">
                    <a:pos x="4713" y="27025"/>
                  </a:cxn>
                  <a:cxn ang="0">
                    <a:pos x="5238" y="26706"/>
                  </a:cxn>
                  <a:cxn ang="0">
                    <a:pos x="5694" y="26409"/>
                  </a:cxn>
                  <a:cxn ang="0">
                    <a:pos x="6151" y="26090"/>
                  </a:cxn>
                  <a:cxn ang="0">
                    <a:pos x="7794" y="24788"/>
                  </a:cxn>
                  <a:cxn ang="0">
                    <a:pos x="10693" y="22027"/>
                  </a:cxn>
                  <a:cxn ang="0">
                    <a:pos x="15418" y="15978"/>
                  </a:cxn>
                  <a:cxn ang="0">
                    <a:pos x="16445" y="14380"/>
                  </a:cxn>
                  <a:cxn ang="0">
                    <a:pos x="17358" y="12760"/>
                  </a:cxn>
                  <a:cxn ang="0">
                    <a:pos x="17837" y="11961"/>
                  </a:cxn>
                  <a:cxn ang="0">
                    <a:pos x="18248" y="11116"/>
                  </a:cxn>
                  <a:cxn ang="0">
                    <a:pos x="19093" y="9473"/>
                  </a:cxn>
                  <a:cxn ang="0">
                    <a:pos x="19298" y="9062"/>
                  </a:cxn>
                  <a:cxn ang="0">
                    <a:pos x="19481" y="8628"/>
                  </a:cxn>
                  <a:cxn ang="0">
                    <a:pos x="19869" y="7807"/>
                  </a:cxn>
                  <a:cxn ang="0">
                    <a:pos x="20599" y="6117"/>
                  </a:cxn>
                  <a:cxn ang="0">
                    <a:pos x="21946" y="2716"/>
                  </a:cxn>
                  <a:cxn ang="0">
                    <a:pos x="15349" y="0"/>
                  </a:cxn>
                </a:cxnLst>
                <a:rect l="0" t="0" r="r" b="b"/>
                <a:pathLst>
                  <a:path w="21946" h="27414" extrusionOk="0">
                    <a:moveTo>
                      <a:pt x="33" y="18649"/>
                    </a:moveTo>
                    <a:cubicBezTo>
                      <a:pt x="21" y="18651"/>
                      <a:pt x="12" y="18656"/>
                      <a:pt x="11" y="18669"/>
                    </a:cubicBezTo>
                    <a:cubicBezTo>
                      <a:pt x="19" y="18667"/>
                      <a:pt x="33" y="18662"/>
                      <a:pt x="33" y="18649"/>
                    </a:cubicBezTo>
                    <a:close/>
                    <a:moveTo>
                      <a:pt x="11" y="18669"/>
                    </a:moveTo>
                    <a:cubicBezTo>
                      <a:pt x="4" y="18671"/>
                      <a:pt x="1" y="18671"/>
                      <a:pt x="11" y="18671"/>
                    </a:cubicBezTo>
                    <a:cubicBezTo>
                      <a:pt x="11" y="18671"/>
                      <a:pt x="11" y="18670"/>
                      <a:pt x="11" y="18669"/>
                    </a:cubicBezTo>
                    <a:close/>
                    <a:moveTo>
                      <a:pt x="15349" y="0"/>
                    </a:moveTo>
                    <a:lnTo>
                      <a:pt x="13866" y="2968"/>
                    </a:lnTo>
                    <a:lnTo>
                      <a:pt x="13067" y="4383"/>
                    </a:lnTo>
                    <a:lnTo>
                      <a:pt x="12679" y="5113"/>
                    </a:lnTo>
                    <a:lnTo>
                      <a:pt x="12473" y="5456"/>
                    </a:lnTo>
                    <a:lnTo>
                      <a:pt x="12268" y="5798"/>
                    </a:lnTo>
                    <a:lnTo>
                      <a:pt x="11400" y="7190"/>
                    </a:lnTo>
                    <a:cubicBezTo>
                      <a:pt x="11264" y="7418"/>
                      <a:pt x="11127" y="7647"/>
                      <a:pt x="10967" y="7852"/>
                    </a:cubicBezTo>
                    <a:lnTo>
                      <a:pt x="10510" y="8514"/>
                    </a:lnTo>
                    <a:lnTo>
                      <a:pt x="9597" y="9838"/>
                    </a:lnTo>
                    <a:lnTo>
                      <a:pt x="8616" y="11093"/>
                    </a:lnTo>
                    <a:cubicBezTo>
                      <a:pt x="7292" y="12737"/>
                      <a:pt x="5900" y="14289"/>
                      <a:pt x="4393" y="15636"/>
                    </a:cubicBezTo>
                    <a:cubicBezTo>
                      <a:pt x="3617" y="16275"/>
                      <a:pt x="2864" y="16914"/>
                      <a:pt x="2088" y="17462"/>
                    </a:cubicBezTo>
                    <a:cubicBezTo>
                      <a:pt x="1677" y="17735"/>
                      <a:pt x="1289" y="17964"/>
                      <a:pt x="924" y="18192"/>
                    </a:cubicBezTo>
                    <a:cubicBezTo>
                      <a:pt x="741" y="18306"/>
                      <a:pt x="536" y="18420"/>
                      <a:pt x="376" y="18512"/>
                    </a:cubicBezTo>
                    <a:lnTo>
                      <a:pt x="125" y="18626"/>
                    </a:lnTo>
                    <a:lnTo>
                      <a:pt x="33" y="18649"/>
                    </a:lnTo>
                    <a:cubicBezTo>
                      <a:pt x="33" y="18649"/>
                      <a:pt x="33" y="18649"/>
                      <a:pt x="33" y="18649"/>
                    </a:cubicBezTo>
                    <a:cubicBezTo>
                      <a:pt x="40" y="18649"/>
                      <a:pt x="48" y="18649"/>
                      <a:pt x="56" y="18649"/>
                    </a:cubicBezTo>
                    <a:lnTo>
                      <a:pt x="4005" y="27413"/>
                    </a:lnTo>
                    <a:lnTo>
                      <a:pt x="4256" y="27276"/>
                    </a:lnTo>
                    <a:lnTo>
                      <a:pt x="4416" y="27185"/>
                    </a:lnTo>
                    <a:lnTo>
                      <a:pt x="4713" y="27025"/>
                    </a:lnTo>
                    <a:cubicBezTo>
                      <a:pt x="4895" y="26911"/>
                      <a:pt x="5055" y="26820"/>
                      <a:pt x="5238" y="26706"/>
                    </a:cubicBezTo>
                    <a:cubicBezTo>
                      <a:pt x="5397" y="26615"/>
                      <a:pt x="5557" y="26500"/>
                      <a:pt x="5694" y="26409"/>
                    </a:cubicBezTo>
                    <a:lnTo>
                      <a:pt x="6151" y="26090"/>
                    </a:lnTo>
                    <a:cubicBezTo>
                      <a:pt x="6721" y="25656"/>
                      <a:pt x="7292" y="25245"/>
                      <a:pt x="7794" y="24788"/>
                    </a:cubicBezTo>
                    <a:cubicBezTo>
                      <a:pt x="8844" y="23921"/>
                      <a:pt x="9780" y="22985"/>
                      <a:pt x="10693" y="22027"/>
                    </a:cubicBezTo>
                    <a:cubicBezTo>
                      <a:pt x="12496" y="20132"/>
                      <a:pt x="14025" y="18078"/>
                      <a:pt x="15418" y="15978"/>
                    </a:cubicBezTo>
                    <a:lnTo>
                      <a:pt x="16445" y="14380"/>
                    </a:lnTo>
                    <a:lnTo>
                      <a:pt x="17358" y="12760"/>
                    </a:lnTo>
                    <a:lnTo>
                      <a:pt x="17837" y="11961"/>
                    </a:lnTo>
                    <a:cubicBezTo>
                      <a:pt x="17974" y="11687"/>
                      <a:pt x="18111" y="11413"/>
                      <a:pt x="18248" y="11116"/>
                    </a:cubicBezTo>
                    <a:lnTo>
                      <a:pt x="19093" y="9473"/>
                    </a:lnTo>
                    <a:lnTo>
                      <a:pt x="19298" y="9062"/>
                    </a:lnTo>
                    <a:lnTo>
                      <a:pt x="19481" y="8628"/>
                    </a:lnTo>
                    <a:lnTo>
                      <a:pt x="19869" y="7807"/>
                    </a:lnTo>
                    <a:lnTo>
                      <a:pt x="20599" y="6117"/>
                    </a:lnTo>
                    <a:lnTo>
                      <a:pt x="21946" y="2716"/>
                    </a:lnTo>
                    <a:lnTo>
                      <a:pt x="1534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8" name="Google Shape;2671;p34">
                <a:extLst>
                  <a:ext uri="{FF2B5EF4-FFF2-40B4-BE49-F238E27FC236}">
                    <a16:creationId xmlns:a16="http://schemas.microsoft.com/office/drawing/2014/main" id="{39F62176-62D8-4E9F-8176-CEE4C301E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1362" y="3176423"/>
                <a:ext cx="146759" cy="165441"/>
              </a:xfrm>
              <a:custGeom>
                <a:avLst/>
                <a:gdLst/>
                <a:ahLst/>
                <a:cxnLst>
                  <a:cxn ang="0">
                    <a:pos x="6356" y="0"/>
                  </a:cxn>
                  <a:cxn ang="0">
                    <a:pos x="4488" y="3648"/>
                  </a:cxn>
                  <a:cxn ang="0">
                    <a:pos x="4488" y="3648"/>
                  </a:cxn>
                  <a:cxn ang="0">
                    <a:pos x="4679" y="153"/>
                  </a:cxn>
                  <a:cxn ang="0">
                    <a:pos x="4587" y="127"/>
                  </a:cxn>
                  <a:cxn ang="0">
                    <a:pos x="1872" y="4992"/>
                  </a:cxn>
                  <a:cxn ang="0">
                    <a:pos x="825" y="1776"/>
                  </a:cxn>
                  <a:cxn ang="0">
                    <a:pos x="731" y="1819"/>
                  </a:cxn>
                  <a:cxn ang="0">
                    <a:pos x="0" y="7936"/>
                  </a:cxn>
                  <a:cxn ang="0">
                    <a:pos x="6597" y="10652"/>
                  </a:cxn>
                  <a:cxn ang="0">
                    <a:pos x="8103" y="6338"/>
                  </a:cxn>
                  <a:cxn ang="0">
                    <a:pos x="8902" y="2550"/>
                  </a:cxn>
                  <a:cxn ang="0">
                    <a:pos x="8774" y="2504"/>
                  </a:cxn>
                  <a:cxn ang="0">
                    <a:pos x="6940" y="5538"/>
                  </a:cxn>
                  <a:cxn ang="0">
                    <a:pos x="6940" y="5538"/>
                  </a:cxn>
                  <a:cxn ang="0">
                    <a:pos x="7738" y="1112"/>
                  </a:cxn>
                  <a:cxn ang="0">
                    <a:pos x="7635" y="1086"/>
                  </a:cxn>
                  <a:cxn ang="0">
                    <a:pos x="5570" y="4923"/>
                  </a:cxn>
                  <a:cxn ang="0">
                    <a:pos x="6460" y="16"/>
                  </a:cxn>
                  <a:cxn ang="0">
                    <a:pos x="6356" y="0"/>
                  </a:cxn>
                </a:cxnLst>
                <a:rect l="0" t="0" r="r" b="b"/>
                <a:pathLst>
                  <a:path w="9450" h="10653" extrusionOk="0">
                    <a:moveTo>
                      <a:pt x="6356" y="0"/>
                    </a:moveTo>
                    <a:cubicBezTo>
                      <a:pt x="5605" y="0"/>
                      <a:pt x="4839" y="2392"/>
                      <a:pt x="4488" y="3648"/>
                    </a:cubicBezTo>
                    <a:cubicBezTo>
                      <a:pt x="4766" y="2515"/>
                      <a:pt x="5187" y="464"/>
                      <a:pt x="4679" y="153"/>
                    </a:cubicBezTo>
                    <a:cubicBezTo>
                      <a:pt x="4651" y="136"/>
                      <a:pt x="4620" y="127"/>
                      <a:pt x="4587" y="127"/>
                    </a:cubicBezTo>
                    <a:cubicBezTo>
                      <a:pt x="3788" y="127"/>
                      <a:pt x="1872" y="4992"/>
                      <a:pt x="1872" y="4992"/>
                    </a:cubicBezTo>
                    <a:cubicBezTo>
                      <a:pt x="1872" y="4992"/>
                      <a:pt x="1309" y="1776"/>
                      <a:pt x="825" y="1776"/>
                    </a:cubicBezTo>
                    <a:cubicBezTo>
                      <a:pt x="793" y="1776"/>
                      <a:pt x="762" y="1790"/>
                      <a:pt x="731" y="1819"/>
                    </a:cubicBezTo>
                    <a:cubicBezTo>
                      <a:pt x="228" y="2298"/>
                      <a:pt x="160" y="6042"/>
                      <a:pt x="0" y="7936"/>
                    </a:cubicBezTo>
                    <a:lnTo>
                      <a:pt x="6597" y="10652"/>
                    </a:lnTo>
                    <a:cubicBezTo>
                      <a:pt x="6597" y="10652"/>
                      <a:pt x="8058" y="6453"/>
                      <a:pt x="8103" y="6338"/>
                    </a:cubicBezTo>
                    <a:cubicBezTo>
                      <a:pt x="8400" y="5631"/>
                      <a:pt x="9450" y="2960"/>
                      <a:pt x="8902" y="2550"/>
                    </a:cubicBezTo>
                    <a:cubicBezTo>
                      <a:pt x="8862" y="2519"/>
                      <a:pt x="8819" y="2504"/>
                      <a:pt x="8774" y="2504"/>
                    </a:cubicBezTo>
                    <a:cubicBezTo>
                      <a:pt x="8125" y="2504"/>
                      <a:pt x="6967" y="5467"/>
                      <a:pt x="6940" y="5538"/>
                    </a:cubicBezTo>
                    <a:cubicBezTo>
                      <a:pt x="6972" y="5456"/>
                      <a:pt x="8506" y="1496"/>
                      <a:pt x="7738" y="1112"/>
                    </a:cubicBezTo>
                    <a:cubicBezTo>
                      <a:pt x="7705" y="1094"/>
                      <a:pt x="7670" y="1086"/>
                      <a:pt x="7635" y="1086"/>
                    </a:cubicBezTo>
                    <a:cubicBezTo>
                      <a:pt x="6863" y="1086"/>
                      <a:pt x="5570" y="4923"/>
                      <a:pt x="5570" y="4923"/>
                    </a:cubicBezTo>
                    <a:cubicBezTo>
                      <a:pt x="5570" y="4923"/>
                      <a:pt x="7145" y="221"/>
                      <a:pt x="6460" y="16"/>
                    </a:cubicBezTo>
                    <a:cubicBezTo>
                      <a:pt x="6425" y="5"/>
                      <a:pt x="6391" y="0"/>
                      <a:pt x="63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9" name="Google Shape;2672;p34">
                <a:extLst>
                  <a:ext uri="{FF2B5EF4-FFF2-40B4-BE49-F238E27FC236}">
                    <a16:creationId xmlns:a16="http://schemas.microsoft.com/office/drawing/2014/main" id="{E6C03625-8E2C-4A5C-AE7D-58229CDC1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5750" y="3252856"/>
                <a:ext cx="77293" cy="26634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2534" y="710"/>
                  </a:cxn>
                  <a:cxn ang="0">
                    <a:pos x="4953" y="1714"/>
                  </a:cxn>
                  <a:cxn ang="0">
                    <a:pos x="4976" y="1691"/>
                  </a:cxn>
                  <a:cxn ang="0">
                    <a:pos x="2625" y="413"/>
                  </a:cxn>
                  <a:cxn ang="0">
                    <a:pos x="169" y="0"/>
                  </a:cxn>
                </a:cxnLst>
                <a:rect l="0" t="0" r="r" b="b"/>
                <a:pathLst>
                  <a:path w="4977" h="1715" extrusionOk="0">
                    <a:moveTo>
                      <a:pt x="169" y="0"/>
                    </a:moveTo>
                    <a:cubicBezTo>
                      <a:pt x="113" y="0"/>
                      <a:pt x="57" y="1"/>
                      <a:pt x="0" y="2"/>
                    </a:cubicBezTo>
                    <a:cubicBezTo>
                      <a:pt x="0" y="2"/>
                      <a:pt x="0" y="25"/>
                      <a:pt x="0" y="25"/>
                    </a:cubicBezTo>
                    <a:cubicBezTo>
                      <a:pt x="890" y="231"/>
                      <a:pt x="1712" y="413"/>
                      <a:pt x="2534" y="710"/>
                    </a:cubicBezTo>
                    <a:cubicBezTo>
                      <a:pt x="3356" y="961"/>
                      <a:pt x="4132" y="1326"/>
                      <a:pt x="4953" y="1714"/>
                    </a:cubicBezTo>
                    <a:cubicBezTo>
                      <a:pt x="4953" y="1714"/>
                      <a:pt x="4953" y="1714"/>
                      <a:pt x="4976" y="1691"/>
                    </a:cubicBezTo>
                    <a:cubicBezTo>
                      <a:pt x="4269" y="1144"/>
                      <a:pt x="3470" y="710"/>
                      <a:pt x="2625" y="413"/>
                    </a:cubicBezTo>
                    <a:cubicBezTo>
                      <a:pt x="1834" y="157"/>
                      <a:pt x="1003" y="0"/>
                      <a:pt x="1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0" name="Google Shape;2673;p34">
                <a:extLst>
                  <a:ext uri="{FF2B5EF4-FFF2-40B4-BE49-F238E27FC236}">
                    <a16:creationId xmlns:a16="http://schemas.microsoft.com/office/drawing/2014/main" id="{9171FBEA-AF10-42E7-AAF2-0F4FF3F00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6331" y="3543202"/>
                <a:ext cx="136478" cy="197852"/>
              </a:xfrm>
              <a:custGeom>
                <a:avLst/>
                <a:gdLst/>
                <a:ahLst/>
                <a:cxnLst>
                  <a:cxn ang="0">
                    <a:pos x="3185" y="1"/>
                  </a:cxn>
                  <a:cxn ang="0">
                    <a:pos x="396" y="1031"/>
                  </a:cxn>
                  <a:cxn ang="0">
                    <a:pos x="0" y="979"/>
                  </a:cxn>
                  <a:cxn ang="0">
                    <a:pos x="0" y="979"/>
                  </a:cxn>
                  <a:cxn ang="0">
                    <a:pos x="114" y="12688"/>
                  </a:cxn>
                  <a:cxn ang="0">
                    <a:pos x="586" y="12739"/>
                  </a:cxn>
                  <a:cxn ang="0">
                    <a:pos x="8788" y="8146"/>
                  </a:cxn>
                  <a:cxn ang="0">
                    <a:pos x="3333" y="66"/>
                  </a:cxn>
                  <a:cxn ang="0">
                    <a:pos x="3185" y="1"/>
                  </a:cxn>
                </a:cxnLst>
                <a:rect l="0" t="0" r="r" b="b"/>
                <a:pathLst>
                  <a:path w="8788" h="12740" extrusionOk="0">
                    <a:moveTo>
                      <a:pt x="3185" y="1"/>
                    </a:moveTo>
                    <a:cubicBezTo>
                      <a:pt x="2719" y="1"/>
                      <a:pt x="1479" y="1031"/>
                      <a:pt x="396" y="1031"/>
                    </a:cubicBezTo>
                    <a:cubicBezTo>
                      <a:pt x="261" y="1031"/>
                      <a:pt x="129" y="1015"/>
                      <a:pt x="0" y="979"/>
                    </a:cubicBezTo>
                    <a:lnTo>
                      <a:pt x="114" y="12688"/>
                    </a:lnTo>
                    <a:cubicBezTo>
                      <a:pt x="261" y="12723"/>
                      <a:pt x="419" y="12739"/>
                      <a:pt x="586" y="12739"/>
                    </a:cubicBezTo>
                    <a:cubicBezTo>
                      <a:pt x="3381" y="12739"/>
                      <a:pt x="8788" y="8146"/>
                      <a:pt x="8788" y="8146"/>
                    </a:cubicBezTo>
                    <a:cubicBezTo>
                      <a:pt x="8788" y="8146"/>
                      <a:pt x="6094" y="4015"/>
                      <a:pt x="3333" y="66"/>
                    </a:cubicBezTo>
                    <a:cubicBezTo>
                      <a:pt x="3300" y="21"/>
                      <a:pt x="3250" y="1"/>
                      <a:pt x="318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1" name="Google Shape;2674;p34">
                <a:extLst>
                  <a:ext uri="{FF2B5EF4-FFF2-40B4-BE49-F238E27FC236}">
                    <a16:creationId xmlns:a16="http://schemas.microsoft.com/office/drawing/2014/main" id="{4FC62148-080E-471B-A294-9E00E682B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0643" y="3540981"/>
                <a:ext cx="99967" cy="133946"/>
              </a:xfrm>
              <a:custGeom>
                <a:avLst/>
                <a:gdLst/>
                <a:ahLst/>
                <a:cxnLst>
                  <a:cxn ang="0">
                    <a:pos x="1033" y="0"/>
                  </a:cxn>
                  <a:cxn ang="0">
                    <a:pos x="982" y="3"/>
                  </a:cxn>
                  <a:cxn ang="0">
                    <a:pos x="343" y="118"/>
                  </a:cxn>
                  <a:cxn ang="0">
                    <a:pos x="46" y="528"/>
                  </a:cxn>
                  <a:cxn ang="0">
                    <a:pos x="5273" y="8494"/>
                  </a:cxn>
                  <a:cxn ang="0">
                    <a:pos x="5534" y="8625"/>
                  </a:cxn>
                  <a:cxn ang="0">
                    <a:pos x="6300" y="8061"/>
                  </a:cxn>
                  <a:cxn ang="0">
                    <a:pos x="6300" y="7604"/>
                  </a:cxn>
                  <a:cxn ang="0">
                    <a:pos x="1393" y="277"/>
                  </a:cxn>
                  <a:cxn ang="0">
                    <a:pos x="1033" y="0"/>
                  </a:cxn>
                </a:cxnLst>
                <a:rect l="0" t="0" r="r" b="b"/>
                <a:pathLst>
                  <a:path w="6437" h="8625" extrusionOk="0">
                    <a:moveTo>
                      <a:pt x="1033" y="0"/>
                    </a:moveTo>
                    <a:cubicBezTo>
                      <a:pt x="1016" y="0"/>
                      <a:pt x="999" y="1"/>
                      <a:pt x="982" y="3"/>
                    </a:cubicBezTo>
                    <a:lnTo>
                      <a:pt x="343" y="118"/>
                    </a:lnTo>
                    <a:cubicBezTo>
                      <a:pt x="137" y="163"/>
                      <a:pt x="0" y="346"/>
                      <a:pt x="46" y="528"/>
                    </a:cubicBezTo>
                    <a:cubicBezTo>
                      <a:pt x="639" y="3245"/>
                      <a:pt x="4634" y="7787"/>
                      <a:pt x="5273" y="8494"/>
                    </a:cubicBezTo>
                    <a:cubicBezTo>
                      <a:pt x="5352" y="8588"/>
                      <a:pt x="5442" y="8625"/>
                      <a:pt x="5534" y="8625"/>
                    </a:cubicBezTo>
                    <a:cubicBezTo>
                      <a:pt x="5895" y="8625"/>
                      <a:pt x="6300" y="8061"/>
                      <a:pt x="6300" y="8061"/>
                    </a:cubicBezTo>
                    <a:cubicBezTo>
                      <a:pt x="6437" y="7947"/>
                      <a:pt x="6437" y="7741"/>
                      <a:pt x="6300" y="7604"/>
                    </a:cubicBezTo>
                    <a:cubicBezTo>
                      <a:pt x="5729" y="6988"/>
                      <a:pt x="1918" y="2605"/>
                      <a:pt x="1393" y="277"/>
                    </a:cubicBezTo>
                    <a:cubicBezTo>
                      <a:pt x="1351" y="110"/>
                      <a:pt x="1214" y="0"/>
                      <a:pt x="103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2" name="Google Shape;2675;p34">
                <a:extLst>
                  <a:ext uri="{FF2B5EF4-FFF2-40B4-BE49-F238E27FC236}">
                    <a16:creationId xmlns:a16="http://schemas.microsoft.com/office/drawing/2014/main" id="{311D4D05-87CC-4E3F-8047-8E1C68820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8854" y="3370952"/>
                <a:ext cx="118059" cy="142068"/>
              </a:xfrm>
              <a:custGeom>
                <a:avLst/>
                <a:gdLst/>
                <a:ahLst/>
                <a:cxnLst>
                  <a:cxn ang="0">
                    <a:pos x="4476" y="1"/>
                  </a:cxn>
                  <a:cxn ang="0">
                    <a:pos x="708" y="3692"/>
                  </a:cxn>
                  <a:cxn ang="0">
                    <a:pos x="2511" y="9056"/>
                  </a:cxn>
                  <a:cxn ang="0">
                    <a:pos x="3151" y="9147"/>
                  </a:cxn>
                  <a:cxn ang="0">
                    <a:pos x="6894" y="5472"/>
                  </a:cxn>
                  <a:cxn ang="0">
                    <a:pos x="5090" y="86"/>
                  </a:cxn>
                  <a:cxn ang="0">
                    <a:pos x="4476" y="1"/>
                  </a:cxn>
                </a:cxnLst>
                <a:rect l="0" t="0" r="r" b="b"/>
                <a:pathLst>
                  <a:path w="7602" h="9148" extrusionOk="0">
                    <a:moveTo>
                      <a:pt x="4476" y="1"/>
                    </a:moveTo>
                    <a:cubicBezTo>
                      <a:pt x="2950" y="1"/>
                      <a:pt x="1351" y="1501"/>
                      <a:pt x="708" y="3692"/>
                    </a:cubicBezTo>
                    <a:cubicBezTo>
                      <a:pt x="0" y="6180"/>
                      <a:pt x="799" y="8577"/>
                      <a:pt x="2511" y="9056"/>
                    </a:cubicBezTo>
                    <a:cubicBezTo>
                      <a:pt x="2721" y="9118"/>
                      <a:pt x="2936" y="9147"/>
                      <a:pt x="3151" y="9147"/>
                    </a:cubicBezTo>
                    <a:cubicBezTo>
                      <a:pt x="4686" y="9147"/>
                      <a:pt x="6273" y="7635"/>
                      <a:pt x="6894" y="5472"/>
                    </a:cubicBezTo>
                    <a:cubicBezTo>
                      <a:pt x="7601" y="2984"/>
                      <a:pt x="6802" y="588"/>
                      <a:pt x="5090" y="86"/>
                    </a:cubicBezTo>
                    <a:cubicBezTo>
                      <a:pt x="4889" y="28"/>
                      <a:pt x="4683" y="1"/>
                      <a:pt x="44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3" name="Google Shape;2676;p34">
                <a:extLst>
                  <a:ext uri="{FF2B5EF4-FFF2-40B4-BE49-F238E27FC236}">
                    <a16:creationId xmlns:a16="http://schemas.microsoft.com/office/drawing/2014/main" id="{EC842B3C-1279-4BD2-878B-DCF4B68BD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0888" y="3403693"/>
                <a:ext cx="105293" cy="126834"/>
              </a:xfrm>
              <a:custGeom>
                <a:avLst/>
                <a:gdLst/>
                <a:ahLst/>
                <a:cxnLst>
                  <a:cxn ang="0">
                    <a:pos x="3985" y="0"/>
                  </a:cxn>
                  <a:cxn ang="0">
                    <a:pos x="617" y="3296"/>
                  </a:cxn>
                  <a:cxn ang="0">
                    <a:pos x="2238" y="8089"/>
                  </a:cxn>
                  <a:cxn ang="0">
                    <a:pos x="2789" y="8166"/>
                  </a:cxn>
                  <a:cxn ang="0">
                    <a:pos x="6141" y="4871"/>
                  </a:cxn>
                  <a:cxn ang="0">
                    <a:pos x="4543" y="77"/>
                  </a:cxn>
                  <a:cxn ang="0">
                    <a:pos x="3985" y="0"/>
                  </a:cxn>
                </a:cxnLst>
                <a:rect l="0" t="0" r="r" b="b"/>
                <a:pathLst>
                  <a:path w="6780" h="8167" extrusionOk="0">
                    <a:moveTo>
                      <a:pt x="3985" y="0"/>
                    </a:moveTo>
                    <a:cubicBezTo>
                      <a:pt x="2608" y="0"/>
                      <a:pt x="1180" y="1348"/>
                      <a:pt x="617" y="3296"/>
                    </a:cubicBezTo>
                    <a:cubicBezTo>
                      <a:pt x="1" y="5510"/>
                      <a:pt x="708" y="7655"/>
                      <a:pt x="2238" y="8089"/>
                    </a:cubicBezTo>
                    <a:cubicBezTo>
                      <a:pt x="2419" y="8141"/>
                      <a:pt x="2603" y="8166"/>
                      <a:pt x="2789" y="8166"/>
                    </a:cubicBezTo>
                    <a:cubicBezTo>
                      <a:pt x="4150" y="8166"/>
                      <a:pt x="5579" y="6819"/>
                      <a:pt x="6141" y="4871"/>
                    </a:cubicBezTo>
                    <a:cubicBezTo>
                      <a:pt x="6780" y="2680"/>
                      <a:pt x="6050" y="534"/>
                      <a:pt x="4543" y="77"/>
                    </a:cubicBezTo>
                    <a:cubicBezTo>
                      <a:pt x="4359" y="25"/>
                      <a:pt x="4173" y="0"/>
                      <a:pt x="39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4" name="Google Shape;2677;p34">
                <a:extLst>
                  <a:ext uri="{FF2B5EF4-FFF2-40B4-BE49-F238E27FC236}">
                    <a16:creationId xmlns:a16="http://schemas.microsoft.com/office/drawing/2014/main" id="{07D3C5D0-F143-4EE2-87C1-47C9C7031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7611" y="3428234"/>
                <a:ext cx="110620" cy="123479"/>
              </a:xfrm>
              <a:custGeom>
                <a:avLst/>
                <a:gdLst/>
                <a:ahLst/>
                <a:cxnLst>
                  <a:cxn ang="0">
                    <a:pos x="4409" y="1"/>
                  </a:cxn>
                  <a:cxn ang="0">
                    <a:pos x="937" y="2789"/>
                  </a:cxn>
                  <a:cxn ang="0">
                    <a:pos x="1827" y="7765"/>
                  </a:cxn>
                  <a:cxn ang="0">
                    <a:pos x="2702" y="7950"/>
                  </a:cxn>
                  <a:cxn ang="0">
                    <a:pos x="6164" y="5162"/>
                  </a:cxn>
                  <a:cxn ang="0">
                    <a:pos x="5274" y="187"/>
                  </a:cxn>
                  <a:cxn ang="0">
                    <a:pos x="4409" y="1"/>
                  </a:cxn>
                </a:cxnLst>
                <a:rect l="0" t="0" r="r" b="b"/>
                <a:pathLst>
                  <a:path w="7123" h="7951" extrusionOk="0">
                    <a:moveTo>
                      <a:pt x="4409" y="1"/>
                    </a:moveTo>
                    <a:cubicBezTo>
                      <a:pt x="3134" y="1"/>
                      <a:pt x="1713" y="1088"/>
                      <a:pt x="937" y="2789"/>
                    </a:cubicBezTo>
                    <a:cubicBezTo>
                      <a:pt x="1" y="4889"/>
                      <a:pt x="389" y="7125"/>
                      <a:pt x="1827" y="7765"/>
                    </a:cubicBezTo>
                    <a:cubicBezTo>
                      <a:pt x="2105" y="7890"/>
                      <a:pt x="2400" y="7950"/>
                      <a:pt x="2702" y="7950"/>
                    </a:cubicBezTo>
                    <a:cubicBezTo>
                      <a:pt x="3989" y="7950"/>
                      <a:pt x="5406" y="6863"/>
                      <a:pt x="6164" y="5162"/>
                    </a:cubicBezTo>
                    <a:cubicBezTo>
                      <a:pt x="7122" y="3063"/>
                      <a:pt x="6712" y="848"/>
                      <a:pt x="5274" y="187"/>
                    </a:cubicBezTo>
                    <a:cubicBezTo>
                      <a:pt x="5000" y="61"/>
                      <a:pt x="4709" y="1"/>
                      <a:pt x="44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5" name="Google Shape;2678;p34">
                <a:extLst>
                  <a:ext uri="{FF2B5EF4-FFF2-40B4-BE49-F238E27FC236}">
                    <a16:creationId xmlns:a16="http://schemas.microsoft.com/office/drawing/2014/main" id="{CE46AA4A-2784-44C7-91C2-6D6EA0F02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4969" y="3506857"/>
                <a:ext cx="118044" cy="108260"/>
              </a:xfrm>
              <a:custGeom>
                <a:avLst/>
                <a:gdLst/>
                <a:ahLst/>
                <a:cxnLst>
                  <a:cxn ang="0">
                    <a:pos x="2336" y="1"/>
                  </a:cxn>
                  <a:cxn ang="0">
                    <a:pos x="388" y="1744"/>
                  </a:cxn>
                  <a:cxn ang="0">
                    <a:pos x="2648" y="5008"/>
                  </a:cxn>
                  <a:cxn ang="0">
                    <a:pos x="5706" y="6971"/>
                  </a:cxn>
                  <a:cxn ang="0">
                    <a:pos x="6619" y="5122"/>
                  </a:cxn>
                  <a:cxn ang="0">
                    <a:pos x="4885" y="4141"/>
                  </a:cxn>
                  <a:cxn ang="0">
                    <a:pos x="6939" y="4620"/>
                  </a:cxn>
                  <a:cxn ang="0">
                    <a:pos x="7464" y="2497"/>
                  </a:cxn>
                  <a:cxn ang="0">
                    <a:pos x="5729" y="1881"/>
                  </a:cxn>
                  <a:cxn ang="0">
                    <a:pos x="7601" y="1744"/>
                  </a:cxn>
                  <a:cxn ang="0">
                    <a:pos x="7007" y="466"/>
                  </a:cxn>
                  <a:cxn ang="0">
                    <a:pos x="6969" y="466"/>
                  </a:cxn>
                  <a:cxn ang="0">
                    <a:pos x="4177" y="192"/>
                  </a:cxn>
                  <a:cxn ang="0">
                    <a:pos x="2336" y="1"/>
                  </a:cxn>
                </a:cxnLst>
                <a:rect l="0" t="0" r="r" b="b"/>
                <a:pathLst>
                  <a:path w="7601" h="6971" extrusionOk="0">
                    <a:moveTo>
                      <a:pt x="2336" y="1"/>
                    </a:moveTo>
                    <a:cubicBezTo>
                      <a:pt x="1319" y="1"/>
                      <a:pt x="692" y="362"/>
                      <a:pt x="388" y="1744"/>
                    </a:cubicBezTo>
                    <a:cubicBezTo>
                      <a:pt x="388" y="1744"/>
                      <a:pt x="0" y="3296"/>
                      <a:pt x="2648" y="5008"/>
                    </a:cubicBezTo>
                    <a:cubicBezTo>
                      <a:pt x="5296" y="6720"/>
                      <a:pt x="5706" y="6971"/>
                      <a:pt x="5706" y="6971"/>
                    </a:cubicBezTo>
                    <a:cubicBezTo>
                      <a:pt x="5706" y="6971"/>
                      <a:pt x="6391" y="5921"/>
                      <a:pt x="6619" y="5122"/>
                    </a:cubicBezTo>
                    <a:lnTo>
                      <a:pt x="4885" y="4141"/>
                    </a:lnTo>
                    <a:lnTo>
                      <a:pt x="6939" y="4620"/>
                    </a:lnTo>
                    <a:cubicBezTo>
                      <a:pt x="6939" y="4620"/>
                      <a:pt x="7304" y="3730"/>
                      <a:pt x="7464" y="2497"/>
                    </a:cubicBezTo>
                    <a:lnTo>
                      <a:pt x="5729" y="1881"/>
                    </a:lnTo>
                    <a:lnTo>
                      <a:pt x="7601" y="1744"/>
                    </a:lnTo>
                    <a:cubicBezTo>
                      <a:pt x="7601" y="1744"/>
                      <a:pt x="7441" y="899"/>
                      <a:pt x="7007" y="466"/>
                    </a:cubicBezTo>
                    <a:cubicBezTo>
                      <a:pt x="7007" y="466"/>
                      <a:pt x="6995" y="466"/>
                      <a:pt x="6969" y="466"/>
                    </a:cubicBezTo>
                    <a:cubicBezTo>
                      <a:pt x="6799" y="466"/>
                      <a:pt x="6037" y="449"/>
                      <a:pt x="4177" y="192"/>
                    </a:cubicBezTo>
                    <a:cubicBezTo>
                      <a:pt x="3459" y="92"/>
                      <a:pt x="2848" y="1"/>
                      <a:pt x="23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6" name="Google Shape;2679;p34">
                <a:extLst>
                  <a:ext uri="{FF2B5EF4-FFF2-40B4-BE49-F238E27FC236}">
                    <a16:creationId xmlns:a16="http://schemas.microsoft.com/office/drawing/2014/main" id="{AA000FAC-AFC0-42CF-A945-2A96D92A0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1488" y="3493049"/>
                <a:ext cx="69140" cy="71888"/>
              </a:xfrm>
              <a:custGeom>
                <a:avLst/>
                <a:gdLst/>
                <a:ahLst/>
                <a:cxnLst>
                  <a:cxn ang="0">
                    <a:pos x="2597" y="0"/>
                  </a:cxn>
                  <a:cxn ang="0">
                    <a:pos x="526" y="1583"/>
                  </a:cxn>
                  <a:cxn ang="0">
                    <a:pos x="1279" y="4505"/>
                  </a:cxn>
                  <a:cxn ang="0">
                    <a:pos x="1878" y="4629"/>
                  </a:cxn>
                  <a:cxn ang="0">
                    <a:pos x="3927" y="3044"/>
                  </a:cxn>
                  <a:cxn ang="0">
                    <a:pos x="3196" y="122"/>
                  </a:cxn>
                  <a:cxn ang="0">
                    <a:pos x="2597" y="0"/>
                  </a:cxn>
                </a:cxnLst>
                <a:rect l="0" t="0" r="r" b="b"/>
                <a:pathLst>
                  <a:path w="4452" h="4629" extrusionOk="0">
                    <a:moveTo>
                      <a:pt x="2597" y="0"/>
                    </a:moveTo>
                    <a:cubicBezTo>
                      <a:pt x="1786" y="0"/>
                      <a:pt x="945" y="617"/>
                      <a:pt x="526" y="1583"/>
                    </a:cubicBezTo>
                    <a:cubicBezTo>
                      <a:pt x="1" y="2793"/>
                      <a:pt x="343" y="4117"/>
                      <a:pt x="1279" y="4505"/>
                    </a:cubicBezTo>
                    <a:cubicBezTo>
                      <a:pt x="1471" y="4589"/>
                      <a:pt x="1673" y="4629"/>
                      <a:pt x="1878" y="4629"/>
                    </a:cubicBezTo>
                    <a:cubicBezTo>
                      <a:pt x="2673" y="4629"/>
                      <a:pt x="3509" y="4024"/>
                      <a:pt x="3927" y="3044"/>
                    </a:cubicBezTo>
                    <a:cubicBezTo>
                      <a:pt x="4452" y="1834"/>
                      <a:pt x="4132" y="533"/>
                      <a:pt x="3196" y="122"/>
                    </a:cubicBezTo>
                    <a:cubicBezTo>
                      <a:pt x="3003" y="39"/>
                      <a:pt x="2801" y="0"/>
                      <a:pt x="25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7" name="Google Shape;2680;p34">
                <a:extLst>
                  <a:ext uri="{FF2B5EF4-FFF2-40B4-BE49-F238E27FC236}">
                    <a16:creationId xmlns:a16="http://schemas.microsoft.com/office/drawing/2014/main" id="{DB038151-7570-457D-9D2F-35ECE50B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2562" y="3460183"/>
                <a:ext cx="107421" cy="111350"/>
              </a:xfrm>
              <a:custGeom>
                <a:avLst/>
                <a:gdLst/>
                <a:ahLst/>
                <a:cxnLst>
                  <a:cxn ang="0">
                    <a:pos x="4022" y="0"/>
                  </a:cxn>
                  <a:cxn ang="0">
                    <a:pos x="845" y="2398"/>
                  </a:cxn>
                  <a:cxn ang="0">
                    <a:pos x="1918" y="6963"/>
                  </a:cxn>
                  <a:cxn ang="0">
                    <a:pos x="2876" y="7170"/>
                  </a:cxn>
                  <a:cxn ang="0">
                    <a:pos x="6072" y="4772"/>
                  </a:cxn>
                  <a:cxn ang="0">
                    <a:pos x="4977" y="207"/>
                  </a:cxn>
                  <a:cxn ang="0">
                    <a:pos x="4022" y="0"/>
                  </a:cxn>
                </a:cxnLst>
                <a:rect l="0" t="0" r="r" b="b"/>
                <a:pathLst>
                  <a:path w="6917" h="7170" extrusionOk="0">
                    <a:moveTo>
                      <a:pt x="4022" y="0"/>
                    </a:moveTo>
                    <a:cubicBezTo>
                      <a:pt x="2801" y="0"/>
                      <a:pt x="1511" y="922"/>
                      <a:pt x="845" y="2398"/>
                    </a:cubicBezTo>
                    <a:cubicBezTo>
                      <a:pt x="1" y="4270"/>
                      <a:pt x="480" y="6301"/>
                      <a:pt x="1918" y="6963"/>
                    </a:cubicBezTo>
                    <a:cubicBezTo>
                      <a:pt x="2223" y="7103"/>
                      <a:pt x="2546" y="7170"/>
                      <a:pt x="2876" y="7170"/>
                    </a:cubicBezTo>
                    <a:cubicBezTo>
                      <a:pt x="4102" y="7170"/>
                      <a:pt x="5407" y="6247"/>
                      <a:pt x="6072" y="4772"/>
                    </a:cubicBezTo>
                    <a:cubicBezTo>
                      <a:pt x="6917" y="2900"/>
                      <a:pt x="6438" y="846"/>
                      <a:pt x="4977" y="207"/>
                    </a:cubicBezTo>
                    <a:cubicBezTo>
                      <a:pt x="4672" y="67"/>
                      <a:pt x="4350" y="0"/>
                      <a:pt x="402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8" name="Google Shape;2681;p34">
                <a:extLst>
                  <a:ext uri="{FF2B5EF4-FFF2-40B4-BE49-F238E27FC236}">
                    <a16:creationId xmlns:a16="http://schemas.microsoft.com/office/drawing/2014/main" id="{FA730074-1DAE-4BF5-A93C-8A1645498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8478" y="3359505"/>
                <a:ext cx="71982" cy="65956"/>
              </a:xfrm>
              <a:custGeom>
                <a:avLst/>
                <a:gdLst/>
                <a:ahLst/>
                <a:cxnLst>
                  <a:cxn ang="0">
                    <a:pos x="1" y="412"/>
                  </a:cxn>
                  <a:cxn ang="0">
                    <a:pos x="3333" y="1051"/>
                  </a:cxn>
                  <a:cxn ang="0">
                    <a:pos x="4383" y="4246"/>
                  </a:cxn>
                </a:cxnLst>
                <a:rect l="0" t="0" r="r" b="b"/>
                <a:pathLst>
                  <a:path w="4635" h="4247" fill="none" extrusionOk="0">
                    <a:moveTo>
                      <a:pt x="1" y="412"/>
                    </a:moveTo>
                    <a:cubicBezTo>
                      <a:pt x="1119" y="1"/>
                      <a:pt x="2443" y="252"/>
                      <a:pt x="3333" y="1051"/>
                    </a:cubicBezTo>
                    <a:cubicBezTo>
                      <a:pt x="4224" y="1827"/>
                      <a:pt x="4635" y="3105"/>
                      <a:pt x="4383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9" name="Google Shape;2682;p34">
                <a:extLst>
                  <a:ext uri="{FF2B5EF4-FFF2-40B4-BE49-F238E27FC236}">
                    <a16:creationId xmlns:a16="http://schemas.microsoft.com/office/drawing/2014/main" id="{A1411EE3-BE3D-4DDD-BB2C-A70AC9540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6987" y="3400634"/>
                <a:ext cx="63456" cy="47522"/>
              </a:xfrm>
              <a:custGeom>
                <a:avLst/>
                <a:gdLst/>
                <a:ahLst/>
                <a:cxnLst>
                  <a:cxn ang="0">
                    <a:pos x="0" y="663"/>
                  </a:cxn>
                  <a:cxn ang="0">
                    <a:pos x="2785" y="526"/>
                  </a:cxn>
                  <a:cxn ang="0">
                    <a:pos x="3926" y="3059"/>
                  </a:cxn>
                </a:cxnLst>
                <a:rect l="0" t="0" r="r" b="b"/>
                <a:pathLst>
                  <a:path w="4086" h="3060" fill="none" extrusionOk="0">
                    <a:moveTo>
                      <a:pt x="0" y="663"/>
                    </a:moveTo>
                    <a:cubicBezTo>
                      <a:pt x="776" y="69"/>
                      <a:pt x="1940" y="1"/>
                      <a:pt x="2785" y="526"/>
                    </a:cubicBezTo>
                    <a:cubicBezTo>
                      <a:pt x="3629" y="1028"/>
                      <a:pt x="4086" y="2078"/>
                      <a:pt x="3926" y="305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0" name="Google Shape;2683;p34">
                <a:extLst>
                  <a:ext uri="{FF2B5EF4-FFF2-40B4-BE49-F238E27FC236}">
                    <a16:creationId xmlns:a16="http://schemas.microsoft.com/office/drawing/2014/main" id="{1D0C0BB0-002E-4AA0-B098-9C3DD9018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5144" y="3496000"/>
                <a:ext cx="69854" cy="4362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937" y="1849"/>
                  </a:cxn>
                  <a:cxn ang="0">
                    <a:pos x="2763" y="2785"/>
                  </a:cxn>
                  <a:cxn ang="0">
                    <a:pos x="4497" y="1827"/>
                  </a:cxn>
                </a:cxnLst>
                <a:rect l="0" t="0" r="r" b="b"/>
                <a:pathLst>
                  <a:path w="4498" h="2809" fill="none" extrusionOk="0">
                    <a:moveTo>
                      <a:pt x="1" y="1"/>
                    </a:moveTo>
                    <a:cubicBezTo>
                      <a:pt x="183" y="685"/>
                      <a:pt x="480" y="1324"/>
                      <a:pt x="937" y="1849"/>
                    </a:cubicBezTo>
                    <a:cubicBezTo>
                      <a:pt x="1416" y="2374"/>
                      <a:pt x="2055" y="2740"/>
                      <a:pt x="2763" y="2785"/>
                    </a:cubicBezTo>
                    <a:cubicBezTo>
                      <a:pt x="3470" y="2808"/>
                      <a:pt x="4178" y="2466"/>
                      <a:pt x="4497" y="1827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1" name="Google Shape;2684;p34">
                <a:extLst>
                  <a:ext uri="{FF2B5EF4-FFF2-40B4-BE49-F238E27FC236}">
                    <a16:creationId xmlns:a16="http://schemas.microsoft.com/office/drawing/2014/main" id="{A7FDE0BE-3A37-43BD-8E1C-04AE679C2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1206" y="3455229"/>
                <a:ext cx="69497" cy="68084"/>
              </a:xfrm>
              <a:custGeom>
                <a:avLst/>
                <a:gdLst/>
                <a:ahLst/>
                <a:cxnLst>
                  <a:cxn ang="0">
                    <a:pos x="115" y="1530"/>
                  </a:cxn>
                  <a:cxn ang="0">
                    <a:pos x="823" y="229"/>
                  </a:cxn>
                  <a:cxn ang="0">
                    <a:pos x="2352" y="206"/>
                  </a:cxn>
                  <a:cxn ang="0">
                    <a:pos x="4155" y="1895"/>
                  </a:cxn>
                  <a:cxn ang="0">
                    <a:pos x="4018" y="4383"/>
                  </a:cxn>
                </a:cxnLst>
                <a:rect l="0" t="0" r="r" b="b"/>
                <a:pathLst>
                  <a:path w="4475" h="4384" fill="none" extrusionOk="0">
                    <a:moveTo>
                      <a:pt x="115" y="1530"/>
                    </a:moveTo>
                    <a:cubicBezTo>
                      <a:pt x="1" y="1028"/>
                      <a:pt x="343" y="480"/>
                      <a:pt x="823" y="229"/>
                    </a:cubicBezTo>
                    <a:cubicBezTo>
                      <a:pt x="1279" y="1"/>
                      <a:pt x="1850" y="24"/>
                      <a:pt x="2352" y="206"/>
                    </a:cubicBezTo>
                    <a:cubicBezTo>
                      <a:pt x="3174" y="480"/>
                      <a:pt x="3835" y="1119"/>
                      <a:pt x="4155" y="1895"/>
                    </a:cubicBezTo>
                    <a:cubicBezTo>
                      <a:pt x="4475" y="2694"/>
                      <a:pt x="4429" y="3630"/>
                      <a:pt x="4018" y="4383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2" name="Google Shape;2685;p34">
                <a:extLst>
                  <a:ext uri="{FF2B5EF4-FFF2-40B4-BE49-F238E27FC236}">
                    <a16:creationId xmlns:a16="http://schemas.microsoft.com/office/drawing/2014/main" id="{C75D4972-0577-4AEF-ADD4-8E8B55BD9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9607" y="3480406"/>
                <a:ext cx="58502" cy="27317"/>
              </a:xfrm>
              <a:custGeom>
                <a:avLst/>
                <a:gdLst/>
                <a:ahLst/>
                <a:cxnLst>
                  <a:cxn ang="0">
                    <a:pos x="3721" y="0"/>
                  </a:cxn>
                  <a:cxn ang="0">
                    <a:pos x="3630" y="46"/>
                  </a:cxn>
                  <a:cxn ang="0">
                    <a:pos x="2055" y="1438"/>
                  </a:cxn>
                  <a:cxn ang="0">
                    <a:pos x="1786" y="1459"/>
                  </a:cxn>
                  <a:cxn ang="0">
                    <a:pos x="138" y="571"/>
                  </a:cxn>
                  <a:cxn ang="0">
                    <a:pos x="46" y="548"/>
                  </a:cxn>
                  <a:cxn ang="0">
                    <a:pos x="24" y="639"/>
                  </a:cxn>
                  <a:cxn ang="0">
                    <a:pos x="1809" y="1758"/>
                  </a:cxn>
                  <a:cxn ang="0">
                    <a:pos x="2101" y="1735"/>
                  </a:cxn>
                  <a:cxn ang="0">
                    <a:pos x="3767" y="69"/>
                  </a:cxn>
                  <a:cxn ang="0">
                    <a:pos x="3721" y="0"/>
                  </a:cxn>
                </a:cxnLst>
                <a:rect l="0" t="0" r="r" b="b"/>
                <a:pathLst>
                  <a:path w="3767" h="1759" extrusionOk="0">
                    <a:moveTo>
                      <a:pt x="3721" y="0"/>
                    </a:moveTo>
                    <a:cubicBezTo>
                      <a:pt x="3676" y="0"/>
                      <a:pt x="3630" y="23"/>
                      <a:pt x="3630" y="46"/>
                    </a:cubicBezTo>
                    <a:cubicBezTo>
                      <a:pt x="3425" y="776"/>
                      <a:pt x="2763" y="1347"/>
                      <a:pt x="2055" y="1438"/>
                    </a:cubicBezTo>
                    <a:cubicBezTo>
                      <a:pt x="1965" y="1452"/>
                      <a:pt x="1876" y="1459"/>
                      <a:pt x="1786" y="1459"/>
                    </a:cubicBezTo>
                    <a:cubicBezTo>
                      <a:pt x="1145" y="1459"/>
                      <a:pt x="518" y="1112"/>
                      <a:pt x="138" y="571"/>
                    </a:cubicBezTo>
                    <a:cubicBezTo>
                      <a:pt x="115" y="548"/>
                      <a:pt x="69" y="548"/>
                      <a:pt x="46" y="548"/>
                    </a:cubicBezTo>
                    <a:cubicBezTo>
                      <a:pt x="24" y="571"/>
                      <a:pt x="1" y="617"/>
                      <a:pt x="24" y="639"/>
                    </a:cubicBezTo>
                    <a:cubicBezTo>
                      <a:pt x="327" y="1306"/>
                      <a:pt x="1059" y="1758"/>
                      <a:pt x="1809" y="1758"/>
                    </a:cubicBezTo>
                    <a:cubicBezTo>
                      <a:pt x="1906" y="1758"/>
                      <a:pt x="2004" y="1751"/>
                      <a:pt x="2101" y="1735"/>
                    </a:cubicBezTo>
                    <a:cubicBezTo>
                      <a:pt x="2945" y="1598"/>
                      <a:pt x="3630" y="890"/>
                      <a:pt x="3767" y="69"/>
                    </a:cubicBezTo>
                    <a:cubicBezTo>
                      <a:pt x="3767" y="46"/>
                      <a:pt x="3744" y="23"/>
                      <a:pt x="372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3" name="Google Shape;2686;p34">
                <a:extLst>
                  <a:ext uri="{FF2B5EF4-FFF2-40B4-BE49-F238E27FC236}">
                    <a16:creationId xmlns:a16="http://schemas.microsoft.com/office/drawing/2014/main" id="{956D2E47-C93B-40DC-908E-1841DC0D0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435" y="3456409"/>
                <a:ext cx="48236" cy="37474"/>
              </a:xfrm>
              <a:custGeom>
                <a:avLst/>
                <a:gdLst/>
                <a:ahLst/>
                <a:cxnLst>
                  <a:cxn ang="0">
                    <a:pos x="992" y="1"/>
                  </a:cxn>
                  <a:cxn ang="0">
                    <a:pos x="47" y="244"/>
                  </a:cxn>
                  <a:cxn ang="0">
                    <a:pos x="24" y="336"/>
                  </a:cxn>
                  <a:cxn ang="0">
                    <a:pos x="115" y="381"/>
                  </a:cxn>
                  <a:cxn ang="0">
                    <a:pos x="835" y="257"/>
                  </a:cxn>
                  <a:cxn ang="0">
                    <a:pos x="2010" y="609"/>
                  </a:cxn>
                  <a:cxn ang="0">
                    <a:pos x="2831" y="2344"/>
                  </a:cxn>
                  <a:cxn ang="0">
                    <a:pos x="2900" y="2413"/>
                  </a:cxn>
                  <a:cxn ang="0">
                    <a:pos x="2968" y="2344"/>
                  </a:cxn>
                  <a:cxn ang="0">
                    <a:pos x="2169" y="381"/>
                  </a:cxn>
                  <a:cxn ang="0">
                    <a:pos x="992" y="1"/>
                  </a:cxn>
                </a:cxnLst>
                <a:rect l="0" t="0" r="r" b="b"/>
                <a:pathLst>
                  <a:path w="3106" h="2413" extrusionOk="0">
                    <a:moveTo>
                      <a:pt x="992" y="1"/>
                    </a:moveTo>
                    <a:cubicBezTo>
                      <a:pt x="660" y="1"/>
                      <a:pt x="331" y="82"/>
                      <a:pt x="47" y="244"/>
                    </a:cubicBezTo>
                    <a:cubicBezTo>
                      <a:pt x="24" y="267"/>
                      <a:pt x="1" y="313"/>
                      <a:pt x="24" y="336"/>
                    </a:cubicBezTo>
                    <a:cubicBezTo>
                      <a:pt x="47" y="358"/>
                      <a:pt x="69" y="381"/>
                      <a:pt x="115" y="381"/>
                    </a:cubicBezTo>
                    <a:cubicBezTo>
                      <a:pt x="349" y="297"/>
                      <a:pt x="593" y="257"/>
                      <a:pt x="835" y="257"/>
                    </a:cubicBezTo>
                    <a:cubicBezTo>
                      <a:pt x="1252" y="257"/>
                      <a:pt x="1663" y="378"/>
                      <a:pt x="2010" y="609"/>
                    </a:cubicBezTo>
                    <a:cubicBezTo>
                      <a:pt x="2535" y="997"/>
                      <a:pt x="2854" y="1659"/>
                      <a:pt x="2831" y="2344"/>
                    </a:cubicBezTo>
                    <a:cubicBezTo>
                      <a:pt x="2831" y="2367"/>
                      <a:pt x="2854" y="2390"/>
                      <a:pt x="2900" y="2413"/>
                    </a:cubicBezTo>
                    <a:cubicBezTo>
                      <a:pt x="2923" y="2413"/>
                      <a:pt x="2968" y="2390"/>
                      <a:pt x="2968" y="2344"/>
                    </a:cubicBezTo>
                    <a:cubicBezTo>
                      <a:pt x="3105" y="1637"/>
                      <a:pt x="2786" y="838"/>
                      <a:pt x="2169" y="381"/>
                    </a:cubicBezTo>
                    <a:cubicBezTo>
                      <a:pt x="1827" y="128"/>
                      <a:pt x="1407" y="1"/>
                      <a:pt x="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4" name="Google Shape;2687;p34">
                <a:extLst>
                  <a:ext uri="{FF2B5EF4-FFF2-40B4-BE49-F238E27FC236}">
                    <a16:creationId xmlns:a16="http://schemas.microsoft.com/office/drawing/2014/main" id="{1D918297-BC8E-47F8-870F-34D06F578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5537" y="3527282"/>
                <a:ext cx="52833" cy="14225"/>
              </a:xfrm>
              <a:custGeom>
                <a:avLst/>
                <a:gdLst/>
                <a:ahLst/>
                <a:cxnLst>
                  <a:cxn ang="0">
                    <a:pos x="3333" y="1"/>
                  </a:cxn>
                  <a:cxn ang="0">
                    <a:pos x="3287" y="18"/>
                  </a:cxn>
                  <a:cxn ang="0">
                    <a:pos x="1735" y="611"/>
                  </a:cxn>
                  <a:cxn ang="0">
                    <a:pos x="1521" y="620"/>
                  </a:cxn>
                  <a:cxn ang="0">
                    <a:pos x="115" y="223"/>
                  </a:cxn>
                  <a:cxn ang="0">
                    <a:pos x="23" y="246"/>
                  </a:cxn>
                  <a:cxn ang="0">
                    <a:pos x="23" y="338"/>
                  </a:cxn>
                  <a:cxn ang="0">
                    <a:pos x="1573" y="915"/>
                  </a:cxn>
                  <a:cxn ang="0">
                    <a:pos x="1758" y="908"/>
                  </a:cxn>
                  <a:cxn ang="0">
                    <a:pos x="3379" y="109"/>
                  </a:cxn>
                  <a:cxn ang="0">
                    <a:pos x="3379" y="18"/>
                  </a:cxn>
                  <a:cxn ang="0">
                    <a:pos x="3333" y="1"/>
                  </a:cxn>
                </a:cxnLst>
                <a:rect l="0" t="0" r="r" b="b"/>
                <a:pathLst>
                  <a:path w="3402" h="916" extrusionOk="0">
                    <a:moveTo>
                      <a:pt x="3333" y="1"/>
                    </a:moveTo>
                    <a:cubicBezTo>
                      <a:pt x="3316" y="1"/>
                      <a:pt x="3299" y="7"/>
                      <a:pt x="3287" y="18"/>
                    </a:cubicBezTo>
                    <a:cubicBezTo>
                      <a:pt x="2831" y="383"/>
                      <a:pt x="2283" y="589"/>
                      <a:pt x="1735" y="611"/>
                    </a:cubicBezTo>
                    <a:cubicBezTo>
                      <a:pt x="1663" y="617"/>
                      <a:pt x="1592" y="620"/>
                      <a:pt x="1521" y="620"/>
                    </a:cubicBezTo>
                    <a:cubicBezTo>
                      <a:pt x="1027" y="620"/>
                      <a:pt x="554" y="483"/>
                      <a:pt x="115" y="223"/>
                    </a:cubicBezTo>
                    <a:cubicBezTo>
                      <a:pt x="92" y="223"/>
                      <a:pt x="46" y="223"/>
                      <a:pt x="23" y="246"/>
                    </a:cubicBezTo>
                    <a:cubicBezTo>
                      <a:pt x="1" y="269"/>
                      <a:pt x="1" y="315"/>
                      <a:pt x="23" y="338"/>
                    </a:cubicBezTo>
                    <a:cubicBezTo>
                      <a:pt x="435" y="728"/>
                      <a:pt x="1012" y="915"/>
                      <a:pt x="1573" y="915"/>
                    </a:cubicBezTo>
                    <a:cubicBezTo>
                      <a:pt x="1635" y="915"/>
                      <a:pt x="1697" y="913"/>
                      <a:pt x="1758" y="908"/>
                    </a:cubicBezTo>
                    <a:cubicBezTo>
                      <a:pt x="2374" y="863"/>
                      <a:pt x="2991" y="589"/>
                      <a:pt x="3379" y="109"/>
                    </a:cubicBezTo>
                    <a:cubicBezTo>
                      <a:pt x="3402" y="87"/>
                      <a:pt x="3402" y="41"/>
                      <a:pt x="3379" y="18"/>
                    </a:cubicBezTo>
                    <a:cubicBezTo>
                      <a:pt x="3367" y="7"/>
                      <a:pt x="3350" y="1"/>
                      <a:pt x="333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5" name="Google Shape;2688;p34">
                <a:extLst>
                  <a:ext uri="{FF2B5EF4-FFF2-40B4-BE49-F238E27FC236}">
                    <a16:creationId xmlns:a16="http://schemas.microsoft.com/office/drawing/2014/main" id="{6CB915F6-8A34-40CC-8A36-DAF286ADF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3370" y="3448845"/>
                <a:ext cx="25174" cy="34057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23" y="24"/>
                  </a:cxn>
                  <a:cxn ang="0">
                    <a:pos x="46" y="138"/>
                  </a:cxn>
                  <a:cxn ang="0">
                    <a:pos x="959" y="982"/>
                  </a:cxn>
                  <a:cxn ang="0">
                    <a:pos x="1461" y="2124"/>
                  </a:cxn>
                  <a:cxn ang="0">
                    <a:pos x="1529" y="2192"/>
                  </a:cxn>
                  <a:cxn ang="0">
                    <a:pos x="1598" y="2124"/>
                  </a:cxn>
                  <a:cxn ang="0">
                    <a:pos x="1187" y="823"/>
                  </a:cxn>
                  <a:cxn ang="0">
                    <a:pos x="91" y="1"/>
                  </a:cxn>
                </a:cxnLst>
                <a:rect l="0" t="0" r="r" b="b"/>
                <a:pathLst>
                  <a:path w="1621" h="2193" extrusionOk="0">
                    <a:moveTo>
                      <a:pt x="91" y="1"/>
                    </a:moveTo>
                    <a:cubicBezTo>
                      <a:pt x="69" y="1"/>
                      <a:pt x="23" y="1"/>
                      <a:pt x="23" y="24"/>
                    </a:cubicBezTo>
                    <a:cubicBezTo>
                      <a:pt x="0" y="69"/>
                      <a:pt x="0" y="115"/>
                      <a:pt x="46" y="138"/>
                    </a:cubicBezTo>
                    <a:cubicBezTo>
                      <a:pt x="411" y="366"/>
                      <a:pt x="708" y="640"/>
                      <a:pt x="959" y="982"/>
                    </a:cubicBezTo>
                    <a:cubicBezTo>
                      <a:pt x="1210" y="1325"/>
                      <a:pt x="1392" y="1713"/>
                      <a:pt x="1461" y="2124"/>
                    </a:cubicBezTo>
                    <a:cubicBezTo>
                      <a:pt x="1484" y="2169"/>
                      <a:pt x="1506" y="2192"/>
                      <a:pt x="1529" y="2192"/>
                    </a:cubicBezTo>
                    <a:cubicBezTo>
                      <a:pt x="1575" y="2192"/>
                      <a:pt x="1598" y="2169"/>
                      <a:pt x="1598" y="2124"/>
                    </a:cubicBezTo>
                    <a:cubicBezTo>
                      <a:pt x="1621" y="1667"/>
                      <a:pt x="1461" y="1188"/>
                      <a:pt x="1187" y="823"/>
                    </a:cubicBezTo>
                    <a:cubicBezTo>
                      <a:pt x="936" y="435"/>
                      <a:pt x="548" y="115"/>
                      <a:pt x="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6" name="Google Shape;2689;p34">
                <a:extLst>
                  <a:ext uri="{FF2B5EF4-FFF2-40B4-BE49-F238E27FC236}">
                    <a16:creationId xmlns:a16="http://schemas.microsoft.com/office/drawing/2014/main" id="{C0095560-76F7-4908-BDC5-C82247861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9378" y="3492226"/>
                <a:ext cx="30501" cy="15033"/>
              </a:xfrm>
              <a:custGeom>
                <a:avLst/>
                <a:gdLst/>
                <a:ahLst/>
                <a:cxnLst>
                  <a:cxn ang="0">
                    <a:pos x="1885" y="0"/>
                  </a:cxn>
                  <a:cxn ang="0">
                    <a:pos x="1826" y="38"/>
                  </a:cxn>
                  <a:cxn ang="0">
                    <a:pos x="1073" y="632"/>
                  </a:cxn>
                  <a:cxn ang="0">
                    <a:pos x="727" y="679"/>
                  </a:cxn>
                  <a:cxn ang="0">
                    <a:pos x="92" y="540"/>
                  </a:cxn>
                  <a:cxn ang="0">
                    <a:pos x="69" y="530"/>
                  </a:cxn>
                  <a:cxn ang="0">
                    <a:pos x="23" y="540"/>
                  </a:cxn>
                  <a:cxn ang="0">
                    <a:pos x="23" y="654"/>
                  </a:cxn>
                  <a:cxn ang="0">
                    <a:pos x="775" y="968"/>
                  </a:cxn>
                  <a:cxn ang="0">
                    <a:pos x="1142" y="906"/>
                  </a:cxn>
                  <a:cxn ang="0">
                    <a:pos x="1963" y="84"/>
                  </a:cxn>
                  <a:cxn ang="0">
                    <a:pos x="1941" y="15"/>
                  </a:cxn>
                  <a:cxn ang="0">
                    <a:pos x="1885" y="0"/>
                  </a:cxn>
                </a:cxnLst>
                <a:rect l="0" t="0" r="r" b="b"/>
                <a:pathLst>
                  <a:path w="1964" h="968" extrusionOk="0">
                    <a:moveTo>
                      <a:pt x="1885" y="0"/>
                    </a:moveTo>
                    <a:cubicBezTo>
                      <a:pt x="1861" y="0"/>
                      <a:pt x="1840" y="11"/>
                      <a:pt x="1826" y="38"/>
                    </a:cubicBezTo>
                    <a:cubicBezTo>
                      <a:pt x="1667" y="335"/>
                      <a:pt x="1393" y="563"/>
                      <a:pt x="1073" y="632"/>
                    </a:cubicBezTo>
                    <a:cubicBezTo>
                      <a:pt x="960" y="664"/>
                      <a:pt x="844" y="679"/>
                      <a:pt x="727" y="679"/>
                    </a:cubicBezTo>
                    <a:cubicBezTo>
                      <a:pt x="514" y="679"/>
                      <a:pt x="298" y="629"/>
                      <a:pt x="92" y="540"/>
                    </a:cubicBezTo>
                    <a:cubicBezTo>
                      <a:pt x="84" y="533"/>
                      <a:pt x="77" y="530"/>
                      <a:pt x="69" y="530"/>
                    </a:cubicBezTo>
                    <a:cubicBezTo>
                      <a:pt x="54" y="530"/>
                      <a:pt x="38" y="540"/>
                      <a:pt x="23" y="540"/>
                    </a:cubicBezTo>
                    <a:cubicBezTo>
                      <a:pt x="0" y="586"/>
                      <a:pt x="0" y="632"/>
                      <a:pt x="23" y="654"/>
                    </a:cubicBezTo>
                    <a:cubicBezTo>
                      <a:pt x="214" y="861"/>
                      <a:pt x="492" y="968"/>
                      <a:pt x="775" y="968"/>
                    </a:cubicBezTo>
                    <a:cubicBezTo>
                      <a:pt x="899" y="968"/>
                      <a:pt x="1023" y="947"/>
                      <a:pt x="1142" y="906"/>
                    </a:cubicBezTo>
                    <a:cubicBezTo>
                      <a:pt x="1553" y="791"/>
                      <a:pt x="1872" y="472"/>
                      <a:pt x="1963" y="84"/>
                    </a:cubicBezTo>
                    <a:cubicBezTo>
                      <a:pt x="1963" y="61"/>
                      <a:pt x="1963" y="15"/>
                      <a:pt x="1941" y="15"/>
                    </a:cubicBezTo>
                    <a:cubicBezTo>
                      <a:pt x="1922" y="6"/>
                      <a:pt x="1903" y="0"/>
                      <a:pt x="18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" name="Google Shape;2690;p34">
                <a:extLst>
                  <a:ext uri="{FF2B5EF4-FFF2-40B4-BE49-F238E27FC236}">
                    <a16:creationId xmlns:a16="http://schemas.microsoft.com/office/drawing/2014/main" id="{C6DDD02C-5765-462C-9ABE-C9F2BD808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999" y="3507789"/>
                <a:ext cx="17735" cy="16493"/>
              </a:xfrm>
              <a:custGeom>
                <a:avLst/>
                <a:gdLst/>
                <a:ahLst/>
                <a:cxnLst>
                  <a:cxn ang="0">
                    <a:pos x="80" y="1"/>
                  </a:cxn>
                  <a:cxn ang="0">
                    <a:pos x="46" y="18"/>
                  </a:cxn>
                  <a:cxn ang="0">
                    <a:pos x="1" y="109"/>
                  </a:cxn>
                  <a:cxn ang="0">
                    <a:pos x="457" y="634"/>
                  </a:cxn>
                  <a:cxn ang="0">
                    <a:pos x="1028" y="1045"/>
                  </a:cxn>
                  <a:cxn ang="0">
                    <a:pos x="1062" y="1062"/>
                  </a:cxn>
                  <a:cxn ang="0">
                    <a:pos x="1096" y="1045"/>
                  </a:cxn>
                  <a:cxn ang="0">
                    <a:pos x="1119" y="953"/>
                  </a:cxn>
                  <a:cxn ang="0">
                    <a:pos x="662" y="428"/>
                  </a:cxn>
                  <a:cxn ang="0">
                    <a:pos x="115" y="18"/>
                  </a:cxn>
                  <a:cxn ang="0">
                    <a:pos x="80" y="1"/>
                  </a:cxn>
                </a:cxnLst>
                <a:rect l="0" t="0" r="r" b="b"/>
                <a:pathLst>
                  <a:path w="1142" h="1062" extrusionOk="0">
                    <a:moveTo>
                      <a:pt x="80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0"/>
                      <a:pt x="1" y="86"/>
                      <a:pt x="1" y="109"/>
                    </a:cubicBezTo>
                    <a:cubicBezTo>
                      <a:pt x="138" y="314"/>
                      <a:pt x="297" y="497"/>
                      <a:pt x="457" y="634"/>
                    </a:cubicBezTo>
                    <a:cubicBezTo>
                      <a:pt x="640" y="794"/>
                      <a:pt x="822" y="931"/>
                      <a:pt x="1028" y="1045"/>
                    </a:cubicBezTo>
                    <a:cubicBezTo>
                      <a:pt x="1039" y="1056"/>
                      <a:pt x="1051" y="1062"/>
                      <a:pt x="1062" y="1062"/>
                    </a:cubicBezTo>
                    <a:cubicBezTo>
                      <a:pt x="1073" y="1062"/>
                      <a:pt x="1085" y="1056"/>
                      <a:pt x="1096" y="1045"/>
                    </a:cubicBezTo>
                    <a:cubicBezTo>
                      <a:pt x="1119" y="1022"/>
                      <a:pt x="1142" y="976"/>
                      <a:pt x="1119" y="953"/>
                    </a:cubicBezTo>
                    <a:cubicBezTo>
                      <a:pt x="982" y="771"/>
                      <a:pt x="822" y="588"/>
                      <a:pt x="662" y="428"/>
                    </a:cubicBezTo>
                    <a:cubicBezTo>
                      <a:pt x="503" y="269"/>
                      <a:pt x="320" y="109"/>
                      <a:pt x="115" y="18"/>
                    </a:cubicBezTo>
                    <a:cubicBezTo>
                      <a:pt x="103" y="6"/>
                      <a:pt x="92" y="1"/>
                      <a:pt x="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" name="Google Shape;2691;p34">
                <a:extLst>
                  <a:ext uri="{FF2B5EF4-FFF2-40B4-BE49-F238E27FC236}">
                    <a16:creationId xmlns:a16="http://schemas.microsoft.com/office/drawing/2014/main" id="{67330E2B-AF8C-4813-B6D6-619818C5C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1304" y="3028393"/>
                <a:ext cx="265516" cy="3186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43" y="4131"/>
                  </a:cxn>
                  <a:cxn ang="0">
                    <a:pos x="16617" y="11824"/>
                  </a:cxn>
                  <a:cxn ang="0">
                    <a:pos x="14791" y="20520"/>
                  </a:cxn>
                </a:cxnLst>
                <a:rect l="0" t="0" r="r" b="b"/>
                <a:pathLst>
                  <a:path w="17097" h="20520" fill="none" extrusionOk="0">
                    <a:moveTo>
                      <a:pt x="0" y="0"/>
                    </a:moveTo>
                    <a:cubicBezTo>
                      <a:pt x="4269" y="662"/>
                      <a:pt x="8765" y="1415"/>
                      <a:pt x="12143" y="4131"/>
                    </a:cubicBezTo>
                    <a:cubicBezTo>
                      <a:pt x="14517" y="6026"/>
                      <a:pt x="16138" y="8811"/>
                      <a:pt x="16617" y="11824"/>
                    </a:cubicBezTo>
                    <a:cubicBezTo>
                      <a:pt x="17096" y="14814"/>
                      <a:pt x="16434" y="17964"/>
                      <a:pt x="14791" y="2052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" name="Google Shape;2692;p34">
                <a:extLst>
                  <a:ext uri="{FF2B5EF4-FFF2-40B4-BE49-F238E27FC236}">
                    <a16:creationId xmlns:a16="http://schemas.microsoft.com/office/drawing/2014/main" id="{4D4BE171-6FD8-4D2E-8255-B363465B1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338" y="3019167"/>
                <a:ext cx="275797" cy="312665"/>
              </a:xfrm>
              <a:custGeom>
                <a:avLst/>
                <a:gdLst/>
                <a:ahLst/>
                <a:cxnLst>
                  <a:cxn ang="0">
                    <a:pos x="17759" y="663"/>
                  </a:cxn>
                  <a:cxn ang="0">
                    <a:pos x="13125" y="252"/>
                  </a:cxn>
                  <a:cxn ang="0">
                    <a:pos x="5365" y="4360"/>
                  </a:cxn>
                  <a:cxn ang="0">
                    <a:pos x="891" y="11915"/>
                  </a:cxn>
                  <a:cxn ang="0">
                    <a:pos x="685" y="20132"/>
                  </a:cxn>
                </a:cxnLst>
                <a:rect l="0" t="0" r="r" b="b"/>
                <a:pathLst>
                  <a:path w="17759" h="20133" fill="none" extrusionOk="0">
                    <a:moveTo>
                      <a:pt x="17759" y="663"/>
                    </a:moveTo>
                    <a:cubicBezTo>
                      <a:pt x="16343" y="206"/>
                      <a:pt x="14472" y="1"/>
                      <a:pt x="13125" y="252"/>
                    </a:cubicBezTo>
                    <a:cubicBezTo>
                      <a:pt x="10226" y="822"/>
                      <a:pt x="7487" y="2283"/>
                      <a:pt x="5365" y="4360"/>
                    </a:cubicBezTo>
                    <a:cubicBezTo>
                      <a:pt x="3242" y="6415"/>
                      <a:pt x="1690" y="9062"/>
                      <a:pt x="891" y="11915"/>
                    </a:cubicBezTo>
                    <a:cubicBezTo>
                      <a:pt x="115" y="14586"/>
                      <a:pt x="1" y="17439"/>
                      <a:pt x="685" y="2013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0" name="Google Shape;2693;p34">
                <a:extLst>
                  <a:ext uri="{FF2B5EF4-FFF2-40B4-BE49-F238E27FC236}">
                    <a16:creationId xmlns:a16="http://schemas.microsoft.com/office/drawing/2014/main" id="{DA703947-2A3A-42D6-91DA-B2FBE3738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6916" y="2967166"/>
                <a:ext cx="69838" cy="82495"/>
              </a:xfrm>
              <a:custGeom>
                <a:avLst/>
                <a:gdLst/>
                <a:ahLst/>
                <a:cxnLst>
                  <a:cxn ang="0">
                    <a:pos x="2391" y="0"/>
                  </a:cxn>
                  <a:cxn ang="0">
                    <a:pos x="1826" y="267"/>
                  </a:cxn>
                  <a:cxn ang="0">
                    <a:pos x="23" y="4307"/>
                  </a:cxn>
                  <a:cxn ang="0">
                    <a:pos x="228" y="5312"/>
                  </a:cxn>
                  <a:cxn ang="0">
                    <a:pos x="3401" y="3737"/>
                  </a:cxn>
                  <a:cxn ang="0">
                    <a:pos x="4177" y="3234"/>
                  </a:cxn>
                  <a:cxn ang="0">
                    <a:pos x="4337" y="2367"/>
                  </a:cxn>
                  <a:cxn ang="0">
                    <a:pos x="3655" y="2005"/>
                  </a:cxn>
                  <a:cxn ang="0">
                    <a:pos x="3470" y="2025"/>
                  </a:cxn>
                  <a:cxn ang="0">
                    <a:pos x="2579" y="2504"/>
                  </a:cxn>
                  <a:cxn ang="0">
                    <a:pos x="571" y="4011"/>
                  </a:cxn>
                  <a:cxn ang="0">
                    <a:pos x="2534" y="1089"/>
                  </a:cxn>
                  <a:cxn ang="0">
                    <a:pos x="2602" y="62"/>
                  </a:cxn>
                  <a:cxn ang="0">
                    <a:pos x="2391" y="0"/>
                  </a:cxn>
                </a:cxnLst>
                <a:rect l="0" t="0" r="r" b="b"/>
                <a:pathLst>
                  <a:path w="4497" h="5312" extrusionOk="0">
                    <a:moveTo>
                      <a:pt x="2391" y="0"/>
                    </a:moveTo>
                    <a:cubicBezTo>
                      <a:pt x="2196" y="0"/>
                      <a:pt x="1993" y="134"/>
                      <a:pt x="1826" y="267"/>
                    </a:cubicBezTo>
                    <a:cubicBezTo>
                      <a:pt x="685" y="1272"/>
                      <a:pt x="0" y="2778"/>
                      <a:pt x="23" y="4307"/>
                    </a:cubicBezTo>
                    <a:lnTo>
                      <a:pt x="228" y="5312"/>
                    </a:lnTo>
                    <a:cubicBezTo>
                      <a:pt x="1278" y="4787"/>
                      <a:pt x="2351" y="4262"/>
                      <a:pt x="3401" y="3737"/>
                    </a:cubicBezTo>
                    <a:cubicBezTo>
                      <a:pt x="3698" y="3600"/>
                      <a:pt x="3972" y="3463"/>
                      <a:pt x="4177" y="3234"/>
                    </a:cubicBezTo>
                    <a:cubicBezTo>
                      <a:pt x="4383" y="2983"/>
                      <a:pt x="4497" y="2641"/>
                      <a:pt x="4337" y="2367"/>
                    </a:cubicBezTo>
                    <a:cubicBezTo>
                      <a:pt x="4207" y="2126"/>
                      <a:pt x="3927" y="2005"/>
                      <a:pt x="3655" y="2005"/>
                    </a:cubicBezTo>
                    <a:cubicBezTo>
                      <a:pt x="3592" y="2005"/>
                      <a:pt x="3530" y="2012"/>
                      <a:pt x="3470" y="2025"/>
                    </a:cubicBezTo>
                    <a:cubicBezTo>
                      <a:pt x="3127" y="2093"/>
                      <a:pt x="2853" y="2299"/>
                      <a:pt x="2579" y="2504"/>
                    </a:cubicBezTo>
                    <a:cubicBezTo>
                      <a:pt x="1918" y="3006"/>
                      <a:pt x="1233" y="3508"/>
                      <a:pt x="571" y="4011"/>
                    </a:cubicBezTo>
                    <a:cubicBezTo>
                      <a:pt x="1210" y="3029"/>
                      <a:pt x="1872" y="2070"/>
                      <a:pt x="2534" y="1089"/>
                    </a:cubicBezTo>
                    <a:cubicBezTo>
                      <a:pt x="2739" y="769"/>
                      <a:pt x="2922" y="267"/>
                      <a:pt x="2602" y="62"/>
                    </a:cubicBezTo>
                    <a:cubicBezTo>
                      <a:pt x="2535" y="19"/>
                      <a:pt x="2464" y="0"/>
                      <a:pt x="239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1" name="Google Shape;2694;p34">
                <a:extLst>
                  <a:ext uri="{FF2B5EF4-FFF2-40B4-BE49-F238E27FC236}">
                    <a16:creationId xmlns:a16="http://schemas.microsoft.com/office/drawing/2014/main" id="{9F588135-2AA9-47AB-840B-C23AA8573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7203" y="3026094"/>
                <a:ext cx="572809" cy="507350"/>
              </a:xfrm>
              <a:custGeom>
                <a:avLst/>
                <a:gdLst/>
                <a:ahLst/>
                <a:cxnLst>
                  <a:cxn ang="0">
                    <a:pos x="17672" y="1"/>
                  </a:cxn>
                  <a:cxn ang="0">
                    <a:pos x="3835" y="8091"/>
                  </a:cxn>
                  <a:cxn ang="0">
                    <a:pos x="9450" y="29479"/>
                  </a:cxn>
                  <a:cxn ang="0">
                    <a:pos x="20149" y="32669"/>
                  </a:cxn>
                  <a:cxn ang="0">
                    <a:pos x="29376" y="29456"/>
                  </a:cxn>
                  <a:cxn ang="0">
                    <a:pos x="36680" y="16377"/>
                  </a:cxn>
                  <a:cxn ang="0">
                    <a:pos x="19248" y="28"/>
                  </a:cxn>
                  <a:cxn ang="0">
                    <a:pos x="18648" y="34"/>
                  </a:cxn>
                  <a:cxn ang="0">
                    <a:pos x="17672" y="1"/>
                  </a:cxn>
                </a:cxnLst>
                <a:rect l="0" t="0" r="r" b="b"/>
                <a:pathLst>
                  <a:path w="36884" h="32669" extrusionOk="0">
                    <a:moveTo>
                      <a:pt x="17672" y="1"/>
                    </a:moveTo>
                    <a:cubicBezTo>
                      <a:pt x="14899" y="1"/>
                      <a:pt x="6974" y="674"/>
                      <a:pt x="3835" y="8091"/>
                    </a:cubicBezTo>
                    <a:cubicBezTo>
                      <a:pt x="0" y="17130"/>
                      <a:pt x="2579" y="25142"/>
                      <a:pt x="9450" y="29479"/>
                    </a:cubicBezTo>
                    <a:cubicBezTo>
                      <a:pt x="12846" y="31618"/>
                      <a:pt x="16630" y="32669"/>
                      <a:pt x="20149" y="32669"/>
                    </a:cubicBezTo>
                    <a:cubicBezTo>
                      <a:pt x="23726" y="32669"/>
                      <a:pt x="27029" y="31584"/>
                      <a:pt x="29376" y="29456"/>
                    </a:cubicBezTo>
                    <a:cubicBezTo>
                      <a:pt x="34033" y="25210"/>
                      <a:pt x="36498" y="20531"/>
                      <a:pt x="36680" y="16377"/>
                    </a:cubicBezTo>
                    <a:cubicBezTo>
                      <a:pt x="36883" y="12275"/>
                      <a:pt x="34772" y="28"/>
                      <a:pt x="19248" y="28"/>
                    </a:cubicBezTo>
                    <a:cubicBezTo>
                      <a:pt x="19051" y="28"/>
                      <a:pt x="18851" y="30"/>
                      <a:pt x="18648" y="34"/>
                    </a:cubicBezTo>
                    <a:cubicBezTo>
                      <a:pt x="18648" y="34"/>
                      <a:pt x="18287" y="1"/>
                      <a:pt x="17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2" name="Google Shape;2695;p34">
                <a:extLst>
                  <a:ext uri="{FF2B5EF4-FFF2-40B4-BE49-F238E27FC236}">
                    <a16:creationId xmlns:a16="http://schemas.microsoft.com/office/drawing/2014/main" id="{E58B8113-22D3-4BD5-A432-591B718AE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3" name="Google Shape;2696;p34">
                <a:extLst>
                  <a:ext uri="{FF2B5EF4-FFF2-40B4-BE49-F238E27FC236}">
                    <a16:creationId xmlns:a16="http://schemas.microsoft.com/office/drawing/2014/main" id="{980BF376-C341-4C8A-8A74-0AF5E97AD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4" name="Google Shape;2697;p34">
                <a:extLst>
                  <a:ext uri="{FF2B5EF4-FFF2-40B4-BE49-F238E27FC236}">
                    <a16:creationId xmlns:a16="http://schemas.microsoft.com/office/drawing/2014/main" id="{D64D522C-8215-4907-8908-9C39A6C87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8391" y="3534597"/>
                <a:ext cx="382504" cy="334687"/>
              </a:xfrm>
              <a:custGeom>
                <a:avLst/>
                <a:gdLst/>
                <a:ahLst/>
                <a:cxnLst>
                  <a:cxn ang="0">
                    <a:pos x="8069" y="0"/>
                  </a:cxn>
                  <a:cxn ang="0">
                    <a:pos x="1" y="7330"/>
                  </a:cxn>
                  <a:cxn ang="0">
                    <a:pos x="5136" y="10823"/>
                  </a:cxn>
                  <a:cxn ang="0">
                    <a:pos x="2968" y="20455"/>
                  </a:cxn>
                  <a:cxn ang="0">
                    <a:pos x="13034" y="21300"/>
                  </a:cxn>
                  <a:cxn ang="0">
                    <a:pos x="22506" y="21551"/>
                  </a:cxn>
                  <a:cxn ang="0">
                    <a:pos x="23670" y="13402"/>
                  </a:cxn>
                  <a:cxn ang="0">
                    <a:pos x="22415" y="1898"/>
                  </a:cxn>
                  <a:cxn ang="0">
                    <a:pos x="16024" y="939"/>
                  </a:cxn>
                  <a:cxn ang="0">
                    <a:pos x="8263" y="4"/>
                  </a:cxn>
                  <a:cxn ang="0">
                    <a:pos x="8069" y="0"/>
                  </a:cxn>
                </a:cxnLst>
                <a:rect l="0" t="0" r="r" b="b"/>
                <a:pathLst>
                  <a:path w="24630" h="21551" extrusionOk="0">
                    <a:moveTo>
                      <a:pt x="8069" y="0"/>
                    </a:moveTo>
                    <a:cubicBezTo>
                      <a:pt x="2763" y="0"/>
                      <a:pt x="1" y="7330"/>
                      <a:pt x="1" y="7330"/>
                    </a:cubicBezTo>
                    <a:cubicBezTo>
                      <a:pt x="1" y="7330"/>
                      <a:pt x="2466" y="10617"/>
                      <a:pt x="5136" y="10823"/>
                    </a:cubicBezTo>
                    <a:lnTo>
                      <a:pt x="2968" y="20455"/>
                    </a:lnTo>
                    <a:lnTo>
                      <a:pt x="13034" y="21300"/>
                    </a:lnTo>
                    <a:cubicBezTo>
                      <a:pt x="13057" y="21300"/>
                      <a:pt x="22506" y="21551"/>
                      <a:pt x="22506" y="21551"/>
                    </a:cubicBezTo>
                    <a:lnTo>
                      <a:pt x="23670" y="13402"/>
                    </a:lnTo>
                    <a:cubicBezTo>
                      <a:pt x="24629" y="7833"/>
                      <a:pt x="24629" y="2606"/>
                      <a:pt x="22415" y="1898"/>
                    </a:cubicBezTo>
                    <a:cubicBezTo>
                      <a:pt x="18900" y="780"/>
                      <a:pt x="16777" y="985"/>
                      <a:pt x="16024" y="939"/>
                    </a:cubicBezTo>
                    <a:cubicBezTo>
                      <a:pt x="15271" y="780"/>
                      <a:pt x="11961" y="163"/>
                      <a:pt x="8263" y="4"/>
                    </a:cubicBezTo>
                    <a:cubicBezTo>
                      <a:pt x="8198" y="1"/>
                      <a:pt x="8133" y="0"/>
                      <a:pt x="80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5" name="Google Shape;2698;p34">
                <a:extLst>
                  <a:ext uri="{FF2B5EF4-FFF2-40B4-BE49-F238E27FC236}">
                    <a16:creationId xmlns:a16="http://schemas.microsoft.com/office/drawing/2014/main" id="{A36070EB-E919-47A5-84D6-F78F04FC2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633" y="3545439"/>
                <a:ext cx="146774" cy="76035"/>
              </a:xfrm>
              <a:custGeom>
                <a:avLst/>
                <a:gdLst/>
                <a:ahLst/>
                <a:cxnLst>
                  <a:cxn ang="0">
                    <a:pos x="2784" y="1"/>
                  </a:cxn>
                  <a:cxn ang="0">
                    <a:pos x="1325" y="59"/>
                  </a:cxn>
                  <a:cxn ang="0">
                    <a:pos x="183" y="995"/>
                  </a:cxn>
                  <a:cxn ang="0">
                    <a:pos x="3059" y="4669"/>
                  </a:cxn>
                  <a:cxn ang="0">
                    <a:pos x="5205" y="4875"/>
                  </a:cxn>
                  <a:cxn ang="0">
                    <a:pos x="5618" y="4896"/>
                  </a:cxn>
                  <a:cxn ang="0">
                    <a:pos x="9291" y="1634"/>
                  </a:cxn>
                  <a:cxn ang="0">
                    <a:pos x="8378" y="584"/>
                  </a:cxn>
                  <a:cxn ang="0">
                    <a:pos x="2784" y="1"/>
                  </a:cxn>
                </a:cxnLst>
                <a:rect l="0" t="0" r="r" b="b"/>
                <a:pathLst>
                  <a:path w="9451" h="4896" extrusionOk="0">
                    <a:moveTo>
                      <a:pt x="2784" y="1"/>
                    </a:moveTo>
                    <a:cubicBezTo>
                      <a:pt x="2313" y="1"/>
                      <a:pt x="1826" y="18"/>
                      <a:pt x="1325" y="59"/>
                    </a:cubicBezTo>
                    <a:cubicBezTo>
                      <a:pt x="275" y="150"/>
                      <a:pt x="183" y="995"/>
                      <a:pt x="183" y="995"/>
                    </a:cubicBezTo>
                    <a:cubicBezTo>
                      <a:pt x="1" y="2843"/>
                      <a:pt x="1279" y="4487"/>
                      <a:pt x="3059" y="4669"/>
                    </a:cubicBezTo>
                    <a:lnTo>
                      <a:pt x="5205" y="4875"/>
                    </a:lnTo>
                    <a:cubicBezTo>
                      <a:pt x="5344" y="4889"/>
                      <a:pt x="5481" y="4896"/>
                      <a:pt x="5618" y="4896"/>
                    </a:cubicBezTo>
                    <a:cubicBezTo>
                      <a:pt x="7478" y="4896"/>
                      <a:pt x="9078" y="3612"/>
                      <a:pt x="9291" y="1634"/>
                    </a:cubicBezTo>
                    <a:cubicBezTo>
                      <a:pt x="9291" y="1634"/>
                      <a:pt x="9450" y="698"/>
                      <a:pt x="8378" y="584"/>
                    </a:cubicBezTo>
                    <a:cubicBezTo>
                      <a:pt x="7229" y="469"/>
                      <a:pt x="5230" y="1"/>
                      <a:pt x="27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6" name="Google Shape;2699;p34">
                <a:extLst>
                  <a:ext uri="{FF2B5EF4-FFF2-40B4-BE49-F238E27FC236}">
                    <a16:creationId xmlns:a16="http://schemas.microsoft.com/office/drawing/2014/main" id="{F339C2F6-152D-42AA-B581-3D6F0C6DC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2440" y="3647515"/>
                <a:ext cx="99982" cy="57352"/>
              </a:xfrm>
              <a:custGeom>
                <a:avLst/>
                <a:gdLst/>
                <a:ahLst/>
                <a:cxnLst>
                  <a:cxn ang="0">
                    <a:pos x="1050" y="0"/>
                  </a:cxn>
                  <a:cxn ang="0">
                    <a:pos x="822" y="106"/>
                  </a:cxn>
                  <a:cxn ang="0">
                    <a:pos x="457" y="1088"/>
                  </a:cxn>
                  <a:cxn ang="0">
                    <a:pos x="5958" y="3690"/>
                  </a:cxn>
                  <a:cxn ang="0">
                    <a:pos x="5998" y="3692"/>
                  </a:cxn>
                  <a:cxn ang="0">
                    <a:pos x="6346" y="3393"/>
                  </a:cxn>
                  <a:cxn ang="0">
                    <a:pos x="6414" y="2799"/>
                  </a:cxn>
                  <a:cxn ang="0">
                    <a:pos x="6141" y="2434"/>
                  </a:cxn>
                  <a:cxn ang="0">
                    <a:pos x="1256" y="83"/>
                  </a:cxn>
                  <a:cxn ang="0">
                    <a:pos x="1050" y="0"/>
                  </a:cxn>
                </a:cxnLst>
                <a:rect l="0" t="0" r="r" b="b"/>
                <a:pathLst>
                  <a:path w="6438" h="3693" extrusionOk="0">
                    <a:moveTo>
                      <a:pt x="1050" y="0"/>
                    </a:moveTo>
                    <a:cubicBezTo>
                      <a:pt x="966" y="0"/>
                      <a:pt x="882" y="35"/>
                      <a:pt x="822" y="106"/>
                    </a:cubicBezTo>
                    <a:cubicBezTo>
                      <a:pt x="822" y="106"/>
                      <a:pt x="0" y="745"/>
                      <a:pt x="457" y="1088"/>
                    </a:cubicBezTo>
                    <a:cubicBezTo>
                      <a:pt x="1187" y="1635"/>
                      <a:pt x="3310" y="3279"/>
                      <a:pt x="5958" y="3690"/>
                    </a:cubicBezTo>
                    <a:cubicBezTo>
                      <a:pt x="5971" y="3691"/>
                      <a:pt x="5985" y="3692"/>
                      <a:pt x="5998" y="3692"/>
                    </a:cubicBezTo>
                    <a:cubicBezTo>
                      <a:pt x="6166" y="3692"/>
                      <a:pt x="6325" y="3562"/>
                      <a:pt x="6346" y="3393"/>
                    </a:cubicBezTo>
                    <a:lnTo>
                      <a:pt x="6414" y="2799"/>
                    </a:lnTo>
                    <a:cubicBezTo>
                      <a:pt x="6437" y="2617"/>
                      <a:pt x="6300" y="2457"/>
                      <a:pt x="6141" y="2434"/>
                    </a:cubicBezTo>
                    <a:cubicBezTo>
                      <a:pt x="3858" y="2069"/>
                      <a:pt x="1872" y="585"/>
                      <a:pt x="1256" y="83"/>
                    </a:cubicBezTo>
                    <a:cubicBezTo>
                      <a:pt x="1201" y="29"/>
                      <a:pt x="1126" y="0"/>
                      <a:pt x="105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7" name="Google Shape;2700;p34">
                <a:extLst>
                  <a:ext uri="{FF2B5EF4-FFF2-40B4-BE49-F238E27FC236}">
                    <a16:creationId xmlns:a16="http://schemas.microsoft.com/office/drawing/2014/main" id="{A7D42809-995B-4E71-B6DD-F136C81EC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885" y="3416135"/>
                <a:ext cx="119829" cy="185024"/>
              </a:xfrm>
              <a:custGeom>
                <a:avLst/>
                <a:gdLst/>
                <a:ahLst/>
                <a:cxnLst>
                  <a:cxn ang="0">
                    <a:pos x="3877" y="1"/>
                  </a:cxn>
                  <a:cxn ang="0">
                    <a:pos x="411" y="3317"/>
                  </a:cxn>
                  <a:cxn ang="0">
                    <a:pos x="91" y="9160"/>
                  </a:cxn>
                  <a:cxn ang="0">
                    <a:pos x="3470" y="11899"/>
                  </a:cxn>
                  <a:cxn ang="0">
                    <a:pos x="3675" y="11899"/>
                  </a:cxn>
                  <a:cxn ang="0">
                    <a:pos x="4143" y="11913"/>
                  </a:cxn>
                  <a:cxn ang="0">
                    <a:pos x="7304" y="9548"/>
                  </a:cxn>
                  <a:cxn ang="0">
                    <a:pos x="7601" y="3705"/>
                  </a:cxn>
                  <a:cxn ang="0">
                    <a:pos x="4291" y="7"/>
                  </a:cxn>
                  <a:cxn ang="0">
                    <a:pos x="4086" y="7"/>
                  </a:cxn>
                  <a:cxn ang="0">
                    <a:pos x="3877" y="1"/>
                  </a:cxn>
                </a:cxnLst>
                <a:rect l="0" t="0" r="r" b="b"/>
                <a:pathLst>
                  <a:path w="7716" h="11914" extrusionOk="0">
                    <a:moveTo>
                      <a:pt x="3877" y="1"/>
                    </a:moveTo>
                    <a:cubicBezTo>
                      <a:pt x="2029" y="1"/>
                      <a:pt x="499" y="1447"/>
                      <a:pt x="411" y="3317"/>
                    </a:cubicBezTo>
                    <a:lnTo>
                      <a:pt x="91" y="9160"/>
                    </a:lnTo>
                    <a:cubicBezTo>
                      <a:pt x="0" y="11100"/>
                      <a:pt x="1529" y="11785"/>
                      <a:pt x="3470" y="11899"/>
                    </a:cubicBezTo>
                    <a:lnTo>
                      <a:pt x="3675" y="11899"/>
                    </a:lnTo>
                    <a:cubicBezTo>
                      <a:pt x="3833" y="11908"/>
                      <a:pt x="3990" y="11913"/>
                      <a:pt x="4143" y="11913"/>
                    </a:cubicBezTo>
                    <a:cubicBezTo>
                      <a:pt x="5850" y="11913"/>
                      <a:pt x="7220" y="11307"/>
                      <a:pt x="7304" y="9548"/>
                    </a:cubicBezTo>
                    <a:lnTo>
                      <a:pt x="7601" y="3705"/>
                    </a:lnTo>
                    <a:cubicBezTo>
                      <a:pt x="7715" y="1764"/>
                      <a:pt x="6231" y="121"/>
                      <a:pt x="4291" y="7"/>
                    </a:cubicBezTo>
                    <a:lnTo>
                      <a:pt x="4086" y="7"/>
                    </a:lnTo>
                    <a:cubicBezTo>
                      <a:pt x="4016" y="3"/>
                      <a:pt x="3946" y="1"/>
                      <a:pt x="387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8" name="Google Shape;2701;p34">
                <a:extLst>
                  <a:ext uri="{FF2B5EF4-FFF2-40B4-BE49-F238E27FC236}">
                    <a16:creationId xmlns:a16="http://schemas.microsoft.com/office/drawing/2014/main" id="{EAA45BD4-AD87-460F-AFDF-B2681BCFF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7070" y="3416135"/>
                <a:ext cx="116646" cy="128076"/>
              </a:xfrm>
              <a:custGeom>
                <a:avLst/>
                <a:gdLst/>
                <a:ahLst/>
                <a:cxnLst>
                  <a:cxn ang="0">
                    <a:pos x="3672" y="1"/>
                  </a:cxn>
                  <a:cxn ang="0">
                    <a:pos x="206" y="3317"/>
                  </a:cxn>
                  <a:cxn ang="0">
                    <a:pos x="1" y="7220"/>
                  </a:cxn>
                  <a:cxn ang="0">
                    <a:pos x="5785" y="8247"/>
                  </a:cxn>
                  <a:cxn ang="0">
                    <a:pos x="7168" y="8178"/>
                  </a:cxn>
                  <a:cxn ang="0">
                    <a:pos x="7396" y="3705"/>
                  </a:cxn>
                  <a:cxn ang="0">
                    <a:pos x="4086" y="7"/>
                  </a:cxn>
                  <a:cxn ang="0">
                    <a:pos x="3881" y="7"/>
                  </a:cxn>
                  <a:cxn ang="0">
                    <a:pos x="3672" y="1"/>
                  </a:cxn>
                </a:cxnLst>
                <a:rect l="0" t="0" r="r" b="b"/>
                <a:pathLst>
                  <a:path w="7511" h="8247" extrusionOk="0">
                    <a:moveTo>
                      <a:pt x="3672" y="1"/>
                    </a:moveTo>
                    <a:cubicBezTo>
                      <a:pt x="1824" y="1"/>
                      <a:pt x="294" y="1447"/>
                      <a:pt x="206" y="3317"/>
                    </a:cubicBezTo>
                    <a:lnTo>
                      <a:pt x="1" y="7220"/>
                    </a:lnTo>
                    <a:cubicBezTo>
                      <a:pt x="2290" y="8017"/>
                      <a:pt x="4278" y="8247"/>
                      <a:pt x="5785" y="8247"/>
                    </a:cubicBezTo>
                    <a:cubicBezTo>
                      <a:pt x="6305" y="8247"/>
                      <a:pt x="6769" y="8219"/>
                      <a:pt x="7168" y="8178"/>
                    </a:cubicBezTo>
                    <a:lnTo>
                      <a:pt x="7396" y="3705"/>
                    </a:lnTo>
                    <a:cubicBezTo>
                      <a:pt x="7510" y="1764"/>
                      <a:pt x="6026" y="121"/>
                      <a:pt x="4086" y="7"/>
                    </a:cubicBezTo>
                    <a:lnTo>
                      <a:pt x="3881" y="7"/>
                    </a:lnTo>
                    <a:cubicBezTo>
                      <a:pt x="3811" y="3"/>
                      <a:pt x="3741" y="1"/>
                      <a:pt x="3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9" name="Google Shape;2702;p34">
                <a:extLst>
                  <a:ext uri="{FF2B5EF4-FFF2-40B4-BE49-F238E27FC236}">
                    <a16:creationId xmlns:a16="http://schemas.microsoft.com/office/drawing/2014/main" id="{C4C1FE36-1E48-4597-8251-B0C643C07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6846" y="3286924"/>
                <a:ext cx="153499" cy="138776"/>
              </a:xfrm>
              <a:custGeom>
                <a:avLst/>
                <a:gdLst/>
                <a:ahLst/>
                <a:cxnLst>
                  <a:cxn ang="0">
                    <a:pos x="4955" y="1"/>
                  </a:cxn>
                  <a:cxn ang="0">
                    <a:pos x="685" y="3236"/>
                  </a:cxn>
                  <a:cxn ang="0">
                    <a:pos x="3698" y="8760"/>
                  </a:cxn>
                  <a:cxn ang="0">
                    <a:pos x="4937" y="8936"/>
                  </a:cxn>
                  <a:cxn ang="0">
                    <a:pos x="9199" y="5701"/>
                  </a:cxn>
                  <a:cxn ang="0">
                    <a:pos x="6186" y="177"/>
                  </a:cxn>
                  <a:cxn ang="0">
                    <a:pos x="4955" y="1"/>
                  </a:cxn>
                </a:cxnLst>
                <a:rect l="0" t="0" r="r" b="b"/>
                <a:pathLst>
                  <a:path w="9884" h="8936" extrusionOk="0">
                    <a:moveTo>
                      <a:pt x="4955" y="1"/>
                    </a:moveTo>
                    <a:cubicBezTo>
                      <a:pt x="3029" y="1"/>
                      <a:pt x="1250" y="1276"/>
                      <a:pt x="685" y="3236"/>
                    </a:cubicBezTo>
                    <a:cubicBezTo>
                      <a:pt x="0" y="5610"/>
                      <a:pt x="1347" y="8075"/>
                      <a:pt x="3698" y="8760"/>
                    </a:cubicBezTo>
                    <a:cubicBezTo>
                      <a:pt x="4112" y="8879"/>
                      <a:pt x="4528" y="8936"/>
                      <a:pt x="4937" y="8936"/>
                    </a:cubicBezTo>
                    <a:cubicBezTo>
                      <a:pt x="6870" y="8936"/>
                      <a:pt x="8633" y="7661"/>
                      <a:pt x="9199" y="5701"/>
                    </a:cubicBezTo>
                    <a:cubicBezTo>
                      <a:pt x="9884" y="3327"/>
                      <a:pt x="8537" y="862"/>
                      <a:pt x="6186" y="177"/>
                    </a:cubicBezTo>
                    <a:cubicBezTo>
                      <a:pt x="5776" y="58"/>
                      <a:pt x="5362" y="1"/>
                      <a:pt x="495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0" name="Google Shape;2703;p34">
                <a:extLst>
                  <a:ext uri="{FF2B5EF4-FFF2-40B4-BE49-F238E27FC236}">
                    <a16:creationId xmlns:a16="http://schemas.microsoft.com/office/drawing/2014/main" id="{37A6EDD8-A158-40CC-8B94-FAF2DC0CB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3496" y="3332945"/>
                <a:ext cx="117003" cy="91922"/>
              </a:xfrm>
              <a:custGeom>
                <a:avLst/>
                <a:gdLst/>
                <a:ahLst/>
                <a:cxnLst>
                  <a:cxn ang="0">
                    <a:pos x="3455" y="0"/>
                  </a:cxn>
                  <a:cxn ang="0">
                    <a:pos x="435" y="2008"/>
                  </a:cxn>
                  <a:cxn ang="0">
                    <a:pos x="2968" y="5751"/>
                  </a:cxn>
                  <a:cxn ang="0">
                    <a:pos x="4096" y="5918"/>
                  </a:cxn>
                  <a:cxn ang="0">
                    <a:pos x="7100" y="3925"/>
                  </a:cxn>
                  <a:cxn ang="0">
                    <a:pos x="4566" y="159"/>
                  </a:cxn>
                  <a:cxn ang="0">
                    <a:pos x="3455" y="0"/>
                  </a:cxn>
                </a:cxnLst>
                <a:rect l="0" t="0" r="r" b="b"/>
                <a:pathLst>
                  <a:path w="7534" h="5919" extrusionOk="0">
                    <a:moveTo>
                      <a:pt x="3455" y="0"/>
                    </a:moveTo>
                    <a:cubicBezTo>
                      <a:pt x="2042" y="0"/>
                      <a:pt x="798" y="773"/>
                      <a:pt x="435" y="2008"/>
                    </a:cubicBezTo>
                    <a:cubicBezTo>
                      <a:pt x="1" y="3537"/>
                      <a:pt x="1119" y="5226"/>
                      <a:pt x="2968" y="5751"/>
                    </a:cubicBezTo>
                    <a:cubicBezTo>
                      <a:pt x="3347" y="5865"/>
                      <a:pt x="3728" y="5918"/>
                      <a:pt x="4096" y="5918"/>
                    </a:cubicBezTo>
                    <a:cubicBezTo>
                      <a:pt x="5502" y="5918"/>
                      <a:pt x="6738" y="5137"/>
                      <a:pt x="7100" y="3925"/>
                    </a:cubicBezTo>
                    <a:cubicBezTo>
                      <a:pt x="7533" y="2373"/>
                      <a:pt x="6415" y="684"/>
                      <a:pt x="4566" y="159"/>
                    </a:cubicBezTo>
                    <a:cubicBezTo>
                      <a:pt x="4193" y="51"/>
                      <a:pt x="3818" y="0"/>
                      <a:pt x="345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1" name="Google Shape;2704;p34">
                <a:extLst>
                  <a:ext uri="{FF2B5EF4-FFF2-40B4-BE49-F238E27FC236}">
                    <a16:creationId xmlns:a16="http://schemas.microsoft.com/office/drawing/2014/main" id="{834FE82A-C013-49C6-BF04-7348756F6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4210" y="3333877"/>
                <a:ext cx="119472" cy="36014"/>
              </a:xfrm>
              <a:custGeom>
                <a:avLst/>
                <a:gdLst/>
                <a:ahLst/>
                <a:cxnLst>
                  <a:cxn ang="0">
                    <a:pos x="3468" y="0"/>
                  </a:cxn>
                  <a:cxn ang="0">
                    <a:pos x="1986" y="190"/>
                  </a:cxn>
                  <a:cxn ang="0">
                    <a:pos x="1005" y="532"/>
                  </a:cxn>
                  <a:cxn ang="0">
                    <a:pos x="92" y="1057"/>
                  </a:cxn>
                  <a:cxn ang="0">
                    <a:pos x="46" y="1240"/>
                  </a:cxn>
                  <a:cxn ang="0">
                    <a:pos x="188" y="1317"/>
                  </a:cxn>
                  <a:cxn ang="0">
                    <a:pos x="252" y="1308"/>
                  </a:cxn>
                  <a:cxn ang="0">
                    <a:pos x="2101" y="601"/>
                  </a:cxn>
                  <a:cxn ang="0">
                    <a:pos x="3435" y="423"/>
                  </a:cxn>
                  <a:cxn ang="0">
                    <a:pos x="4041" y="464"/>
                  </a:cxn>
                  <a:cxn ang="0">
                    <a:pos x="5890" y="1035"/>
                  </a:cxn>
                  <a:cxn ang="0">
                    <a:pos x="6688" y="1582"/>
                  </a:cxn>
                  <a:cxn ang="0">
                    <a:pos x="7076" y="1925"/>
                  </a:cxn>
                  <a:cxn ang="0">
                    <a:pos x="7442" y="2267"/>
                  </a:cxn>
                  <a:cxn ang="0">
                    <a:pos x="7544" y="2318"/>
                  </a:cxn>
                  <a:cxn ang="0">
                    <a:pos x="7647" y="2267"/>
                  </a:cxn>
                  <a:cxn ang="0">
                    <a:pos x="7647" y="2062"/>
                  </a:cxn>
                  <a:cxn ang="0">
                    <a:pos x="7282" y="1697"/>
                  </a:cxn>
                  <a:cxn ang="0">
                    <a:pos x="6917" y="1331"/>
                  </a:cxn>
                  <a:cxn ang="0">
                    <a:pos x="6072" y="715"/>
                  </a:cxn>
                  <a:cxn ang="0">
                    <a:pos x="5593" y="464"/>
                  </a:cxn>
                  <a:cxn ang="0">
                    <a:pos x="5113" y="259"/>
                  </a:cxn>
                  <a:cxn ang="0">
                    <a:pos x="4086" y="30"/>
                  </a:cxn>
                  <a:cxn ang="0">
                    <a:pos x="3468" y="0"/>
                  </a:cxn>
                </a:cxnLst>
                <a:rect l="0" t="0" r="r" b="b"/>
                <a:pathLst>
                  <a:path w="7693" h="2319" extrusionOk="0">
                    <a:moveTo>
                      <a:pt x="3468" y="0"/>
                    </a:moveTo>
                    <a:cubicBezTo>
                      <a:pt x="2968" y="0"/>
                      <a:pt x="2472" y="61"/>
                      <a:pt x="1986" y="190"/>
                    </a:cubicBezTo>
                    <a:cubicBezTo>
                      <a:pt x="1644" y="281"/>
                      <a:pt x="1324" y="395"/>
                      <a:pt x="1005" y="532"/>
                    </a:cubicBezTo>
                    <a:cubicBezTo>
                      <a:pt x="685" y="692"/>
                      <a:pt x="389" y="852"/>
                      <a:pt x="92" y="1057"/>
                    </a:cubicBezTo>
                    <a:cubicBezTo>
                      <a:pt x="23" y="1103"/>
                      <a:pt x="1" y="1172"/>
                      <a:pt x="46" y="1240"/>
                    </a:cubicBezTo>
                    <a:cubicBezTo>
                      <a:pt x="81" y="1291"/>
                      <a:pt x="128" y="1317"/>
                      <a:pt x="188" y="1317"/>
                    </a:cubicBezTo>
                    <a:cubicBezTo>
                      <a:pt x="207" y="1317"/>
                      <a:pt x="229" y="1314"/>
                      <a:pt x="252" y="1308"/>
                    </a:cubicBezTo>
                    <a:cubicBezTo>
                      <a:pt x="822" y="989"/>
                      <a:pt x="1461" y="761"/>
                      <a:pt x="2101" y="601"/>
                    </a:cubicBezTo>
                    <a:cubicBezTo>
                      <a:pt x="2528" y="490"/>
                      <a:pt x="2978" y="423"/>
                      <a:pt x="3435" y="423"/>
                    </a:cubicBezTo>
                    <a:cubicBezTo>
                      <a:pt x="3636" y="423"/>
                      <a:pt x="3838" y="436"/>
                      <a:pt x="4041" y="464"/>
                    </a:cubicBezTo>
                    <a:cubicBezTo>
                      <a:pt x="4680" y="532"/>
                      <a:pt x="5319" y="715"/>
                      <a:pt x="5890" y="1035"/>
                    </a:cubicBezTo>
                    <a:cubicBezTo>
                      <a:pt x="6186" y="1172"/>
                      <a:pt x="6437" y="1400"/>
                      <a:pt x="6688" y="1582"/>
                    </a:cubicBezTo>
                    <a:cubicBezTo>
                      <a:pt x="6848" y="1674"/>
                      <a:pt x="6940" y="1811"/>
                      <a:pt x="7076" y="1925"/>
                    </a:cubicBezTo>
                    <a:lnTo>
                      <a:pt x="7442" y="2267"/>
                    </a:lnTo>
                    <a:cubicBezTo>
                      <a:pt x="7476" y="2301"/>
                      <a:pt x="7510" y="2318"/>
                      <a:pt x="7544" y="2318"/>
                    </a:cubicBezTo>
                    <a:cubicBezTo>
                      <a:pt x="7579" y="2318"/>
                      <a:pt x="7613" y="2301"/>
                      <a:pt x="7647" y="2267"/>
                    </a:cubicBezTo>
                    <a:cubicBezTo>
                      <a:pt x="7693" y="2221"/>
                      <a:pt x="7693" y="2130"/>
                      <a:pt x="7647" y="2062"/>
                    </a:cubicBezTo>
                    <a:lnTo>
                      <a:pt x="7282" y="1697"/>
                    </a:lnTo>
                    <a:cubicBezTo>
                      <a:pt x="7168" y="1582"/>
                      <a:pt x="7054" y="1423"/>
                      <a:pt x="6917" y="1331"/>
                    </a:cubicBezTo>
                    <a:cubicBezTo>
                      <a:pt x="6643" y="1103"/>
                      <a:pt x="6392" y="875"/>
                      <a:pt x="6072" y="715"/>
                    </a:cubicBezTo>
                    <a:cubicBezTo>
                      <a:pt x="5912" y="624"/>
                      <a:pt x="5775" y="532"/>
                      <a:pt x="5593" y="464"/>
                    </a:cubicBezTo>
                    <a:lnTo>
                      <a:pt x="5113" y="259"/>
                    </a:lnTo>
                    <a:cubicBezTo>
                      <a:pt x="4771" y="167"/>
                      <a:pt x="4429" y="76"/>
                      <a:pt x="4086" y="30"/>
                    </a:cubicBezTo>
                    <a:cubicBezTo>
                      <a:pt x="3880" y="10"/>
                      <a:pt x="3674" y="0"/>
                      <a:pt x="3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2" name="Google Shape;2705;p34">
                <a:extLst>
                  <a:ext uri="{FF2B5EF4-FFF2-40B4-BE49-F238E27FC236}">
                    <a16:creationId xmlns:a16="http://schemas.microsoft.com/office/drawing/2014/main" id="{9AEA10A6-8061-4889-8822-53C6DFC1D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8166" y="3363636"/>
                <a:ext cx="92543" cy="28684"/>
              </a:xfrm>
              <a:custGeom>
                <a:avLst/>
                <a:gdLst/>
                <a:ahLst/>
                <a:cxnLst>
                  <a:cxn ang="0">
                    <a:pos x="2638" y="0"/>
                  </a:cxn>
                  <a:cxn ang="0">
                    <a:pos x="1507" y="146"/>
                  </a:cxn>
                  <a:cxn ang="0">
                    <a:pos x="47" y="876"/>
                  </a:cxn>
                  <a:cxn ang="0">
                    <a:pos x="24" y="1013"/>
                  </a:cxn>
                  <a:cxn ang="0">
                    <a:pos x="120" y="1068"/>
                  </a:cxn>
                  <a:cxn ang="0">
                    <a:pos x="161" y="1059"/>
                  </a:cxn>
                  <a:cxn ang="0">
                    <a:pos x="184" y="1059"/>
                  </a:cxn>
                  <a:cxn ang="0">
                    <a:pos x="1622" y="557"/>
                  </a:cxn>
                  <a:cxn ang="0">
                    <a:pos x="2691" y="415"/>
                  </a:cxn>
                  <a:cxn ang="0">
                    <a:pos x="3105" y="442"/>
                  </a:cxn>
                  <a:cxn ang="0">
                    <a:pos x="4520" y="876"/>
                  </a:cxn>
                  <a:cxn ang="0">
                    <a:pos x="5159" y="1287"/>
                  </a:cxn>
                  <a:cxn ang="0">
                    <a:pos x="5753" y="1789"/>
                  </a:cxn>
                  <a:cxn ang="0">
                    <a:pos x="5753" y="1812"/>
                  </a:cxn>
                  <a:cxn ang="0">
                    <a:pos x="5833" y="1846"/>
                  </a:cxn>
                  <a:cxn ang="0">
                    <a:pos x="5913" y="1812"/>
                  </a:cxn>
                  <a:cxn ang="0">
                    <a:pos x="5913" y="1652"/>
                  </a:cxn>
                  <a:cxn ang="0">
                    <a:pos x="5365" y="1059"/>
                  </a:cxn>
                  <a:cxn ang="0">
                    <a:pos x="4703" y="579"/>
                  </a:cxn>
                  <a:cxn ang="0">
                    <a:pos x="3950" y="214"/>
                  </a:cxn>
                  <a:cxn ang="0">
                    <a:pos x="3151" y="32"/>
                  </a:cxn>
                  <a:cxn ang="0">
                    <a:pos x="2638" y="0"/>
                  </a:cxn>
                </a:cxnLst>
                <a:rect l="0" t="0" r="r" b="b"/>
                <a:pathLst>
                  <a:path w="5959" h="1847" extrusionOk="0">
                    <a:moveTo>
                      <a:pt x="2638" y="0"/>
                    </a:moveTo>
                    <a:cubicBezTo>
                      <a:pt x="2254" y="0"/>
                      <a:pt x="1870" y="51"/>
                      <a:pt x="1507" y="146"/>
                    </a:cubicBezTo>
                    <a:cubicBezTo>
                      <a:pt x="982" y="283"/>
                      <a:pt x="480" y="511"/>
                      <a:pt x="47" y="876"/>
                    </a:cubicBezTo>
                    <a:cubicBezTo>
                      <a:pt x="1" y="899"/>
                      <a:pt x="1" y="945"/>
                      <a:pt x="24" y="1013"/>
                    </a:cubicBezTo>
                    <a:cubicBezTo>
                      <a:pt x="40" y="1046"/>
                      <a:pt x="82" y="1068"/>
                      <a:pt x="120" y="1068"/>
                    </a:cubicBezTo>
                    <a:cubicBezTo>
                      <a:pt x="135" y="1068"/>
                      <a:pt x="149" y="1065"/>
                      <a:pt x="161" y="1059"/>
                    </a:cubicBezTo>
                    <a:lnTo>
                      <a:pt x="184" y="1059"/>
                    </a:lnTo>
                    <a:cubicBezTo>
                      <a:pt x="640" y="853"/>
                      <a:pt x="1119" y="671"/>
                      <a:pt x="1622" y="557"/>
                    </a:cubicBezTo>
                    <a:cubicBezTo>
                      <a:pt x="1969" y="474"/>
                      <a:pt x="2328" y="415"/>
                      <a:pt x="2691" y="415"/>
                    </a:cubicBezTo>
                    <a:cubicBezTo>
                      <a:pt x="2829" y="415"/>
                      <a:pt x="2967" y="424"/>
                      <a:pt x="3105" y="442"/>
                    </a:cubicBezTo>
                    <a:cubicBezTo>
                      <a:pt x="3607" y="488"/>
                      <a:pt x="4087" y="625"/>
                      <a:pt x="4520" y="876"/>
                    </a:cubicBezTo>
                    <a:cubicBezTo>
                      <a:pt x="4771" y="990"/>
                      <a:pt x="4954" y="1150"/>
                      <a:pt x="5159" y="1287"/>
                    </a:cubicBezTo>
                    <a:cubicBezTo>
                      <a:pt x="5365" y="1447"/>
                      <a:pt x="5548" y="1629"/>
                      <a:pt x="5753" y="1789"/>
                    </a:cubicBezTo>
                    <a:lnTo>
                      <a:pt x="5753" y="1812"/>
                    </a:lnTo>
                    <a:cubicBezTo>
                      <a:pt x="5776" y="1835"/>
                      <a:pt x="5804" y="1846"/>
                      <a:pt x="5833" y="1846"/>
                    </a:cubicBezTo>
                    <a:cubicBezTo>
                      <a:pt x="5861" y="1846"/>
                      <a:pt x="5890" y="1835"/>
                      <a:pt x="5913" y="1812"/>
                    </a:cubicBezTo>
                    <a:cubicBezTo>
                      <a:pt x="5958" y="1766"/>
                      <a:pt x="5958" y="1698"/>
                      <a:pt x="5913" y="1652"/>
                    </a:cubicBezTo>
                    <a:cubicBezTo>
                      <a:pt x="5730" y="1447"/>
                      <a:pt x="5570" y="1241"/>
                      <a:pt x="5365" y="1059"/>
                    </a:cubicBezTo>
                    <a:cubicBezTo>
                      <a:pt x="5159" y="899"/>
                      <a:pt x="4954" y="694"/>
                      <a:pt x="4703" y="579"/>
                    </a:cubicBezTo>
                    <a:cubicBezTo>
                      <a:pt x="4475" y="420"/>
                      <a:pt x="4224" y="328"/>
                      <a:pt x="3950" y="214"/>
                    </a:cubicBezTo>
                    <a:cubicBezTo>
                      <a:pt x="3699" y="146"/>
                      <a:pt x="3425" y="54"/>
                      <a:pt x="3151" y="32"/>
                    </a:cubicBezTo>
                    <a:cubicBezTo>
                      <a:pt x="2981" y="10"/>
                      <a:pt x="2809" y="0"/>
                      <a:pt x="26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3" name="Google Shape;2706;p34">
                <a:extLst>
                  <a:ext uri="{FF2B5EF4-FFF2-40B4-BE49-F238E27FC236}">
                    <a16:creationId xmlns:a16="http://schemas.microsoft.com/office/drawing/2014/main" id="{17D04414-8159-4A52-8D67-8FC167036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6395" y="3057283"/>
                <a:ext cx="454812" cy="462049"/>
              </a:xfrm>
              <a:custGeom>
                <a:avLst/>
                <a:gdLst/>
                <a:ahLst/>
                <a:cxnLst>
                  <a:cxn ang="0">
                    <a:pos x="14594" y="0"/>
                  </a:cxn>
                  <a:cxn ang="0">
                    <a:pos x="14016" y="12"/>
                  </a:cxn>
                  <a:cxn ang="0">
                    <a:pos x="343" y="15191"/>
                  </a:cxn>
                  <a:cxn ang="0">
                    <a:pos x="14201" y="29752"/>
                  </a:cxn>
                  <a:cxn ang="0">
                    <a:pos x="15111" y="29730"/>
                  </a:cxn>
                  <a:cxn ang="0">
                    <a:pos x="28943" y="13981"/>
                  </a:cxn>
                  <a:cxn ang="0">
                    <a:pos x="14594" y="0"/>
                  </a:cxn>
                </a:cxnLst>
                <a:rect l="0" t="0" r="r" b="b"/>
                <a:pathLst>
                  <a:path w="29286" h="29752" extrusionOk="0">
                    <a:moveTo>
                      <a:pt x="14594" y="0"/>
                    </a:moveTo>
                    <a:cubicBezTo>
                      <a:pt x="14402" y="0"/>
                      <a:pt x="14209" y="4"/>
                      <a:pt x="14016" y="12"/>
                    </a:cubicBezTo>
                    <a:cubicBezTo>
                      <a:pt x="6118" y="354"/>
                      <a:pt x="1" y="7156"/>
                      <a:pt x="343" y="15191"/>
                    </a:cubicBezTo>
                    <a:cubicBezTo>
                      <a:pt x="675" y="22996"/>
                      <a:pt x="4969" y="29752"/>
                      <a:pt x="14201" y="29752"/>
                    </a:cubicBezTo>
                    <a:cubicBezTo>
                      <a:pt x="14500" y="29752"/>
                      <a:pt x="14803" y="29745"/>
                      <a:pt x="15111" y="29730"/>
                    </a:cubicBezTo>
                    <a:cubicBezTo>
                      <a:pt x="24355" y="29297"/>
                      <a:pt x="29286" y="22038"/>
                      <a:pt x="28943" y="13981"/>
                    </a:cubicBezTo>
                    <a:cubicBezTo>
                      <a:pt x="28609" y="6143"/>
                      <a:pt x="22237" y="0"/>
                      <a:pt x="145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4" name="Google Shape;2707;p34">
                <a:extLst>
                  <a:ext uri="{FF2B5EF4-FFF2-40B4-BE49-F238E27FC236}">
                    <a16:creationId xmlns:a16="http://schemas.microsoft.com/office/drawing/2014/main" id="{97304A88-CE2E-4DAE-9349-AE4D38DDA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5831" y="3049455"/>
                <a:ext cx="474674" cy="264305"/>
              </a:xfrm>
              <a:custGeom>
                <a:avLst/>
                <a:gdLst/>
                <a:ahLst/>
                <a:cxnLst>
                  <a:cxn ang="0">
                    <a:pos x="15893" y="1"/>
                  </a:cxn>
                  <a:cxn ang="0">
                    <a:pos x="15180" y="14"/>
                  </a:cxn>
                  <a:cxn ang="0">
                    <a:pos x="1599" y="15192"/>
                  </a:cxn>
                  <a:cxn ang="0">
                    <a:pos x="15203" y="4967"/>
                  </a:cxn>
                  <a:cxn ang="0">
                    <a:pos x="28761" y="17018"/>
                  </a:cxn>
                  <a:cxn ang="0">
                    <a:pos x="30564" y="16402"/>
                  </a:cxn>
                  <a:cxn ang="0">
                    <a:pos x="15893" y="1"/>
                  </a:cxn>
                </a:cxnLst>
                <a:rect l="0" t="0" r="r" b="b"/>
                <a:pathLst>
                  <a:path w="30565" h="17019" extrusionOk="0">
                    <a:moveTo>
                      <a:pt x="15893" y="1"/>
                    </a:moveTo>
                    <a:cubicBezTo>
                      <a:pt x="15659" y="1"/>
                      <a:pt x="15421" y="5"/>
                      <a:pt x="15180" y="14"/>
                    </a:cubicBezTo>
                    <a:cubicBezTo>
                      <a:pt x="1" y="539"/>
                      <a:pt x="1599" y="15192"/>
                      <a:pt x="1599" y="15192"/>
                    </a:cubicBezTo>
                    <a:cubicBezTo>
                      <a:pt x="1599" y="15192"/>
                      <a:pt x="10044" y="11449"/>
                      <a:pt x="15203" y="4967"/>
                    </a:cubicBezTo>
                    <a:cubicBezTo>
                      <a:pt x="15203" y="4967"/>
                      <a:pt x="20589" y="12659"/>
                      <a:pt x="28761" y="17018"/>
                    </a:cubicBezTo>
                    <a:lnTo>
                      <a:pt x="30564" y="16402"/>
                    </a:lnTo>
                    <a:cubicBezTo>
                      <a:pt x="30564" y="16402"/>
                      <a:pt x="30365" y="1"/>
                      <a:pt x="1589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5" name="Google Shape;2708;p34">
                <a:extLst>
                  <a:ext uri="{FF2B5EF4-FFF2-40B4-BE49-F238E27FC236}">
                    <a16:creationId xmlns:a16="http://schemas.microsoft.com/office/drawing/2014/main" id="{04F7B24D-AE1C-4B84-ADD9-8EA01DB74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5760" y="3364120"/>
                <a:ext cx="103516" cy="88642"/>
              </a:xfrm>
              <a:custGeom>
                <a:avLst/>
                <a:gdLst/>
                <a:ahLst/>
                <a:cxnLst>
                  <a:cxn ang="0">
                    <a:pos x="343" y="2785"/>
                  </a:cxn>
                  <a:cxn ang="0">
                    <a:pos x="3789" y="6757"/>
                  </a:cxn>
                  <a:cxn ang="0">
                    <a:pos x="8491" y="4429"/>
                  </a:cxn>
                  <a:cxn ang="0">
                    <a:pos x="5068" y="457"/>
                  </a:cxn>
                  <a:cxn ang="0">
                    <a:pos x="343" y="2785"/>
                  </a:cxn>
                </a:cxnLst>
                <a:rect l="0" t="0" r="r" b="b"/>
                <a:pathLst>
                  <a:path w="8857" h="7214" extrusionOk="0">
                    <a:moveTo>
                      <a:pt x="343" y="2785"/>
                    </a:moveTo>
                    <a:cubicBezTo>
                      <a:pt x="0" y="4543"/>
                      <a:pt x="1553" y="6323"/>
                      <a:pt x="3789" y="6757"/>
                    </a:cubicBezTo>
                    <a:cubicBezTo>
                      <a:pt x="6049" y="7213"/>
                      <a:pt x="8149" y="6163"/>
                      <a:pt x="8491" y="4429"/>
                    </a:cubicBezTo>
                    <a:cubicBezTo>
                      <a:pt x="8857" y="2671"/>
                      <a:pt x="7305" y="891"/>
                      <a:pt x="5068" y="457"/>
                    </a:cubicBezTo>
                    <a:cubicBezTo>
                      <a:pt x="2808" y="1"/>
                      <a:pt x="708" y="1051"/>
                      <a:pt x="343" y="2785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6" name="Google Shape;2709;p34">
                <a:extLst>
                  <a:ext uri="{FF2B5EF4-FFF2-40B4-BE49-F238E27FC236}">
                    <a16:creationId xmlns:a16="http://schemas.microsoft.com/office/drawing/2014/main" id="{59A53446-7C35-4246-8759-4945542D5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0152" y="3379729"/>
                <a:ext cx="109554" cy="82303"/>
              </a:xfrm>
              <a:custGeom>
                <a:avLst/>
                <a:gdLst/>
                <a:ahLst/>
                <a:cxnLst>
                  <a:cxn ang="0">
                    <a:pos x="4483" y="1"/>
                  </a:cxn>
                  <a:cxn ang="0">
                    <a:pos x="3995" y="23"/>
                  </a:cxn>
                  <a:cxn ang="0">
                    <a:pos x="161" y="3629"/>
                  </a:cxn>
                  <a:cxn ang="0">
                    <a:pos x="4077" y="6463"/>
                  </a:cxn>
                  <a:cxn ang="0">
                    <a:pos x="4611" y="6437"/>
                  </a:cxn>
                  <a:cxn ang="0">
                    <a:pos x="8446" y="2830"/>
                  </a:cxn>
                  <a:cxn ang="0">
                    <a:pos x="4483" y="1"/>
                  </a:cxn>
                </a:cxnLst>
                <a:rect l="0" t="0" r="r" b="b"/>
                <a:pathLst>
                  <a:path w="8606" h="6464" extrusionOk="0">
                    <a:moveTo>
                      <a:pt x="4483" y="1"/>
                    </a:moveTo>
                    <a:cubicBezTo>
                      <a:pt x="4322" y="1"/>
                      <a:pt x="4160" y="8"/>
                      <a:pt x="3995" y="23"/>
                    </a:cubicBezTo>
                    <a:cubicBezTo>
                      <a:pt x="1713" y="251"/>
                      <a:pt x="1" y="1872"/>
                      <a:pt x="161" y="3629"/>
                    </a:cubicBezTo>
                    <a:cubicBezTo>
                      <a:pt x="329" y="5269"/>
                      <a:pt x="2027" y="6463"/>
                      <a:pt x="4077" y="6463"/>
                    </a:cubicBezTo>
                    <a:cubicBezTo>
                      <a:pt x="4253" y="6463"/>
                      <a:pt x="4431" y="6455"/>
                      <a:pt x="4611" y="6437"/>
                    </a:cubicBezTo>
                    <a:cubicBezTo>
                      <a:pt x="6894" y="6208"/>
                      <a:pt x="8606" y="4611"/>
                      <a:pt x="8446" y="2830"/>
                    </a:cubicBezTo>
                    <a:cubicBezTo>
                      <a:pt x="8277" y="1199"/>
                      <a:pt x="6554" y="1"/>
                      <a:pt x="44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7" name="Google Shape;2710;p34">
                <a:extLst>
                  <a:ext uri="{FF2B5EF4-FFF2-40B4-BE49-F238E27FC236}">
                    <a16:creationId xmlns:a16="http://schemas.microsoft.com/office/drawing/2014/main" id="{CD6E3668-34D9-47F3-BCDA-D56305BE6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5316" y="3360934"/>
                <a:ext cx="22348" cy="5731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" y="206"/>
                  </a:cxn>
                  <a:cxn ang="0">
                    <a:pos x="172" y="369"/>
                  </a:cxn>
                  <a:cxn ang="0">
                    <a:pos x="206" y="365"/>
                  </a:cxn>
                  <a:cxn ang="0">
                    <a:pos x="1325" y="274"/>
                  </a:cxn>
                  <a:cxn ang="0">
                    <a:pos x="1439" y="137"/>
                  </a:cxn>
                  <a:cxn ang="0">
                    <a:pos x="1325" y="23"/>
                  </a:cxn>
                  <a:cxn ang="0">
                    <a:pos x="183" y="0"/>
                  </a:cxn>
                </a:cxnLst>
                <a:rect l="0" t="0" r="r" b="b"/>
                <a:pathLst>
                  <a:path w="1439" h="369" extrusionOk="0">
                    <a:moveTo>
                      <a:pt x="161" y="0"/>
                    </a:moveTo>
                    <a:cubicBezTo>
                      <a:pt x="69" y="0"/>
                      <a:pt x="1" y="91"/>
                      <a:pt x="1" y="206"/>
                    </a:cubicBezTo>
                    <a:cubicBezTo>
                      <a:pt x="21" y="287"/>
                      <a:pt x="78" y="369"/>
                      <a:pt x="172" y="369"/>
                    </a:cubicBezTo>
                    <a:cubicBezTo>
                      <a:pt x="183" y="369"/>
                      <a:pt x="194" y="368"/>
                      <a:pt x="206" y="365"/>
                    </a:cubicBezTo>
                    <a:lnTo>
                      <a:pt x="1325" y="274"/>
                    </a:lnTo>
                    <a:cubicBezTo>
                      <a:pt x="1393" y="274"/>
                      <a:pt x="1439" y="206"/>
                      <a:pt x="1439" y="137"/>
                    </a:cubicBezTo>
                    <a:cubicBezTo>
                      <a:pt x="1439" y="69"/>
                      <a:pt x="1393" y="23"/>
                      <a:pt x="1325" y="23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" name="Google Shape;2711;p34">
                <a:extLst>
                  <a:ext uri="{FF2B5EF4-FFF2-40B4-BE49-F238E27FC236}">
                    <a16:creationId xmlns:a16="http://schemas.microsoft.com/office/drawing/2014/main" id="{EFEAD970-C2A5-4E31-A18D-6940155A3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7086" y="3344532"/>
                <a:ext cx="22348" cy="7967"/>
              </a:xfrm>
              <a:custGeom>
                <a:avLst/>
                <a:gdLst/>
                <a:ahLst/>
                <a:cxnLst>
                  <a:cxn ang="0">
                    <a:pos x="1338" y="0"/>
                  </a:cxn>
                  <a:cxn ang="0">
                    <a:pos x="1302" y="6"/>
                  </a:cxn>
                  <a:cxn ang="0">
                    <a:pos x="184" y="143"/>
                  </a:cxn>
                  <a:cxn ang="0">
                    <a:pos x="161" y="143"/>
                  </a:cxn>
                  <a:cxn ang="0">
                    <a:pos x="24" y="371"/>
                  </a:cxn>
                  <a:cxn ang="0">
                    <a:pos x="208" y="513"/>
                  </a:cxn>
                  <a:cxn ang="0">
                    <a:pos x="252" y="508"/>
                  </a:cxn>
                  <a:cxn ang="0">
                    <a:pos x="1348" y="257"/>
                  </a:cxn>
                  <a:cxn ang="0">
                    <a:pos x="1439" y="98"/>
                  </a:cxn>
                  <a:cxn ang="0">
                    <a:pos x="1338" y="0"/>
                  </a:cxn>
                </a:cxnLst>
                <a:rect l="0" t="0" r="r" b="b"/>
                <a:pathLst>
                  <a:path w="1439" h="513" extrusionOk="0">
                    <a:moveTo>
                      <a:pt x="1338" y="0"/>
                    </a:moveTo>
                    <a:cubicBezTo>
                      <a:pt x="1326" y="0"/>
                      <a:pt x="1314" y="2"/>
                      <a:pt x="1302" y="6"/>
                    </a:cubicBezTo>
                    <a:lnTo>
                      <a:pt x="184" y="143"/>
                    </a:lnTo>
                    <a:lnTo>
                      <a:pt x="161" y="143"/>
                    </a:lnTo>
                    <a:cubicBezTo>
                      <a:pt x="69" y="166"/>
                      <a:pt x="1" y="280"/>
                      <a:pt x="24" y="371"/>
                    </a:cubicBezTo>
                    <a:cubicBezTo>
                      <a:pt x="44" y="451"/>
                      <a:pt x="115" y="513"/>
                      <a:pt x="208" y="513"/>
                    </a:cubicBezTo>
                    <a:cubicBezTo>
                      <a:pt x="222" y="513"/>
                      <a:pt x="237" y="511"/>
                      <a:pt x="252" y="508"/>
                    </a:cubicBezTo>
                    <a:lnTo>
                      <a:pt x="1348" y="257"/>
                    </a:lnTo>
                    <a:cubicBezTo>
                      <a:pt x="1393" y="234"/>
                      <a:pt x="1439" y="166"/>
                      <a:pt x="1439" y="98"/>
                    </a:cubicBezTo>
                    <a:cubicBezTo>
                      <a:pt x="1439" y="41"/>
                      <a:pt x="1393" y="0"/>
                      <a:pt x="13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" name="Google Shape;2712;p34">
                <a:extLst>
                  <a:ext uri="{FF2B5EF4-FFF2-40B4-BE49-F238E27FC236}">
                    <a16:creationId xmlns:a16="http://schemas.microsoft.com/office/drawing/2014/main" id="{EAD318B4-3EA9-4824-83DE-03403F1EC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4617" y="3327509"/>
                <a:ext cx="21276" cy="11803"/>
              </a:xfrm>
              <a:custGeom>
                <a:avLst/>
                <a:gdLst/>
                <a:ahLst/>
                <a:cxnLst>
                  <a:cxn ang="0">
                    <a:pos x="1225" y="1"/>
                  </a:cxn>
                  <a:cxn ang="0">
                    <a:pos x="1187" y="7"/>
                  </a:cxn>
                  <a:cxn ang="0">
                    <a:pos x="137" y="395"/>
                  </a:cxn>
                  <a:cxn ang="0">
                    <a:pos x="114" y="417"/>
                  </a:cxn>
                  <a:cxn ang="0">
                    <a:pos x="46" y="669"/>
                  </a:cxn>
                  <a:cxn ang="0">
                    <a:pos x="184" y="760"/>
                  </a:cxn>
                  <a:cxn ang="0">
                    <a:pos x="274" y="737"/>
                  </a:cxn>
                  <a:cxn ang="0">
                    <a:pos x="1278" y="235"/>
                  </a:cxn>
                  <a:cxn ang="0">
                    <a:pos x="1347" y="75"/>
                  </a:cxn>
                  <a:cxn ang="0">
                    <a:pos x="1225" y="1"/>
                  </a:cxn>
                </a:cxnLst>
                <a:rect l="0" t="0" r="r" b="b"/>
                <a:pathLst>
                  <a:path w="1370" h="760" extrusionOk="0">
                    <a:moveTo>
                      <a:pt x="1225" y="1"/>
                    </a:moveTo>
                    <a:cubicBezTo>
                      <a:pt x="1212" y="1"/>
                      <a:pt x="1200" y="2"/>
                      <a:pt x="1187" y="7"/>
                    </a:cubicBezTo>
                    <a:lnTo>
                      <a:pt x="137" y="395"/>
                    </a:lnTo>
                    <a:cubicBezTo>
                      <a:pt x="137" y="417"/>
                      <a:pt x="114" y="417"/>
                      <a:pt x="114" y="417"/>
                    </a:cubicBezTo>
                    <a:cubicBezTo>
                      <a:pt x="23" y="463"/>
                      <a:pt x="0" y="577"/>
                      <a:pt x="46" y="669"/>
                    </a:cubicBezTo>
                    <a:cubicBezTo>
                      <a:pt x="76" y="729"/>
                      <a:pt x="127" y="760"/>
                      <a:pt x="184" y="760"/>
                    </a:cubicBezTo>
                    <a:cubicBezTo>
                      <a:pt x="213" y="760"/>
                      <a:pt x="244" y="752"/>
                      <a:pt x="274" y="737"/>
                    </a:cubicBezTo>
                    <a:lnTo>
                      <a:pt x="1278" y="235"/>
                    </a:lnTo>
                    <a:cubicBezTo>
                      <a:pt x="1347" y="212"/>
                      <a:pt x="1370" y="144"/>
                      <a:pt x="1347" y="75"/>
                    </a:cubicBezTo>
                    <a:cubicBezTo>
                      <a:pt x="1328" y="38"/>
                      <a:pt x="1279" y="1"/>
                      <a:pt x="122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0" name="Google Shape;2713;p34">
                <a:extLst>
                  <a:ext uri="{FF2B5EF4-FFF2-40B4-BE49-F238E27FC236}">
                    <a16:creationId xmlns:a16="http://schemas.microsoft.com/office/drawing/2014/main" id="{AE154F59-634E-42B6-B9E2-D3DD432EE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7876" y="3311821"/>
                <a:ext cx="17735" cy="16943"/>
              </a:xfrm>
              <a:custGeom>
                <a:avLst/>
                <a:gdLst/>
                <a:ahLst/>
                <a:cxnLst>
                  <a:cxn ang="0">
                    <a:pos x="1016" y="1"/>
                  </a:cxn>
                  <a:cxn ang="0">
                    <a:pos x="936" y="35"/>
                  </a:cxn>
                  <a:cxn ang="0">
                    <a:pos x="69" y="766"/>
                  </a:cxn>
                  <a:cxn ang="0">
                    <a:pos x="69" y="1039"/>
                  </a:cxn>
                  <a:cxn ang="0">
                    <a:pos x="195" y="1091"/>
                  </a:cxn>
                  <a:cxn ang="0">
                    <a:pos x="320" y="1039"/>
                  </a:cxn>
                  <a:cxn ang="0">
                    <a:pos x="1096" y="218"/>
                  </a:cxn>
                  <a:cxn ang="0">
                    <a:pos x="1096" y="35"/>
                  </a:cxn>
                  <a:cxn ang="0">
                    <a:pos x="1016" y="1"/>
                  </a:cxn>
                </a:cxnLst>
                <a:rect l="0" t="0" r="r" b="b"/>
                <a:pathLst>
                  <a:path w="1142" h="1091" extrusionOk="0">
                    <a:moveTo>
                      <a:pt x="1016" y="1"/>
                    </a:moveTo>
                    <a:cubicBezTo>
                      <a:pt x="988" y="1"/>
                      <a:pt x="959" y="12"/>
                      <a:pt x="936" y="35"/>
                    </a:cubicBezTo>
                    <a:lnTo>
                      <a:pt x="69" y="766"/>
                    </a:lnTo>
                    <a:cubicBezTo>
                      <a:pt x="0" y="857"/>
                      <a:pt x="0" y="971"/>
                      <a:pt x="69" y="1039"/>
                    </a:cubicBezTo>
                    <a:cubicBezTo>
                      <a:pt x="103" y="1074"/>
                      <a:pt x="149" y="1091"/>
                      <a:pt x="195" y="1091"/>
                    </a:cubicBezTo>
                    <a:cubicBezTo>
                      <a:pt x="240" y="1091"/>
                      <a:pt x="286" y="1074"/>
                      <a:pt x="320" y="1039"/>
                    </a:cubicBezTo>
                    <a:lnTo>
                      <a:pt x="1096" y="218"/>
                    </a:lnTo>
                    <a:cubicBezTo>
                      <a:pt x="1142" y="172"/>
                      <a:pt x="1142" y="104"/>
                      <a:pt x="1096" y="35"/>
                    </a:cubicBezTo>
                    <a:cubicBezTo>
                      <a:pt x="1073" y="12"/>
                      <a:pt x="1045" y="1"/>
                      <a:pt x="10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1" name="Google Shape;2714;p34">
                <a:extLst>
                  <a:ext uri="{FF2B5EF4-FFF2-40B4-BE49-F238E27FC236}">
                    <a16:creationId xmlns:a16="http://schemas.microsoft.com/office/drawing/2014/main" id="{9CC9071F-BEA0-4C22-9649-43C4CCF51C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6879" y="3300266"/>
                <a:ext cx="14552" cy="19552"/>
              </a:xfrm>
              <a:custGeom>
                <a:avLst/>
                <a:gdLst/>
                <a:ahLst/>
                <a:cxnLst>
                  <a:cxn ang="0">
                    <a:pos x="801" y="1"/>
                  </a:cxn>
                  <a:cxn ang="0">
                    <a:pos x="686" y="49"/>
                  </a:cxn>
                  <a:cxn ang="0">
                    <a:pos x="47" y="985"/>
                  </a:cxn>
                  <a:cxn ang="0">
                    <a:pos x="115" y="1236"/>
                  </a:cxn>
                  <a:cxn ang="0">
                    <a:pos x="211" y="1258"/>
                  </a:cxn>
                  <a:cxn ang="0">
                    <a:pos x="366" y="1167"/>
                  </a:cxn>
                  <a:cxn ang="0">
                    <a:pos x="914" y="186"/>
                  </a:cxn>
                  <a:cxn ang="0">
                    <a:pos x="868" y="26"/>
                  </a:cxn>
                  <a:cxn ang="0">
                    <a:pos x="801" y="1"/>
                  </a:cxn>
                </a:cxnLst>
                <a:rect l="0" t="0" r="r" b="b"/>
                <a:pathLst>
                  <a:path w="937" h="1259" extrusionOk="0">
                    <a:moveTo>
                      <a:pt x="801" y="1"/>
                    </a:moveTo>
                    <a:cubicBezTo>
                      <a:pt x="760" y="1"/>
                      <a:pt x="714" y="20"/>
                      <a:pt x="686" y="49"/>
                    </a:cubicBezTo>
                    <a:lnTo>
                      <a:pt x="47" y="985"/>
                    </a:lnTo>
                    <a:cubicBezTo>
                      <a:pt x="1" y="1076"/>
                      <a:pt x="24" y="1190"/>
                      <a:pt x="115" y="1236"/>
                    </a:cubicBezTo>
                    <a:cubicBezTo>
                      <a:pt x="145" y="1251"/>
                      <a:pt x="178" y="1258"/>
                      <a:pt x="211" y="1258"/>
                    </a:cubicBezTo>
                    <a:cubicBezTo>
                      <a:pt x="275" y="1258"/>
                      <a:pt x="336" y="1228"/>
                      <a:pt x="366" y="1167"/>
                    </a:cubicBezTo>
                    <a:lnTo>
                      <a:pt x="914" y="186"/>
                    </a:lnTo>
                    <a:cubicBezTo>
                      <a:pt x="937" y="140"/>
                      <a:pt x="937" y="49"/>
                      <a:pt x="868" y="26"/>
                    </a:cubicBezTo>
                    <a:cubicBezTo>
                      <a:pt x="851" y="8"/>
                      <a:pt x="827" y="1"/>
                      <a:pt x="8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2" name="Google Shape;2715;p34">
                <a:extLst>
                  <a:ext uri="{FF2B5EF4-FFF2-40B4-BE49-F238E27FC236}">
                    <a16:creationId xmlns:a16="http://schemas.microsoft.com/office/drawing/2014/main" id="{A2CA72C8-3531-42E9-B715-8B423EB8F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3056" y="3291304"/>
                <a:ext cx="11710" cy="21152"/>
              </a:xfrm>
              <a:custGeom>
                <a:avLst/>
                <a:gdLst/>
                <a:ahLst/>
                <a:cxnLst>
                  <a:cxn ang="0">
                    <a:pos x="631" y="1"/>
                  </a:cxn>
                  <a:cxn ang="0">
                    <a:pos x="503" y="78"/>
                  </a:cxn>
                  <a:cxn ang="0">
                    <a:pos x="46" y="1105"/>
                  </a:cxn>
                  <a:cxn ang="0">
                    <a:pos x="161" y="1356"/>
                  </a:cxn>
                  <a:cxn ang="0">
                    <a:pos x="209" y="1362"/>
                  </a:cxn>
                  <a:cxn ang="0">
                    <a:pos x="389" y="1242"/>
                  </a:cxn>
                  <a:cxn ang="0">
                    <a:pos x="754" y="169"/>
                  </a:cxn>
                  <a:cxn ang="0">
                    <a:pos x="685" y="9"/>
                  </a:cxn>
                  <a:cxn ang="0">
                    <a:pos x="631" y="1"/>
                  </a:cxn>
                </a:cxnLst>
                <a:rect l="0" t="0" r="r" b="b"/>
                <a:pathLst>
                  <a:path w="754" h="1362" extrusionOk="0">
                    <a:moveTo>
                      <a:pt x="631" y="1"/>
                    </a:moveTo>
                    <a:cubicBezTo>
                      <a:pt x="576" y="1"/>
                      <a:pt x="520" y="27"/>
                      <a:pt x="503" y="78"/>
                    </a:cubicBezTo>
                    <a:lnTo>
                      <a:pt x="46" y="1105"/>
                    </a:lnTo>
                    <a:cubicBezTo>
                      <a:pt x="1" y="1219"/>
                      <a:pt x="46" y="1310"/>
                      <a:pt x="161" y="1356"/>
                    </a:cubicBezTo>
                    <a:cubicBezTo>
                      <a:pt x="176" y="1360"/>
                      <a:pt x="193" y="1362"/>
                      <a:pt x="209" y="1362"/>
                    </a:cubicBezTo>
                    <a:cubicBezTo>
                      <a:pt x="288" y="1362"/>
                      <a:pt x="370" y="1318"/>
                      <a:pt x="389" y="1242"/>
                    </a:cubicBezTo>
                    <a:lnTo>
                      <a:pt x="754" y="169"/>
                    </a:lnTo>
                    <a:cubicBezTo>
                      <a:pt x="754" y="101"/>
                      <a:pt x="731" y="32"/>
                      <a:pt x="685" y="9"/>
                    </a:cubicBezTo>
                    <a:cubicBezTo>
                      <a:pt x="668" y="4"/>
                      <a:pt x="650" y="1"/>
                      <a:pt x="63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3" name="Google Shape;2716;p34">
                <a:extLst>
                  <a:ext uri="{FF2B5EF4-FFF2-40B4-BE49-F238E27FC236}">
                    <a16:creationId xmlns:a16="http://schemas.microsoft.com/office/drawing/2014/main" id="{6D7FBB84-F885-4F27-BF1A-D2E2FA975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7480" y="3301617"/>
                <a:ext cx="107064" cy="99842"/>
              </a:xfrm>
              <a:custGeom>
                <a:avLst/>
                <a:gdLst/>
                <a:ahLst/>
                <a:cxnLst>
                  <a:cxn ang="0">
                    <a:pos x="3452" y="0"/>
                  </a:cxn>
                  <a:cxn ang="0">
                    <a:pos x="2876" y="53"/>
                  </a:cxn>
                  <a:cxn ang="0">
                    <a:pos x="297" y="3774"/>
                  </a:cxn>
                  <a:cxn ang="0">
                    <a:pos x="3442" y="6428"/>
                  </a:cxn>
                  <a:cxn ang="0">
                    <a:pos x="4017" y="6376"/>
                  </a:cxn>
                  <a:cxn ang="0">
                    <a:pos x="6574" y="2655"/>
                  </a:cxn>
                  <a:cxn ang="0">
                    <a:pos x="3452" y="0"/>
                  </a:cxn>
                </a:cxnLst>
                <a:rect l="0" t="0" r="r" b="b"/>
                <a:pathLst>
                  <a:path w="6894" h="6429" extrusionOk="0">
                    <a:moveTo>
                      <a:pt x="3452" y="0"/>
                    </a:moveTo>
                    <a:cubicBezTo>
                      <a:pt x="3262" y="0"/>
                      <a:pt x="3069" y="17"/>
                      <a:pt x="2876" y="53"/>
                    </a:cubicBezTo>
                    <a:cubicBezTo>
                      <a:pt x="1141" y="350"/>
                      <a:pt x="0" y="2016"/>
                      <a:pt x="297" y="3774"/>
                    </a:cubicBezTo>
                    <a:cubicBezTo>
                      <a:pt x="581" y="5335"/>
                      <a:pt x="1928" y="6428"/>
                      <a:pt x="3442" y="6428"/>
                    </a:cubicBezTo>
                    <a:cubicBezTo>
                      <a:pt x="3632" y="6428"/>
                      <a:pt x="3824" y="6411"/>
                      <a:pt x="4017" y="6376"/>
                    </a:cubicBezTo>
                    <a:cubicBezTo>
                      <a:pt x="5752" y="6079"/>
                      <a:pt x="6893" y="4413"/>
                      <a:pt x="6574" y="2655"/>
                    </a:cubicBezTo>
                    <a:cubicBezTo>
                      <a:pt x="6310" y="1093"/>
                      <a:pt x="4965" y="0"/>
                      <a:pt x="34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" name="Google Shape;2717;p34">
                <a:extLst>
                  <a:ext uri="{FF2B5EF4-FFF2-40B4-BE49-F238E27FC236}">
                    <a16:creationId xmlns:a16="http://schemas.microsoft.com/office/drawing/2014/main" id="{5615A3BC-604A-44A1-BE0B-A09ACF145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6766" y="3305966"/>
                <a:ext cx="106707" cy="99392"/>
              </a:xfrm>
              <a:custGeom>
                <a:avLst/>
                <a:gdLst/>
                <a:ahLst/>
                <a:cxnLst>
                  <a:cxn ang="0">
                    <a:pos x="3426" y="0"/>
                  </a:cxn>
                  <a:cxn ang="0">
                    <a:pos x="2876" y="47"/>
                  </a:cxn>
                  <a:cxn ang="0">
                    <a:pos x="320" y="3767"/>
                  </a:cxn>
                  <a:cxn ang="0">
                    <a:pos x="3426" y="6399"/>
                  </a:cxn>
                  <a:cxn ang="0">
                    <a:pos x="3995" y="6347"/>
                  </a:cxn>
                  <a:cxn ang="0">
                    <a:pos x="6574" y="2649"/>
                  </a:cxn>
                  <a:cxn ang="0">
                    <a:pos x="3426" y="0"/>
                  </a:cxn>
                </a:cxnLst>
                <a:rect l="0" t="0" r="r" b="b"/>
                <a:pathLst>
                  <a:path w="6871" h="6400" extrusionOk="0">
                    <a:moveTo>
                      <a:pt x="3426" y="0"/>
                    </a:moveTo>
                    <a:cubicBezTo>
                      <a:pt x="3245" y="0"/>
                      <a:pt x="3061" y="15"/>
                      <a:pt x="2876" y="47"/>
                    </a:cubicBezTo>
                    <a:cubicBezTo>
                      <a:pt x="1164" y="366"/>
                      <a:pt x="0" y="2010"/>
                      <a:pt x="320" y="3767"/>
                    </a:cubicBezTo>
                    <a:cubicBezTo>
                      <a:pt x="604" y="5309"/>
                      <a:pt x="1933" y="6399"/>
                      <a:pt x="3426" y="6399"/>
                    </a:cubicBezTo>
                    <a:cubicBezTo>
                      <a:pt x="3614" y="6399"/>
                      <a:pt x="3804" y="6382"/>
                      <a:pt x="3995" y="6347"/>
                    </a:cubicBezTo>
                    <a:cubicBezTo>
                      <a:pt x="5730" y="6050"/>
                      <a:pt x="6871" y="4384"/>
                      <a:pt x="6574" y="2649"/>
                    </a:cubicBezTo>
                    <a:cubicBezTo>
                      <a:pt x="6289" y="1078"/>
                      <a:pt x="4946" y="0"/>
                      <a:pt x="34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" name="Google Shape;2718;p34">
                <a:extLst>
                  <a:ext uri="{FF2B5EF4-FFF2-40B4-BE49-F238E27FC236}">
                    <a16:creationId xmlns:a16="http://schemas.microsoft.com/office/drawing/2014/main" id="{30D227A6-DDBA-4C17-8EA4-92039734B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3507" y="3310160"/>
                <a:ext cx="69124" cy="64760"/>
              </a:xfrm>
              <a:custGeom>
                <a:avLst/>
                <a:gdLst/>
                <a:ahLst/>
                <a:cxnLst>
                  <a:cxn ang="0">
                    <a:pos x="2207" y="1"/>
                  </a:cxn>
                  <a:cxn ang="0">
                    <a:pos x="1872" y="28"/>
                  </a:cxn>
                  <a:cxn ang="0">
                    <a:pos x="206" y="2447"/>
                  </a:cxn>
                  <a:cxn ang="0">
                    <a:pos x="2241" y="4170"/>
                  </a:cxn>
                  <a:cxn ang="0">
                    <a:pos x="2602" y="4137"/>
                  </a:cxn>
                  <a:cxn ang="0">
                    <a:pos x="4268" y="1717"/>
                  </a:cxn>
                  <a:cxn ang="0">
                    <a:pos x="2207" y="1"/>
                  </a:cxn>
                </a:cxnLst>
                <a:rect l="0" t="0" r="r" b="b"/>
                <a:pathLst>
                  <a:path w="4451" h="4170" extrusionOk="0">
                    <a:moveTo>
                      <a:pt x="2207" y="1"/>
                    </a:moveTo>
                    <a:cubicBezTo>
                      <a:pt x="2096" y="1"/>
                      <a:pt x="1984" y="10"/>
                      <a:pt x="1872" y="28"/>
                    </a:cubicBezTo>
                    <a:cubicBezTo>
                      <a:pt x="753" y="233"/>
                      <a:pt x="0" y="1306"/>
                      <a:pt x="206" y="2447"/>
                    </a:cubicBezTo>
                    <a:cubicBezTo>
                      <a:pt x="389" y="3445"/>
                      <a:pt x="1261" y="4170"/>
                      <a:pt x="2241" y="4170"/>
                    </a:cubicBezTo>
                    <a:cubicBezTo>
                      <a:pt x="2360" y="4170"/>
                      <a:pt x="2481" y="4159"/>
                      <a:pt x="2602" y="4137"/>
                    </a:cubicBezTo>
                    <a:cubicBezTo>
                      <a:pt x="3721" y="3931"/>
                      <a:pt x="4451" y="2858"/>
                      <a:pt x="4268" y="1717"/>
                    </a:cubicBezTo>
                    <a:cubicBezTo>
                      <a:pt x="4084" y="711"/>
                      <a:pt x="3197" y="1"/>
                      <a:pt x="220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6" name="Google Shape;2719;p34">
                <a:extLst>
                  <a:ext uri="{FF2B5EF4-FFF2-40B4-BE49-F238E27FC236}">
                    <a16:creationId xmlns:a16="http://schemas.microsoft.com/office/drawing/2014/main" id="{AAE67AB4-A25F-4C1D-8229-E725D1258E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5973" y="3337496"/>
                <a:ext cx="23761" cy="15747"/>
              </a:xfrm>
              <a:custGeom>
                <a:avLst/>
                <a:gdLst/>
                <a:ahLst/>
                <a:cxnLst>
                  <a:cxn ang="0">
                    <a:pos x="730" y="1"/>
                  </a:cxn>
                  <a:cxn ang="0">
                    <a:pos x="23" y="436"/>
                  </a:cxn>
                  <a:cxn ang="0">
                    <a:pos x="708" y="1007"/>
                  </a:cxn>
                  <a:cxn ang="0">
                    <a:pos x="822" y="1013"/>
                  </a:cxn>
                  <a:cxn ang="0">
                    <a:pos x="1507" y="573"/>
                  </a:cxn>
                  <a:cxn ang="0">
                    <a:pos x="799" y="3"/>
                  </a:cxn>
                  <a:cxn ang="0">
                    <a:pos x="730" y="1"/>
                  </a:cxn>
                </a:cxnLst>
                <a:rect l="0" t="0" r="r" b="b"/>
                <a:pathLst>
                  <a:path w="1530" h="1014" extrusionOk="0">
                    <a:moveTo>
                      <a:pt x="730" y="1"/>
                    </a:moveTo>
                    <a:cubicBezTo>
                      <a:pt x="351" y="1"/>
                      <a:pt x="45" y="178"/>
                      <a:pt x="23" y="436"/>
                    </a:cubicBezTo>
                    <a:cubicBezTo>
                      <a:pt x="0" y="733"/>
                      <a:pt x="297" y="984"/>
                      <a:pt x="708" y="1007"/>
                    </a:cubicBezTo>
                    <a:cubicBezTo>
                      <a:pt x="746" y="1011"/>
                      <a:pt x="785" y="1013"/>
                      <a:pt x="822" y="1013"/>
                    </a:cubicBezTo>
                    <a:cubicBezTo>
                      <a:pt x="1184" y="1013"/>
                      <a:pt x="1486" y="821"/>
                      <a:pt x="1507" y="573"/>
                    </a:cubicBezTo>
                    <a:cubicBezTo>
                      <a:pt x="1530" y="299"/>
                      <a:pt x="1210" y="48"/>
                      <a:pt x="799" y="3"/>
                    </a:cubicBezTo>
                    <a:cubicBezTo>
                      <a:pt x="776" y="1"/>
                      <a:pt x="753" y="1"/>
                      <a:pt x="73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" name="Google Shape;2720;p34">
                <a:extLst>
                  <a:ext uri="{FF2B5EF4-FFF2-40B4-BE49-F238E27FC236}">
                    <a16:creationId xmlns:a16="http://schemas.microsoft.com/office/drawing/2014/main" id="{B415130E-8C34-473F-885A-BC996A7F7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2910" y="3333892"/>
                <a:ext cx="21649" cy="6911"/>
              </a:xfrm>
              <a:custGeom>
                <a:avLst/>
                <a:gdLst/>
                <a:ahLst/>
                <a:cxnLst>
                  <a:cxn ang="0">
                    <a:pos x="126" y="1"/>
                  </a:cxn>
                  <a:cxn ang="0">
                    <a:pos x="24" y="98"/>
                  </a:cxn>
                  <a:cxn ang="0">
                    <a:pos x="115" y="235"/>
                  </a:cxn>
                  <a:cxn ang="0">
                    <a:pos x="1188" y="440"/>
                  </a:cxn>
                  <a:cxn ang="0">
                    <a:pos x="1231" y="444"/>
                  </a:cxn>
                  <a:cxn ang="0">
                    <a:pos x="1393" y="280"/>
                  </a:cxn>
                  <a:cxn ang="0">
                    <a:pos x="1233" y="98"/>
                  </a:cxn>
                  <a:cxn ang="0">
                    <a:pos x="161" y="6"/>
                  </a:cxn>
                  <a:cxn ang="0">
                    <a:pos x="126" y="1"/>
                  </a:cxn>
                </a:cxnLst>
                <a:rect l="0" t="0" r="r" b="b"/>
                <a:pathLst>
                  <a:path w="1394" h="445" extrusionOk="0">
                    <a:moveTo>
                      <a:pt x="126" y="1"/>
                    </a:moveTo>
                    <a:cubicBezTo>
                      <a:pt x="77" y="1"/>
                      <a:pt x="42" y="41"/>
                      <a:pt x="24" y="98"/>
                    </a:cubicBezTo>
                    <a:cubicBezTo>
                      <a:pt x="1" y="166"/>
                      <a:pt x="46" y="235"/>
                      <a:pt x="115" y="235"/>
                    </a:cubicBezTo>
                    <a:lnTo>
                      <a:pt x="1188" y="440"/>
                    </a:lnTo>
                    <a:cubicBezTo>
                      <a:pt x="1203" y="443"/>
                      <a:pt x="1217" y="444"/>
                      <a:pt x="1231" y="444"/>
                    </a:cubicBezTo>
                    <a:cubicBezTo>
                      <a:pt x="1324" y="444"/>
                      <a:pt x="1393" y="380"/>
                      <a:pt x="1393" y="280"/>
                    </a:cubicBezTo>
                    <a:cubicBezTo>
                      <a:pt x="1393" y="189"/>
                      <a:pt x="1325" y="98"/>
                      <a:pt x="1233" y="98"/>
                    </a:cubicBezTo>
                    <a:lnTo>
                      <a:pt x="161" y="6"/>
                    </a:lnTo>
                    <a:cubicBezTo>
                      <a:pt x="148" y="2"/>
                      <a:pt x="137" y="1"/>
                      <a:pt x="1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" name="Google Shape;2721;p34">
                <a:extLst>
                  <a:ext uri="{FF2B5EF4-FFF2-40B4-BE49-F238E27FC236}">
                    <a16:creationId xmlns:a16="http://schemas.microsoft.com/office/drawing/2014/main" id="{3BFD26D5-C492-4440-8547-293BA3018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2910" y="3317677"/>
                <a:ext cx="21292" cy="9318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24" y="92"/>
                  </a:cxn>
                  <a:cxn ang="0">
                    <a:pos x="92" y="229"/>
                  </a:cxn>
                  <a:cxn ang="0">
                    <a:pos x="1119" y="594"/>
                  </a:cxn>
                  <a:cxn ang="0">
                    <a:pos x="1142" y="594"/>
                  </a:cxn>
                  <a:cxn ang="0">
                    <a:pos x="1187" y="600"/>
                  </a:cxn>
                  <a:cxn ang="0">
                    <a:pos x="1348" y="457"/>
                  </a:cxn>
                  <a:cxn ang="0">
                    <a:pos x="1233" y="252"/>
                  </a:cxn>
                  <a:cxn ang="0">
                    <a:pos x="161" y="0"/>
                  </a:cxn>
                </a:cxnLst>
                <a:rect l="0" t="0" r="r" b="b"/>
                <a:pathLst>
                  <a:path w="1371" h="600" extrusionOk="0">
                    <a:moveTo>
                      <a:pt x="161" y="0"/>
                    </a:moveTo>
                    <a:cubicBezTo>
                      <a:pt x="115" y="0"/>
                      <a:pt x="46" y="23"/>
                      <a:pt x="24" y="92"/>
                    </a:cubicBezTo>
                    <a:cubicBezTo>
                      <a:pt x="1" y="137"/>
                      <a:pt x="46" y="206"/>
                      <a:pt x="92" y="229"/>
                    </a:cubicBezTo>
                    <a:lnTo>
                      <a:pt x="1119" y="594"/>
                    </a:lnTo>
                    <a:lnTo>
                      <a:pt x="1142" y="594"/>
                    </a:lnTo>
                    <a:cubicBezTo>
                      <a:pt x="1157" y="598"/>
                      <a:pt x="1173" y="600"/>
                      <a:pt x="1187" y="600"/>
                    </a:cubicBezTo>
                    <a:cubicBezTo>
                      <a:pt x="1262" y="600"/>
                      <a:pt x="1329" y="552"/>
                      <a:pt x="1348" y="457"/>
                    </a:cubicBezTo>
                    <a:cubicBezTo>
                      <a:pt x="1370" y="366"/>
                      <a:pt x="1325" y="274"/>
                      <a:pt x="1233" y="25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9" name="Google Shape;2722;p34">
                <a:extLst>
                  <a:ext uri="{FF2B5EF4-FFF2-40B4-BE49-F238E27FC236}">
                    <a16:creationId xmlns:a16="http://schemas.microsoft.com/office/drawing/2014/main" id="{BE26C4BC-4B9C-4E8B-8269-8653CB8C5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8238" y="3301943"/>
                <a:ext cx="19863" cy="12843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23" y="55"/>
                  </a:cxn>
                  <a:cxn ang="0">
                    <a:pos x="69" y="215"/>
                  </a:cxn>
                  <a:cxn ang="0">
                    <a:pos x="982" y="808"/>
                  </a:cxn>
                  <a:cxn ang="0">
                    <a:pos x="1005" y="808"/>
                  </a:cxn>
                  <a:cxn ang="0">
                    <a:pos x="1080" y="826"/>
                  </a:cxn>
                  <a:cxn ang="0">
                    <a:pos x="1233" y="740"/>
                  </a:cxn>
                  <a:cxn ang="0">
                    <a:pos x="1164" y="488"/>
                  </a:cxn>
                  <a:cxn ang="0">
                    <a:pos x="183" y="9"/>
                  </a:cxn>
                  <a:cxn ang="0">
                    <a:pos x="142" y="0"/>
                  </a:cxn>
                </a:cxnLst>
                <a:rect l="0" t="0" r="r" b="b"/>
                <a:pathLst>
                  <a:path w="1279" h="827" extrusionOk="0">
                    <a:moveTo>
                      <a:pt x="142" y="0"/>
                    </a:moveTo>
                    <a:cubicBezTo>
                      <a:pt x="102" y="0"/>
                      <a:pt x="56" y="21"/>
                      <a:pt x="23" y="55"/>
                    </a:cubicBezTo>
                    <a:cubicBezTo>
                      <a:pt x="0" y="100"/>
                      <a:pt x="23" y="192"/>
                      <a:pt x="69" y="215"/>
                    </a:cubicBezTo>
                    <a:lnTo>
                      <a:pt x="982" y="808"/>
                    </a:lnTo>
                    <a:lnTo>
                      <a:pt x="1005" y="808"/>
                    </a:lnTo>
                    <a:cubicBezTo>
                      <a:pt x="1030" y="821"/>
                      <a:pt x="1056" y="826"/>
                      <a:pt x="1080" y="826"/>
                    </a:cubicBezTo>
                    <a:cubicBezTo>
                      <a:pt x="1143" y="826"/>
                      <a:pt x="1200" y="789"/>
                      <a:pt x="1233" y="740"/>
                    </a:cubicBezTo>
                    <a:cubicBezTo>
                      <a:pt x="1278" y="648"/>
                      <a:pt x="1256" y="534"/>
                      <a:pt x="1164" y="488"/>
                    </a:cubicBezTo>
                    <a:lnTo>
                      <a:pt x="183" y="9"/>
                    </a:lnTo>
                    <a:cubicBezTo>
                      <a:pt x="171" y="3"/>
                      <a:pt x="157" y="0"/>
                      <a:pt x="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0" name="Google Shape;2723;p34">
                <a:extLst>
                  <a:ext uri="{FF2B5EF4-FFF2-40B4-BE49-F238E27FC236}">
                    <a16:creationId xmlns:a16="http://schemas.microsoft.com/office/drawing/2014/main" id="{B348477A-DD56-409E-893D-55DC7CFB0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9576" y="3287871"/>
                <a:ext cx="15965" cy="17502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69" y="25"/>
                  </a:cxn>
                  <a:cxn ang="0">
                    <a:pos x="46" y="185"/>
                  </a:cxn>
                  <a:cxn ang="0">
                    <a:pos x="685" y="1052"/>
                  </a:cxn>
                  <a:cxn ang="0">
                    <a:pos x="708" y="1075"/>
                  </a:cxn>
                  <a:cxn ang="0">
                    <a:pos x="834" y="1126"/>
                  </a:cxn>
                  <a:cxn ang="0">
                    <a:pos x="959" y="1075"/>
                  </a:cxn>
                  <a:cxn ang="0">
                    <a:pos x="959" y="824"/>
                  </a:cxn>
                  <a:cxn ang="0">
                    <a:pos x="229" y="48"/>
                  </a:cxn>
                  <a:cxn ang="0">
                    <a:pos x="129" y="0"/>
                  </a:cxn>
                </a:cxnLst>
                <a:rect l="0" t="0" r="r" b="b"/>
                <a:pathLst>
                  <a:path w="1028" h="1127" extrusionOk="0">
                    <a:moveTo>
                      <a:pt x="129" y="0"/>
                    </a:moveTo>
                    <a:cubicBezTo>
                      <a:pt x="107" y="0"/>
                      <a:pt x="87" y="8"/>
                      <a:pt x="69" y="25"/>
                    </a:cubicBezTo>
                    <a:cubicBezTo>
                      <a:pt x="1" y="71"/>
                      <a:pt x="1" y="139"/>
                      <a:pt x="46" y="185"/>
                    </a:cubicBezTo>
                    <a:lnTo>
                      <a:pt x="685" y="1052"/>
                    </a:lnTo>
                    <a:cubicBezTo>
                      <a:pt x="708" y="1052"/>
                      <a:pt x="708" y="1075"/>
                      <a:pt x="708" y="1075"/>
                    </a:cubicBezTo>
                    <a:cubicBezTo>
                      <a:pt x="742" y="1109"/>
                      <a:pt x="788" y="1126"/>
                      <a:pt x="834" y="1126"/>
                    </a:cubicBezTo>
                    <a:cubicBezTo>
                      <a:pt x="879" y="1126"/>
                      <a:pt x="925" y="1109"/>
                      <a:pt x="959" y="1075"/>
                    </a:cubicBezTo>
                    <a:cubicBezTo>
                      <a:pt x="1028" y="1006"/>
                      <a:pt x="1028" y="892"/>
                      <a:pt x="959" y="824"/>
                    </a:cubicBezTo>
                    <a:lnTo>
                      <a:pt x="229" y="48"/>
                    </a:lnTo>
                    <a:cubicBezTo>
                      <a:pt x="201" y="20"/>
                      <a:pt x="164" y="0"/>
                      <a:pt x="12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1" name="Google Shape;2724;p34">
                <a:extLst>
                  <a:ext uri="{FF2B5EF4-FFF2-40B4-BE49-F238E27FC236}">
                    <a16:creationId xmlns:a16="http://schemas.microsoft.com/office/drawing/2014/main" id="{90A2C3D5-521A-4AD0-936C-B3A096AA9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4471" y="3278179"/>
                <a:ext cx="12424" cy="19941"/>
              </a:xfrm>
              <a:custGeom>
                <a:avLst/>
                <a:gdLst/>
                <a:ahLst/>
                <a:cxnLst>
                  <a:cxn ang="0">
                    <a:pos x="132" y="1"/>
                  </a:cxn>
                  <a:cxn ang="0">
                    <a:pos x="92" y="10"/>
                  </a:cxn>
                  <a:cxn ang="0">
                    <a:pos x="23" y="170"/>
                  </a:cxn>
                  <a:cxn ang="0">
                    <a:pos x="434" y="1174"/>
                  </a:cxn>
                  <a:cxn ang="0">
                    <a:pos x="612" y="1283"/>
                  </a:cxn>
                  <a:cxn ang="0">
                    <a:pos x="685" y="1265"/>
                  </a:cxn>
                  <a:cxn ang="0">
                    <a:pos x="754" y="1014"/>
                  </a:cxn>
                  <a:cxn ang="0">
                    <a:pos x="229" y="56"/>
                  </a:cxn>
                  <a:cxn ang="0">
                    <a:pos x="132" y="1"/>
                  </a:cxn>
                </a:cxnLst>
                <a:rect l="0" t="0" r="r" b="b"/>
                <a:pathLst>
                  <a:path w="800" h="1284" extrusionOk="0">
                    <a:moveTo>
                      <a:pt x="132" y="1"/>
                    </a:moveTo>
                    <a:cubicBezTo>
                      <a:pt x="118" y="1"/>
                      <a:pt x="104" y="4"/>
                      <a:pt x="92" y="10"/>
                    </a:cubicBezTo>
                    <a:cubicBezTo>
                      <a:pt x="23" y="33"/>
                      <a:pt x="0" y="101"/>
                      <a:pt x="23" y="170"/>
                    </a:cubicBezTo>
                    <a:lnTo>
                      <a:pt x="434" y="1174"/>
                    </a:lnTo>
                    <a:cubicBezTo>
                      <a:pt x="484" y="1241"/>
                      <a:pt x="546" y="1283"/>
                      <a:pt x="612" y="1283"/>
                    </a:cubicBezTo>
                    <a:cubicBezTo>
                      <a:pt x="636" y="1283"/>
                      <a:pt x="661" y="1277"/>
                      <a:pt x="685" y="1265"/>
                    </a:cubicBezTo>
                    <a:cubicBezTo>
                      <a:pt x="776" y="1197"/>
                      <a:pt x="799" y="1105"/>
                      <a:pt x="754" y="1014"/>
                    </a:cubicBezTo>
                    <a:lnTo>
                      <a:pt x="229" y="56"/>
                    </a:lnTo>
                    <a:cubicBezTo>
                      <a:pt x="212" y="22"/>
                      <a:pt x="171" y="1"/>
                      <a:pt x="13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2" name="Google Shape;2725;p34">
                <a:extLst>
                  <a:ext uri="{FF2B5EF4-FFF2-40B4-BE49-F238E27FC236}">
                    <a16:creationId xmlns:a16="http://schemas.microsoft.com/office/drawing/2014/main" id="{CD4FAB6E-EBD0-4978-85BD-2C2B01A4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1137" y="3271236"/>
                <a:ext cx="9582" cy="210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23" y="160"/>
                  </a:cxn>
                  <a:cxn ang="0">
                    <a:pos x="251" y="1210"/>
                  </a:cxn>
                  <a:cxn ang="0">
                    <a:pos x="251" y="1233"/>
                  </a:cxn>
                  <a:cxn ang="0">
                    <a:pos x="431" y="1353"/>
                  </a:cxn>
                  <a:cxn ang="0">
                    <a:pos x="479" y="1347"/>
                  </a:cxn>
                  <a:cxn ang="0">
                    <a:pos x="594" y="1119"/>
                  </a:cxn>
                  <a:cxn ang="0">
                    <a:pos x="251" y="92"/>
                  </a:cxn>
                  <a:cxn ang="0">
                    <a:pos x="114" y="0"/>
                  </a:cxn>
                </a:cxnLst>
                <a:rect l="0" t="0" r="r" b="b"/>
                <a:pathLst>
                  <a:path w="617" h="1353" extrusionOk="0">
                    <a:moveTo>
                      <a:pt x="114" y="0"/>
                    </a:moveTo>
                    <a:cubicBezTo>
                      <a:pt x="46" y="23"/>
                      <a:pt x="0" y="92"/>
                      <a:pt x="23" y="160"/>
                    </a:cubicBezTo>
                    <a:lnTo>
                      <a:pt x="251" y="1210"/>
                    </a:lnTo>
                    <a:cubicBezTo>
                      <a:pt x="251" y="1210"/>
                      <a:pt x="251" y="1233"/>
                      <a:pt x="251" y="1233"/>
                    </a:cubicBezTo>
                    <a:cubicBezTo>
                      <a:pt x="270" y="1309"/>
                      <a:pt x="352" y="1353"/>
                      <a:pt x="431" y="1353"/>
                    </a:cubicBezTo>
                    <a:cubicBezTo>
                      <a:pt x="447" y="1353"/>
                      <a:pt x="464" y="1351"/>
                      <a:pt x="479" y="1347"/>
                    </a:cubicBezTo>
                    <a:cubicBezTo>
                      <a:pt x="571" y="1301"/>
                      <a:pt x="616" y="1210"/>
                      <a:pt x="594" y="1119"/>
                    </a:cubicBezTo>
                    <a:lnTo>
                      <a:pt x="251" y="92"/>
                    </a:lnTo>
                    <a:cubicBezTo>
                      <a:pt x="228" y="23"/>
                      <a:pt x="160" y="0"/>
                      <a:pt x="11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" name="Google Shape;2726;p34">
                <a:extLst>
                  <a:ext uri="{FF2B5EF4-FFF2-40B4-BE49-F238E27FC236}">
                    <a16:creationId xmlns:a16="http://schemas.microsoft.com/office/drawing/2014/main" id="{F3526DBA-288B-4B1C-818B-01352E4CE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6749" y="3281845"/>
                <a:ext cx="104222" cy="96022"/>
              </a:xfrm>
              <a:custGeom>
                <a:avLst/>
                <a:gdLst/>
                <a:ahLst/>
                <a:cxnLst>
                  <a:cxn ang="0">
                    <a:pos x="3349" y="0"/>
                  </a:cxn>
                  <a:cxn ang="0">
                    <a:pos x="365" y="2467"/>
                  </a:cxn>
                  <a:cxn ang="0">
                    <a:pos x="2716" y="6119"/>
                  </a:cxn>
                  <a:cxn ang="0">
                    <a:pos x="3339" y="6183"/>
                  </a:cxn>
                  <a:cxn ang="0">
                    <a:pos x="6345" y="3723"/>
                  </a:cxn>
                  <a:cxn ang="0">
                    <a:pos x="3994" y="71"/>
                  </a:cxn>
                  <a:cxn ang="0">
                    <a:pos x="3349" y="0"/>
                  </a:cxn>
                </a:cxnLst>
                <a:rect l="0" t="0" r="r" b="b"/>
                <a:pathLst>
                  <a:path w="6711" h="6183" extrusionOk="0">
                    <a:moveTo>
                      <a:pt x="3349" y="0"/>
                    </a:moveTo>
                    <a:cubicBezTo>
                      <a:pt x="1928" y="0"/>
                      <a:pt x="663" y="1018"/>
                      <a:pt x="365" y="2467"/>
                    </a:cubicBezTo>
                    <a:cubicBezTo>
                      <a:pt x="0" y="4134"/>
                      <a:pt x="1073" y="5777"/>
                      <a:pt x="2716" y="6119"/>
                    </a:cubicBezTo>
                    <a:cubicBezTo>
                      <a:pt x="2925" y="6162"/>
                      <a:pt x="3134" y="6183"/>
                      <a:pt x="3339" y="6183"/>
                    </a:cubicBezTo>
                    <a:cubicBezTo>
                      <a:pt x="4769" y="6183"/>
                      <a:pt x="6046" y="5180"/>
                      <a:pt x="6345" y="3723"/>
                    </a:cubicBezTo>
                    <a:cubicBezTo>
                      <a:pt x="6711" y="2056"/>
                      <a:pt x="5661" y="413"/>
                      <a:pt x="3994" y="71"/>
                    </a:cubicBezTo>
                    <a:cubicBezTo>
                      <a:pt x="3778" y="23"/>
                      <a:pt x="3561" y="0"/>
                      <a:pt x="334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" name="Google Shape;2727;p34">
                <a:extLst>
                  <a:ext uri="{FF2B5EF4-FFF2-40B4-BE49-F238E27FC236}">
                    <a16:creationId xmlns:a16="http://schemas.microsoft.com/office/drawing/2014/main" id="{85B6D11D-45DA-4B0D-9F39-6C10D1E1E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805" y="3286178"/>
                <a:ext cx="103523" cy="95603"/>
              </a:xfrm>
              <a:custGeom>
                <a:avLst/>
                <a:gdLst/>
                <a:ahLst/>
                <a:cxnLst>
                  <a:cxn ang="0">
                    <a:pos x="3324" y="1"/>
                  </a:cxn>
                  <a:cxn ang="0">
                    <a:pos x="343" y="2439"/>
                  </a:cxn>
                  <a:cxn ang="0">
                    <a:pos x="2694" y="6091"/>
                  </a:cxn>
                  <a:cxn ang="0">
                    <a:pos x="3309" y="6155"/>
                  </a:cxn>
                  <a:cxn ang="0">
                    <a:pos x="6300" y="3695"/>
                  </a:cxn>
                  <a:cxn ang="0">
                    <a:pos x="3949" y="66"/>
                  </a:cxn>
                  <a:cxn ang="0">
                    <a:pos x="3324" y="1"/>
                  </a:cxn>
                </a:cxnLst>
                <a:rect l="0" t="0" r="r" b="b"/>
                <a:pathLst>
                  <a:path w="6666" h="6156" extrusionOk="0">
                    <a:moveTo>
                      <a:pt x="3324" y="1"/>
                    </a:moveTo>
                    <a:cubicBezTo>
                      <a:pt x="1913" y="1"/>
                      <a:pt x="642" y="986"/>
                      <a:pt x="343" y="2439"/>
                    </a:cubicBezTo>
                    <a:cubicBezTo>
                      <a:pt x="1" y="4106"/>
                      <a:pt x="1050" y="5726"/>
                      <a:pt x="2694" y="6091"/>
                    </a:cubicBezTo>
                    <a:cubicBezTo>
                      <a:pt x="2900" y="6134"/>
                      <a:pt x="3106" y="6155"/>
                      <a:pt x="3309" y="6155"/>
                    </a:cubicBezTo>
                    <a:cubicBezTo>
                      <a:pt x="4724" y="6155"/>
                      <a:pt x="6001" y="5152"/>
                      <a:pt x="6300" y="3695"/>
                    </a:cubicBezTo>
                    <a:cubicBezTo>
                      <a:pt x="6665" y="2028"/>
                      <a:pt x="5593" y="408"/>
                      <a:pt x="3949" y="66"/>
                    </a:cubicBezTo>
                    <a:cubicBezTo>
                      <a:pt x="3740" y="22"/>
                      <a:pt x="3531" y="1"/>
                      <a:pt x="33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5" name="Google Shape;2728;p34">
                <a:extLst>
                  <a:ext uri="{FF2B5EF4-FFF2-40B4-BE49-F238E27FC236}">
                    <a16:creationId xmlns:a16="http://schemas.microsoft.com/office/drawing/2014/main" id="{ECAC09BF-B2DC-4E43-BE22-2EBABAD44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1347" y="3295482"/>
                <a:ext cx="67012" cy="62213"/>
              </a:xfrm>
              <a:custGeom>
                <a:avLst/>
                <a:gdLst/>
                <a:ahLst/>
                <a:cxnLst>
                  <a:cxn ang="0">
                    <a:pos x="2182" y="1"/>
                  </a:cxn>
                  <a:cxn ang="0">
                    <a:pos x="229" y="1589"/>
                  </a:cxn>
                  <a:cxn ang="0">
                    <a:pos x="1735" y="3963"/>
                  </a:cxn>
                  <a:cxn ang="0">
                    <a:pos x="2141" y="4006"/>
                  </a:cxn>
                  <a:cxn ang="0">
                    <a:pos x="4086" y="2411"/>
                  </a:cxn>
                  <a:cxn ang="0">
                    <a:pos x="2557" y="37"/>
                  </a:cxn>
                  <a:cxn ang="0">
                    <a:pos x="2182" y="1"/>
                  </a:cxn>
                </a:cxnLst>
                <a:rect l="0" t="0" r="r" b="b"/>
                <a:pathLst>
                  <a:path w="4315" h="4006" extrusionOk="0">
                    <a:moveTo>
                      <a:pt x="2182" y="1"/>
                    </a:moveTo>
                    <a:cubicBezTo>
                      <a:pt x="1268" y="1"/>
                      <a:pt x="430" y="645"/>
                      <a:pt x="229" y="1589"/>
                    </a:cubicBezTo>
                    <a:cubicBezTo>
                      <a:pt x="1" y="2685"/>
                      <a:pt x="686" y="3735"/>
                      <a:pt x="1735" y="3963"/>
                    </a:cubicBezTo>
                    <a:cubicBezTo>
                      <a:pt x="1872" y="3992"/>
                      <a:pt x="2007" y="4006"/>
                      <a:pt x="2141" y="4006"/>
                    </a:cubicBezTo>
                    <a:cubicBezTo>
                      <a:pt x="3061" y="4006"/>
                      <a:pt x="3887" y="3348"/>
                      <a:pt x="4086" y="2411"/>
                    </a:cubicBezTo>
                    <a:cubicBezTo>
                      <a:pt x="4315" y="1338"/>
                      <a:pt x="3630" y="265"/>
                      <a:pt x="2557" y="37"/>
                    </a:cubicBezTo>
                    <a:cubicBezTo>
                      <a:pt x="2432" y="13"/>
                      <a:pt x="2306" y="1"/>
                      <a:pt x="218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6" name="Google Shape;2729;p34">
                <a:extLst>
                  <a:ext uri="{FF2B5EF4-FFF2-40B4-BE49-F238E27FC236}">
                    <a16:creationId xmlns:a16="http://schemas.microsoft.com/office/drawing/2014/main" id="{A61ED6A2-CC2A-4DD8-B295-F2FD6A12A8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5242" y="3323968"/>
                <a:ext cx="23404" cy="15437"/>
              </a:xfrm>
              <a:custGeom>
                <a:avLst/>
                <a:gdLst/>
                <a:ahLst/>
                <a:cxnLst>
                  <a:cxn ang="0">
                    <a:pos x="627" y="1"/>
                  </a:cxn>
                  <a:cxn ang="0">
                    <a:pos x="46" y="326"/>
                  </a:cxn>
                  <a:cxn ang="0">
                    <a:pos x="639" y="965"/>
                  </a:cxn>
                  <a:cxn ang="0">
                    <a:pos x="877" y="993"/>
                  </a:cxn>
                  <a:cxn ang="0">
                    <a:pos x="1438" y="668"/>
                  </a:cxn>
                  <a:cxn ang="0">
                    <a:pos x="868" y="29"/>
                  </a:cxn>
                  <a:cxn ang="0">
                    <a:pos x="627" y="1"/>
                  </a:cxn>
                </a:cxnLst>
                <a:rect l="0" t="0" r="r" b="b"/>
                <a:pathLst>
                  <a:path w="1507" h="994" extrusionOk="0">
                    <a:moveTo>
                      <a:pt x="627" y="1"/>
                    </a:moveTo>
                    <a:cubicBezTo>
                      <a:pt x="339" y="1"/>
                      <a:pt x="100" y="128"/>
                      <a:pt x="46" y="326"/>
                    </a:cubicBezTo>
                    <a:cubicBezTo>
                      <a:pt x="0" y="600"/>
                      <a:pt x="251" y="874"/>
                      <a:pt x="639" y="965"/>
                    </a:cubicBezTo>
                    <a:cubicBezTo>
                      <a:pt x="721" y="984"/>
                      <a:pt x="801" y="993"/>
                      <a:pt x="877" y="993"/>
                    </a:cubicBezTo>
                    <a:cubicBezTo>
                      <a:pt x="1160" y="993"/>
                      <a:pt x="1384" y="866"/>
                      <a:pt x="1438" y="668"/>
                    </a:cubicBezTo>
                    <a:cubicBezTo>
                      <a:pt x="1507" y="417"/>
                      <a:pt x="1256" y="120"/>
                      <a:pt x="868" y="29"/>
                    </a:cubicBezTo>
                    <a:cubicBezTo>
                      <a:pt x="786" y="10"/>
                      <a:pt x="705" y="1"/>
                      <a:pt x="62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7" name="Google Shape;2730;p34">
                <a:extLst>
                  <a:ext uri="{FF2B5EF4-FFF2-40B4-BE49-F238E27FC236}">
                    <a16:creationId xmlns:a16="http://schemas.microsoft.com/office/drawing/2014/main" id="{447503AA-4D1E-41E1-9E75-B57C3E6CC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8897" y="3453458"/>
                <a:ext cx="31215" cy="8309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28" y="389"/>
                  </a:cxn>
                  <a:cxn ang="0">
                    <a:pos x="703" y="411"/>
                  </a:cxn>
                  <a:cxn ang="0">
                    <a:pos x="47" y="320"/>
                  </a:cxn>
                  <a:cxn ang="0">
                    <a:pos x="27" y="311"/>
                  </a:cxn>
                  <a:cxn ang="0">
                    <a:pos x="1" y="343"/>
                  </a:cxn>
                  <a:cxn ang="0">
                    <a:pos x="24" y="389"/>
                  </a:cxn>
                  <a:cxn ang="0">
                    <a:pos x="728" y="534"/>
                  </a:cxn>
                  <a:cxn ang="0">
                    <a:pos x="1051" y="503"/>
                  </a:cxn>
                  <a:cxn ang="0">
                    <a:pos x="1987" y="69"/>
                  </a:cxn>
                  <a:cxn ang="0">
                    <a:pos x="1987" y="1"/>
                  </a:cxn>
                </a:cxnLst>
                <a:rect l="0" t="0" r="r" b="b"/>
                <a:pathLst>
                  <a:path w="2010" h="535" extrusionOk="0">
                    <a:moveTo>
                      <a:pt x="1918" y="1"/>
                    </a:moveTo>
                    <a:cubicBezTo>
                      <a:pt x="1644" y="183"/>
                      <a:pt x="1348" y="320"/>
                      <a:pt x="1028" y="389"/>
                    </a:cubicBezTo>
                    <a:cubicBezTo>
                      <a:pt x="922" y="404"/>
                      <a:pt x="813" y="411"/>
                      <a:pt x="703" y="411"/>
                    </a:cubicBezTo>
                    <a:cubicBezTo>
                      <a:pt x="483" y="411"/>
                      <a:pt x="260" y="381"/>
                      <a:pt x="47" y="320"/>
                    </a:cubicBezTo>
                    <a:cubicBezTo>
                      <a:pt x="40" y="313"/>
                      <a:pt x="33" y="311"/>
                      <a:pt x="27" y="311"/>
                    </a:cubicBezTo>
                    <a:cubicBezTo>
                      <a:pt x="12" y="311"/>
                      <a:pt x="1" y="327"/>
                      <a:pt x="1" y="343"/>
                    </a:cubicBezTo>
                    <a:cubicBezTo>
                      <a:pt x="1" y="366"/>
                      <a:pt x="1" y="389"/>
                      <a:pt x="24" y="389"/>
                    </a:cubicBezTo>
                    <a:cubicBezTo>
                      <a:pt x="244" y="483"/>
                      <a:pt x="487" y="534"/>
                      <a:pt x="728" y="534"/>
                    </a:cubicBezTo>
                    <a:cubicBezTo>
                      <a:pt x="837" y="534"/>
                      <a:pt x="945" y="524"/>
                      <a:pt x="1051" y="503"/>
                    </a:cubicBezTo>
                    <a:cubicBezTo>
                      <a:pt x="1393" y="457"/>
                      <a:pt x="1736" y="320"/>
                      <a:pt x="1987" y="69"/>
                    </a:cubicBezTo>
                    <a:cubicBezTo>
                      <a:pt x="2010" y="46"/>
                      <a:pt x="2010" y="23"/>
                      <a:pt x="19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8" name="Google Shape;2731;p34">
                <a:extLst>
                  <a:ext uri="{FF2B5EF4-FFF2-40B4-BE49-F238E27FC236}">
                    <a16:creationId xmlns:a16="http://schemas.microsoft.com/office/drawing/2014/main" id="{AC4663E9-5325-4017-B0F2-FF7E20068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0439" y="3218055"/>
                <a:ext cx="103057" cy="83241"/>
              </a:xfrm>
              <a:custGeom>
                <a:avLst/>
                <a:gdLst/>
                <a:ahLst/>
                <a:cxnLst>
                  <a:cxn ang="0">
                    <a:pos x="2262" y="1"/>
                  </a:cxn>
                  <a:cxn ang="0">
                    <a:pos x="1827" y="92"/>
                  </a:cxn>
                  <a:cxn ang="0">
                    <a:pos x="4018" y="4566"/>
                  </a:cxn>
                  <a:cxn ang="0">
                    <a:pos x="5945" y="5360"/>
                  </a:cxn>
                  <a:cxn ang="0">
                    <a:pos x="6392" y="4269"/>
                  </a:cxn>
                  <a:cxn ang="0">
                    <a:pos x="2262" y="1"/>
                  </a:cxn>
                </a:cxnLst>
                <a:rect l="0" t="0" r="r" b="b"/>
                <a:pathLst>
                  <a:path w="6636" h="5360" extrusionOk="0">
                    <a:moveTo>
                      <a:pt x="2262" y="1"/>
                    </a:moveTo>
                    <a:cubicBezTo>
                      <a:pt x="2113" y="1"/>
                      <a:pt x="1967" y="29"/>
                      <a:pt x="1827" y="92"/>
                    </a:cubicBezTo>
                    <a:cubicBezTo>
                      <a:pt x="1" y="914"/>
                      <a:pt x="3470" y="4155"/>
                      <a:pt x="4018" y="4566"/>
                    </a:cubicBezTo>
                    <a:cubicBezTo>
                      <a:pt x="4355" y="4808"/>
                      <a:pt x="5326" y="5360"/>
                      <a:pt x="5945" y="5360"/>
                    </a:cubicBezTo>
                    <a:cubicBezTo>
                      <a:pt x="6376" y="5360"/>
                      <a:pt x="6635" y="5093"/>
                      <a:pt x="6392" y="4269"/>
                    </a:cubicBezTo>
                    <a:cubicBezTo>
                      <a:pt x="6392" y="4269"/>
                      <a:pt x="4073" y="1"/>
                      <a:pt x="226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9" name="Google Shape;2732;p34">
                <a:extLst>
                  <a:ext uri="{FF2B5EF4-FFF2-40B4-BE49-F238E27FC236}">
                    <a16:creationId xmlns:a16="http://schemas.microsoft.com/office/drawing/2014/main" id="{43895A90-9F6E-490E-8BC7-334663F86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95" y="3206809"/>
                <a:ext cx="118245" cy="67276"/>
              </a:xfrm>
              <a:custGeom>
                <a:avLst/>
                <a:gdLst/>
                <a:ahLst/>
                <a:cxnLst>
                  <a:cxn ang="0">
                    <a:pos x="5301" y="1"/>
                  </a:cxn>
                  <a:cxn ang="0">
                    <a:pos x="584" y="3121"/>
                  </a:cxn>
                  <a:cxn ang="0">
                    <a:pos x="1149" y="4331"/>
                  </a:cxn>
                  <a:cxn ang="0">
                    <a:pos x="2775" y="4011"/>
                  </a:cxn>
                  <a:cxn ang="0">
                    <a:pos x="6039" y="245"/>
                  </a:cxn>
                  <a:cxn ang="0">
                    <a:pos x="5301" y="1"/>
                  </a:cxn>
                </a:cxnLst>
                <a:rect l="0" t="0" r="r" b="b"/>
                <a:pathLst>
                  <a:path w="7614" h="4332" extrusionOk="0">
                    <a:moveTo>
                      <a:pt x="5301" y="1"/>
                    </a:moveTo>
                    <a:cubicBezTo>
                      <a:pt x="3498" y="1"/>
                      <a:pt x="584" y="3121"/>
                      <a:pt x="584" y="3121"/>
                    </a:cubicBezTo>
                    <a:cubicBezTo>
                      <a:pt x="0" y="4069"/>
                      <a:pt x="478" y="4331"/>
                      <a:pt x="1149" y="4331"/>
                    </a:cubicBezTo>
                    <a:cubicBezTo>
                      <a:pt x="1738" y="4331"/>
                      <a:pt x="2476" y="4129"/>
                      <a:pt x="2775" y="4011"/>
                    </a:cubicBezTo>
                    <a:cubicBezTo>
                      <a:pt x="3414" y="3738"/>
                      <a:pt x="7614" y="1523"/>
                      <a:pt x="6039" y="245"/>
                    </a:cubicBezTo>
                    <a:cubicBezTo>
                      <a:pt x="5829" y="75"/>
                      <a:pt x="5578" y="1"/>
                      <a:pt x="5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0" name="Google Shape;2733;p34">
                <a:extLst>
                  <a:ext uri="{FF2B5EF4-FFF2-40B4-BE49-F238E27FC236}">
                    <a16:creationId xmlns:a16="http://schemas.microsoft.com/office/drawing/2014/main" id="{68F42EC5-3B35-4DB0-899B-B22A21542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5938" y="3276548"/>
                <a:ext cx="57430" cy="118416"/>
              </a:xfrm>
              <a:custGeom>
                <a:avLst/>
                <a:gdLst/>
                <a:ahLst/>
                <a:cxnLst>
                  <a:cxn ang="0">
                    <a:pos x="3584" y="1"/>
                  </a:cxn>
                  <a:cxn ang="0">
                    <a:pos x="3515" y="69"/>
                  </a:cxn>
                  <a:cxn ang="0">
                    <a:pos x="3492" y="1530"/>
                  </a:cxn>
                  <a:cxn ang="0">
                    <a:pos x="3378" y="2968"/>
                  </a:cxn>
                  <a:cxn ang="0">
                    <a:pos x="3127" y="4383"/>
                  </a:cxn>
                  <a:cxn ang="0">
                    <a:pos x="2990" y="4680"/>
                  </a:cxn>
                  <a:cxn ang="0">
                    <a:pos x="2831" y="4817"/>
                  </a:cxn>
                  <a:cxn ang="0">
                    <a:pos x="2765" y="4820"/>
                  </a:cxn>
                  <a:cxn ang="0">
                    <a:pos x="2191" y="4657"/>
                  </a:cxn>
                  <a:cxn ang="0">
                    <a:pos x="1530" y="4383"/>
                  </a:cxn>
                  <a:cxn ang="0">
                    <a:pos x="914" y="4225"/>
                  </a:cxn>
                  <a:cxn ang="0">
                    <a:pos x="731" y="4246"/>
                  </a:cxn>
                  <a:cxn ang="0">
                    <a:pos x="525" y="4338"/>
                  </a:cxn>
                  <a:cxn ang="0">
                    <a:pos x="434" y="4406"/>
                  </a:cxn>
                  <a:cxn ang="0">
                    <a:pos x="365" y="4475"/>
                  </a:cxn>
                  <a:cxn ang="0">
                    <a:pos x="137" y="4840"/>
                  </a:cxn>
                  <a:cxn ang="0">
                    <a:pos x="23" y="5205"/>
                  </a:cxn>
                  <a:cxn ang="0">
                    <a:pos x="0" y="5410"/>
                  </a:cxn>
                  <a:cxn ang="0">
                    <a:pos x="0" y="5593"/>
                  </a:cxn>
                  <a:cxn ang="0">
                    <a:pos x="69" y="5981"/>
                  </a:cxn>
                  <a:cxn ang="0">
                    <a:pos x="228" y="6346"/>
                  </a:cxn>
                  <a:cxn ang="0">
                    <a:pos x="731" y="6917"/>
                  </a:cxn>
                  <a:cxn ang="0">
                    <a:pos x="2032" y="7624"/>
                  </a:cxn>
                  <a:cxn ang="0">
                    <a:pos x="2123" y="7579"/>
                  </a:cxn>
                  <a:cxn ang="0">
                    <a:pos x="2077" y="7510"/>
                  </a:cxn>
                  <a:cxn ang="0">
                    <a:pos x="868" y="6757"/>
                  </a:cxn>
                  <a:cxn ang="0">
                    <a:pos x="434" y="6232"/>
                  </a:cxn>
                  <a:cxn ang="0">
                    <a:pos x="297" y="5912"/>
                  </a:cxn>
                  <a:cxn ang="0">
                    <a:pos x="251" y="5593"/>
                  </a:cxn>
                  <a:cxn ang="0">
                    <a:pos x="251" y="5433"/>
                  </a:cxn>
                  <a:cxn ang="0">
                    <a:pos x="297" y="5251"/>
                  </a:cxn>
                  <a:cxn ang="0">
                    <a:pos x="388" y="4931"/>
                  </a:cxn>
                  <a:cxn ang="0">
                    <a:pos x="799" y="4520"/>
                  </a:cxn>
                  <a:cxn ang="0">
                    <a:pos x="925" y="4506"/>
                  </a:cxn>
                  <a:cxn ang="0">
                    <a:pos x="1415" y="4634"/>
                  </a:cxn>
                  <a:cxn ang="0">
                    <a:pos x="2077" y="4931"/>
                  </a:cxn>
                  <a:cxn ang="0">
                    <a:pos x="2853" y="5114"/>
                  </a:cxn>
                  <a:cxn ang="0">
                    <a:pos x="3241" y="4817"/>
                  </a:cxn>
                  <a:cxn ang="0">
                    <a:pos x="3401" y="4452"/>
                  </a:cxn>
                  <a:cxn ang="0">
                    <a:pos x="3629" y="2991"/>
                  </a:cxn>
                  <a:cxn ang="0">
                    <a:pos x="3652" y="69"/>
                  </a:cxn>
                  <a:cxn ang="0">
                    <a:pos x="3584" y="1"/>
                  </a:cxn>
                </a:cxnLst>
                <a:rect l="0" t="0" r="r" b="b"/>
                <a:pathLst>
                  <a:path w="3698" h="7625" extrusionOk="0">
                    <a:moveTo>
                      <a:pt x="3584" y="1"/>
                    </a:moveTo>
                    <a:cubicBezTo>
                      <a:pt x="3538" y="1"/>
                      <a:pt x="3515" y="46"/>
                      <a:pt x="3515" y="69"/>
                    </a:cubicBezTo>
                    <a:cubicBezTo>
                      <a:pt x="3515" y="549"/>
                      <a:pt x="3515" y="1051"/>
                      <a:pt x="3492" y="1530"/>
                    </a:cubicBezTo>
                    <a:cubicBezTo>
                      <a:pt x="3470" y="2009"/>
                      <a:pt x="3447" y="2489"/>
                      <a:pt x="3378" y="2968"/>
                    </a:cubicBezTo>
                    <a:cubicBezTo>
                      <a:pt x="3333" y="3447"/>
                      <a:pt x="3287" y="3927"/>
                      <a:pt x="3127" y="4383"/>
                    </a:cubicBezTo>
                    <a:cubicBezTo>
                      <a:pt x="3104" y="4497"/>
                      <a:pt x="3059" y="4589"/>
                      <a:pt x="2990" y="4680"/>
                    </a:cubicBezTo>
                    <a:cubicBezTo>
                      <a:pt x="2945" y="4771"/>
                      <a:pt x="2876" y="4817"/>
                      <a:pt x="2831" y="4817"/>
                    </a:cubicBezTo>
                    <a:cubicBezTo>
                      <a:pt x="2809" y="4819"/>
                      <a:pt x="2787" y="4820"/>
                      <a:pt x="2765" y="4820"/>
                    </a:cubicBezTo>
                    <a:cubicBezTo>
                      <a:pt x="2577" y="4820"/>
                      <a:pt x="2375" y="4739"/>
                      <a:pt x="2191" y="4657"/>
                    </a:cubicBezTo>
                    <a:cubicBezTo>
                      <a:pt x="1963" y="4566"/>
                      <a:pt x="1758" y="4475"/>
                      <a:pt x="1530" y="4383"/>
                    </a:cubicBezTo>
                    <a:cubicBezTo>
                      <a:pt x="1332" y="4311"/>
                      <a:pt x="1134" y="4225"/>
                      <a:pt x="914" y="4225"/>
                    </a:cubicBezTo>
                    <a:cubicBezTo>
                      <a:pt x="855" y="4225"/>
                      <a:pt x="794" y="4232"/>
                      <a:pt x="731" y="4246"/>
                    </a:cubicBezTo>
                    <a:cubicBezTo>
                      <a:pt x="662" y="4269"/>
                      <a:pt x="594" y="4292"/>
                      <a:pt x="525" y="4338"/>
                    </a:cubicBezTo>
                    <a:lnTo>
                      <a:pt x="434" y="4406"/>
                    </a:lnTo>
                    <a:cubicBezTo>
                      <a:pt x="411" y="4429"/>
                      <a:pt x="388" y="4452"/>
                      <a:pt x="365" y="4475"/>
                    </a:cubicBezTo>
                    <a:cubicBezTo>
                      <a:pt x="251" y="4589"/>
                      <a:pt x="206" y="4703"/>
                      <a:pt x="137" y="4840"/>
                    </a:cubicBezTo>
                    <a:cubicBezTo>
                      <a:pt x="92" y="4954"/>
                      <a:pt x="46" y="5068"/>
                      <a:pt x="23" y="5205"/>
                    </a:cubicBezTo>
                    <a:lnTo>
                      <a:pt x="0" y="5410"/>
                    </a:lnTo>
                    <a:cubicBezTo>
                      <a:pt x="0" y="5456"/>
                      <a:pt x="0" y="5524"/>
                      <a:pt x="0" y="5593"/>
                    </a:cubicBezTo>
                    <a:cubicBezTo>
                      <a:pt x="0" y="5730"/>
                      <a:pt x="46" y="5867"/>
                      <a:pt x="69" y="5981"/>
                    </a:cubicBezTo>
                    <a:cubicBezTo>
                      <a:pt x="114" y="6118"/>
                      <a:pt x="160" y="6232"/>
                      <a:pt x="228" y="6346"/>
                    </a:cubicBezTo>
                    <a:cubicBezTo>
                      <a:pt x="365" y="6574"/>
                      <a:pt x="548" y="6757"/>
                      <a:pt x="731" y="6917"/>
                    </a:cubicBezTo>
                    <a:cubicBezTo>
                      <a:pt x="1119" y="7236"/>
                      <a:pt x="1575" y="7465"/>
                      <a:pt x="2032" y="7624"/>
                    </a:cubicBezTo>
                    <a:cubicBezTo>
                      <a:pt x="2077" y="7624"/>
                      <a:pt x="2100" y="7624"/>
                      <a:pt x="2123" y="7579"/>
                    </a:cubicBezTo>
                    <a:cubicBezTo>
                      <a:pt x="2123" y="7556"/>
                      <a:pt x="2100" y="7533"/>
                      <a:pt x="2077" y="7510"/>
                    </a:cubicBezTo>
                    <a:cubicBezTo>
                      <a:pt x="1644" y="7328"/>
                      <a:pt x="1210" y="7077"/>
                      <a:pt x="868" y="6757"/>
                    </a:cubicBezTo>
                    <a:cubicBezTo>
                      <a:pt x="708" y="6597"/>
                      <a:pt x="548" y="6437"/>
                      <a:pt x="434" y="6232"/>
                    </a:cubicBezTo>
                    <a:cubicBezTo>
                      <a:pt x="365" y="6141"/>
                      <a:pt x="343" y="6027"/>
                      <a:pt x="297" y="5912"/>
                    </a:cubicBezTo>
                    <a:cubicBezTo>
                      <a:pt x="274" y="5798"/>
                      <a:pt x="251" y="5707"/>
                      <a:pt x="251" y="5593"/>
                    </a:cubicBezTo>
                    <a:cubicBezTo>
                      <a:pt x="251" y="5524"/>
                      <a:pt x="251" y="5479"/>
                      <a:pt x="251" y="5433"/>
                    </a:cubicBezTo>
                    <a:lnTo>
                      <a:pt x="297" y="5251"/>
                    </a:lnTo>
                    <a:cubicBezTo>
                      <a:pt x="297" y="5136"/>
                      <a:pt x="343" y="5045"/>
                      <a:pt x="388" y="4931"/>
                    </a:cubicBezTo>
                    <a:cubicBezTo>
                      <a:pt x="480" y="4726"/>
                      <a:pt x="617" y="4566"/>
                      <a:pt x="799" y="4520"/>
                    </a:cubicBezTo>
                    <a:cubicBezTo>
                      <a:pt x="839" y="4510"/>
                      <a:pt x="881" y="4506"/>
                      <a:pt x="925" y="4506"/>
                    </a:cubicBezTo>
                    <a:cubicBezTo>
                      <a:pt x="1081" y="4506"/>
                      <a:pt x="1255" y="4563"/>
                      <a:pt x="1415" y="4634"/>
                    </a:cubicBezTo>
                    <a:cubicBezTo>
                      <a:pt x="1644" y="4726"/>
                      <a:pt x="1849" y="4840"/>
                      <a:pt x="2077" y="4931"/>
                    </a:cubicBezTo>
                    <a:cubicBezTo>
                      <a:pt x="2306" y="5022"/>
                      <a:pt x="2557" y="5114"/>
                      <a:pt x="2853" y="5114"/>
                    </a:cubicBezTo>
                    <a:cubicBezTo>
                      <a:pt x="3059" y="5091"/>
                      <a:pt x="3173" y="4931"/>
                      <a:pt x="3241" y="4817"/>
                    </a:cubicBezTo>
                    <a:cubicBezTo>
                      <a:pt x="3310" y="4703"/>
                      <a:pt x="3356" y="4589"/>
                      <a:pt x="3401" y="4452"/>
                    </a:cubicBezTo>
                    <a:cubicBezTo>
                      <a:pt x="3538" y="3972"/>
                      <a:pt x="3607" y="3493"/>
                      <a:pt x="3629" y="2991"/>
                    </a:cubicBezTo>
                    <a:cubicBezTo>
                      <a:pt x="3698" y="2009"/>
                      <a:pt x="3698" y="1028"/>
                      <a:pt x="3652" y="69"/>
                    </a:cubicBezTo>
                    <a:cubicBezTo>
                      <a:pt x="3629" y="24"/>
                      <a:pt x="3607" y="1"/>
                      <a:pt x="35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1" name="Google Shape;2734;p34">
                <a:extLst>
                  <a:ext uri="{FF2B5EF4-FFF2-40B4-BE49-F238E27FC236}">
                    <a16:creationId xmlns:a16="http://schemas.microsoft.com/office/drawing/2014/main" id="{D50F109B-A5C4-4F90-87C6-2F6CE8BC2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982" y="3301120"/>
                <a:ext cx="131166" cy="138838"/>
              </a:xfrm>
              <a:custGeom>
                <a:avLst/>
                <a:gdLst/>
                <a:ahLst/>
                <a:cxnLst>
                  <a:cxn ang="0">
                    <a:pos x="3709" y="1"/>
                  </a:cxn>
                  <a:cxn ang="0">
                    <a:pos x="3127" y="39"/>
                  </a:cxn>
                  <a:cxn ang="0">
                    <a:pos x="1301" y="724"/>
                  </a:cxn>
                  <a:cxn ang="0">
                    <a:pos x="1005" y="3714"/>
                  </a:cxn>
                  <a:cxn ang="0">
                    <a:pos x="1621" y="3440"/>
                  </a:cxn>
                  <a:cxn ang="0">
                    <a:pos x="2100" y="3258"/>
                  </a:cxn>
                  <a:cxn ang="0">
                    <a:pos x="2625" y="3121"/>
                  </a:cxn>
                  <a:cxn ang="0">
                    <a:pos x="3105" y="3075"/>
                  </a:cxn>
                  <a:cxn ang="0">
                    <a:pos x="3219" y="3052"/>
                  </a:cxn>
                  <a:cxn ang="0">
                    <a:pos x="3802" y="3007"/>
                  </a:cxn>
                  <a:cxn ang="0">
                    <a:pos x="5570" y="3440"/>
                  </a:cxn>
                  <a:cxn ang="0">
                    <a:pos x="5730" y="3509"/>
                  </a:cxn>
                  <a:cxn ang="0">
                    <a:pos x="6643" y="3988"/>
                  </a:cxn>
                  <a:cxn ang="0">
                    <a:pos x="7464" y="4650"/>
                  </a:cxn>
                  <a:cxn ang="0">
                    <a:pos x="7487" y="4833"/>
                  </a:cxn>
                  <a:cxn ang="0">
                    <a:pos x="7382" y="4887"/>
                  </a:cxn>
                  <a:cxn ang="0">
                    <a:pos x="7282" y="4855"/>
                  </a:cxn>
                  <a:cxn ang="0">
                    <a:pos x="6665" y="4467"/>
                  </a:cxn>
                  <a:cxn ang="0">
                    <a:pos x="6665" y="4467"/>
                  </a:cxn>
                  <a:cxn ang="0">
                    <a:pos x="7053" y="5472"/>
                  </a:cxn>
                  <a:cxn ang="0">
                    <a:pos x="3995" y="8827"/>
                  </a:cxn>
                  <a:cxn ang="0">
                    <a:pos x="3448" y="8864"/>
                  </a:cxn>
                  <a:cxn ang="0">
                    <a:pos x="206" y="6499"/>
                  </a:cxn>
                  <a:cxn ang="0">
                    <a:pos x="0" y="6887"/>
                  </a:cxn>
                  <a:cxn ang="0">
                    <a:pos x="3698" y="8940"/>
                  </a:cxn>
                  <a:cxn ang="0">
                    <a:pos x="4314" y="8896"/>
                  </a:cxn>
                  <a:cxn ang="0">
                    <a:pos x="8126" y="3874"/>
                  </a:cxn>
                  <a:cxn ang="0">
                    <a:pos x="3709" y="1"/>
                  </a:cxn>
                </a:cxnLst>
                <a:rect l="0" t="0" r="r" b="b"/>
                <a:pathLst>
                  <a:path w="8446" h="8940" extrusionOk="0">
                    <a:moveTo>
                      <a:pt x="3709" y="1"/>
                    </a:moveTo>
                    <a:cubicBezTo>
                      <a:pt x="3517" y="1"/>
                      <a:pt x="3323" y="14"/>
                      <a:pt x="3127" y="39"/>
                    </a:cubicBezTo>
                    <a:cubicBezTo>
                      <a:pt x="2443" y="131"/>
                      <a:pt x="1826" y="382"/>
                      <a:pt x="1301" y="724"/>
                    </a:cubicBezTo>
                    <a:cubicBezTo>
                      <a:pt x="1279" y="1546"/>
                      <a:pt x="1210" y="2596"/>
                      <a:pt x="1005" y="3714"/>
                    </a:cubicBezTo>
                    <a:cubicBezTo>
                      <a:pt x="1210" y="3600"/>
                      <a:pt x="1393" y="3509"/>
                      <a:pt x="1621" y="3440"/>
                    </a:cubicBezTo>
                    <a:cubicBezTo>
                      <a:pt x="1781" y="3372"/>
                      <a:pt x="1941" y="3281"/>
                      <a:pt x="2100" y="3258"/>
                    </a:cubicBezTo>
                    <a:lnTo>
                      <a:pt x="2625" y="3121"/>
                    </a:lnTo>
                    <a:cubicBezTo>
                      <a:pt x="2785" y="3098"/>
                      <a:pt x="2945" y="3075"/>
                      <a:pt x="3105" y="3075"/>
                    </a:cubicBezTo>
                    <a:cubicBezTo>
                      <a:pt x="3150" y="3052"/>
                      <a:pt x="3173" y="3052"/>
                      <a:pt x="3219" y="3052"/>
                    </a:cubicBezTo>
                    <a:cubicBezTo>
                      <a:pt x="3416" y="3021"/>
                      <a:pt x="3611" y="3007"/>
                      <a:pt x="3802" y="3007"/>
                    </a:cubicBezTo>
                    <a:cubicBezTo>
                      <a:pt x="4451" y="3007"/>
                      <a:pt x="5058" y="3176"/>
                      <a:pt x="5570" y="3440"/>
                    </a:cubicBezTo>
                    <a:cubicBezTo>
                      <a:pt x="5615" y="3463"/>
                      <a:pt x="5661" y="3486"/>
                      <a:pt x="5730" y="3509"/>
                    </a:cubicBezTo>
                    <a:cubicBezTo>
                      <a:pt x="6049" y="3646"/>
                      <a:pt x="6346" y="3806"/>
                      <a:pt x="6643" y="3988"/>
                    </a:cubicBezTo>
                    <a:cubicBezTo>
                      <a:pt x="6939" y="4194"/>
                      <a:pt x="7213" y="4399"/>
                      <a:pt x="7464" y="4650"/>
                    </a:cubicBezTo>
                    <a:cubicBezTo>
                      <a:pt x="7533" y="4696"/>
                      <a:pt x="7533" y="4764"/>
                      <a:pt x="7487" y="4833"/>
                    </a:cubicBezTo>
                    <a:cubicBezTo>
                      <a:pt x="7462" y="4870"/>
                      <a:pt x="7423" y="4887"/>
                      <a:pt x="7382" y="4887"/>
                    </a:cubicBezTo>
                    <a:cubicBezTo>
                      <a:pt x="7348" y="4887"/>
                      <a:pt x="7312" y="4876"/>
                      <a:pt x="7282" y="4855"/>
                    </a:cubicBezTo>
                    <a:cubicBezTo>
                      <a:pt x="7099" y="4719"/>
                      <a:pt x="6871" y="4582"/>
                      <a:pt x="6665" y="4467"/>
                    </a:cubicBezTo>
                    <a:cubicBezTo>
                      <a:pt x="6871" y="4764"/>
                      <a:pt x="6985" y="5107"/>
                      <a:pt x="7053" y="5472"/>
                    </a:cubicBezTo>
                    <a:cubicBezTo>
                      <a:pt x="7259" y="7070"/>
                      <a:pt x="5889" y="8576"/>
                      <a:pt x="3995" y="8827"/>
                    </a:cubicBezTo>
                    <a:cubicBezTo>
                      <a:pt x="3811" y="8852"/>
                      <a:pt x="3628" y="8864"/>
                      <a:pt x="3448" y="8864"/>
                    </a:cubicBezTo>
                    <a:cubicBezTo>
                      <a:pt x="1824" y="8864"/>
                      <a:pt x="432" y="7876"/>
                      <a:pt x="206" y="6499"/>
                    </a:cubicBezTo>
                    <a:cubicBezTo>
                      <a:pt x="137" y="6636"/>
                      <a:pt x="69" y="6750"/>
                      <a:pt x="0" y="6887"/>
                    </a:cubicBezTo>
                    <a:cubicBezTo>
                      <a:pt x="806" y="8135"/>
                      <a:pt x="2179" y="8940"/>
                      <a:pt x="3698" y="8940"/>
                    </a:cubicBezTo>
                    <a:cubicBezTo>
                      <a:pt x="3901" y="8940"/>
                      <a:pt x="4107" y="8925"/>
                      <a:pt x="4314" y="8896"/>
                    </a:cubicBezTo>
                    <a:cubicBezTo>
                      <a:pt x="6757" y="8576"/>
                      <a:pt x="8446" y="6316"/>
                      <a:pt x="8126" y="3874"/>
                    </a:cubicBezTo>
                    <a:cubicBezTo>
                      <a:pt x="7811" y="1629"/>
                      <a:pt x="5896" y="1"/>
                      <a:pt x="37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2" name="Google Shape;2735;p34">
                <a:extLst>
                  <a:ext uri="{FF2B5EF4-FFF2-40B4-BE49-F238E27FC236}">
                    <a16:creationId xmlns:a16="http://schemas.microsoft.com/office/drawing/2014/main" id="{AEF1F1C8-6090-49D6-85E4-735E94F5A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3" name="Google Shape;2736;p34">
                <a:extLst>
                  <a:ext uri="{FF2B5EF4-FFF2-40B4-BE49-F238E27FC236}">
                    <a16:creationId xmlns:a16="http://schemas.microsoft.com/office/drawing/2014/main" id="{A75D13AA-358A-46B5-9D7A-1BB3D50DE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4" name="Google Shape;2737;p34">
                <a:extLst>
                  <a:ext uri="{FF2B5EF4-FFF2-40B4-BE49-F238E27FC236}">
                    <a16:creationId xmlns:a16="http://schemas.microsoft.com/office/drawing/2014/main" id="{A163B198-FBB6-4AF7-BA3B-6A79B1565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5" name="Google Shape;2738;p34">
                <a:extLst>
                  <a:ext uri="{FF2B5EF4-FFF2-40B4-BE49-F238E27FC236}">
                    <a16:creationId xmlns:a16="http://schemas.microsoft.com/office/drawing/2014/main" id="{C568905D-5A72-40D2-B06E-D25B8FB52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6" name="Google Shape;2739;p34">
                <a:extLst>
                  <a:ext uri="{FF2B5EF4-FFF2-40B4-BE49-F238E27FC236}">
                    <a16:creationId xmlns:a16="http://schemas.microsoft.com/office/drawing/2014/main" id="{84F54A03-D88B-4E9D-AC1D-23ED7BE90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7" name="Google Shape;2740;p34">
                <a:extLst>
                  <a:ext uri="{FF2B5EF4-FFF2-40B4-BE49-F238E27FC236}">
                    <a16:creationId xmlns:a16="http://schemas.microsoft.com/office/drawing/2014/main" id="{B09625BC-484F-4285-83B1-6FFF5D35D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" name="Google Shape;2741;p34">
                <a:extLst>
                  <a:ext uri="{FF2B5EF4-FFF2-40B4-BE49-F238E27FC236}">
                    <a16:creationId xmlns:a16="http://schemas.microsoft.com/office/drawing/2014/main" id="{E1E8ECCC-CDC1-4321-BC82-DB7692513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479" y="3354550"/>
                <a:ext cx="30501" cy="2248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96" y="1027"/>
                  </a:cxn>
                  <a:cxn ang="0">
                    <a:pos x="1713" y="1415"/>
                  </a:cxn>
                  <a:cxn ang="0">
                    <a:pos x="1813" y="1447"/>
                  </a:cxn>
                  <a:cxn ang="0">
                    <a:pos x="1918" y="1393"/>
                  </a:cxn>
                  <a:cxn ang="0">
                    <a:pos x="1895" y="1210"/>
                  </a:cxn>
                  <a:cxn ang="0">
                    <a:pos x="1074" y="548"/>
                  </a:cxn>
                  <a:cxn ang="0">
                    <a:pos x="161" y="69"/>
                  </a:cxn>
                  <a:cxn ang="0">
                    <a:pos x="1" y="0"/>
                  </a:cxn>
                </a:cxnLst>
                <a:rect l="0" t="0" r="r" b="b"/>
                <a:pathLst>
                  <a:path w="1964" h="1448" extrusionOk="0">
                    <a:moveTo>
                      <a:pt x="1" y="0"/>
                    </a:moveTo>
                    <a:cubicBezTo>
                      <a:pt x="457" y="251"/>
                      <a:pt x="845" y="617"/>
                      <a:pt x="1096" y="1027"/>
                    </a:cubicBezTo>
                    <a:cubicBezTo>
                      <a:pt x="1302" y="1142"/>
                      <a:pt x="1530" y="1279"/>
                      <a:pt x="1713" y="1415"/>
                    </a:cubicBezTo>
                    <a:cubicBezTo>
                      <a:pt x="1743" y="1436"/>
                      <a:pt x="1779" y="1447"/>
                      <a:pt x="1813" y="1447"/>
                    </a:cubicBezTo>
                    <a:cubicBezTo>
                      <a:pt x="1854" y="1447"/>
                      <a:pt x="1893" y="1430"/>
                      <a:pt x="1918" y="1393"/>
                    </a:cubicBezTo>
                    <a:cubicBezTo>
                      <a:pt x="1964" y="1324"/>
                      <a:pt x="1964" y="1256"/>
                      <a:pt x="1895" y="1210"/>
                    </a:cubicBezTo>
                    <a:cubicBezTo>
                      <a:pt x="1644" y="959"/>
                      <a:pt x="1370" y="754"/>
                      <a:pt x="1074" y="548"/>
                    </a:cubicBezTo>
                    <a:cubicBezTo>
                      <a:pt x="777" y="366"/>
                      <a:pt x="480" y="206"/>
                      <a:pt x="161" y="69"/>
                    </a:cubicBezTo>
                    <a:cubicBezTo>
                      <a:pt x="92" y="46"/>
                      <a:pt x="46" y="23"/>
                      <a:pt x="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9" name="Google Shape;2742;p34">
                <a:extLst>
                  <a:ext uri="{FF2B5EF4-FFF2-40B4-BE49-F238E27FC236}">
                    <a16:creationId xmlns:a16="http://schemas.microsoft.com/office/drawing/2014/main" id="{F917FB42-9972-44BC-B214-4BCC2F2A0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877" y="3348881"/>
                <a:ext cx="33327" cy="14893"/>
              </a:xfrm>
              <a:custGeom>
                <a:avLst/>
                <a:gdLst/>
                <a:ahLst/>
                <a:cxnLst>
                  <a:cxn ang="0">
                    <a:pos x="2146" y="0"/>
                  </a:cxn>
                  <a:cxn ang="0">
                    <a:pos x="1666" y="46"/>
                  </a:cxn>
                  <a:cxn ang="0">
                    <a:pos x="1141" y="183"/>
                  </a:cxn>
                  <a:cxn ang="0">
                    <a:pos x="662" y="365"/>
                  </a:cxn>
                  <a:cxn ang="0">
                    <a:pos x="46" y="639"/>
                  </a:cxn>
                  <a:cxn ang="0">
                    <a:pos x="0" y="959"/>
                  </a:cxn>
                  <a:cxn ang="0">
                    <a:pos x="183" y="936"/>
                  </a:cxn>
                  <a:cxn ang="0">
                    <a:pos x="2146" y="0"/>
                  </a:cxn>
                </a:cxnLst>
                <a:rect l="0" t="0" r="r" b="b"/>
                <a:pathLst>
                  <a:path w="2146" h="959" extrusionOk="0">
                    <a:moveTo>
                      <a:pt x="2146" y="0"/>
                    </a:moveTo>
                    <a:cubicBezTo>
                      <a:pt x="1986" y="0"/>
                      <a:pt x="1826" y="23"/>
                      <a:pt x="1666" y="46"/>
                    </a:cubicBezTo>
                    <a:lnTo>
                      <a:pt x="1141" y="183"/>
                    </a:lnTo>
                    <a:cubicBezTo>
                      <a:pt x="982" y="206"/>
                      <a:pt x="822" y="297"/>
                      <a:pt x="662" y="365"/>
                    </a:cubicBezTo>
                    <a:cubicBezTo>
                      <a:pt x="434" y="434"/>
                      <a:pt x="251" y="525"/>
                      <a:pt x="46" y="639"/>
                    </a:cubicBezTo>
                    <a:cubicBezTo>
                      <a:pt x="46" y="753"/>
                      <a:pt x="23" y="845"/>
                      <a:pt x="0" y="959"/>
                    </a:cubicBezTo>
                    <a:cubicBezTo>
                      <a:pt x="46" y="959"/>
                      <a:pt x="114" y="936"/>
                      <a:pt x="183" y="936"/>
                    </a:cubicBezTo>
                    <a:cubicBezTo>
                      <a:pt x="708" y="457"/>
                      <a:pt x="1370" y="114"/>
                      <a:pt x="21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0" name="Google Shape;2743;p34">
                <a:extLst>
                  <a:ext uri="{FF2B5EF4-FFF2-40B4-BE49-F238E27FC236}">
                    <a16:creationId xmlns:a16="http://schemas.microsoft.com/office/drawing/2014/main" id="{47D4BEB6-E90E-4D85-AEAE-927432FC9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8704" y="3348368"/>
                <a:ext cx="85803" cy="22146"/>
              </a:xfrm>
              <a:custGeom>
                <a:avLst/>
                <a:gdLst/>
                <a:ahLst/>
                <a:cxnLst>
                  <a:cxn ang="0">
                    <a:pos x="2369" y="1"/>
                  </a:cxn>
                  <a:cxn ang="0">
                    <a:pos x="1964" y="33"/>
                  </a:cxn>
                  <a:cxn ang="0">
                    <a:pos x="1" y="969"/>
                  </a:cxn>
                  <a:cxn ang="0">
                    <a:pos x="115" y="946"/>
                  </a:cxn>
                  <a:cxn ang="0">
                    <a:pos x="594" y="741"/>
                  </a:cxn>
                  <a:cxn ang="0">
                    <a:pos x="2323" y="418"/>
                  </a:cxn>
                  <a:cxn ang="0">
                    <a:pos x="2511" y="421"/>
                  </a:cxn>
                  <a:cxn ang="0">
                    <a:pos x="4429" y="855"/>
                  </a:cxn>
                  <a:cxn ang="0">
                    <a:pos x="5524" y="1425"/>
                  </a:cxn>
                  <a:cxn ang="0">
                    <a:pos x="4429" y="398"/>
                  </a:cxn>
                  <a:cxn ang="0">
                    <a:pos x="2534" y="10"/>
                  </a:cxn>
                  <a:cxn ang="0">
                    <a:pos x="2369" y="1"/>
                  </a:cxn>
                </a:cxnLst>
                <a:rect l="0" t="0" r="r" b="b"/>
                <a:pathLst>
                  <a:path w="5525" h="1426" extrusionOk="0">
                    <a:moveTo>
                      <a:pt x="2369" y="1"/>
                    </a:moveTo>
                    <a:cubicBezTo>
                      <a:pt x="2233" y="1"/>
                      <a:pt x="2093" y="17"/>
                      <a:pt x="1964" y="33"/>
                    </a:cubicBezTo>
                    <a:cubicBezTo>
                      <a:pt x="1188" y="147"/>
                      <a:pt x="526" y="490"/>
                      <a:pt x="1" y="969"/>
                    </a:cubicBezTo>
                    <a:cubicBezTo>
                      <a:pt x="46" y="946"/>
                      <a:pt x="92" y="946"/>
                      <a:pt x="115" y="946"/>
                    </a:cubicBezTo>
                    <a:cubicBezTo>
                      <a:pt x="275" y="855"/>
                      <a:pt x="434" y="786"/>
                      <a:pt x="594" y="741"/>
                    </a:cubicBezTo>
                    <a:cubicBezTo>
                      <a:pt x="1150" y="514"/>
                      <a:pt x="1743" y="418"/>
                      <a:pt x="2323" y="418"/>
                    </a:cubicBezTo>
                    <a:cubicBezTo>
                      <a:pt x="2386" y="418"/>
                      <a:pt x="2449" y="419"/>
                      <a:pt x="2511" y="421"/>
                    </a:cubicBezTo>
                    <a:cubicBezTo>
                      <a:pt x="3173" y="444"/>
                      <a:pt x="3812" y="604"/>
                      <a:pt x="4429" y="855"/>
                    </a:cubicBezTo>
                    <a:cubicBezTo>
                      <a:pt x="4794" y="1015"/>
                      <a:pt x="5182" y="1197"/>
                      <a:pt x="5524" y="1425"/>
                    </a:cubicBezTo>
                    <a:cubicBezTo>
                      <a:pt x="5273" y="1015"/>
                      <a:pt x="4885" y="649"/>
                      <a:pt x="4429" y="398"/>
                    </a:cubicBezTo>
                    <a:cubicBezTo>
                      <a:pt x="3835" y="170"/>
                      <a:pt x="3173" y="33"/>
                      <a:pt x="2534" y="10"/>
                    </a:cubicBezTo>
                    <a:cubicBezTo>
                      <a:pt x="2481" y="4"/>
                      <a:pt x="2425" y="1"/>
                      <a:pt x="23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1" name="Google Shape;2744;p34">
                <a:extLst>
                  <a:ext uri="{FF2B5EF4-FFF2-40B4-BE49-F238E27FC236}">
                    <a16:creationId xmlns:a16="http://schemas.microsoft.com/office/drawing/2014/main" id="{4B56BC28-E919-4172-B0EF-991511B21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162" y="3365190"/>
                <a:ext cx="1429" cy="107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3" y="46"/>
                  </a:cxn>
                  <a:cxn ang="0">
                    <a:pos x="0" y="69"/>
                  </a:cxn>
                  <a:cxn ang="0">
                    <a:pos x="92" y="0"/>
                  </a:cxn>
                </a:cxnLst>
                <a:rect l="0" t="0" r="r" b="b"/>
                <a:pathLst>
                  <a:path w="92" h="69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23" y="46"/>
                      <a:pt x="0" y="69"/>
                      <a:pt x="0" y="69"/>
                    </a:cubicBezTo>
                    <a:cubicBezTo>
                      <a:pt x="46" y="46"/>
                      <a:pt x="69" y="23"/>
                      <a:pt x="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2" name="Google Shape;2745;p34">
                <a:extLst>
                  <a:ext uri="{FF2B5EF4-FFF2-40B4-BE49-F238E27FC236}">
                    <a16:creationId xmlns:a16="http://schemas.microsoft.com/office/drawing/2014/main" id="{83DD4F8A-5AC8-407D-B2E9-A59B22C27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4805" y="3362704"/>
                <a:ext cx="53547" cy="26417"/>
              </a:xfrm>
              <a:custGeom>
                <a:avLst/>
                <a:gdLst/>
                <a:ahLst/>
                <a:cxnLst>
                  <a:cxn ang="0">
                    <a:pos x="868" y="0"/>
                  </a:cxn>
                  <a:cxn ang="0">
                    <a:pos x="366" y="23"/>
                  </a:cxn>
                  <a:cxn ang="0">
                    <a:pos x="115" y="160"/>
                  </a:cxn>
                  <a:cxn ang="0">
                    <a:pos x="23" y="229"/>
                  </a:cxn>
                  <a:cxn ang="0">
                    <a:pos x="1" y="343"/>
                  </a:cxn>
                  <a:cxn ang="0">
                    <a:pos x="274" y="297"/>
                  </a:cxn>
                  <a:cxn ang="0">
                    <a:pos x="586" y="279"/>
                  </a:cxn>
                  <a:cxn ang="0">
                    <a:pos x="1393" y="388"/>
                  </a:cxn>
                  <a:cxn ang="0">
                    <a:pos x="2420" y="890"/>
                  </a:cxn>
                  <a:cxn ang="0">
                    <a:pos x="3287" y="1667"/>
                  </a:cxn>
                  <a:cxn ang="0">
                    <a:pos x="3344" y="1701"/>
                  </a:cxn>
                  <a:cxn ang="0">
                    <a:pos x="3402" y="1667"/>
                  </a:cxn>
                  <a:cxn ang="0">
                    <a:pos x="3424" y="1575"/>
                  </a:cxn>
                  <a:cxn ang="0">
                    <a:pos x="2603" y="639"/>
                  </a:cxn>
                  <a:cxn ang="0">
                    <a:pos x="1484" y="92"/>
                  </a:cxn>
                  <a:cxn ang="0">
                    <a:pos x="868" y="0"/>
                  </a:cxn>
                </a:cxnLst>
                <a:rect l="0" t="0" r="r" b="b"/>
                <a:pathLst>
                  <a:path w="3448" h="1701" extrusionOk="0">
                    <a:moveTo>
                      <a:pt x="868" y="0"/>
                    </a:moveTo>
                    <a:cubicBezTo>
                      <a:pt x="708" y="0"/>
                      <a:pt x="548" y="0"/>
                      <a:pt x="366" y="23"/>
                    </a:cubicBezTo>
                    <a:cubicBezTo>
                      <a:pt x="297" y="69"/>
                      <a:pt x="206" y="114"/>
                      <a:pt x="115" y="160"/>
                    </a:cubicBezTo>
                    <a:cubicBezTo>
                      <a:pt x="92" y="183"/>
                      <a:pt x="69" y="206"/>
                      <a:pt x="23" y="229"/>
                    </a:cubicBezTo>
                    <a:cubicBezTo>
                      <a:pt x="23" y="274"/>
                      <a:pt x="23" y="297"/>
                      <a:pt x="1" y="343"/>
                    </a:cubicBezTo>
                    <a:cubicBezTo>
                      <a:pt x="92" y="320"/>
                      <a:pt x="183" y="297"/>
                      <a:pt x="274" y="297"/>
                    </a:cubicBezTo>
                    <a:cubicBezTo>
                      <a:pt x="378" y="285"/>
                      <a:pt x="482" y="279"/>
                      <a:pt x="586" y="279"/>
                    </a:cubicBezTo>
                    <a:cubicBezTo>
                      <a:pt x="867" y="279"/>
                      <a:pt x="1142" y="321"/>
                      <a:pt x="1393" y="388"/>
                    </a:cubicBezTo>
                    <a:cubicBezTo>
                      <a:pt x="1758" y="502"/>
                      <a:pt x="2101" y="685"/>
                      <a:pt x="2420" y="890"/>
                    </a:cubicBezTo>
                    <a:cubicBezTo>
                      <a:pt x="2717" y="1119"/>
                      <a:pt x="3014" y="1393"/>
                      <a:pt x="3287" y="1667"/>
                    </a:cubicBezTo>
                    <a:cubicBezTo>
                      <a:pt x="3299" y="1689"/>
                      <a:pt x="3322" y="1701"/>
                      <a:pt x="3344" y="1701"/>
                    </a:cubicBezTo>
                    <a:cubicBezTo>
                      <a:pt x="3367" y="1701"/>
                      <a:pt x="3390" y="1689"/>
                      <a:pt x="3402" y="1667"/>
                    </a:cubicBezTo>
                    <a:cubicBezTo>
                      <a:pt x="3447" y="1644"/>
                      <a:pt x="3447" y="1598"/>
                      <a:pt x="3424" y="1575"/>
                    </a:cubicBezTo>
                    <a:cubicBezTo>
                      <a:pt x="3219" y="1210"/>
                      <a:pt x="2945" y="890"/>
                      <a:pt x="2603" y="639"/>
                    </a:cubicBezTo>
                    <a:cubicBezTo>
                      <a:pt x="2283" y="388"/>
                      <a:pt x="1895" y="206"/>
                      <a:pt x="1484" y="92"/>
                    </a:cubicBezTo>
                    <a:cubicBezTo>
                      <a:pt x="1279" y="46"/>
                      <a:pt x="1073" y="23"/>
                      <a:pt x="8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3" name="Google Shape;2746;p34">
                <a:extLst>
                  <a:ext uri="{FF2B5EF4-FFF2-40B4-BE49-F238E27FC236}">
                    <a16:creationId xmlns:a16="http://schemas.microsoft.com/office/drawing/2014/main" id="{5F7B3394-D66B-4037-9CCE-14F5C539D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4091" y="3366246"/>
                <a:ext cx="1087" cy="1786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69" y="1"/>
                  </a:cxn>
                  <a:cxn ang="0">
                    <a:pos x="1" y="115"/>
                  </a:cxn>
                  <a:cxn ang="0">
                    <a:pos x="47" y="115"/>
                  </a:cxn>
                  <a:cxn ang="0">
                    <a:pos x="69" y="1"/>
                  </a:cxn>
                </a:cxnLst>
                <a:rect l="0" t="0" r="r" b="b"/>
                <a:pathLst>
                  <a:path w="70" h="115" extrusionOk="0">
                    <a:moveTo>
                      <a:pt x="69" y="1"/>
                    </a:moveTo>
                    <a:lnTo>
                      <a:pt x="69" y="1"/>
                    </a:lnTo>
                    <a:cubicBezTo>
                      <a:pt x="47" y="46"/>
                      <a:pt x="24" y="92"/>
                      <a:pt x="1" y="115"/>
                    </a:cubicBezTo>
                    <a:lnTo>
                      <a:pt x="47" y="115"/>
                    </a:lnTo>
                    <a:cubicBezTo>
                      <a:pt x="69" y="69"/>
                      <a:pt x="69" y="46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4" name="Google Shape;2747;p34">
                <a:extLst>
                  <a:ext uri="{FF2B5EF4-FFF2-40B4-BE49-F238E27FC236}">
                    <a16:creationId xmlns:a16="http://schemas.microsoft.com/office/drawing/2014/main" id="{EBFB2834-A923-4064-B46C-3D86004F6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520" y="3363403"/>
                <a:ext cx="3199" cy="2500"/>
              </a:xfrm>
              <a:custGeom>
                <a:avLst/>
                <a:gdLst/>
                <a:ahLst/>
                <a:cxnLst>
                  <a:cxn ang="0">
                    <a:pos x="206" y="1"/>
                  </a:cxn>
                  <a:cxn ang="0">
                    <a:pos x="23" y="24"/>
                  </a:cxn>
                  <a:cxn ang="0">
                    <a:pos x="0" y="161"/>
                  </a:cxn>
                  <a:cxn ang="0">
                    <a:pos x="69" y="115"/>
                  </a:cxn>
                  <a:cxn ang="0">
                    <a:pos x="206" y="1"/>
                  </a:cxn>
                </a:cxnLst>
                <a:rect l="0" t="0" r="r" b="b"/>
                <a:pathLst>
                  <a:path w="206" h="161" extrusionOk="0">
                    <a:moveTo>
                      <a:pt x="206" y="1"/>
                    </a:moveTo>
                    <a:cubicBezTo>
                      <a:pt x="137" y="1"/>
                      <a:pt x="69" y="24"/>
                      <a:pt x="23" y="24"/>
                    </a:cubicBezTo>
                    <a:cubicBezTo>
                      <a:pt x="0" y="69"/>
                      <a:pt x="0" y="115"/>
                      <a:pt x="0" y="161"/>
                    </a:cubicBezTo>
                    <a:cubicBezTo>
                      <a:pt x="23" y="138"/>
                      <a:pt x="46" y="115"/>
                      <a:pt x="69" y="115"/>
                    </a:cubicBezTo>
                    <a:cubicBezTo>
                      <a:pt x="114" y="69"/>
                      <a:pt x="160" y="24"/>
                      <a:pt x="20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5" name="Google Shape;2748;p34">
                <a:extLst>
                  <a:ext uri="{FF2B5EF4-FFF2-40B4-BE49-F238E27FC236}">
                    <a16:creationId xmlns:a16="http://schemas.microsoft.com/office/drawing/2014/main" id="{EDD4E58B-8A97-4075-AA7C-3E7211AC5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6576" y="3363062"/>
                <a:ext cx="3914" cy="2143"/>
              </a:xfrm>
              <a:custGeom>
                <a:avLst/>
                <a:gdLst/>
                <a:ahLst/>
                <a:cxnLst>
                  <a:cxn ang="0">
                    <a:pos x="252" y="0"/>
                  </a:cxn>
                  <a:cxn ang="0">
                    <a:pos x="138" y="23"/>
                  </a:cxn>
                  <a:cxn ang="0">
                    <a:pos x="1" y="137"/>
                  </a:cxn>
                  <a:cxn ang="0">
                    <a:pos x="252" y="0"/>
                  </a:cxn>
                </a:cxnLst>
                <a:rect l="0" t="0" r="r" b="b"/>
                <a:pathLst>
                  <a:path w="252" h="138" extrusionOk="0">
                    <a:moveTo>
                      <a:pt x="252" y="0"/>
                    </a:moveTo>
                    <a:cubicBezTo>
                      <a:pt x="229" y="0"/>
                      <a:pt x="183" y="0"/>
                      <a:pt x="138" y="23"/>
                    </a:cubicBezTo>
                    <a:cubicBezTo>
                      <a:pt x="92" y="46"/>
                      <a:pt x="46" y="91"/>
                      <a:pt x="1" y="137"/>
                    </a:cubicBezTo>
                    <a:cubicBezTo>
                      <a:pt x="92" y="91"/>
                      <a:pt x="183" y="46"/>
                      <a:pt x="2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6" name="Google Shape;2749;p34">
                <a:extLst>
                  <a:ext uri="{FF2B5EF4-FFF2-40B4-BE49-F238E27FC236}">
                    <a16:creationId xmlns:a16="http://schemas.microsoft.com/office/drawing/2014/main" id="{52E11477-D241-49CB-9DE3-C4B715CBC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791" y="3414100"/>
                <a:ext cx="61701" cy="37272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366" y="321"/>
                  </a:cxn>
                  <a:cxn ang="0">
                    <a:pos x="92" y="982"/>
                  </a:cxn>
                  <a:cxn ang="0">
                    <a:pos x="1944" y="2400"/>
                  </a:cxn>
                  <a:cxn ang="0">
                    <a:pos x="2283" y="2375"/>
                  </a:cxn>
                  <a:cxn ang="0">
                    <a:pos x="3972" y="526"/>
                  </a:cxn>
                  <a:cxn ang="0">
                    <a:pos x="3447" y="1"/>
                  </a:cxn>
                </a:cxnLst>
                <a:rect l="0" t="0" r="r" b="b"/>
                <a:pathLst>
                  <a:path w="3973" h="2400" extrusionOk="0">
                    <a:moveTo>
                      <a:pt x="3447" y="1"/>
                    </a:moveTo>
                    <a:cubicBezTo>
                      <a:pt x="2078" y="24"/>
                      <a:pt x="982" y="206"/>
                      <a:pt x="366" y="321"/>
                    </a:cubicBezTo>
                    <a:cubicBezTo>
                      <a:pt x="69" y="389"/>
                      <a:pt x="1" y="686"/>
                      <a:pt x="92" y="982"/>
                    </a:cubicBezTo>
                    <a:cubicBezTo>
                      <a:pt x="278" y="1644"/>
                      <a:pt x="896" y="2400"/>
                      <a:pt x="1944" y="2400"/>
                    </a:cubicBezTo>
                    <a:cubicBezTo>
                      <a:pt x="2053" y="2400"/>
                      <a:pt x="2166" y="2392"/>
                      <a:pt x="2283" y="2375"/>
                    </a:cubicBezTo>
                    <a:cubicBezTo>
                      <a:pt x="3539" y="2215"/>
                      <a:pt x="3927" y="1165"/>
                      <a:pt x="3972" y="526"/>
                    </a:cubicBezTo>
                    <a:cubicBezTo>
                      <a:pt x="3972" y="252"/>
                      <a:pt x="3744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7" name="Google Shape;2750;p34">
                <a:extLst>
                  <a:ext uri="{FF2B5EF4-FFF2-40B4-BE49-F238E27FC236}">
                    <a16:creationId xmlns:a16="http://schemas.microsoft.com/office/drawing/2014/main" id="{8375964D-D59A-43C8-B66B-F540795FE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0472" y="3417676"/>
                <a:ext cx="22348" cy="14365"/>
              </a:xfrm>
              <a:custGeom>
                <a:avLst/>
                <a:gdLst/>
                <a:ahLst/>
                <a:cxnLst>
                  <a:cxn ang="0">
                    <a:pos x="1210" y="0"/>
                  </a:cxn>
                  <a:cxn ang="0">
                    <a:pos x="0" y="388"/>
                  </a:cxn>
                  <a:cxn ang="0">
                    <a:pos x="342" y="1621"/>
                  </a:cxn>
                  <a:cxn ang="0">
                    <a:pos x="759" y="1702"/>
                  </a:cxn>
                  <a:cxn ang="0">
                    <a:pos x="1347" y="1552"/>
                  </a:cxn>
                  <a:cxn ang="0">
                    <a:pos x="1210" y="0"/>
                  </a:cxn>
                </a:cxnLst>
                <a:rect l="0" t="0" r="r" b="b"/>
                <a:pathLst>
                  <a:path w="1439" h="1702" extrusionOk="0">
                    <a:moveTo>
                      <a:pt x="1210" y="0"/>
                    </a:moveTo>
                    <a:lnTo>
                      <a:pt x="0" y="388"/>
                    </a:lnTo>
                    <a:cubicBezTo>
                      <a:pt x="0" y="388"/>
                      <a:pt x="91" y="1484"/>
                      <a:pt x="342" y="1621"/>
                    </a:cubicBezTo>
                    <a:cubicBezTo>
                      <a:pt x="444" y="1676"/>
                      <a:pt x="599" y="1702"/>
                      <a:pt x="759" y="1702"/>
                    </a:cubicBezTo>
                    <a:cubicBezTo>
                      <a:pt x="993" y="1702"/>
                      <a:pt x="1238" y="1647"/>
                      <a:pt x="1347" y="1552"/>
                    </a:cubicBezTo>
                    <a:cubicBezTo>
                      <a:pt x="1438" y="1484"/>
                      <a:pt x="1210" y="0"/>
                      <a:pt x="121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" name="Google Shape;2751;p34">
                <a:extLst>
                  <a:ext uri="{FF2B5EF4-FFF2-40B4-BE49-F238E27FC236}">
                    <a16:creationId xmlns:a16="http://schemas.microsoft.com/office/drawing/2014/main" id="{7D207D80-94FD-4054-A6B1-06CF5474D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7044" y="3415557"/>
                <a:ext cx="20934" cy="13225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1" y="342"/>
                  </a:cxn>
                  <a:cxn ang="0">
                    <a:pos x="321" y="1484"/>
                  </a:cxn>
                  <a:cxn ang="0">
                    <a:pos x="717" y="1566"/>
                  </a:cxn>
                  <a:cxn ang="0">
                    <a:pos x="1256" y="1438"/>
                  </a:cxn>
                  <a:cxn ang="0">
                    <a:pos x="1142" y="0"/>
                  </a:cxn>
                </a:cxnLst>
                <a:rect l="0" t="0" r="r" b="b"/>
                <a:pathLst>
                  <a:path w="1348" h="1567" extrusionOk="0">
                    <a:moveTo>
                      <a:pt x="1142" y="0"/>
                    </a:moveTo>
                    <a:lnTo>
                      <a:pt x="1" y="342"/>
                    </a:lnTo>
                    <a:cubicBezTo>
                      <a:pt x="1" y="342"/>
                      <a:pt x="92" y="1370"/>
                      <a:pt x="321" y="1484"/>
                    </a:cubicBezTo>
                    <a:cubicBezTo>
                      <a:pt x="416" y="1541"/>
                      <a:pt x="564" y="1566"/>
                      <a:pt x="717" y="1566"/>
                    </a:cubicBezTo>
                    <a:cubicBezTo>
                      <a:pt x="928" y="1566"/>
                      <a:pt x="1150" y="1518"/>
                      <a:pt x="1256" y="1438"/>
                    </a:cubicBezTo>
                    <a:cubicBezTo>
                      <a:pt x="1348" y="137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9" name="Google Shape;2752;p34">
                <a:extLst>
                  <a:ext uri="{FF2B5EF4-FFF2-40B4-BE49-F238E27FC236}">
                    <a16:creationId xmlns:a16="http://schemas.microsoft.com/office/drawing/2014/main" id="{E471EE90-729F-4BA1-9818-898561523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8233" y="3154591"/>
                <a:ext cx="119115" cy="92419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1461" y="3402"/>
                  </a:cxn>
                  <a:cxn ang="0">
                    <a:pos x="1940" y="4201"/>
                  </a:cxn>
                  <a:cxn ang="0">
                    <a:pos x="2785" y="4726"/>
                  </a:cxn>
                  <a:cxn ang="0">
                    <a:pos x="2850" y="4728"/>
                  </a:cxn>
                  <a:cxn ang="0">
                    <a:pos x="3675" y="4269"/>
                  </a:cxn>
                  <a:cxn ang="0">
                    <a:pos x="3764" y="4086"/>
                  </a:cxn>
                  <a:cxn ang="0">
                    <a:pos x="3764" y="4086"/>
                  </a:cxn>
                  <a:cxn ang="0">
                    <a:pos x="4155" y="4771"/>
                  </a:cxn>
                  <a:cxn ang="0">
                    <a:pos x="5364" y="5798"/>
                  </a:cxn>
                  <a:cxn ang="0">
                    <a:pos x="6095" y="5951"/>
                  </a:cxn>
                  <a:cxn ang="0">
                    <a:pos x="6916" y="5707"/>
                  </a:cxn>
                  <a:cxn ang="0">
                    <a:pos x="7510" y="4315"/>
                  </a:cxn>
                  <a:cxn ang="0">
                    <a:pos x="7441" y="4260"/>
                  </a:cxn>
                  <a:cxn ang="0">
                    <a:pos x="7419" y="4269"/>
                  </a:cxn>
                  <a:cxn ang="0">
                    <a:pos x="7373" y="4338"/>
                  </a:cxn>
                  <a:cxn ang="0">
                    <a:pos x="6802" y="5547"/>
                  </a:cxn>
                  <a:cxn ang="0">
                    <a:pos x="6146" y="5730"/>
                  </a:cxn>
                  <a:cxn ang="0">
                    <a:pos x="5456" y="5570"/>
                  </a:cxn>
                  <a:cxn ang="0">
                    <a:pos x="4383" y="4612"/>
                  </a:cxn>
                  <a:cxn ang="0">
                    <a:pos x="3721" y="3288"/>
                  </a:cxn>
                  <a:cxn ang="0">
                    <a:pos x="3713" y="3291"/>
                  </a:cxn>
                  <a:cxn ang="0">
                    <a:pos x="3713" y="3291"/>
                  </a:cxn>
                  <a:cxn ang="0">
                    <a:pos x="3698" y="3265"/>
                  </a:cxn>
                  <a:cxn ang="0">
                    <a:pos x="3570" y="3188"/>
                  </a:cxn>
                  <a:cxn ang="0">
                    <a:pos x="3515" y="3196"/>
                  </a:cxn>
                  <a:cxn ang="0">
                    <a:pos x="3447" y="3379"/>
                  </a:cxn>
                  <a:cxn ang="0">
                    <a:pos x="3531" y="3575"/>
                  </a:cxn>
                  <a:cxn ang="0">
                    <a:pos x="3531" y="3575"/>
                  </a:cxn>
                  <a:cxn ang="0">
                    <a:pos x="3447" y="4132"/>
                  </a:cxn>
                  <a:cxn ang="0">
                    <a:pos x="2871" y="4432"/>
                  </a:cxn>
                  <a:cxn ang="0">
                    <a:pos x="2808" y="4429"/>
                  </a:cxn>
                  <a:cxn ang="0">
                    <a:pos x="2169" y="4041"/>
                  </a:cxn>
                  <a:cxn ang="0">
                    <a:pos x="1712" y="3288"/>
                  </a:cxn>
                  <a:cxn ang="0">
                    <a:pos x="137" y="47"/>
                  </a:cxn>
                  <a:cxn ang="0">
                    <a:pos x="46" y="1"/>
                  </a:cxn>
                </a:cxnLst>
                <a:rect l="0" t="0" r="r" b="b"/>
                <a:pathLst>
                  <a:path w="7670" h="5951" extrusionOk="0">
                    <a:moveTo>
                      <a:pt x="46" y="1"/>
                    </a:moveTo>
                    <a:cubicBezTo>
                      <a:pt x="23" y="24"/>
                      <a:pt x="0" y="47"/>
                      <a:pt x="23" y="92"/>
                    </a:cubicBezTo>
                    <a:cubicBezTo>
                      <a:pt x="411" y="1233"/>
                      <a:pt x="891" y="2352"/>
                      <a:pt x="1461" y="3402"/>
                    </a:cubicBezTo>
                    <a:cubicBezTo>
                      <a:pt x="1621" y="3676"/>
                      <a:pt x="1758" y="3950"/>
                      <a:pt x="1940" y="4201"/>
                    </a:cubicBezTo>
                    <a:cubicBezTo>
                      <a:pt x="2123" y="4452"/>
                      <a:pt x="2420" y="4726"/>
                      <a:pt x="2785" y="4726"/>
                    </a:cubicBezTo>
                    <a:cubicBezTo>
                      <a:pt x="2806" y="4727"/>
                      <a:pt x="2828" y="4728"/>
                      <a:pt x="2850" y="4728"/>
                    </a:cubicBezTo>
                    <a:cubicBezTo>
                      <a:pt x="3173" y="4728"/>
                      <a:pt x="3504" y="4569"/>
                      <a:pt x="3675" y="4269"/>
                    </a:cubicBezTo>
                    <a:cubicBezTo>
                      <a:pt x="3711" y="4211"/>
                      <a:pt x="3740" y="4150"/>
                      <a:pt x="3764" y="4086"/>
                    </a:cubicBezTo>
                    <a:cubicBezTo>
                      <a:pt x="3878" y="4322"/>
                      <a:pt x="4005" y="4553"/>
                      <a:pt x="4155" y="4771"/>
                    </a:cubicBezTo>
                    <a:cubicBezTo>
                      <a:pt x="4451" y="5205"/>
                      <a:pt x="4862" y="5570"/>
                      <a:pt x="5364" y="5798"/>
                    </a:cubicBezTo>
                    <a:cubicBezTo>
                      <a:pt x="5588" y="5894"/>
                      <a:pt x="5842" y="5951"/>
                      <a:pt x="6095" y="5951"/>
                    </a:cubicBezTo>
                    <a:cubicBezTo>
                      <a:pt x="6384" y="5951"/>
                      <a:pt x="6673" y="5877"/>
                      <a:pt x="6916" y="5707"/>
                    </a:cubicBezTo>
                    <a:cubicBezTo>
                      <a:pt x="7373" y="5410"/>
                      <a:pt x="7670" y="4840"/>
                      <a:pt x="7510" y="4315"/>
                    </a:cubicBezTo>
                    <a:cubicBezTo>
                      <a:pt x="7493" y="4281"/>
                      <a:pt x="7464" y="4260"/>
                      <a:pt x="7441" y="4260"/>
                    </a:cubicBezTo>
                    <a:cubicBezTo>
                      <a:pt x="7432" y="4260"/>
                      <a:pt x="7425" y="4263"/>
                      <a:pt x="7419" y="4269"/>
                    </a:cubicBezTo>
                    <a:cubicBezTo>
                      <a:pt x="7373" y="4269"/>
                      <a:pt x="7350" y="4315"/>
                      <a:pt x="7373" y="4338"/>
                    </a:cubicBezTo>
                    <a:cubicBezTo>
                      <a:pt x="7510" y="4817"/>
                      <a:pt x="7213" y="5296"/>
                      <a:pt x="6802" y="5547"/>
                    </a:cubicBezTo>
                    <a:cubicBezTo>
                      <a:pt x="6608" y="5673"/>
                      <a:pt x="6380" y="5730"/>
                      <a:pt x="6146" y="5730"/>
                    </a:cubicBezTo>
                    <a:cubicBezTo>
                      <a:pt x="5912" y="5730"/>
                      <a:pt x="5672" y="5673"/>
                      <a:pt x="5456" y="5570"/>
                    </a:cubicBezTo>
                    <a:cubicBezTo>
                      <a:pt x="5022" y="5365"/>
                      <a:pt x="4657" y="5022"/>
                      <a:pt x="4383" y="4612"/>
                    </a:cubicBezTo>
                    <a:cubicBezTo>
                      <a:pt x="4109" y="4201"/>
                      <a:pt x="3903" y="3744"/>
                      <a:pt x="3721" y="3288"/>
                    </a:cubicBezTo>
                    <a:lnTo>
                      <a:pt x="3713" y="3291"/>
                    </a:lnTo>
                    <a:cubicBezTo>
                      <a:pt x="3708" y="3283"/>
                      <a:pt x="3703" y="3274"/>
                      <a:pt x="3698" y="3265"/>
                    </a:cubicBezTo>
                    <a:cubicBezTo>
                      <a:pt x="3681" y="3214"/>
                      <a:pt x="3625" y="3188"/>
                      <a:pt x="3570" y="3188"/>
                    </a:cubicBezTo>
                    <a:cubicBezTo>
                      <a:pt x="3551" y="3188"/>
                      <a:pt x="3533" y="3191"/>
                      <a:pt x="3515" y="3196"/>
                    </a:cubicBezTo>
                    <a:cubicBezTo>
                      <a:pt x="3447" y="3242"/>
                      <a:pt x="3424" y="3311"/>
                      <a:pt x="3447" y="3379"/>
                    </a:cubicBezTo>
                    <a:cubicBezTo>
                      <a:pt x="3475" y="3444"/>
                      <a:pt x="3503" y="3510"/>
                      <a:pt x="3531" y="3575"/>
                    </a:cubicBezTo>
                    <a:cubicBezTo>
                      <a:pt x="3566" y="3755"/>
                      <a:pt x="3532" y="3963"/>
                      <a:pt x="3447" y="4132"/>
                    </a:cubicBezTo>
                    <a:cubicBezTo>
                      <a:pt x="3322" y="4320"/>
                      <a:pt x="3101" y="4432"/>
                      <a:pt x="2871" y="4432"/>
                    </a:cubicBezTo>
                    <a:cubicBezTo>
                      <a:pt x="2850" y="4432"/>
                      <a:pt x="2829" y="4431"/>
                      <a:pt x="2808" y="4429"/>
                    </a:cubicBezTo>
                    <a:cubicBezTo>
                      <a:pt x="2557" y="4429"/>
                      <a:pt x="2329" y="4269"/>
                      <a:pt x="2169" y="4041"/>
                    </a:cubicBezTo>
                    <a:cubicBezTo>
                      <a:pt x="2009" y="3813"/>
                      <a:pt x="1849" y="3539"/>
                      <a:pt x="1712" y="3288"/>
                    </a:cubicBezTo>
                    <a:cubicBezTo>
                      <a:pt x="1119" y="2238"/>
                      <a:pt x="594" y="1142"/>
                      <a:pt x="137" y="47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" name="Google Shape;2753;p34">
                <a:extLst>
                  <a:ext uri="{FF2B5EF4-FFF2-40B4-BE49-F238E27FC236}">
                    <a16:creationId xmlns:a16="http://schemas.microsoft.com/office/drawing/2014/main" id="{097CCB92-6EDB-47D5-BEBB-FDDE08772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1215" y="3127767"/>
                <a:ext cx="128697" cy="79110"/>
              </a:xfrm>
              <a:custGeom>
                <a:avLst/>
                <a:gdLst/>
                <a:ahLst/>
                <a:cxnLst>
                  <a:cxn ang="0">
                    <a:pos x="8204" y="1"/>
                  </a:cxn>
                  <a:cxn ang="0">
                    <a:pos x="8149" y="39"/>
                  </a:cxn>
                  <a:cxn ang="0">
                    <a:pos x="5821" y="2892"/>
                  </a:cxn>
                  <a:cxn ang="0">
                    <a:pos x="5136" y="3508"/>
                  </a:cxn>
                  <a:cxn ang="0">
                    <a:pos x="4406" y="3988"/>
                  </a:cxn>
                  <a:cxn ang="0">
                    <a:pos x="4060" y="4049"/>
                  </a:cxn>
                  <a:cxn ang="0">
                    <a:pos x="3653" y="3919"/>
                  </a:cxn>
                  <a:cxn ang="0">
                    <a:pos x="3505" y="3504"/>
                  </a:cxn>
                  <a:cxn ang="0">
                    <a:pos x="3505" y="3504"/>
                  </a:cxn>
                  <a:cxn ang="0">
                    <a:pos x="3653" y="3280"/>
                  </a:cxn>
                  <a:cxn ang="0">
                    <a:pos x="3630" y="3097"/>
                  </a:cxn>
                  <a:cxn ang="0">
                    <a:pos x="3524" y="3043"/>
                  </a:cxn>
                  <a:cxn ang="0">
                    <a:pos x="3424" y="3075"/>
                  </a:cxn>
                  <a:cxn ang="0">
                    <a:pos x="3237" y="3383"/>
                  </a:cxn>
                  <a:cxn ang="0">
                    <a:pos x="3237" y="3383"/>
                  </a:cxn>
                  <a:cxn ang="0">
                    <a:pos x="2694" y="4125"/>
                  </a:cxn>
                  <a:cxn ang="0">
                    <a:pos x="1735" y="4786"/>
                  </a:cxn>
                  <a:cxn ang="0">
                    <a:pos x="1311" y="4852"/>
                  </a:cxn>
                  <a:cxn ang="0">
                    <a:pos x="640" y="4627"/>
                  </a:cxn>
                  <a:cxn ang="0">
                    <a:pos x="343" y="3577"/>
                  </a:cxn>
                  <a:cxn ang="0">
                    <a:pos x="320" y="3508"/>
                  </a:cxn>
                  <a:cxn ang="0">
                    <a:pos x="265" y="3493"/>
                  </a:cxn>
                  <a:cxn ang="0">
                    <a:pos x="206" y="3531"/>
                  </a:cxn>
                  <a:cxn ang="0">
                    <a:pos x="503" y="4764"/>
                  </a:cxn>
                  <a:cxn ang="0">
                    <a:pos x="1376" y="5094"/>
                  </a:cxn>
                  <a:cxn ang="0">
                    <a:pos x="1804" y="5038"/>
                  </a:cxn>
                  <a:cxn ang="0">
                    <a:pos x="2899" y="4330"/>
                  </a:cxn>
                  <a:cxn ang="0">
                    <a:pos x="3276" y="3841"/>
                  </a:cxn>
                  <a:cxn ang="0">
                    <a:pos x="3276" y="3841"/>
                  </a:cxn>
                  <a:cxn ang="0">
                    <a:pos x="3470" y="4125"/>
                  </a:cxn>
                  <a:cxn ang="0">
                    <a:pos x="4080" y="4335"/>
                  </a:cxn>
                  <a:cxn ang="0">
                    <a:pos x="4497" y="4261"/>
                  </a:cxn>
                  <a:cxn ang="0">
                    <a:pos x="5319" y="3714"/>
                  </a:cxn>
                  <a:cxn ang="0">
                    <a:pos x="6004" y="3075"/>
                  </a:cxn>
                  <a:cxn ang="0">
                    <a:pos x="8263" y="107"/>
                  </a:cxn>
                  <a:cxn ang="0">
                    <a:pos x="8241" y="16"/>
                  </a:cxn>
                  <a:cxn ang="0">
                    <a:pos x="8204" y="1"/>
                  </a:cxn>
                </a:cxnLst>
                <a:rect l="0" t="0" r="r" b="b"/>
                <a:pathLst>
                  <a:path w="8287" h="5094" extrusionOk="0">
                    <a:moveTo>
                      <a:pt x="8204" y="1"/>
                    </a:moveTo>
                    <a:cubicBezTo>
                      <a:pt x="8184" y="1"/>
                      <a:pt x="8163" y="12"/>
                      <a:pt x="8149" y="39"/>
                    </a:cubicBezTo>
                    <a:cubicBezTo>
                      <a:pt x="7487" y="1066"/>
                      <a:pt x="6711" y="2047"/>
                      <a:pt x="5821" y="2892"/>
                    </a:cubicBezTo>
                    <a:cubicBezTo>
                      <a:pt x="5593" y="3097"/>
                      <a:pt x="5365" y="3303"/>
                      <a:pt x="5136" y="3508"/>
                    </a:cubicBezTo>
                    <a:cubicBezTo>
                      <a:pt x="4908" y="3714"/>
                      <a:pt x="4680" y="3896"/>
                      <a:pt x="4406" y="3988"/>
                    </a:cubicBezTo>
                    <a:cubicBezTo>
                      <a:pt x="4298" y="4027"/>
                      <a:pt x="4177" y="4049"/>
                      <a:pt x="4060" y="4049"/>
                    </a:cubicBezTo>
                    <a:cubicBezTo>
                      <a:pt x="3905" y="4049"/>
                      <a:pt x="3757" y="4010"/>
                      <a:pt x="3653" y="3919"/>
                    </a:cubicBezTo>
                    <a:cubicBezTo>
                      <a:pt x="3535" y="3816"/>
                      <a:pt x="3484" y="3647"/>
                      <a:pt x="3505" y="3504"/>
                    </a:cubicBezTo>
                    <a:cubicBezTo>
                      <a:pt x="3554" y="3428"/>
                      <a:pt x="3604" y="3354"/>
                      <a:pt x="3653" y="3280"/>
                    </a:cubicBezTo>
                    <a:cubicBezTo>
                      <a:pt x="3675" y="3212"/>
                      <a:pt x="3675" y="3143"/>
                      <a:pt x="3630" y="3097"/>
                    </a:cubicBezTo>
                    <a:cubicBezTo>
                      <a:pt x="3605" y="3060"/>
                      <a:pt x="3566" y="3043"/>
                      <a:pt x="3524" y="3043"/>
                    </a:cubicBezTo>
                    <a:cubicBezTo>
                      <a:pt x="3491" y="3043"/>
                      <a:pt x="3455" y="3054"/>
                      <a:pt x="3424" y="3075"/>
                    </a:cubicBezTo>
                    <a:cubicBezTo>
                      <a:pt x="3330" y="3155"/>
                      <a:pt x="3268" y="3267"/>
                      <a:pt x="3237" y="3383"/>
                    </a:cubicBezTo>
                    <a:cubicBezTo>
                      <a:pt x="3069" y="3650"/>
                      <a:pt x="2901" y="3900"/>
                      <a:pt x="2694" y="4125"/>
                    </a:cubicBezTo>
                    <a:cubicBezTo>
                      <a:pt x="2443" y="4444"/>
                      <a:pt x="2101" y="4672"/>
                      <a:pt x="1735" y="4786"/>
                    </a:cubicBezTo>
                    <a:cubicBezTo>
                      <a:pt x="1600" y="4829"/>
                      <a:pt x="1455" y="4852"/>
                      <a:pt x="1311" y="4852"/>
                    </a:cubicBezTo>
                    <a:cubicBezTo>
                      <a:pt x="1067" y="4852"/>
                      <a:pt x="826" y="4785"/>
                      <a:pt x="640" y="4627"/>
                    </a:cubicBezTo>
                    <a:cubicBezTo>
                      <a:pt x="343" y="4376"/>
                      <a:pt x="183" y="3942"/>
                      <a:pt x="343" y="3577"/>
                    </a:cubicBezTo>
                    <a:cubicBezTo>
                      <a:pt x="343" y="3554"/>
                      <a:pt x="343" y="3508"/>
                      <a:pt x="320" y="3508"/>
                    </a:cubicBezTo>
                    <a:cubicBezTo>
                      <a:pt x="301" y="3499"/>
                      <a:pt x="282" y="3493"/>
                      <a:pt x="265" y="3493"/>
                    </a:cubicBezTo>
                    <a:cubicBezTo>
                      <a:pt x="241" y="3493"/>
                      <a:pt x="219" y="3504"/>
                      <a:pt x="206" y="3531"/>
                    </a:cubicBezTo>
                    <a:cubicBezTo>
                      <a:pt x="1" y="3942"/>
                      <a:pt x="183" y="4467"/>
                      <a:pt x="503" y="4764"/>
                    </a:cubicBezTo>
                    <a:cubicBezTo>
                      <a:pt x="737" y="4998"/>
                      <a:pt x="1058" y="5094"/>
                      <a:pt x="1376" y="5094"/>
                    </a:cubicBezTo>
                    <a:cubicBezTo>
                      <a:pt x="1522" y="5094"/>
                      <a:pt x="1667" y="5073"/>
                      <a:pt x="1804" y="5038"/>
                    </a:cubicBezTo>
                    <a:cubicBezTo>
                      <a:pt x="2237" y="4923"/>
                      <a:pt x="2626" y="4649"/>
                      <a:pt x="2899" y="4330"/>
                    </a:cubicBezTo>
                    <a:cubicBezTo>
                      <a:pt x="3038" y="4171"/>
                      <a:pt x="3161" y="4006"/>
                      <a:pt x="3276" y="3841"/>
                    </a:cubicBezTo>
                    <a:cubicBezTo>
                      <a:pt x="3321" y="3952"/>
                      <a:pt x="3387" y="4055"/>
                      <a:pt x="3470" y="4125"/>
                    </a:cubicBezTo>
                    <a:cubicBezTo>
                      <a:pt x="3647" y="4274"/>
                      <a:pt x="3865" y="4335"/>
                      <a:pt x="4080" y="4335"/>
                    </a:cubicBezTo>
                    <a:cubicBezTo>
                      <a:pt x="4225" y="4335"/>
                      <a:pt x="4369" y="4307"/>
                      <a:pt x="4497" y="4261"/>
                    </a:cubicBezTo>
                    <a:cubicBezTo>
                      <a:pt x="4817" y="4147"/>
                      <a:pt x="5091" y="3919"/>
                      <a:pt x="5319" y="3714"/>
                    </a:cubicBezTo>
                    <a:cubicBezTo>
                      <a:pt x="5547" y="3508"/>
                      <a:pt x="5775" y="3303"/>
                      <a:pt x="6004" y="3075"/>
                    </a:cubicBezTo>
                    <a:cubicBezTo>
                      <a:pt x="6894" y="2184"/>
                      <a:pt x="7647" y="1180"/>
                      <a:pt x="8263" y="107"/>
                    </a:cubicBezTo>
                    <a:cubicBezTo>
                      <a:pt x="8286" y="62"/>
                      <a:pt x="8286" y="16"/>
                      <a:pt x="8241" y="16"/>
                    </a:cubicBezTo>
                    <a:cubicBezTo>
                      <a:pt x="8231" y="7"/>
                      <a:pt x="8218" y="1"/>
                      <a:pt x="820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" name="Google Shape;2754;p34">
                <a:extLst>
                  <a:ext uri="{FF2B5EF4-FFF2-40B4-BE49-F238E27FC236}">
                    <a16:creationId xmlns:a16="http://schemas.microsoft.com/office/drawing/2014/main" id="{E404CA85-EDB0-4243-AA5D-2E37CACCF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1290" y="3535001"/>
                <a:ext cx="329686" cy="361228"/>
              </a:xfrm>
              <a:custGeom>
                <a:avLst/>
                <a:gdLst/>
                <a:ahLst/>
                <a:cxnLst>
                  <a:cxn ang="0">
                    <a:pos x="6209" y="0"/>
                  </a:cxn>
                  <a:cxn ang="0">
                    <a:pos x="6004" y="8537"/>
                  </a:cxn>
                  <a:cxn ang="0">
                    <a:pos x="1005" y="16686"/>
                  </a:cxn>
                  <a:cxn ang="0">
                    <a:pos x="137" y="20794"/>
                  </a:cxn>
                  <a:cxn ang="0">
                    <a:pos x="229" y="23259"/>
                  </a:cxn>
                  <a:cxn ang="0">
                    <a:pos x="21228" y="23259"/>
                  </a:cxn>
                  <a:cxn ang="0">
                    <a:pos x="21023" y="13559"/>
                  </a:cxn>
                  <a:cxn ang="0">
                    <a:pos x="18649" y="1644"/>
                  </a:cxn>
                  <a:cxn ang="0">
                    <a:pos x="16914" y="1324"/>
                  </a:cxn>
                  <a:cxn ang="0">
                    <a:pos x="17530" y="7510"/>
                  </a:cxn>
                  <a:cxn ang="0">
                    <a:pos x="9072" y="7075"/>
                  </a:cxn>
                  <a:cxn ang="0">
                    <a:pos x="8994" y="7076"/>
                  </a:cxn>
                  <a:cxn ang="0">
                    <a:pos x="8172" y="160"/>
                  </a:cxn>
                  <a:cxn ang="0">
                    <a:pos x="6209" y="0"/>
                  </a:cxn>
                </a:cxnLst>
                <a:rect l="0" t="0" r="r" b="b"/>
                <a:pathLst>
                  <a:path w="21229" h="23260" extrusionOk="0">
                    <a:moveTo>
                      <a:pt x="6209" y="0"/>
                    </a:moveTo>
                    <a:cubicBezTo>
                      <a:pt x="6209" y="0"/>
                      <a:pt x="7305" y="4817"/>
                      <a:pt x="6004" y="8537"/>
                    </a:cubicBezTo>
                    <a:cubicBezTo>
                      <a:pt x="4703" y="12235"/>
                      <a:pt x="1005" y="16686"/>
                      <a:pt x="1005" y="16686"/>
                    </a:cubicBezTo>
                    <a:cubicBezTo>
                      <a:pt x="1005" y="16686"/>
                      <a:pt x="571" y="17941"/>
                      <a:pt x="137" y="20794"/>
                    </a:cubicBezTo>
                    <a:cubicBezTo>
                      <a:pt x="1" y="21639"/>
                      <a:pt x="46" y="22483"/>
                      <a:pt x="229" y="23259"/>
                    </a:cubicBezTo>
                    <a:lnTo>
                      <a:pt x="21228" y="23259"/>
                    </a:lnTo>
                    <a:lnTo>
                      <a:pt x="21023" y="13559"/>
                    </a:lnTo>
                    <a:cubicBezTo>
                      <a:pt x="21023" y="13559"/>
                      <a:pt x="20863" y="5068"/>
                      <a:pt x="18649" y="1644"/>
                    </a:cubicBezTo>
                    <a:cubicBezTo>
                      <a:pt x="18649" y="1644"/>
                      <a:pt x="17622" y="1324"/>
                      <a:pt x="16914" y="1324"/>
                    </a:cubicBezTo>
                    <a:cubicBezTo>
                      <a:pt x="16914" y="1324"/>
                      <a:pt x="17941" y="5570"/>
                      <a:pt x="17530" y="7510"/>
                    </a:cubicBezTo>
                    <a:cubicBezTo>
                      <a:pt x="17530" y="7510"/>
                      <a:pt x="10274" y="7075"/>
                      <a:pt x="9072" y="7075"/>
                    </a:cubicBezTo>
                    <a:cubicBezTo>
                      <a:pt x="9042" y="7075"/>
                      <a:pt x="9016" y="7076"/>
                      <a:pt x="8994" y="7076"/>
                    </a:cubicBezTo>
                    <a:cubicBezTo>
                      <a:pt x="8994" y="7076"/>
                      <a:pt x="9222" y="2283"/>
                      <a:pt x="8172" y="160"/>
                    </a:cubicBezTo>
                    <a:lnTo>
                      <a:pt x="620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" name="Google Shape;2755;p34">
                <a:extLst>
                  <a:ext uri="{FF2B5EF4-FFF2-40B4-BE49-F238E27FC236}">
                    <a16:creationId xmlns:a16="http://schemas.microsoft.com/office/drawing/2014/main" id="{33E3F824-C1A8-4152-9944-066F0B313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342" y="3672196"/>
                <a:ext cx="141634" cy="88645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172" y="1"/>
                  </a:cxn>
                  <a:cxn ang="0">
                    <a:pos x="4962" y="5708"/>
                  </a:cxn>
                  <a:cxn ang="0">
                    <a:pos x="5011" y="5707"/>
                  </a:cxn>
                  <a:cxn ang="0">
                    <a:pos x="9120" y="526"/>
                  </a:cxn>
                  <a:cxn ang="0">
                    <a:pos x="172" y="1"/>
                  </a:cxn>
                </a:cxnLst>
                <a:rect l="0" t="0" r="r" b="b"/>
                <a:pathLst>
                  <a:path w="9120" h="5708" extrusionOk="0">
                    <a:moveTo>
                      <a:pt x="172" y="1"/>
                    </a:moveTo>
                    <a:lnTo>
                      <a:pt x="172" y="1"/>
                    </a:lnTo>
                    <a:cubicBezTo>
                      <a:pt x="0" y="5546"/>
                      <a:pt x="4442" y="5708"/>
                      <a:pt x="4962" y="5708"/>
                    </a:cubicBezTo>
                    <a:cubicBezTo>
                      <a:pt x="4994" y="5708"/>
                      <a:pt x="5011" y="5707"/>
                      <a:pt x="5011" y="5707"/>
                    </a:cubicBezTo>
                    <a:cubicBezTo>
                      <a:pt x="8937" y="5593"/>
                      <a:pt x="9120" y="526"/>
                      <a:pt x="9120" y="526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3" name="Google Shape;2756;p34">
                <a:extLst>
                  <a:ext uri="{FF2B5EF4-FFF2-40B4-BE49-F238E27FC236}">
                    <a16:creationId xmlns:a16="http://schemas.microsoft.com/office/drawing/2014/main" id="{E39EA594-B82C-4346-A3C7-2F40255DF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400" y="3628923"/>
                <a:ext cx="58502" cy="24864"/>
              </a:xfrm>
              <a:custGeom>
                <a:avLst/>
                <a:gdLst/>
                <a:ahLst/>
                <a:cxnLst>
                  <a:cxn ang="0">
                    <a:pos x="761" y="1"/>
                  </a:cxn>
                  <a:cxn ang="0">
                    <a:pos x="23" y="732"/>
                  </a:cxn>
                  <a:cxn ang="0">
                    <a:pos x="754" y="1531"/>
                  </a:cxn>
                  <a:cxn ang="0">
                    <a:pos x="2968" y="1600"/>
                  </a:cxn>
                  <a:cxn ang="0">
                    <a:pos x="3009" y="1601"/>
                  </a:cxn>
                  <a:cxn ang="0">
                    <a:pos x="3767" y="869"/>
                  </a:cxn>
                  <a:cxn ang="0">
                    <a:pos x="3014" y="71"/>
                  </a:cxn>
                  <a:cxn ang="0">
                    <a:pos x="799" y="2"/>
                  </a:cxn>
                  <a:cxn ang="0">
                    <a:pos x="761" y="1"/>
                  </a:cxn>
                </a:cxnLst>
                <a:rect l="0" t="0" r="r" b="b"/>
                <a:pathLst>
                  <a:path w="3767" h="1601" extrusionOk="0">
                    <a:moveTo>
                      <a:pt x="761" y="1"/>
                    </a:moveTo>
                    <a:cubicBezTo>
                      <a:pt x="366" y="1"/>
                      <a:pt x="23" y="335"/>
                      <a:pt x="23" y="732"/>
                    </a:cubicBezTo>
                    <a:cubicBezTo>
                      <a:pt x="1" y="1166"/>
                      <a:pt x="343" y="1509"/>
                      <a:pt x="754" y="1531"/>
                    </a:cubicBezTo>
                    <a:lnTo>
                      <a:pt x="2968" y="1600"/>
                    </a:lnTo>
                    <a:cubicBezTo>
                      <a:pt x="2982" y="1601"/>
                      <a:pt x="2995" y="1601"/>
                      <a:pt x="3009" y="1601"/>
                    </a:cubicBezTo>
                    <a:cubicBezTo>
                      <a:pt x="3423" y="1601"/>
                      <a:pt x="3745" y="1267"/>
                      <a:pt x="3767" y="869"/>
                    </a:cubicBezTo>
                    <a:cubicBezTo>
                      <a:pt x="3767" y="436"/>
                      <a:pt x="3447" y="93"/>
                      <a:pt x="3014" y="71"/>
                    </a:cubicBezTo>
                    <a:lnTo>
                      <a:pt x="799" y="2"/>
                    </a:lnTo>
                    <a:cubicBezTo>
                      <a:pt x="786" y="1"/>
                      <a:pt x="774" y="1"/>
                      <a:pt x="76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4" name="Google Shape;2757;p34">
                <a:extLst>
                  <a:ext uri="{FF2B5EF4-FFF2-40B4-BE49-F238E27FC236}">
                    <a16:creationId xmlns:a16="http://schemas.microsoft.com/office/drawing/2014/main" id="{A0149A9A-FB1C-4DA8-B6FB-A60D746A0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8593" y="3632480"/>
                <a:ext cx="58502" cy="24848"/>
              </a:xfrm>
              <a:custGeom>
                <a:avLst/>
                <a:gdLst/>
                <a:ahLst/>
                <a:cxnLst>
                  <a:cxn ang="0">
                    <a:pos x="761" y="0"/>
                  </a:cxn>
                  <a:cxn ang="0">
                    <a:pos x="24" y="732"/>
                  </a:cxn>
                  <a:cxn ang="0">
                    <a:pos x="754" y="1531"/>
                  </a:cxn>
                  <a:cxn ang="0">
                    <a:pos x="2968" y="1599"/>
                  </a:cxn>
                  <a:cxn ang="0">
                    <a:pos x="3767" y="869"/>
                  </a:cxn>
                  <a:cxn ang="0">
                    <a:pos x="3014" y="70"/>
                  </a:cxn>
                  <a:cxn ang="0">
                    <a:pos x="800" y="1"/>
                  </a:cxn>
                  <a:cxn ang="0">
                    <a:pos x="761" y="0"/>
                  </a:cxn>
                </a:cxnLst>
                <a:rect l="0" t="0" r="r" b="b"/>
                <a:pathLst>
                  <a:path w="3767" h="1600" extrusionOk="0">
                    <a:moveTo>
                      <a:pt x="761" y="0"/>
                    </a:moveTo>
                    <a:cubicBezTo>
                      <a:pt x="366" y="0"/>
                      <a:pt x="24" y="334"/>
                      <a:pt x="24" y="732"/>
                    </a:cubicBezTo>
                    <a:cubicBezTo>
                      <a:pt x="1" y="1165"/>
                      <a:pt x="320" y="1508"/>
                      <a:pt x="754" y="1531"/>
                    </a:cubicBezTo>
                    <a:lnTo>
                      <a:pt x="2968" y="1599"/>
                    </a:lnTo>
                    <a:cubicBezTo>
                      <a:pt x="3402" y="1599"/>
                      <a:pt x="3744" y="1280"/>
                      <a:pt x="3767" y="869"/>
                    </a:cubicBezTo>
                    <a:cubicBezTo>
                      <a:pt x="3767" y="435"/>
                      <a:pt x="3447" y="93"/>
                      <a:pt x="3014" y="70"/>
                    </a:cubicBezTo>
                    <a:lnTo>
                      <a:pt x="800" y="1"/>
                    </a:lnTo>
                    <a:cubicBezTo>
                      <a:pt x="787" y="1"/>
                      <a:pt x="774" y="0"/>
                      <a:pt x="76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5" name="Google Shape;2758;p34">
                <a:extLst>
                  <a:ext uri="{FF2B5EF4-FFF2-40B4-BE49-F238E27FC236}">
                    <a16:creationId xmlns:a16="http://schemas.microsoft.com/office/drawing/2014/main" id="{1C33E6C6-4724-47C0-BF9B-AC7F5566E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9804" y="3106022"/>
                <a:ext cx="252766" cy="176188"/>
              </a:xfrm>
              <a:custGeom>
                <a:avLst/>
                <a:gdLst/>
                <a:ahLst/>
                <a:cxnLst>
                  <a:cxn ang="0">
                    <a:pos x="1" y="10751"/>
                  </a:cxn>
                  <a:cxn ang="0">
                    <a:pos x="7465" y="8834"/>
                  </a:cxn>
                  <a:cxn ang="0">
                    <a:pos x="16275" y="1"/>
                  </a:cxn>
                </a:cxnLst>
                <a:rect l="0" t="0" r="r" b="b"/>
                <a:pathLst>
                  <a:path w="16276" h="11345" fill="none" extrusionOk="0">
                    <a:moveTo>
                      <a:pt x="1" y="10751"/>
                    </a:moveTo>
                    <a:cubicBezTo>
                      <a:pt x="2557" y="11345"/>
                      <a:pt x="5182" y="10158"/>
                      <a:pt x="7465" y="8834"/>
                    </a:cubicBezTo>
                    <a:cubicBezTo>
                      <a:pt x="11140" y="6711"/>
                      <a:pt x="14723" y="3950"/>
                      <a:pt x="16275" y="1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6" name="Google Shape;2759;p34">
                <a:extLst>
                  <a:ext uri="{FF2B5EF4-FFF2-40B4-BE49-F238E27FC236}">
                    <a16:creationId xmlns:a16="http://schemas.microsoft.com/office/drawing/2014/main" id="{C8CAA69B-289E-4E5F-B4BF-99EE5D137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5638" y="3121974"/>
                <a:ext cx="258435" cy="20810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6848" y="8675"/>
                  </a:cxn>
                  <a:cxn ang="0">
                    <a:pos x="16640" y="13399"/>
                  </a:cxn>
                </a:cxnLst>
                <a:rect l="0" t="0" r="r" b="b"/>
                <a:pathLst>
                  <a:path w="16641" h="13400" fill="none" extrusionOk="0">
                    <a:moveTo>
                      <a:pt x="1" y="1"/>
                    </a:moveTo>
                    <a:cubicBezTo>
                      <a:pt x="2055" y="3060"/>
                      <a:pt x="4132" y="6164"/>
                      <a:pt x="6848" y="8675"/>
                    </a:cubicBezTo>
                    <a:cubicBezTo>
                      <a:pt x="9542" y="11208"/>
                      <a:pt x="12965" y="13148"/>
                      <a:pt x="16640" y="1339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7" name="Google Shape;2760;p34">
                <a:extLst>
                  <a:ext uri="{FF2B5EF4-FFF2-40B4-BE49-F238E27FC236}">
                    <a16:creationId xmlns:a16="http://schemas.microsoft.com/office/drawing/2014/main" id="{7E4F2099-7324-4B4B-8748-6AF4599A9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8743" y="3281519"/>
                <a:ext cx="320632" cy="437791"/>
              </a:xfrm>
              <a:custGeom>
                <a:avLst/>
                <a:gdLst/>
                <a:ahLst/>
                <a:cxnLst>
                  <a:cxn ang="0">
                    <a:pos x="20589" y="19744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612" y="19767"/>
                  </a:cxn>
                  <a:cxn ang="0">
                    <a:pos x="20632" y="19779"/>
                  </a:cxn>
                  <a:cxn ang="0">
                    <a:pos x="20632" y="19779"/>
                  </a:cxn>
                  <a:cxn ang="0">
                    <a:pos x="20589" y="19744"/>
                  </a:cxn>
                  <a:cxn ang="0">
                    <a:pos x="20632" y="19779"/>
                  </a:cxn>
                  <a:cxn ang="0">
                    <a:pos x="20635" y="19790"/>
                  </a:cxn>
                  <a:cxn ang="0">
                    <a:pos x="20632" y="19779"/>
                  </a:cxn>
                  <a:cxn ang="0">
                    <a:pos x="6802" y="0"/>
                  </a:cxn>
                  <a:cxn ang="0">
                    <a:pos x="1" y="2169"/>
                  </a:cxn>
                  <a:cxn ang="0">
                    <a:pos x="1073" y="5684"/>
                  </a:cxn>
                  <a:cxn ang="0">
                    <a:pos x="1690" y="7419"/>
                  </a:cxn>
                  <a:cxn ang="0">
                    <a:pos x="1986" y="8286"/>
                  </a:cxn>
                  <a:cxn ang="0">
                    <a:pos x="2146" y="8720"/>
                  </a:cxn>
                  <a:cxn ang="0">
                    <a:pos x="2306" y="9130"/>
                  </a:cxn>
                  <a:cxn ang="0">
                    <a:pos x="3013" y="10842"/>
                  </a:cxn>
                  <a:cxn ang="0">
                    <a:pos x="3379" y="11710"/>
                  </a:cxn>
                  <a:cxn ang="0">
                    <a:pos x="3790" y="12554"/>
                  </a:cxn>
                  <a:cxn ang="0">
                    <a:pos x="4588" y="14243"/>
                  </a:cxn>
                  <a:cxn ang="0">
                    <a:pos x="5479" y="15910"/>
                  </a:cxn>
                  <a:cxn ang="0">
                    <a:pos x="9724" y="22323"/>
                  </a:cxn>
                  <a:cxn ang="0">
                    <a:pos x="12395" y="25291"/>
                  </a:cxn>
                  <a:cxn ang="0">
                    <a:pos x="13947" y="26706"/>
                  </a:cxn>
                  <a:cxn ang="0">
                    <a:pos x="14358" y="27048"/>
                  </a:cxn>
                  <a:cxn ang="0">
                    <a:pos x="14814" y="27391"/>
                  </a:cxn>
                  <a:cxn ang="0">
                    <a:pos x="15293" y="27756"/>
                  </a:cxn>
                  <a:cxn ang="0">
                    <a:pos x="15567" y="27938"/>
                  </a:cxn>
                  <a:cxn ang="0">
                    <a:pos x="15727" y="28030"/>
                  </a:cxn>
                  <a:cxn ang="0">
                    <a:pos x="15955" y="28189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520" y="19721"/>
                  </a:cxn>
                  <a:cxn ang="0">
                    <a:pos x="20292" y="19584"/>
                  </a:cxn>
                  <a:cxn ang="0">
                    <a:pos x="19767" y="19242"/>
                  </a:cxn>
                  <a:cxn ang="0">
                    <a:pos x="18672" y="18397"/>
                  </a:cxn>
                  <a:cxn ang="0">
                    <a:pos x="16503" y="16412"/>
                  </a:cxn>
                  <a:cxn ang="0">
                    <a:pos x="12646" y="11573"/>
                  </a:cxn>
                  <a:cxn ang="0">
                    <a:pos x="11756" y="10226"/>
                  </a:cxn>
                  <a:cxn ang="0">
                    <a:pos x="10934" y="8857"/>
                  </a:cxn>
                  <a:cxn ang="0">
                    <a:pos x="10546" y="8172"/>
                  </a:cxn>
                  <a:cxn ang="0">
                    <a:pos x="10158" y="7441"/>
                  </a:cxn>
                  <a:cxn ang="0">
                    <a:pos x="9405" y="6003"/>
                  </a:cxn>
                  <a:cxn ang="0">
                    <a:pos x="9222" y="5638"/>
                  </a:cxn>
                  <a:cxn ang="0">
                    <a:pos x="9039" y="5273"/>
                  </a:cxn>
                  <a:cxn ang="0">
                    <a:pos x="8720" y="4543"/>
                  </a:cxn>
                  <a:cxn ang="0">
                    <a:pos x="8035" y="3059"/>
                  </a:cxn>
                  <a:cxn ang="0">
                    <a:pos x="6802" y="0"/>
                  </a:cxn>
                </a:cxnLst>
                <a:rect l="0" t="0" r="r" b="b"/>
                <a:pathLst>
                  <a:path w="20646" h="28190" extrusionOk="0">
                    <a:moveTo>
                      <a:pt x="20589" y="19744"/>
                    </a:moveTo>
                    <a:lnTo>
                      <a:pt x="20584" y="19753"/>
                    </a:lnTo>
                    <a:lnTo>
                      <a:pt x="20612" y="19767"/>
                    </a:lnTo>
                    <a:cubicBezTo>
                      <a:pt x="20612" y="19767"/>
                      <a:pt x="20624" y="19773"/>
                      <a:pt x="20632" y="19779"/>
                    </a:cubicBezTo>
                    <a:cubicBezTo>
                      <a:pt x="20626" y="19766"/>
                      <a:pt x="20607" y="19762"/>
                      <a:pt x="20589" y="19744"/>
                    </a:cubicBezTo>
                    <a:close/>
                    <a:moveTo>
                      <a:pt x="20632" y="19779"/>
                    </a:moveTo>
                    <a:cubicBezTo>
                      <a:pt x="20634" y="19782"/>
                      <a:pt x="20635" y="19785"/>
                      <a:pt x="20635" y="19790"/>
                    </a:cubicBezTo>
                    <a:cubicBezTo>
                      <a:pt x="20646" y="19790"/>
                      <a:pt x="20640" y="19784"/>
                      <a:pt x="20632" y="19779"/>
                    </a:cubicBezTo>
                    <a:close/>
                    <a:moveTo>
                      <a:pt x="6802" y="0"/>
                    </a:moveTo>
                    <a:lnTo>
                      <a:pt x="1" y="2169"/>
                    </a:lnTo>
                    <a:lnTo>
                      <a:pt x="1073" y="5684"/>
                    </a:lnTo>
                    <a:lnTo>
                      <a:pt x="1690" y="7419"/>
                    </a:lnTo>
                    <a:lnTo>
                      <a:pt x="1986" y="8286"/>
                    </a:lnTo>
                    <a:lnTo>
                      <a:pt x="2146" y="8720"/>
                    </a:lnTo>
                    <a:lnTo>
                      <a:pt x="2306" y="9130"/>
                    </a:lnTo>
                    <a:lnTo>
                      <a:pt x="3013" y="10842"/>
                    </a:lnTo>
                    <a:cubicBezTo>
                      <a:pt x="3150" y="11139"/>
                      <a:pt x="3265" y="11436"/>
                      <a:pt x="3379" y="11710"/>
                    </a:cubicBezTo>
                    <a:lnTo>
                      <a:pt x="3790" y="12554"/>
                    </a:lnTo>
                    <a:lnTo>
                      <a:pt x="4588" y="14243"/>
                    </a:lnTo>
                    <a:lnTo>
                      <a:pt x="5479" y="15910"/>
                    </a:lnTo>
                    <a:cubicBezTo>
                      <a:pt x="6711" y="18101"/>
                      <a:pt x="8081" y="20269"/>
                      <a:pt x="9724" y="22323"/>
                    </a:cubicBezTo>
                    <a:cubicBezTo>
                      <a:pt x="10546" y="23328"/>
                      <a:pt x="11413" y="24332"/>
                      <a:pt x="12395" y="25291"/>
                    </a:cubicBezTo>
                    <a:cubicBezTo>
                      <a:pt x="12874" y="25770"/>
                      <a:pt x="13399" y="26227"/>
                      <a:pt x="13947" y="26706"/>
                    </a:cubicBezTo>
                    <a:lnTo>
                      <a:pt x="14358" y="27048"/>
                    </a:lnTo>
                    <a:cubicBezTo>
                      <a:pt x="14517" y="27162"/>
                      <a:pt x="14654" y="27276"/>
                      <a:pt x="14814" y="27391"/>
                    </a:cubicBezTo>
                    <a:cubicBezTo>
                      <a:pt x="14974" y="27528"/>
                      <a:pt x="15111" y="27619"/>
                      <a:pt x="15293" y="27756"/>
                    </a:cubicBezTo>
                    <a:lnTo>
                      <a:pt x="15567" y="27938"/>
                    </a:lnTo>
                    <a:lnTo>
                      <a:pt x="15727" y="28030"/>
                    </a:lnTo>
                    <a:lnTo>
                      <a:pt x="15955" y="28189"/>
                    </a:lnTo>
                    <a:lnTo>
                      <a:pt x="20584" y="19753"/>
                    </a:lnTo>
                    <a:lnTo>
                      <a:pt x="20520" y="19721"/>
                    </a:lnTo>
                    <a:lnTo>
                      <a:pt x="20292" y="19584"/>
                    </a:lnTo>
                    <a:cubicBezTo>
                      <a:pt x="20132" y="19493"/>
                      <a:pt x="19950" y="19356"/>
                      <a:pt x="19767" y="19242"/>
                    </a:cubicBezTo>
                    <a:cubicBezTo>
                      <a:pt x="19402" y="18991"/>
                      <a:pt x="19037" y="18717"/>
                      <a:pt x="18672" y="18397"/>
                    </a:cubicBezTo>
                    <a:cubicBezTo>
                      <a:pt x="17918" y="17804"/>
                      <a:pt x="17211" y="17119"/>
                      <a:pt x="16503" y="16412"/>
                    </a:cubicBezTo>
                    <a:cubicBezTo>
                      <a:pt x="15111" y="14951"/>
                      <a:pt x="13833" y="13307"/>
                      <a:pt x="12646" y="11573"/>
                    </a:cubicBezTo>
                    <a:lnTo>
                      <a:pt x="11756" y="10226"/>
                    </a:lnTo>
                    <a:lnTo>
                      <a:pt x="10934" y="8857"/>
                    </a:lnTo>
                    <a:lnTo>
                      <a:pt x="10546" y="8172"/>
                    </a:lnTo>
                    <a:cubicBezTo>
                      <a:pt x="10409" y="7921"/>
                      <a:pt x="10295" y="7692"/>
                      <a:pt x="10158" y="7441"/>
                    </a:cubicBezTo>
                    <a:lnTo>
                      <a:pt x="9405" y="6003"/>
                    </a:lnTo>
                    <a:lnTo>
                      <a:pt x="9222" y="5638"/>
                    </a:lnTo>
                    <a:lnTo>
                      <a:pt x="9039" y="5273"/>
                    </a:lnTo>
                    <a:lnTo>
                      <a:pt x="8720" y="4543"/>
                    </a:lnTo>
                    <a:lnTo>
                      <a:pt x="8035" y="3059"/>
                    </a:lnTo>
                    <a:lnTo>
                      <a:pt x="680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" name="Google Shape;2761;p34">
                <a:extLst>
                  <a:ext uri="{FF2B5EF4-FFF2-40B4-BE49-F238E27FC236}">
                    <a16:creationId xmlns:a16="http://schemas.microsoft.com/office/drawing/2014/main" id="{0B382E0B-42AE-4F52-8098-7E9DA7A16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5500" y="3152426"/>
                <a:ext cx="143590" cy="164618"/>
              </a:xfrm>
              <a:custGeom>
                <a:avLst/>
                <a:gdLst/>
                <a:ahLst/>
                <a:cxnLst>
                  <a:cxn ang="0">
                    <a:pos x="3294" y="1"/>
                  </a:cxn>
                  <a:cxn ang="0">
                    <a:pos x="3219" y="9"/>
                  </a:cxn>
                  <a:cxn ang="0">
                    <a:pos x="3721" y="4983"/>
                  </a:cxn>
                  <a:cxn ang="0">
                    <a:pos x="3721" y="4983"/>
                  </a:cxn>
                  <a:cxn ang="0">
                    <a:pos x="1937" y="996"/>
                  </a:cxn>
                  <a:cxn ang="0">
                    <a:pos x="1850" y="1013"/>
                  </a:cxn>
                  <a:cxn ang="0">
                    <a:pos x="2306" y="5486"/>
                  </a:cxn>
                  <a:cxn ang="0">
                    <a:pos x="2306" y="5486"/>
                  </a:cxn>
                  <a:cxn ang="0">
                    <a:pos x="689" y="2323"/>
                  </a:cxn>
                  <a:cxn ang="0">
                    <a:pos x="571" y="2360"/>
                  </a:cxn>
                  <a:cxn ang="0">
                    <a:pos x="1074" y="6194"/>
                  </a:cxn>
                  <a:cxn ang="0">
                    <a:pos x="2261" y="10600"/>
                  </a:cxn>
                  <a:cxn ang="0">
                    <a:pos x="9040" y="8431"/>
                  </a:cxn>
                  <a:cxn ang="0">
                    <a:pos x="8789" y="2268"/>
                  </a:cxn>
                  <a:cxn ang="0">
                    <a:pos x="8685" y="2216"/>
                  </a:cxn>
                  <a:cxn ang="0">
                    <a:pos x="7419" y="5327"/>
                  </a:cxn>
                  <a:cxn ang="0">
                    <a:pos x="5053" y="265"/>
                  </a:cxn>
                  <a:cxn ang="0">
                    <a:pos x="4977" y="283"/>
                  </a:cxn>
                  <a:cxn ang="0">
                    <a:pos x="4891" y="3806"/>
                  </a:cxn>
                  <a:cxn ang="0">
                    <a:pos x="4891" y="3806"/>
                  </a:cxn>
                  <a:cxn ang="0">
                    <a:pos x="3294" y="1"/>
                  </a:cxn>
                </a:cxnLst>
                <a:rect l="0" t="0" r="r" b="b"/>
                <a:pathLst>
                  <a:path w="9246" h="10600" extrusionOk="0">
                    <a:moveTo>
                      <a:pt x="3294" y="1"/>
                    </a:moveTo>
                    <a:cubicBezTo>
                      <a:pt x="3269" y="1"/>
                      <a:pt x="3244" y="3"/>
                      <a:pt x="3219" y="9"/>
                    </a:cubicBezTo>
                    <a:cubicBezTo>
                      <a:pt x="2518" y="167"/>
                      <a:pt x="3699" y="4894"/>
                      <a:pt x="3721" y="4983"/>
                    </a:cubicBezTo>
                    <a:cubicBezTo>
                      <a:pt x="3701" y="4902"/>
                      <a:pt x="2716" y="996"/>
                      <a:pt x="1937" y="996"/>
                    </a:cubicBezTo>
                    <a:cubicBezTo>
                      <a:pt x="1907" y="996"/>
                      <a:pt x="1878" y="1002"/>
                      <a:pt x="1850" y="1013"/>
                    </a:cubicBezTo>
                    <a:cubicBezTo>
                      <a:pt x="1056" y="1331"/>
                      <a:pt x="2291" y="5437"/>
                      <a:pt x="2306" y="5486"/>
                    </a:cubicBezTo>
                    <a:cubicBezTo>
                      <a:pt x="2293" y="5444"/>
                      <a:pt x="1348" y="2323"/>
                      <a:pt x="689" y="2323"/>
                    </a:cubicBezTo>
                    <a:cubicBezTo>
                      <a:pt x="649" y="2323"/>
                      <a:pt x="609" y="2335"/>
                      <a:pt x="571" y="2360"/>
                    </a:cubicBezTo>
                    <a:cubicBezTo>
                      <a:pt x="1" y="2725"/>
                      <a:pt x="845" y="5464"/>
                      <a:pt x="1074" y="6194"/>
                    </a:cubicBezTo>
                    <a:cubicBezTo>
                      <a:pt x="1119" y="6331"/>
                      <a:pt x="2261" y="10600"/>
                      <a:pt x="2261" y="10600"/>
                    </a:cubicBezTo>
                    <a:lnTo>
                      <a:pt x="9040" y="8431"/>
                    </a:lnTo>
                    <a:cubicBezTo>
                      <a:pt x="9040" y="6514"/>
                      <a:pt x="9245" y="2771"/>
                      <a:pt x="8789" y="2268"/>
                    </a:cubicBezTo>
                    <a:cubicBezTo>
                      <a:pt x="8756" y="2233"/>
                      <a:pt x="8721" y="2216"/>
                      <a:pt x="8685" y="2216"/>
                    </a:cubicBezTo>
                    <a:cubicBezTo>
                      <a:pt x="8192" y="2216"/>
                      <a:pt x="7419" y="5327"/>
                      <a:pt x="7419" y="5327"/>
                    </a:cubicBezTo>
                    <a:cubicBezTo>
                      <a:pt x="7419" y="5327"/>
                      <a:pt x="5838" y="265"/>
                      <a:pt x="5053" y="265"/>
                    </a:cubicBezTo>
                    <a:cubicBezTo>
                      <a:pt x="5027" y="265"/>
                      <a:pt x="5001" y="271"/>
                      <a:pt x="4977" y="283"/>
                    </a:cubicBezTo>
                    <a:cubicBezTo>
                      <a:pt x="4450" y="563"/>
                      <a:pt x="4707" y="2659"/>
                      <a:pt x="4891" y="3806"/>
                    </a:cubicBezTo>
                    <a:cubicBezTo>
                      <a:pt x="4643" y="2516"/>
                      <a:pt x="4061" y="1"/>
                      <a:pt x="32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" name="Google Shape;2762;p34">
                <a:extLst>
                  <a:ext uri="{FF2B5EF4-FFF2-40B4-BE49-F238E27FC236}">
                    <a16:creationId xmlns:a16="http://schemas.microsoft.com/office/drawing/2014/main" id="{73150DCF-BB96-4C00-9EA8-C14AA01D3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6346" y="3230770"/>
                <a:ext cx="79063" cy="23543"/>
              </a:xfrm>
              <a:custGeom>
                <a:avLst/>
                <a:gdLst/>
                <a:ahLst/>
                <a:cxnLst>
                  <a:cxn ang="0">
                    <a:pos x="3754" y="1"/>
                  </a:cxn>
                  <a:cxn ang="0">
                    <a:pos x="2374" y="169"/>
                  </a:cxn>
                  <a:cxn ang="0">
                    <a:pos x="1" y="1493"/>
                  </a:cxn>
                  <a:cxn ang="0">
                    <a:pos x="1" y="1516"/>
                  </a:cxn>
                  <a:cxn ang="0">
                    <a:pos x="23" y="1516"/>
                  </a:cxn>
                  <a:cxn ang="0">
                    <a:pos x="2443" y="466"/>
                  </a:cxn>
                  <a:cxn ang="0">
                    <a:pos x="4487" y="192"/>
                  </a:cxn>
                  <a:cxn ang="0">
                    <a:pos x="5068" y="215"/>
                  </a:cxn>
                  <a:cxn ang="0">
                    <a:pos x="5091" y="215"/>
                  </a:cxn>
                  <a:cxn ang="0">
                    <a:pos x="5068" y="192"/>
                  </a:cxn>
                  <a:cxn ang="0">
                    <a:pos x="3754" y="1"/>
                  </a:cxn>
                </a:cxnLst>
                <a:rect l="0" t="0" r="r" b="b"/>
                <a:pathLst>
                  <a:path w="5091" h="1516" extrusionOk="0">
                    <a:moveTo>
                      <a:pt x="3754" y="1"/>
                    </a:moveTo>
                    <a:cubicBezTo>
                      <a:pt x="3286" y="1"/>
                      <a:pt x="2818" y="64"/>
                      <a:pt x="2374" y="169"/>
                    </a:cubicBezTo>
                    <a:cubicBezTo>
                      <a:pt x="1484" y="420"/>
                      <a:pt x="640" y="831"/>
                      <a:pt x="1" y="1493"/>
                    </a:cubicBezTo>
                    <a:cubicBezTo>
                      <a:pt x="1" y="1493"/>
                      <a:pt x="1" y="1493"/>
                      <a:pt x="1" y="1516"/>
                    </a:cubicBezTo>
                    <a:lnTo>
                      <a:pt x="23" y="1516"/>
                    </a:lnTo>
                    <a:cubicBezTo>
                      <a:pt x="754" y="1036"/>
                      <a:pt x="1576" y="671"/>
                      <a:pt x="2443" y="466"/>
                    </a:cubicBezTo>
                    <a:cubicBezTo>
                      <a:pt x="3104" y="287"/>
                      <a:pt x="3792" y="192"/>
                      <a:pt x="4487" y="192"/>
                    </a:cubicBezTo>
                    <a:cubicBezTo>
                      <a:pt x="4680" y="192"/>
                      <a:pt x="4874" y="200"/>
                      <a:pt x="5068" y="215"/>
                    </a:cubicBezTo>
                    <a:lnTo>
                      <a:pt x="5091" y="215"/>
                    </a:lnTo>
                    <a:cubicBezTo>
                      <a:pt x="5091" y="192"/>
                      <a:pt x="5091" y="192"/>
                      <a:pt x="5068" y="192"/>
                    </a:cubicBezTo>
                    <a:cubicBezTo>
                      <a:pt x="4644" y="58"/>
                      <a:pt x="4199" y="1"/>
                      <a:pt x="375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0" name="Google Shape;2763;p34">
                <a:extLst>
                  <a:ext uri="{FF2B5EF4-FFF2-40B4-BE49-F238E27FC236}">
                    <a16:creationId xmlns:a16="http://schemas.microsoft.com/office/drawing/2014/main" id="{4795A301-4BC0-4D75-A23A-50BC5A8AA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624" y="3517916"/>
                <a:ext cx="177617" cy="233742"/>
              </a:xfrm>
              <a:custGeom>
                <a:avLst/>
                <a:gdLst/>
                <a:ahLst/>
                <a:cxnLst>
                  <a:cxn ang="0">
                    <a:pos x="7958" y="0"/>
                  </a:cxn>
                  <a:cxn ang="0">
                    <a:pos x="7830" y="50"/>
                  </a:cxn>
                  <a:cxn ang="0">
                    <a:pos x="1" y="8153"/>
                  </a:cxn>
                  <a:cxn ang="0">
                    <a:pos x="8852" y="15050"/>
                  </a:cxn>
                  <a:cxn ang="0">
                    <a:pos x="8971" y="15047"/>
                  </a:cxn>
                  <a:cxn ang="0">
                    <a:pos x="11436" y="1739"/>
                  </a:cxn>
                  <a:cxn ang="0">
                    <a:pos x="11436" y="1739"/>
                  </a:cxn>
                  <a:cxn ang="0">
                    <a:pos x="11276" y="1748"/>
                  </a:cxn>
                  <a:cxn ang="0">
                    <a:pos x="7958" y="0"/>
                  </a:cxn>
                </a:cxnLst>
                <a:rect l="0" t="0" r="r" b="b"/>
                <a:pathLst>
                  <a:path w="11437" h="15051" extrusionOk="0">
                    <a:moveTo>
                      <a:pt x="7958" y="0"/>
                    </a:moveTo>
                    <a:cubicBezTo>
                      <a:pt x="7907" y="0"/>
                      <a:pt x="7864" y="16"/>
                      <a:pt x="7830" y="50"/>
                    </a:cubicBezTo>
                    <a:cubicBezTo>
                      <a:pt x="3904" y="3976"/>
                      <a:pt x="1" y="8153"/>
                      <a:pt x="1" y="8153"/>
                    </a:cubicBezTo>
                    <a:cubicBezTo>
                      <a:pt x="1" y="8153"/>
                      <a:pt x="5740" y="15050"/>
                      <a:pt x="8852" y="15050"/>
                    </a:cubicBezTo>
                    <a:cubicBezTo>
                      <a:pt x="8892" y="15050"/>
                      <a:pt x="8932" y="15049"/>
                      <a:pt x="8971" y="15047"/>
                    </a:cubicBezTo>
                    <a:lnTo>
                      <a:pt x="11436" y="1739"/>
                    </a:lnTo>
                    <a:cubicBezTo>
                      <a:pt x="11383" y="1745"/>
                      <a:pt x="11330" y="1748"/>
                      <a:pt x="11276" y="1748"/>
                    </a:cubicBezTo>
                    <a:cubicBezTo>
                      <a:pt x="9903" y="1748"/>
                      <a:pt x="8494" y="0"/>
                      <a:pt x="795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1" name="Google Shape;2764;p34">
                <a:extLst>
                  <a:ext uri="{FF2B5EF4-FFF2-40B4-BE49-F238E27FC236}">
                    <a16:creationId xmlns:a16="http://schemas.microsoft.com/office/drawing/2014/main" id="{6DF4C0DB-02BF-466B-B96D-2E8DA8BD1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2827" y="3513023"/>
                <a:ext cx="137549" cy="138745"/>
              </a:xfrm>
              <a:custGeom>
                <a:avLst/>
                <a:gdLst/>
                <a:ahLst/>
                <a:cxnLst>
                  <a:cxn ang="0">
                    <a:pos x="7646" y="1"/>
                  </a:cxn>
                  <a:cxn ang="0">
                    <a:pos x="7282" y="251"/>
                  </a:cxn>
                  <a:cxn ang="0">
                    <a:pos x="229" y="7601"/>
                  </a:cxn>
                  <a:cxn ang="0">
                    <a:pos x="137" y="8149"/>
                  </a:cxn>
                  <a:cxn ang="0">
                    <a:pos x="955" y="8933"/>
                  </a:cxn>
                  <a:cxn ang="0">
                    <a:pos x="1210" y="8834"/>
                  </a:cxn>
                  <a:cxn ang="0">
                    <a:pos x="8765" y="799"/>
                  </a:cxn>
                  <a:cxn ang="0">
                    <a:pos x="8514" y="274"/>
                  </a:cxn>
                  <a:cxn ang="0">
                    <a:pos x="7784" y="23"/>
                  </a:cxn>
                  <a:cxn ang="0">
                    <a:pos x="7646" y="1"/>
                  </a:cxn>
                </a:cxnLst>
                <a:rect l="0" t="0" r="r" b="b"/>
                <a:pathLst>
                  <a:path w="8857" h="8934" extrusionOk="0">
                    <a:moveTo>
                      <a:pt x="7646" y="1"/>
                    </a:moveTo>
                    <a:cubicBezTo>
                      <a:pt x="7485" y="1"/>
                      <a:pt x="7335" y="91"/>
                      <a:pt x="7282" y="251"/>
                    </a:cubicBezTo>
                    <a:cubicBezTo>
                      <a:pt x="6209" y="2808"/>
                      <a:pt x="1005" y="7030"/>
                      <a:pt x="229" y="7601"/>
                    </a:cubicBezTo>
                    <a:cubicBezTo>
                      <a:pt x="46" y="7738"/>
                      <a:pt x="0" y="7966"/>
                      <a:pt x="137" y="8149"/>
                    </a:cubicBezTo>
                    <a:cubicBezTo>
                      <a:pt x="137" y="8149"/>
                      <a:pt x="522" y="8933"/>
                      <a:pt x="955" y="8933"/>
                    </a:cubicBezTo>
                    <a:cubicBezTo>
                      <a:pt x="1039" y="8933"/>
                      <a:pt x="1125" y="8904"/>
                      <a:pt x="1210" y="8834"/>
                    </a:cubicBezTo>
                    <a:cubicBezTo>
                      <a:pt x="2077" y="8149"/>
                      <a:pt x="7556" y="3789"/>
                      <a:pt x="8765" y="799"/>
                    </a:cubicBezTo>
                    <a:cubicBezTo>
                      <a:pt x="8857" y="594"/>
                      <a:pt x="8742" y="365"/>
                      <a:pt x="8514" y="274"/>
                    </a:cubicBezTo>
                    <a:lnTo>
                      <a:pt x="7784" y="23"/>
                    </a:lnTo>
                    <a:cubicBezTo>
                      <a:pt x="7738" y="8"/>
                      <a:pt x="7692" y="1"/>
                      <a:pt x="76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2" name="Google Shape;2765;p34">
                <a:extLst>
                  <a:ext uri="{FF2B5EF4-FFF2-40B4-BE49-F238E27FC236}">
                    <a16:creationId xmlns:a16="http://schemas.microsoft.com/office/drawing/2014/main" id="{CEAD6D0E-8111-4506-BEA4-C0501262E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690" y="3510538"/>
                <a:ext cx="424683" cy="490965"/>
              </a:xfrm>
              <a:custGeom>
                <a:avLst/>
                <a:gdLst/>
                <a:ahLst/>
                <a:cxnLst>
                  <a:cxn ang="0">
                    <a:pos x="5867" y="0"/>
                  </a:cxn>
                  <a:cxn ang="0">
                    <a:pos x="1918" y="3607"/>
                  </a:cxn>
                  <a:cxn ang="0">
                    <a:pos x="206" y="26638"/>
                  </a:cxn>
                  <a:cxn ang="0">
                    <a:pos x="4292" y="31613"/>
                  </a:cxn>
                  <a:cxn ang="0">
                    <a:pos x="23077" y="31613"/>
                  </a:cxn>
                  <a:cxn ang="0">
                    <a:pos x="27140" y="26638"/>
                  </a:cxn>
                  <a:cxn ang="0">
                    <a:pos x="25451" y="3607"/>
                  </a:cxn>
                  <a:cxn ang="0">
                    <a:pos x="21480" y="0"/>
                  </a:cxn>
                </a:cxnLst>
                <a:rect l="0" t="0" r="r" b="b"/>
                <a:pathLst>
                  <a:path w="27346" h="31614" extrusionOk="0">
                    <a:moveTo>
                      <a:pt x="5867" y="0"/>
                    </a:moveTo>
                    <a:cubicBezTo>
                      <a:pt x="3836" y="0"/>
                      <a:pt x="2055" y="1598"/>
                      <a:pt x="1918" y="3607"/>
                    </a:cubicBezTo>
                    <a:lnTo>
                      <a:pt x="206" y="26638"/>
                    </a:lnTo>
                    <a:cubicBezTo>
                      <a:pt x="1" y="29354"/>
                      <a:pt x="1827" y="31613"/>
                      <a:pt x="4292" y="31613"/>
                    </a:cubicBezTo>
                    <a:lnTo>
                      <a:pt x="23077" y="31613"/>
                    </a:lnTo>
                    <a:cubicBezTo>
                      <a:pt x="25520" y="31613"/>
                      <a:pt x="27346" y="29354"/>
                      <a:pt x="27140" y="26638"/>
                    </a:cubicBezTo>
                    <a:lnTo>
                      <a:pt x="25451" y="3607"/>
                    </a:lnTo>
                    <a:cubicBezTo>
                      <a:pt x="25291" y="1598"/>
                      <a:pt x="23511" y="0"/>
                      <a:pt x="2148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3" name="Google Shape;2766;p34">
                <a:extLst>
                  <a:ext uri="{FF2B5EF4-FFF2-40B4-BE49-F238E27FC236}">
                    <a16:creationId xmlns:a16="http://schemas.microsoft.com/office/drawing/2014/main" id="{E070DFE8-7D7B-4F5B-A066-030D5F485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758" y="3524362"/>
                <a:ext cx="400922" cy="463322"/>
              </a:xfrm>
              <a:custGeom>
                <a:avLst/>
                <a:gdLst/>
                <a:ahLst/>
                <a:cxnLst>
                  <a:cxn ang="0">
                    <a:pos x="5547" y="1"/>
                  </a:cxn>
                  <a:cxn ang="0">
                    <a:pos x="1803" y="3402"/>
                  </a:cxn>
                  <a:cxn ang="0">
                    <a:pos x="183" y="25154"/>
                  </a:cxn>
                  <a:cxn ang="0">
                    <a:pos x="4040" y="29833"/>
                  </a:cxn>
                  <a:cxn ang="0">
                    <a:pos x="21775" y="29833"/>
                  </a:cxn>
                  <a:cxn ang="0">
                    <a:pos x="25633" y="25154"/>
                  </a:cxn>
                  <a:cxn ang="0">
                    <a:pos x="24012" y="3402"/>
                  </a:cxn>
                  <a:cxn ang="0">
                    <a:pos x="20269" y="1"/>
                  </a:cxn>
                </a:cxnLst>
                <a:rect l="0" t="0" r="r" b="b"/>
                <a:pathLst>
                  <a:path w="25816" h="29834" extrusionOk="0">
                    <a:moveTo>
                      <a:pt x="5547" y="1"/>
                    </a:moveTo>
                    <a:cubicBezTo>
                      <a:pt x="3606" y="1"/>
                      <a:pt x="1940" y="1507"/>
                      <a:pt x="1803" y="3402"/>
                    </a:cubicBezTo>
                    <a:lnTo>
                      <a:pt x="183" y="25154"/>
                    </a:lnTo>
                    <a:cubicBezTo>
                      <a:pt x="0" y="27710"/>
                      <a:pt x="1712" y="29833"/>
                      <a:pt x="4040" y="29833"/>
                    </a:cubicBezTo>
                    <a:lnTo>
                      <a:pt x="21775" y="29833"/>
                    </a:lnTo>
                    <a:cubicBezTo>
                      <a:pt x="24081" y="29833"/>
                      <a:pt x="25815" y="27710"/>
                      <a:pt x="25633" y="25154"/>
                    </a:cubicBezTo>
                    <a:lnTo>
                      <a:pt x="24012" y="3402"/>
                    </a:lnTo>
                    <a:cubicBezTo>
                      <a:pt x="23875" y="1507"/>
                      <a:pt x="22186" y="1"/>
                      <a:pt x="202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4" name="Google Shape;2767;p34">
                <a:extLst>
                  <a:ext uri="{FF2B5EF4-FFF2-40B4-BE49-F238E27FC236}">
                    <a16:creationId xmlns:a16="http://schemas.microsoft.com/office/drawing/2014/main" id="{0306EA4B-BE96-4B43-9063-3B3C39249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9449" y="3672863"/>
                <a:ext cx="169805" cy="211332"/>
              </a:xfrm>
              <a:custGeom>
                <a:avLst/>
                <a:gdLst/>
                <a:ahLst/>
                <a:cxnLst>
                  <a:cxn ang="0">
                    <a:pos x="3402" y="0"/>
                  </a:cxn>
                  <a:cxn ang="0">
                    <a:pos x="1986" y="369"/>
                  </a:cxn>
                  <a:cxn ang="0">
                    <a:pos x="776" y="4386"/>
                  </a:cxn>
                  <a:cxn ang="0">
                    <a:pos x="4931" y="12055"/>
                  </a:cxn>
                  <a:cxn ang="0">
                    <a:pos x="7533" y="13607"/>
                  </a:cxn>
                  <a:cxn ang="0">
                    <a:pos x="8948" y="13242"/>
                  </a:cxn>
                  <a:cxn ang="0">
                    <a:pos x="10158" y="9225"/>
                  </a:cxn>
                  <a:cxn ang="0">
                    <a:pos x="6003" y="1556"/>
                  </a:cxn>
                  <a:cxn ang="0">
                    <a:pos x="3402" y="0"/>
                  </a:cxn>
                </a:cxnLst>
                <a:rect l="0" t="0" r="r" b="b"/>
                <a:pathLst>
                  <a:path w="10934" h="13608" extrusionOk="0">
                    <a:moveTo>
                      <a:pt x="3402" y="0"/>
                    </a:moveTo>
                    <a:cubicBezTo>
                      <a:pt x="2923" y="0"/>
                      <a:pt x="2437" y="118"/>
                      <a:pt x="1986" y="369"/>
                    </a:cubicBezTo>
                    <a:cubicBezTo>
                      <a:pt x="548" y="1145"/>
                      <a:pt x="0" y="2948"/>
                      <a:pt x="776" y="4386"/>
                    </a:cubicBezTo>
                    <a:lnTo>
                      <a:pt x="4931" y="12055"/>
                    </a:lnTo>
                    <a:cubicBezTo>
                      <a:pt x="5456" y="13037"/>
                      <a:pt x="6483" y="13607"/>
                      <a:pt x="7533" y="13607"/>
                    </a:cubicBezTo>
                    <a:cubicBezTo>
                      <a:pt x="8012" y="13607"/>
                      <a:pt x="8491" y="13493"/>
                      <a:pt x="8948" y="13242"/>
                    </a:cubicBezTo>
                    <a:cubicBezTo>
                      <a:pt x="10386" y="12466"/>
                      <a:pt x="10934" y="10663"/>
                      <a:pt x="10158" y="9225"/>
                    </a:cubicBezTo>
                    <a:lnTo>
                      <a:pt x="6003" y="1556"/>
                    </a:lnTo>
                    <a:cubicBezTo>
                      <a:pt x="5470" y="568"/>
                      <a:pt x="4453" y="0"/>
                      <a:pt x="34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5" name="Google Shape;2768;p34">
                <a:extLst>
                  <a:ext uri="{FF2B5EF4-FFF2-40B4-BE49-F238E27FC236}">
                    <a16:creationId xmlns:a16="http://schemas.microsoft.com/office/drawing/2014/main" id="{4ED054CA-2E6B-47EB-ADBC-C0395B4FD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8532" y="3905828"/>
                <a:ext cx="380019" cy="486120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758" y="29879"/>
                  </a:cxn>
                  <a:cxn ang="0">
                    <a:pos x="6031" y="31302"/>
                  </a:cxn>
                  <a:cxn ang="0">
                    <a:pos x="9245" y="30495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5590" y="30495"/>
                  </a:cxn>
                  <a:cxn ang="0">
                    <a:pos x="18818" y="31302"/>
                  </a:cxn>
                  <a:cxn ang="0">
                    <a:pos x="23100" y="29879"/>
                  </a:cxn>
                  <a:cxn ang="0">
                    <a:pos x="21890" y="1"/>
                  </a:cxn>
                </a:cxnLst>
                <a:rect l="0" t="0" r="r" b="b"/>
                <a:pathLst>
                  <a:path w="24470" h="31302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366" y="21114"/>
                      <a:pt x="1758" y="29879"/>
                    </a:cubicBezTo>
                    <a:cubicBezTo>
                      <a:pt x="1758" y="29879"/>
                      <a:pt x="3513" y="31302"/>
                      <a:pt x="6031" y="31302"/>
                    </a:cubicBezTo>
                    <a:cubicBezTo>
                      <a:pt x="7007" y="31302"/>
                      <a:pt x="8097" y="31088"/>
                      <a:pt x="9245" y="30495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5590" y="30495"/>
                    </a:lnTo>
                    <a:cubicBezTo>
                      <a:pt x="16744" y="31088"/>
                      <a:pt x="17839" y="31302"/>
                      <a:pt x="18818" y="31302"/>
                    </a:cubicBezTo>
                    <a:cubicBezTo>
                      <a:pt x="21345" y="31302"/>
                      <a:pt x="23100" y="29879"/>
                      <a:pt x="23100" y="29879"/>
                    </a:cubicBezTo>
                    <a:cubicBezTo>
                      <a:pt x="24469" y="21114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6" name="Google Shape;2769;p34">
                <a:extLst>
                  <a:ext uri="{FF2B5EF4-FFF2-40B4-BE49-F238E27FC236}">
                    <a16:creationId xmlns:a16="http://schemas.microsoft.com/office/drawing/2014/main" id="{3F1BC7C7-5081-4CCA-9B28-4E705764B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8532" y="3905828"/>
                <a:ext cx="364769" cy="349891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914" y="21616"/>
                  </a:cxn>
                  <a:cxn ang="0">
                    <a:pos x="9450" y="22529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4175" y="22392"/>
                  </a:cxn>
                  <a:cxn ang="0">
                    <a:pos x="23488" y="21000"/>
                  </a:cxn>
                  <a:cxn ang="0">
                    <a:pos x="21890" y="1"/>
                  </a:cxn>
                </a:cxnLst>
                <a:rect l="0" t="0" r="r" b="b"/>
                <a:pathLst>
                  <a:path w="23488" h="22530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206" y="11961"/>
                      <a:pt x="914" y="21616"/>
                    </a:cubicBezTo>
                    <a:cubicBezTo>
                      <a:pt x="2854" y="22027"/>
                      <a:pt x="5775" y="22461"/>
                      <a:pt x="9450" y="22529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4175" y="22392"/>
                    </a:lnTo>
                    <a:cubicBezTo>
                      <a:pt x="17005" y="22210"/>
                      <a:pt x="20133" y="21776"/>
                      <a:pt x="23488" y="21000"/>
                    </a:cubicBezTo>
                    <a:cubicBezTo>
                      <a:pt x="23282" y="11459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7" name="Google Shape;2770;p34">
                <a:extLst>
                  <a:ext uri="{FF2B5EF4-FFF2-40B4-BE49-F238E27FC236}">
                    <a16:creationId xmlns:a16="http://schemas.microsoft.com/office/drawing/2014/main" id="{48DCE352-6FFD-4708-BEE4-4D9683384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020" y="3911497"/>
                <a:ext cx="377534" cy="309125"/>
              </a:xfrm>
              <a:custGeom>
                <a:avLst/>
                <a:gdLst/>
                <a:ahLst/>
                <a:cxnLst>
                  <a:cxn ang="0">
                    <a:pos x="549" y="1"/>
                  </a:cxn>
                  <a:cxn ang="0">
                    <a:pos x="526" y="18398"/>
                  </a:cxn>
                  <a:cxn ang="0">
                    <a:pos x="10523" y="19653"/>
                  </a:cxn>
                  <a:cxn ang="0">
                    <a:pos x="10295" y="10637"/>
                  </a:cxn>
                  <a:cxn ang="0">
                    <a:pos x="10295" y="10386"/>
                  </a:cxn>
                  <a:cxn ang="0">
                    <a:pos x="11953" y="10354"/>
                  </a:cxn>
                  <a:cxn ang="0">
                    <a:pos x="12669" y="10363"/>
                  </a:cxn>
                  <a:cxn ang="0">
                    <a:pos x="12669" y="10637"/>
                  </a:cxn>
                  <a:cxn ang="0">
                    <a:pos x="13742" y="19904"/>
                  </a:cxn>
                  <a:cxn ang="0">
                    <a:pos x="24310" y="18535"/>
                  </a:cxn>
                  <a:cxn ang="0">
                    <a:pos x="22438" y="1"/>
                  </a:cxn>
                  <a:cxn ang="0">
                    <a:pos x="17759" y="937"/>
                  </a:cxn>
                  <a:cxn ang="0">
                    <a:pos x="4931" y="891"/>
                  </a:cxn>
                  <a:cxn ang="0">
                    <a:pos x="549" y="1"/>
                  </a:cxn>
                </a:cxnLst>
                <a:rect l="0" t="0" r="r" b="b"/>
                <a:pathLst>
                  <a:path w="24310" h="19905" extrusionOk="0">
                    <a:moveTo>
                      <a:pt x="549" y="1"/>
                    </a:moveTo>
                    <a:cubicBezTo>
                      <a:pt x="549" y="1"/>
                      <a:pt x="1" y="9496"/>
                      <a:pt x="526" y="18398"/>
                    </a:cubicBezTo>
                    <a:cubicBezTo>
                      <a:pt x="2512" y="19790"/>
                      <a:pt x="7487" y="19608"/>
                      <a:pt x="10523" y="19653"/>
                    </a:cubicBezTo>
                    <a:lnTo>
                      <a:pt x="10295" y="10637"/>
                    </a:lnTo>
                    <a:lnTo>
                      <a:pt x="10295" y="10386"/>
                    </a:lnTo>
                    <a:cubicBezTo>
                      <a:pt x="10828" y="10370"/>
                      <a:pt x="11383" y="10354"/>
                      <a:pt x="11953" y="10354"/>
                    </a:cubicBezTo>
                    <a:cubicBezTo>
                      <a:pt x="12189" y="10354"/>
                      <a:pt x="12428" y="10357"/>
                      <a:pt x="12669" y="10363"/>
                    </a:cubicBezTo>
                    <a:lnTo>
                      <a:pt x="12669" y="10637"/>
                    </a:lnTo>
                    <a:lnTo>
                      <a:pt x="13742" y="19904"/>
                    </a:lnTo>
                    <a:cubicBezTo>
                      <a:pt x="16686" y="19767"/>
                      <a:pt x="21365" y="19608"/>
                      <a:pt x="24310" y="18535"/>
                    </a:cubicBezTo>
                    <a:cubicBezTo>
                      <a:pt x="23899" y="9222"/>
                      <a:pt x="22438" y="1"/>
                      <a:pt x="22438" y="1"/>
                    </a:cubicBezTo>
                    <a:lnTo>
                      <a:pt x="17759" y="937"/>
                    </a:lnTo>
                    <a:lnTo>
                      <a:pt x="4931" y="891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8" name="Google Shape;2771;p34">
                <a:extLst>
                  <a:ext uri="{FF2B5EF4-FFF2-40B4-BE49-F238E27FC236}">
                    <a16:creationId xmlns:a16="http://schemas.microsoft.com/office/drawing/2014/main" id="{4F8D8A7B-CDB9-4F58-B432-F026413F7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6740" y="4068200"/>
                <a:ext cx="144631" cy="5249"/>
              </a:xfrm>
              <a:custGeom>
                <a:avLst/>
                <a:gdLst/>
                <a:ahLst/>
                <a:cxnLst>
                  <a:cxn ang="0">
                    <a:pos x="4657" y="1"/>
                  </a:cxn>
                  <a:cxn ang="0">
                    <a:pos x="2351" y="46"/>
                  </a:cxn>
                  <a:cxn ang="0">
                    <a:pos x="46" y="183"/>
                  </a:cxn>
                  <a:cxn ang="0">
                    <a:pos x="0" y="252"/>
                  </a:cxn>
                  <a:cxn ang="0">
                    <a:pos x="46" y="320"/>
                  </a:cxn>
                  <a:cxn ang="0">
                    <a:pos x="1207" y="337"/>
                  </a:cxn>
                  <a:cxn ang="0">
                    <a:pos x="2351" y="320"/>
                  </a:cxn>
                  <a:cxn ang="0">
                    <a:pos x="4657" y="297"/>
                  </a:cxn>
                  <a:cxn ang="0">
                    <a:pos x="9244" y="229"/>
                  </a:cxn>
                  <a:cxn ang="0">
                    <a:pos x="9313" y="160"/>
                  </a:cxn>
                  <a:cxn ang="0">
                    <a:pos x="9244" y="92"/>
                  </a:cxn>
                  <a:cxn ang="0">
                    <a:pos x="4657" y="1"/>
                  </a:cxn>
                </a:cxnLst>
                <a:rect l="0" t="0" r="r" b="b"/>
                <a:pathLst>
                  <a:path w="9313" h="338" extrusionOk="0">
                    <a:moveTo>
                      <a:pt x="4657" y="1"/>
                    </a:moveTo>
                    <a:cubicBezTo>
                      <a:pt x="3881" y="23"/>
                      <a:pt x="3104" y="46"/>
                      <a:pt x="2351" y="46"/>
                    </a:cubicBezTo>
                    <a:cubicBezTo>
                      <a:pt x="1575" y="92"/>
                      <a:pt x="822" y="115"/>
                      <a:pt x="46" y="183"/>
                    </a:cubicBezTo>
                    <a:cubicBezTo>
                      <a:pt x="23" y="183"/>
                      <a:pt x="0" y="206"/>
                      <a:pt x="0" y="252"/>
                    </a:cubicBezTo>
                    <a:cubicBezTo>
                      <a:pt x="0" y="274"/>
                      <a:pt x="23" y="320"/>
                      <a:pt x="46" y="320"/>
                    </a:cubicBezTo>
                    <a:cubicBezTo>
                      <a:pt x="434" y="332"/>
                      <a:pt x="822" y="337"/>
                      <a:pt x="1207" y="337"/>
                    </a:cubicBezTo>
                    <a:cubicBezTo>
                      <a:pt x="1592" y="337"/>
                      <a:pt x="1975" y="332"/>
                      <a:pt x="2351" y="320"/>
                    </a:cubicBezTo>
                    <a:lnTo>
                      <a:pt x="4657" y="297"/>
                    </a:lnTo>
                    <a:lnTo>
                      <a:pt x="9244" y="229"/>
                    </a:lnTo>
                    <a:cubicBezTo>
                      <a:pt x="9290" y="229"/>
                      <a:pt x="9313" y="183"/>
                      <a:pt x="9313" y="160"/>
                    </a:cubicBezTo>
                    <a:cubicBezTo>
                      <a:pt x="9313" y="115"/>
                      <a:pt x="9290" y="92"/>
                      <a:pt x="9244" y="92"/>
                    </a:cubicBezTo>
                    <a:cubicBezTo>
                      <a:pt x="7715" y="1"/>
                      <a:pt x="6186" y="1"/>
                      <a:pt x="465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9" name="Google Shape;2772;p34">
                <a:extLst>
                  <a:ext uri="{FF2B5EF4-FFF2-40B4-BE49-F238E27FC236}">
                    <a16:creationId xmlns:a16="http://schemas.microsoft.com/office/drawing/2014/main" id="{DEAF8967-4851-4C6D-A9F1-B3DC914CC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4800" y="3892719"/>
                <a:ext cx="5342" cy="144988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92" y="69"/>
                  </a:cxn>
                  <a:cxn ang="0">
                    <a:pos x="23" y="2374"/>
                  </a:cxn>
                  <a:cxn ang="0">
                    <a:pos x="1" y="4656"/>
                  </a:cxn>
                  <a:cxn ang="0">
                    <a:pos x="206" y="9267"/>
                  </a:cxn>
                  <a:cxn ang="0">
                    <a:pos x="275" y="9336"/>
                  </a:cxn>
                  <a:cxn ang="0">
                    <a:pos x="343" y="9244"/>
                  </a:cxn>
                  <a:cxn ang="0">
                    <a:pos x="297" y="6962"/>
                  </a:cxn>
                  <a:cxn ang="0">
                    <a:pos x="297" y="4656"/>
                  </a:cxn>
                  <a:cxn ang="0">
                    <a:pos x="297" y="2374"/>
                  </a:cxn>
                  <a:cxn ang="0">
                    <a:pos x="229" y="69"/>
                  </a:cxn>
                  <a:cxn ang="0">
                    <a:pos x="183" y="0"/>
                  </a:cxn>
                </a:cxnLst>
                <a:rect l="0" t="0" r="r" b="b"/>
                <a:pathLst>
                  <a:path w="344" h="9336" extrusionOk="0">
                    <a:moveTo>
                      <a:pt x="183" y="0"/>
                    </a:moveTo>
                    <a:cubicBezTo>
                      <a:pt x="138" y="0"/>
                      <a:pt x="115" y="23"/>
                      <a:pt x="92" y="69"/>
                    </a:cubicBezTo>
                    <a:cubicBezTo>
                      <a:pt x="46" y="822"/>
                      <a:pt x="23" y="1598"/>
                      <a:pt x="23" y="2374"/>
                    </a:cubicBezTo>
                    <a:cubicBezTo>
                      <a:pt x="1" y="3127"/>
                      <a:pt x="1" y="3903"/>
                      <a:pt x="1" y="4656"/>
                    </a:cubicBezTo>
                    <a:cubicBezTo>
                      <a:pt x="23" y="6186"/>
                      <a:pt x="46" y="7738"/>
                      <a:pt x="206" y="9267"/>
                    </a:cubicBezTo>
                    <a:cubicBezTo>
                      <a:pt x="206" y="9290"/>
                      <a:pt x="229" y="9336"/>
                      <a:pt x="275" y="9336"/>
                    </a:cubicBezTo>
                    <a:cubicBezTo>
                      <a:pt x="297" y="9313"/>
                      <a:pt x="343" y="9290"/>
                      <a:pt x="343" y="9244"/>
                    </a:cubicBezTo>
                    <a:cubicBezTo>
                      <a:pt x="297" y="8491"/>
                      <a:pt x="297" y="7715"/>
                      <a:pt x="297" y="6962"/>
                    </a:cubicBezTo>
                    <a:lnTo>
                      <a:pt x="297" y="4656"/>
                    </a:lnTo>
                    <a:lnTo>
                      <a:pt x="297" y="2374"/>
                    </a:lnTo>
                    <a:cubicBezTo>
                      <a:pt x="275" y="1598"/>
                      <a:pt x="275" y="845"/>
                      <a:pt x="229" y="69"/>
                    </a:cubicBezTo>
                    <a:cubicBezTo>
                      <a:pt x="229" y="23"/>
                      <a:pt x="206" y="0"/>
                      <a:pt x="18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0" name="Google Shape;2773;p34">
                <a:extLst>
                  <a:ext uri="{FF2B5EF4-FFF2-40B4-BE49-F238E27FC236}">
                    <a16:creationId xmlns:a16="http://schemas.microsoft.com/office/drawing/2014/main" id="{C66A7118-729F-4E16-9487-E0E7B18B4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7286" y="3938088"/>
                <a:ext cx="24832" cy="92031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347" y="69"/>
                  </a:cxn>
                  <a:cxn ang="0">
                    <a:pos x="1256" y="3265"/>
                  </a:cxn>
                  <a:cxn ang="0">
                    <a:pos x="1028" y="4840"/>
                  </a:cxn>
                  <a:cxn ang="0">
                    <a:pos x="731" y="5524"/>
                  </a:cxn>
                  <a:cxn ang="0">
                    <a:pos x="232" y="5764"/>
                  </a:cxn>
                  <a:cxn ang="0">
                    <a:pos x="115" y="5753"/>
                  </a:cxn>
                  <a:cxn ang="0">
                    <a:pos x="92" y="5753"/>
                  </a:cxn>
                  <a:cxn ang="0">
                    <a:pos x="68" y="5743"/>
                  </a:cxn>
                  <a:cxn ang="0">
                    <a:pos x="23" y="5775"/>
                  </a:cxn>
                  <a:cxn ang="0">
                    <a:pos x="46" y="5867"/>
                  </a:cxn>
                  <a:cxn ang="0">
                    <a:pos x="318" y="5926"/>
                  </a:cxn>
                  <a:cxn ang="0">
                    <a:pos x="891" y="5661"/>
                  </a:cxn>
                  <a:cxn ang="0">
                    <a:pos x="1301" y="4908"/>
                  </a:cxn>
                  <a:cxn ang="0">
                    <a:pos x="1530" y="3288"/>
                  </a:cxn>
                  <a:cxn ang="0">
                    <a:pos x="1484" y="46"/>
                  </a:cxn>
                  <a:cxn ang="0">
                    <a:pos x="1416" y="1"/>
                  </a:cxn>
                </a:cxnLst>
                <a:rect l="0" t="0" r="r" b="b"/>
                <a:pathLst>
                  <a:path w="1599" h="5926" extrusionOk="0">
                    <a:moveTo>
                      <a:pt x="1416" y="1"/>
                    </a:moveTo>
                    <a:cubicBezTo>
                      <a:pt x="1393" y="1"/>
                      <a:pt x="1347" y="24"/>
                      <a:pt x="1347" y="69"/>
                    </a:cubicBezTo>
                    <a:cubicBezTo>
                      <a:pt x="1324" y="1142"/>
                      <a:pt x="1324" y="2215"/>
                      <a:pt x="1256" y="3265"/>
                    </a:cubicBezTo>
                    <a:cubicBezTo>
                      <a:pt x="1187" y="3813"/>
                      <a:pt x="1165" y="4337"/>
                      <a:pt x="1028" y="4840"/>
                    </a:cubicBezTo>
                    <a:cubicBezTo>
                      <a:pt x="959" y="5091"/>
                      <a:pt x="868" y="5342"/>
                      <a:pt x="731" y="5524"/>
                    </a:cubicBezTo>
                    <a:cubicBezTo>
                      <a:pt x="598" y="5676"/>
                      <a:pt x="419" y="5764"/>
                      <a:pt x="232" y="5764"/>
                    </a:cubicBezTo>
                    <a:cubicBezTo>
                      <a:pt x="193" y="5764"/>
                      <a:pt x="154" y="5760"/>
                      <a:pt x="115" y="5753"/>
                    </a:cubicBezTo>
                    <a:lnTo>
                      <a:pt x="92" y="5753"/>
                    </a:lnTo>
                    <a:cubicBezTo>
                      <a:pt x="85" y="5746"/>
                      <a:pt x="76" y="5743"/>
                      <a:pt x="68" y="5743"/>
                    </a:cubicBezTo>
                    <a:cubicBezTo>
                      <a:pt x="46" y="5743"/>
                      <a:pt x="23" y="5759"/>
                      <a:pt x="23" y="5775"/>
                    </a:cubicBezTo>
                    <a:cubicBezTo>
                      <a:pt x="0" y="5821"/>
                      <a:pt x="23" y="5844"/>
                      <a:pt x="46" y="5867"/>
                    </a:cubicBezTo>
                    <a:cubicBezTo>
                      <a:pt x="134" y="5907"/>
                      <a:pt x="226" y="5926"/>
                      <a:pt x="318" y="5926"/>
                    </a:cubicBezTo>
                    <a:cubicBezTo>
                      <a:pt x="534" y="5926"/>
                      <a:pt x="746" y="5822"/>
                      <a:pt x="891" y="5661"/>
                    </a:cubicBezTo>
                    <a:cubicBezTo>
                      <a:pt x="1096" y="5456"/>
                      <a:pt x="1210" y="5182"/>
                      <a:pt x="1301" y="4908"/>
                    </a:cubicBezTo>
                    <a:cubicBezTo>
                      <a:pt x="1461" y="4383"/>
                      <a:pt x="1507" y="3835"/>
                      <a:pt x="1530" y="3288"/>
                    </a:cubicBezTo>
                    <a:cubicBezTo>
                      <a:pt x="1598" y="2215"/>
                      <a:pt x="1575" y="1142"/>
                      <a:pt x="1484" y="46"/>
                    </a:cubicBezTo>
                    <a:cubicBezTo>
                      <a:pt x="1484" y="24"/>
                      <a:pt x="1461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1" name="Google Shape;2774;p34">
                <a:extLst>
                  <a:ext uri="{FF2B5EF4-FFF2-40B4-BE49-F238E27FC236}">
                    <a16:creationId xmlns:a16="http://schemas.microsoft.com/office/drawing/2014/main" id="{DFB7FF11-0189-48B7-8AC5-4CAC6279F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844" y="3928163"/>
                <a:ext cx="43624" cy="72820"/>
              </a:xfrm>
              <a:custGeom>
                <a:avLst/>
                <a:gdLst/>
                <a:ahLst/>
                <a:cxnLst>
                  <a:cxn ang="0">
                    <a:pos x="2717" y="1"/>
                  </a:cxn>
                  <a:cxn ang="0">
                    <a:pos x="2649" y="69"/>
                  </a:cxn>
                  <a:cxn ang="0">
                    <a:pos x="2603" y="777"/>
                  </a:cxn>
                  <a:cxn ang="0">
                    <a:pos x="2489" y="1439"/>
                  </a:cxn>
                  <a:cxn ang="0">
                    <a:pos x="2398" y="1781"/>
                  </a:cxn>
                  <a:cxn ang="0">
                    <a:pos x="2283" y="2101"/>
                  </a:cxn>
                  <a:cxn ang="0">
                    <a:pos x="2169" y="2420"/>
                  </a:cxn>
                  <a:cxn ang="0">
                    <a:pos x="2010" y="2717"/>
                  </a:cxn>
                  <a:cxn ang="0">
                    <a:pos x="1165" y="3767"/>
                  </a:cxn>
                  <a:cxn ang="0">
                    <a:pos x="69" y="4543"/>
                  </a:cxn>
                  <a:cxn ang="0">
                    <a:pos x="47" y="4566"/>
                  </a:cxn>
                  <a:cxn ang="0">
                    <a:pos x="24" y="4634"/>
                  </a:cxn>
                  <a:cxn ang="0">
                    <a:pos x="79" y="4689"/>
                  </a:cxn>
                  <a:cxn ang="0">
                    <a:pos x="115" y="4680"/>
                  </a:cxn>
                  <a:cxn ang="0">
                    <a:pos x="1348" y="3972"/>
                  </a:cxn>
                  <a:cxn ang="0">
                    <a:pos x="2261" y="2854"/>
                  </a:cxn>
                  <a:cxn ang="0">
                    <a:pos x="2420" y="2534"/>
                  </a:cxn>
                  <a:cxn ang="0">
                    <a:pos x="2557" y="2192"/>
                  </a:cxn>
                  <a:cxn ang="0">
                    <a:pos x="2672" y="1849"/>
                  </a:cxn>
                  <a:cxn ang="0">
                    <a:pos x="2740" y="1484"/>
                  </a:cxn>
                  <a:cxn ang="0">
                    <a:pos x="2786" y="1142"/>
                  </a:cxn>
                  <a:cxn ang="0">
                    <a:pos x="2808" y="777"/>
                  </a:cxn>
                  <a:cxn ang="0">
                    <a:pos x="2786" y="69"/>
                  </a:cxn>
                  <a:cxn ang="0">
                    <a:pos x="2717" y="1"/>
                  </a:cxn>
                </a:cxnLst>
                <a:rect l="0" t="0" r="r" b="b"/>
                <a:pathLst>
                  <a:path w="2809" h="4689" extrusionOk="0">
                    <a:moveTo>
                      <a:pt x="2717" y="1"/>
                    </a:moveTo>
                    <a:cubicBezTo>
                      <a:pt x="2672" y="1"/>
                      <a:pt x="2649" y="23"/>
                      <a:pt x="2649" y="69"/>
                    </a:cubicBezTo>
                    <a:cubicBezTo>
                      <a:pt x="2626" y="297"/>
                      <a:pt x="2626" y="548"/>
                      <a:pt x="2603" y="777"/>
                    </a:cubicBezTo>
                    <a:cubicBezTo>
                      <a:pt x="2557" y="982"/>
                      <a:pt x="2557" y="1233"/>
                      <a:pt x="2489" y="1439"/>
                    </a:cubicBezTo>
                    <a:lnTo>
                      <a:pt x="2398" y="1781"/>
                    </a:lnTo>
                    <a:lnTo>
                      <a:pt x="2283" y="2101"/>
                    </a:lnTo>
                    <a:cubicBezTo>
                      <a:pt x="2261" y="2215"/>
                      <a:pt x="2215" y="2306"/>
                      <a:pt x="2169" y="2420"/>
                    </a:cubicBezTo>
                    <a:cubicBezTo>
                      <a:pt x="2101" y="2511"/>
                      <a:pt x="2078" y="2625"/>
                      <a:pt x="2010" y="2717"/>
                    </a:cubicBezTo>
                    <a:cubicBezTo>
                      <a:pt x="1781" y="3105"/>
                      <a:pt x="1507" y="3470"/>
                      <a:pt x="1165" y="3767"/>
                    </a:cubicBezTo>
                    <a:cubicBezTo>
                      <a:pt x="846" y="4086"/>
                      <a:pt x="457" y="4360"/>
                      <a:pt x="69" y="4543"/>
                    </a:cubicBezTo>
                    <a:lnTo>
                      <a:pt x="47" y="4566"/>
                    </a:lnTo>
                    <a:cubicBezTo>
                      <a:pt x="24" y="4566"/>
                      <a:pt x="1" y="4611"/>
                      <a:pt x="24" y="4634"/>
                    </a:cubicBezTo>
                    <a:cubicBezTo>
                      <a:pt x="24" y="4668"/>
                      <a:pt x="48" y="4689"/>
                      <a:pt x="79" y="4689"/>
                    </a:cubicBezTo>
                    <a:cubicBezTo>
                      <a:pt x="91" y="4689"/>
                      <a:pt x="103" y="4686"/>
                      <a:pt x="115" y="4680"/>
                    </a:cubicBezTo>
                    <a:cubicBezTo>
                      <a:pt x="572" y="4543"/>
                      <a:pt x="982" y="4292"/>
                      <a:pt x="1348" y="3972"/>
                    </a:cubicBezTo>
                    <a:cubicBezTo>
                      <a:pt x="1713" y="3653"/>
                      <a:pt x="2032" y="3287"/>
                      <a:pt x="2261" y="2854"/>
                    </a:cubicBezTo>
                    <a:cubicBezTo>
                      <a:pt x="2329" y="2740"/>
                      <a:pt x="2375" y="2625"/>
                      <a:pt x="2420" y="2534"/>
                    </a:cubicBezTo>
                    <a:cubicBezTo>
                      <a:pt x="2466" y="2420"/>
                      <a:pt x="2512" y="2306"/>
                      <a:pt x="2557" y="2192"/>
                    </a:cubicBezTo>
                    <a:lnTo>
                      <a:pt x="2672" y="1849"/>
                    </a:lnTo>
                    <a:lnTo>
                      <a:pt x="2740" y="1484"/>
                    </a:lnTo>
                    <a:cubicBezTo>
                      <a:pt x="2763" y="1370"/>
                      <a:pt x="2763" y="1256"/>
                      <a:pt x="2786" y="1142"/>
                    </a:cubicBezTo>
                    <a:lnTo>
                      <a:pt x="2808" y="777"/>
                    </a:lnTo>
                    <a:cubicBezTo>
                      <a:pt x="2808" y="548"/>
                      <a:pt x="2786" y="297"/>
                      <a:pt x="2786" y="69"/>
                    </a:cubicBezTo>
                    <a:cubicBezTo>
                      <a:pt x="2763" y="23"/>
                      <a:pt x="2740" y="1"/>
                      <a:pt x="27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2" name="Google Shape;2775;p34">
                <a:extLst>
                  <a:ext uri="{FF2B5EF4-FFF2-40B4-BE49-F238E27FC236}">
                    <a16:creationId xmlns:a16="http://schemas.microsoft.com/office/drawing/2014/main" id="{59D76754-9346-4C1A-A0D1-C8C8D9552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625" y="3928163"/>
                <a:ext cx="43608" cy="72836"/>
              </a:xfrm>
              <a:custGeom>
                <a:avLst/>
                <a:gdLst/>
                <a:ahLst/>
                <a:cxnLst>
                  <a:cxn ang="0">
                    <a:pos x="114" y="1"/>
                  </a:cxn>
                  <a:cxn ang="0">
                    <a:pos x="46" y="69"/>
                  </a:cxn>
                  <a:cxn ang="0">
                    <a:pos x="0" y="777"/>
                  </a:cxn>
                  <a:cxn ang="0">
                    <a:pos x="23" y="1142"/>
                  </a:cxn>
                  <a:cxn ang="0">
                    <a:pos x="91" y="1484"/>
                  </a:cxn>
                  <a:cxn ang="0">
                    <a:pos x="160" y="1849"/>
                  </a:cxn>
                  <a:cxn ang="0">
                    <a:pos x="251" y="2192"/>
                  </a:cxn>
                  <a:cxn ang="0">
                    <a:pos x="388" y="2534"/>
                  </a:cxn>
                  <a:cxn ang="0">
                    <a:pos x="548" y="2854"/>
                  </a:cxn>
                  <a:cxn ang="0">
                    <a:pos x="1461" y="3972"/>
                  </a:cxn>
                  <a:cxn ang="0">
                    <a:pos x="2716" y="4680"/>
                  </a:cxn>
                  <a:cxn ang="0">
                    <a:pos x="2741" y="4689"/>
                  </a:cxn>
                  <a:cxn ang="0">
                    <a:pos x="2785" y="4657"/>
                  </a:cxn>
                  <a:cxn ang="0">
                    <a:pos x="2762" y="4566"/>
                  </a:cxn>
                  <a:cxn ang="0">
                    <a:pos x="1644" y="3767"/>
                  </a:cxn>
                  <a:cxn ang="0">
                    <a:pos x="799" y="2717"/>
                  </a:cxn>
                  <a:cxn ang="0">
                    <a:pos x="639" y="2420"/>
                  </a:cxn>
                  <a:cxn ang="0">
                    <a:pos x="525" y="2101"/>
                  </a:cxn>
                  <a:cxn ang="0">
                    <a:pos x="411" y="1781"/>
                  </a:cxn>
                  <a:cxn ang="0">
                    <a:pos x="320" y="1439"/>
                  </a:cxn>
                  <a:cxn ang="0">
                    <a:pos x="206" y="777"/>
                  </a:cxn>
                  <a:cxn ang="0">
                    <a:pos x="183" y="69"/>
                  </a:cxn>
                  <a:cxn ang="0">
                    <a:pos x="114" y="1"/>
                  </a:cxn>
                </a:cxnLst>
                <a:rect l="0" t="0" r="r" b="b"/>
                <a:pathLst>
                  <a:path w="2808" h="4690" extrusionOk="0">
                    <a:moveTo>
                      <a:pt x="114" y="1"/>
                    </a:moveTo>
                    <a:cubicBezTo>
                      <a:pt x="69" y="1"/>
                      <a:pt x="46" y="23"/>
                      <a:pt x="46" y="69"/>
                    </a:cubicBezTo>
                    <a:cubicBezTo>
                      <a:pt x="23" y="297"/>
                      <a:pt x="0" y="548"/>
                      <a:pt x="0" y="777"/>
                    </a:cubicBezTo>
                    <a:lnTo>
                      <a:pt x="23" y="1142"/>
                    </a:lnTo>
                    <a:cubicBezTo>
                      <a:pt x="46" y="1256"/>
                      <a:pt x="46" y="1370"/>
                      <a:pt x="91" y="1484"/>
                    </a:cubicBezTo>
                    <a:lnTo>
                      <a:pt x="160" y="1849"/>
                    </a:lnTo>
                    <a:lnTo>
                      <a:pt x="251" y="2192"/>
                    </a:lnTo>
                    <a:cubicBezTo>
                      <a:pt x="297" y="2306"/>
                      <a:pt x="343" y="2420"/>
                      <a:pt x="388" y="2534"/>
                    </a:cubicBezTo>
                    <a:cubicBezTo>
                      <a:pt x="457" y="2625"/>
                      <a:pt x="480" y="2740"/>
                      <a:pt x="548" y="2854"/>
                    </a:cubicBezTo>
                    <a:cubicBezTo>
                      <a:pt x="776" y="3287"/>
                      <a:pt x="1096" y="3653"/>
                      <a:pt x="1461" y="3972"/>
                    </a:cubicBezTo>
                    <a:cubicBezTo>
                      <a:pt x="1826" y="4292"/>
                      <a:pt x="2237" y="4543"/>
                      <a:pt x="2716" y="4680"/>
                    </a:cubicBezTo>
                    <a:cubicBezTo>
                      <a:pt x="2723" y="4686"/>
                      <a:pt x="2732" y="4689"/>
                      <a:pt x="2741" y="4689"/>
                    </a:cubicBezTo>
                    <a:cubicBezTo>
                      <a:pt x="2762" y="4689"/>
                      <a:pt x="2785" y="4673"/>
                      <a:pt x="2785" y="4657"/>
                    </a:cubicBezTo>
                    <a:cubicBezTo>
                      <a:pt x="2808" y="4611"/>
                      <a:pt x="2785" y="4566"/>
                      <a:pt x="2762" y="4566"/>
                    </a:cubicBezTo>
                    <a:cubicBezTo>
                      <a:pt x="2351" y="4360"/>
                      <a:pt x="1963" y="4086"/>
                      <a:pt x="1644" y="3767"/>
                    </a:cubicBezTo>
                    <a:cubicBezTo>
                      <a:pt x="1301" y="3470"/>
                      <a:pt x="1027" y="3105"/>
                      <a:pt x="799" y="2717"/>
                    </a:cubicBezTo>
                    <a:cubicBezTo>
                      <a:pt x="731" y="2625"/>
                      <a:pt x="708" y="2511"/>
                      <a:pt x="639" y="2420"/>
                    </a:cubicBezTo>
                    <a:cubicBezTo>
                      <a:pt x="594" y="2306"/>
                      <a:pt x="548" y="2215"/>
                      <a:pt x="525" y="2101"/>
                    </a:cubicBezTo>
                    <a:lnTo>
                      <a:pt x="411" y="1781"/>
                    </a:lnTo>
                    <a:lnTo>
                      <a:pt x="320" y="1439"/>
                    </a:lnTo>
                    <a:cubicBezTo>
                      <a:pt x="251" y="1233"/>
                      <a:pt x="251" y="982"/>
                      <a:pt x="206" y="777"/>
                    </a:cubicBezTo>
                    <a:cubicBezTo>
                      <a:pt x="183" y="548"/>
                      <a:pt x="183" y="297"/>
                      <a:pt x="183" y="69"/>
                    </a:cubicBezTo>
                    <a:cubicBezTo>
                      <a:pt x="183" y="23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3" name="Google Shape;2776;p34">
                <a:extLst>
                  <a:ext uri="{FF2B5EF4-FFF2-40B4-BE49-F238E27FC236}">
                    <a16:creationId xmlns:a16="http://schemas.microsoft.com/office/drawing/2014/main" id="{537D1503-8AA7-4B36-A9E8-F1EE2C376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87" y="3526692"/>
                <a:ext cx="136105" cy="387474"/>
              </a:xfrm>
              <a:custGeom>
                <a:avLst/>
                <a:gdLst/>
                <a:ahLst/>
                <a:cxnLst>
                  <a:cxn ang="0">
                    <a:pos x="6416" y="1"/>
                  </a:cxn>
                  <a:cxn ang="0">
                    <a:pos x="5866" y="79"/>
                  </a:cxn>
                  <a:cxn ang="0">
                    <a:pos x="4999" y="627"/>
                  </a:cxn>
                  <a:cxn ang="0">
                    <a:pos x="3698" y="2156"/>
                  </a:cxn>
                  <a:cxn ang="0">
                    <a:pos x="1872" y="5534"/>
                  </a:cxn>
                  <a:cxn ang="0">
                    <a:pos x="776" y="9004"/>
                  </a:cxn>
                  <a:cxn ang="0">
                    <a:pos x="388" y="10693"/>
                  </a:cxn>
                  <a:cxn ang="0">
                    <a:pos x="251" y="11560"/>
                  </a:cxn>
                  <a:cxn ang="0">
                    <a:pos x="114" y="12473"/>
                  </a:cxn>
                  <a:cxn ang="0">
                    <a:pos x="69" y="12929"/>
                  </a:cxn>
                  <a:cxn ang="0">
                    <a:pos x="46" y="13363"/>
                  </a:cxn>
                  <a:cxn ang="0">
                    <a:pos x="0" y="14253"/>
                  </a:cxn>
                  <a:cxn ang="0">
                    <a:pos x="46" y="15942"/>
                  </a:cxn>
                  <a:cxn ang="0">
                    <a:pos x="502" y="19115"/>
                  </a:cxn>
                  <a:cxn ang="0">
                    <a:pos x="1347" y="21991"/>
                  </a:cxn>
                  <a:cxn ang="0">
                    <a:pos x="1621" y="22676"/>
                  </a:cxn>
                  <a:cxn ang="0">
                    <a:pos x="1895" y="23315"/>
                  </a:cxn>
                  <a:cxn ang="0">
                    <a:pos x="2579" y="24593"/>
                  </a:cxn>
                  <a:cxn ang="0">
                    <a:pos x="3212" y="24950"/>
                  </a:cxn>
                  <a:cxn ang="0">
                    <a:pos x="4017" y="24570"/>
                  </a:cxn>
                  <a:cxn ang="0">
                    <a:pos x="4474" y="23110"/>
                  </a:cxn>
                  <a:cxn ang="0">
                    <a:pos x="4451" y="23041"/>
                  </a:cxn>
                  <a:cxn ang="0">
                    <a:pos x="4200" y="21694"/>
                  </a:cxn>
                  <a:cxn ang="0">
                    <a:pos x="3949" y="20325"/>
                  </a:cxn>
                  <a:cxn ang="0">
                    <a:pos x="3561" y="17563"/>
                  </a:cxn>
                  <a:cxn ang="0">
                    <a:pos x="3401" y="14801"/>
                  </a:cxn>
                  <a:cxn ang="0">
                    <a:pos x="3424" y="13409"/>
                  </a:cxn>
                  <a:cxn ang="0">
                    <a:pos x="3470" y="12724"/>
                  </a:cxn>
                  <a:cxn ang="0">
                    <a:pos x="3492" y="12404"/>
                  </a:cxn>
                  <a:cxn ang="0">
                    <a:pos x="3538" y="12062"/>
                  </a:cxn>
                  <a:cxn ang="0">
                    <a:pos x="3629" y="11400"/>
                  </a:cxn>
                  <a:cxn ang="0">
                    <a:pos x="3766" y="10647"/>
                  </a:cxn>
                  <a:cxn ang="0">
                    <a:pos x="4040" y="9186"/>
                  </a:cxn>
                  <a:cxn ang="0">
                    <a:pos x="4771" y="6333"/>
                  </a:cxn>
                  <a:cxn ang="0">
                    <a:pos x="5775" y="3754"/>
                  </a:cxn>
                  <a:cxn ang="0">
                    <a:pos x="6414" y="2635"/>
                  </a:cxn>
                  <a:cxn ang="0">
                    <a:pos x="7281" y="1631"/>
                  </a:cxn>
                  <a:cxn ang="0">
                    <a:pos x="8331" y="1357"/>
                  </a:cxn>
                  <a:cxn ang="0">
                    <a:pos x="8547" y="1500"/>
                  </a:cxn>
                  <a:cxn ang="0">
                    <a:pos x="7510" y="216"/>
                  </a:cxn>
                  <a:cxn ang="0">
                    <a:pos x="6416" y="1"/>
                  </a:cxn>
                </a:cxnLst>
                <a:rect l="0" t="0" r="r" b="b"/>
                <a:pathLst>
                  <a:path w="8764" h="24950" extrusionOk="0">
                    <a:moveTo>
                      <a:pt x="6416" y="1"/>
                    </a:moveTo>
                    <a:cubicBezTo>
                      <a:pt x="6148" y="1"/>
                      <a:pt x="5939" y="37"/>
                      <a:pt x="5866" y="79"/>
                    </a:cubicBezTo>
                    <a:cubicBezTo>
                      <a:pt x="5547" y="216"/>
                      <a:pt x="5204" y="421"/>
                      <a:pt x="4999" y="627"/>
                    </a:cubicBezTo>
                    <a:cubicBezTo>
                      <a:pt x="4520" y="1106"/>
                      <a:pt x="4086" y="1608"/>
                      <a:pt x="3698" y="2156"/>
                    </a:cubicBezTo>
                    <a:cubicBezTo>
                      <a:pt x="2922" y="3229"/>
                      <a:pt x="2351" y="4370"/>
                      <a:pt x="1872" y="5534"/>
                    </a:cubicBezTo>
                    <a:cubicBezTo>
                      <a:pt x="1415" y="6698"/>
                      <a:pt x="1050" y="7839"/>
                      <a:pt x="776" y="9004"/>
                    </a:cubicBezTo>
                    <a:cubicBezTo>
                      <a:pt x="639" y="9551"/>
                      <a:pt x="502" y="10145"/>
                      <a:pt x="388" y="10693"/>
                    </a:cubicBezTo>
                    <a:cubicBezTo>
                      <a:pt x="343" y="10989"/>
                      <a:pt x="297" y="11263"/>
                      <a:pt x="251" y="11560"/>
                    </a:cubicBezTo>
                    <a:lnTo>
                      <a:pt x="114" y="12473"/>
                    </a:lnTo>
                    <a:cubicBezTo>
                      <a:pt x="114" y="12610"/>
                      <a:pt x="91" y="12770"/>
                      <a:pt x="69" y="12929"/>
                    </a:cubicBezTo>
                    <a:lnTo>
                      <a:pt x="46" y="13363"/>
                    </a:lnTo>
                    <a:cubicBezTo>
                      <a:pt x="23" y="13660"/>
                      <a:pt x="0" y="13957"/>
                      <a:pt x="0" y="14253"/>
                    </a:cubicBezTo>
                    <a:cubicBezTo>
                      <a:pt x="0" y="14824"/>
                      <a:pt x="0" y="15395"/>
                      <a:pt x="46" y="15942"/>
                    </a:cubicBezTo>
                    <a:cubicBezTo>
                      <a:pt x="114" y="17061"/>
                      <a:pt x="274" y="18111"/>
                      <a:pt x="502" y="19115"/>
                    </a:cubicBezTo>
                    <a:cubicBezTo>
                      <a:pt x="708" y="20142"/>
                      <a:pt x="1004" y="21078"/>
                      <a:pt x="1347" y="21991"/>
                    </a:cubicBezTo>
                    <a:cubicBezTo>
                      <a:pt x="1438" y="22219"/>
                      <a:pt x="1529" y="22448"/>
                      <a:pt x="1621" y="22676"/>
                    </a:cubicBezTo>
                    <a:cubicBezTo>
                      <a:pt x="1712" y="22904"/>
                      <a:pt x="1803" y="23110"/>
                      <a:pt x="1895" y="23315"/>
                    </a:cubicBezTo>
                    <a:cubicBezTo>
                      <a:pt x="2100" y="23749"/>
                      <a:pt x="2328" y="24160"/>
                      <a:pt x="2579" y="24593"/>
                    </a:cubicBezTo>
                    <a:cubicBezTo>
                      <a:pt x="2726" y="24830"/>
                      <a:pt x="2956" y="24950"/>
                      <a:pt x="3212" y="24950"/>
                    </a:cubicBezTo>
                    <a:cubicBezTo>
                      <a:pt x="3474" y="24950"/>
                      <a:pt x="3763" y="24824"/>
                      <a:pt x="4017" y="24570"/>
                    </a:cubicBezTo>
                    <a:cubicBezTo>
                      <a:pt x="4405" y="24182"/>
                      <a:pt x="4565" y="23589"/>
                      <a:pt x="4474" y="23110"/>
                    </a:cubicBezTo>
                    <a:lnTo>
                      <a:pt x="4451" y="23041"/>
                    </a:lnTo>
                    <a:lnTo>
                      <a:pt x="4200" y="21694"/>
                    </a:lnTo>
                    <a:cubicBezTo>
                      <a:pt x="4109" y="21238"/>
                      <a:pt x="4017" y="20781"/>
                      <a:pt x="3949" y="20325"/>
                    </a:cubicBezTo>
                    <a:cubicBezTo>
                      <a:pt x="3789" y="19412"/>
                      <a:pt x="3652" y="18499"/>
                      <a:pt x="3561" y="17563"/>
                    </a:cubicBezTo>
                    <a:cubicBezTo>
                      <a:pt x="3470" y="16650"/>
                      <a:pt x="3401" y="15714"/>
                      <a:pt x="3401" y="14801"/>
                    </a:cubicBezTo>
                    <a:cubicBezTo>
                      <a:pt x="3378" y="14345"/>
                      <a:pt x="3424" y="13865"/>
                      <a:pt x="3424" y="13409"/>
                    </a:cubicBezTo>
                    <a:cubicBezTo>
                      <a:pt x="3424" y="13181"/>
                      <a:pt x="3447" y="12952"/>
                      <a:pt x="3470" y="12724"/>
                    </a:cubicBezTo>
                    <a:lnTo>
                      <a:pt x="3492" y="12404"/>
                    </a:lnTo>
                    <a:cubicBezTo>
                      <a:pt x="3515" y="12290"/>
                      <a:pt x="3538" y="12176"/>
                      <a:pt x="3538" y="12062"/>
                    </a:cubicBezTo>
                    <a:lnTo>
                      <a:pt x="3629" y="11400"/>
                    </a:lnTo>
                    <a:lnTo>
                      <a:pt x="3766" y="10647"/>
                    </a:lnTo>
                    <a:cubicBezTo>
                      <a:pt x="3858" y="10145"/>
                      <a:pt x="3949" y="9665"/>
                      <a:pt x="4040" y="9186"/>
                    </a:cubicBezTo>
                    <a:cubicBezTo>
                      <a:pt x="4268" y="8227"/>
                      <a:pt x="4497" y="7269"/>
                      <a:pt x="4771" y="6333"/>
                    </a:cubicBezTo>
                    <a:cubicBezTo>
                      <a:pt x="5067" y="5443"/>
                      <a:pt x="5387" y="4530"/>
                      <a:pt x="5775" y="3754"/>
                    </a:cubicBezTo>
                    <a:cubicBezTo>
                      <a:pt x="5980" y="3343"/>
                      <a:pt x="6186" y="2978"/>
                      <a:pt x="6414" y="2635"/>
                    </a:cubicBezTo>
                    <a:cubicBezTo>
                      <a:pt x="6642" y="2293"/>
                      <a:pt x="7008" y="1791"/>
                      <a:pt x="7281" y="1631"/>
                    </a:cubicBezTo>
                    <a:cubicBezTo>
                      <a:pt x="7532" y="1471"/>
                      <a:pt x="8331" y="1357"/>
                      <a:pt x="8331" y="1357"/>
                    </a:cubicBezTo>
                    <a:cubicBezTo>
                      <a:pt x="8422" y="1457"/>
                      <a:pt x="8496" y="1500"/>
                      <a:pt x="8547" y="1500"/>
                    </a:cubicBezTo>
                    <a:cubicBezTo>
                      <a:pt x="8764" y="1500"/>
                      <a:pt x="8564" y="715"/>
                      <a:pt x="7510" y="216"/>
                    </a:cubicBezTo>
                    <a:cubicBezTo>
                      <a:pt x="7148" y="54"/>
                      <a:pt x="6739" y="1"/>
                      <a:pt x="6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4" name="Google Shape;2777;p34">
                <a:extLst>
                  <a:ext uri="{FF2B5EF4-FFF2-40B4-BE49-F238E27FC236}">
                    <a16:creationId xmlns:a16="http://schemas.microsoft.com/office/drawing/2014/main" id="{5B33D527-2FA4-4C2F-B54E-45E54F60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0810" y="3546277"/>
                <a:ext cx="457638" cy="419434"/>
              </a:xfrm>
              <a:custGeom>
                <a:avLst/>
                <a:gdLst/>
                <a:ahLst/>
                <a:cxnLst>
                  <a:cxn ang="0">
                    <a:pos x="9767" y="0"/>
                  </a:cxn>
                  <a:cxn ang="0">
                    <a:pos x="5981" y="119"/>
                  </a:cxn>
                  <a:cxn ang="0">
                    <a:pos x="480" y="13586"/>
                  </a:cxn>
                  <a:cxn ang="0">
                    <a:pos x="23" y="23971"/>
                  </a:cxn>
                  <a:cxn ang="0">
                    <a:pos x="754" y="25067"/>
                  </a:cxn>
                  <a:cxn ang="0">
                    <a:pos x="12121" y="27007"/>
                  </a:cxn>
                  <a:cxn ang="0">
                    <a:pos x="12303" y="27007"/>
                  </a:cxn>
                  <a:cxn ang="0">
                    <a:pos x="23921" y="24656"/>
                  </a:cxn>
                  <a:cxn ang="0">
                    <a:pos x="22985" y="13221"/>
                  </a:cxn>
                  <a:cxn ang="0">
                    <a:pos x="22985" y="13221"/>
                  </a:cxn>
                  <a:cxn ang="0">
                    <a:pos x="23231" y="13228"/>
                  </a:cxn>
                  <a:cxn ang="0">
                    <a:pos x="29468" y="10025"/>
                  </a:cxn>
                  <a:cxn ang="0">
                    <a:pos x="21114" y="279"/>
                  </a:cxn>
                  <a:cxn ang="0">
                    <a:pos x="15135" y="4"/>
                  </a:cxn>
                  <a:cxn ang="0">
                    <a:pos x="12212" y="73"/>
                  </a:cxn>
                  <a:cxn ang="0">
                    <a:pos x="9767" y="0"/>
                  </a:cxn>
                </a:cxnLst>
                <a:rect l="0" t="0" r="r" b="b"/>
                <a:pathLst>
                  <a:path w="29468" h="27008" extrusionOk="0">
                    <a:moveTo>
                      <a:pt x="9767" y="0"/>
                    </a:moveTo>
                    <a:cubicBezTo>
                      <a:pt x="8831" y="0"/>
                      <a:pt x="7609" y="29"/>
                      <a:pt x="5981" y="119"/>
                    </a:cubicBezTo>
                    <a:cubicBezTo>
                      <a:pt x="5981" y="119"/>
                      <a:pt x="2055" y="1283"/>
                      <a:pt x="480" y="13586"/>
                    </a:cubicBezTo>
                    <a:lnTo>
                      <a:pt x="23" y="23971"/>
                    </a:lnTo>
                    <a:cubicBezTo>
                      <a:pt x="0" y="24473"/>
                      <a:pt x="297" y="24907"/>
                      <a:pt x="754" y="25067"/>
                    </a:cubicBezTo>
                    <a:cubicBezTo>
                      <a:pt x="2465" y="25660"/>
                      <a:pt x="6871" y="26961"/>
                      <a:pt x="12121" y="27007"/>
                    </a:cubicBezTo>
                    <a:lnTo>
                      <a:pt x="12303" y="27007"/>
                    </a:lnTo>
                    <a:cubicBezTo>
                      <a:pt x="19059" y="26961"/>
                      <a:pt x="23921" y="24656"/>
                      <a:pt x="23921" y="24656"/>
                    </a:cubicBezTo>
                    <a:lnTo>
                      <a:pt x="22985" y="13221"/>
                    </a:lnTo>
                    <a:cubicBezTo>
                      <a:pt x="23067" y="13225"/>
                      <a:pt x="23149" y="13228"/>
                      <a:pt x="23231" y="13228"/>
                    </a:cubicBezTo>
                    <a:cubicBezTo>
                      <a:pt x="26265" y="13228"/>
                      <a:pt x="29468" y="10025"/>
                      <a:pt x="29468" y="10025"/>
                    </a:cubicBezTo>
                    <a:cubicBezTo>
                      <a:pt x="29468" y="10025"/>
                      <a:pt x="27391" y="941"/>
                      <a:pt x="21114" y="279"/>
                    </a:cubicBezTo>
                    <a:cubicBezTo>
                      <a:pt x="18869" y="63"/>
                      <a:pt x="16756" y="4"/>
                      <a:pt x="15135" y="4"/>
                    </a:cubicBezTo>
                    <a:cubicBezTo>
                      <a:pt x="13674" y="4"/>
                      <a:pt x="12612" y="52"/>
                      <a:pt x="12212" y="73"/>
                    </a:cubicBezTo>
                    <a:cubicBezTo>
                      <a:pt x="11699" y="48"/>
                      <a:pt x="10969" y="0"/>
                      <a:pt x="97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5" name="Google Shape;2778;p34">
                <a:extLst>
                  <a:ext uri="{FF2B5EF4-FFF2-40B4-BE49-F238E27FC236}">
                    <a16:creationId xmlns:a16="http://schemas.microsoft.com/office/drawing/2014/main" id="{13F83568-F5EE-4E4E-AC68-2B3C5903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7946" y="3547101"/>
                <a:ext cx="166264" cy="81501"/>
              </a:xfrm>
              <a:custGeom>
                <a:avLst/>
                <a:gdLst/>
                <a:ahLst/>
                <a:cxnLst>
                  <a:cxn ang="0">
                    <a:pos x="5436" y="0"/>
                  </a:cxn>
                  <a:cxn ang="0">
                    <a:pos x="1210" y="340"/>
                  </a:cxn>
                  <a:cxn ang="0">
                    <a:pos x="0" y="1527"/>
                  </a:cxn>
                  <a:cxn ang="0">
                    <a:pos x="3744" y="5247"/>
                  </a:cxn>
                  <a:cxn ang="0">
                    <a:pos x="6277" y="5247"/>
                  </a:cxn>
                  <a:cxn ang="0">
                    <a:pos x="10614" y="1184"/>
                  </a:cxn>
                  <a:cxn ang="0">
                    <a:pos x="9427" y="134"/>
                  </a:cxn>
                  <a:cxn ang="0">
                    <a:pos x="5436" y="0"/>
                  </a:cxn>
                </a:cxnLst>
                <a:rect l="0" t="0" r="r" b="b"/>
                <a:pathLst>
                  <a:path w="10706" h="5248" extrusionOk="0">
                    <a:moveTo>
                      <a:pt x="5436" y="0"/>
                    </a:moveTo>
                    <a:cubicBezTo>
                      <a:pt x="4170" y="0"/>
                      <a:pt x="2736" y="76"/>
                      <a:pt x="1210" y="340"/>
                    </a:cubicBezTo>
                    <a:cubicBezTo>
                      <a:pt x="0" y="568"/>
                      <a:pt x="0" y="1527"/>
                      <a:pt x="0" y="1527"/>
                    </a:cubicBezTo>
                    <a:cubicBezTo>
                      <a:pt x="0" y="3581"/>
                      <a:pt x="1690" y="5247"/>
                      <a:pt x="3744" y="5247"/>
                    </a:cubicBezTo>
                    <a:lnTo>
                      <a:pt x="6277" y="5247"/>
                    </a:lnTo>
                    <a:cubicBezTo>
                      <a:pt x="8651" y="5247"/>
                      <a:pt x="10614" y="3581"/>
                      <a:pt x="10614" y="1184"/>
                    </a:cubicBezTo>
                    <a:cubicBezTo>
                      <a:pt x="10614" y="1184"/>
                      <a:pt x="10706" y="134"/>
                      <a:pt x="9427" y="134"/>
                    </a:cubicBezTo>
                    <a:cubicBezTo>
                      <a:pt x="8514" y="134"/>
                      <a:pt x="7124" y="0"/>
                      <a:pt x="543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6" name="Google Shape;2779;p34">
                <a:extLst>
                  <a:ext uri="{FF2B5EF4-FFF2-40B4-BE49-F238E27FC236}">
                    <a16:creationId xmlns:a16="http://schemas.microsoft.com/office/drawing/2014/main" id="{B0FA7E94-3AA6-4023-9864-3CD0A22AB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4269" y="3700899"/>
                <a:ext cx="120171" cy="53920"/>
              </a:xfrm>
              <a:custGeom>
                <a:avLst/>
                <a:gdLst/>
                <a:ahLst/>
                <a:cxnLst>
                  <a:cxn ang="0">
                    <a:pos x="6573" y="1"/>
                  </a:cxn>
                  <a:cxn ang="0">
                    <a:pos x="6391" y="47"/>
                  </a:cxn>
                  <a:cxn ang="0">
                    <a:pos x="411" y="1965"/>
                  </a:cxn>
                  <a:cxn ang="0">
                    <a:pos x="23" y="2353"/>
                  </a:cxn>
                  <a:cxn ang="0">
                    <a:pos x="0" y="3060"/>
                  </a:cxn>
                  <a:cxn ang="0">
                    <a:pos x="388" y="3471"/>
                  </a:cxn>
                  <a:cxn ang="0">
                    <a:pos x="7167" y="1348"/>
                  </a:cxn>
                  <a:cxn ang="0">
                    <a:pos x="6916" y="161"/>
                  </a:cxn>
                  <a:cxn ang="0">
                    <a:pos x="6573" y="1"/>
                  </a:cxn>
                </a:cxnLst>
                <a:rect l="0" t="0" r="r" b="b"/>
                <a:pathLst>
                  <a:path w="7738" h="3472" extrusionOk="0">
                    <a:moveTo>
                      <a:pt x="6573" y="1"/>
                    </a:moveTo>
                    <a:cubicBezTo>
                      <a:pt x="6509" y="1"/>
                      <a:pt x="6446" y="16"/>
                      <a:pt x="6391" y="47"/>
                    </a:cubicBezTo>
                    <a:cubicBezTo>
                      <a:pt x="5592" y="549"/>
                      <a:pt x="3082" y="1919"/>
                      <a:pt x="411" y="1965"/>
                    </a:cubicBezTo>
                    <a:cubicBezTo>
                      <a:pt x="206" y="1987"/>
                      <a:pt x="23" y="2147"/>
                      <a:pt x="23" y="2353"/>
                    </a:cubicBezTo>
                    <a:lnTo>
                      <a:pt x="0" y="3060"/>
                    </a:lnTo>
                    <a:cubicBezTo>
                      <a:pt x="0" y="3288"/>
                      <a:pt x="183" y="3471"/>
                      <a:pt x="388" y="3471"/>
                    </a:cubicBezTo>
                    <a:cubicBezTo>
                      <a:pt x="3515" y="3403"/>
                      <a:pt x="6231" y="1850"/>
                      <a:pt x="7167" y="1348"/>
                    </a:cubicBezTo>
                    <a:cubicBezTo>
                      <a:pt x="7738" y="1029"/>
                      <a:pt x="6916" y="161"/>
                      <a:pt x="6916" y="161"/>
                    </a:cubicBezTo>
                    <a:cubicBezTo>
                      <a:pt x="6826" y="56"/>
                      <a:pt x="6697" y="1"/>
                      <a:pt x="65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7" name="Google Shape;2780;p34">
                <a:extLst>
                  <a:ext uri="{FF2B5EF4-FFF2-40B4-BE49-F238E27FC236}">
                    <a16:creationId xmlns:a16="http://schemas.microsoft.com/office/drawing/2014/main" id="{7AD3964B-8331-4883-BEBE-339524468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572" y="3542752"/>
                <a:ext cx="137549" cy="361507"/>
              </a:xfrm>
              <a:custGeom>
                <a:avLst/>
                <a:gdLst/>
                <a:ahLst/>
                <a:cxnLst>
                  <a:cxn ang="0">
                    <a:pos x="4087" y="1"/>
                  </a:cxn>
                  <a:cxn ang="0">
                    <a:pos x="3013" y="163"/>
                  </a:cxn>
                  <a:cxn ang="0">
                    <a:pos x="2192" y="780"/>
                  </a:cxn>
                  <a:cxn ang="0">
                    <a:pos x="1210" y="2309"/>
                  </a:cxn>
                  <a:cxn ang="0">
                    <a:pos x="206" y="5641"/>
                  </a:cxn>
                  <a:cxn ang="0">
                    <a:pos x="23" y="8951"/>
                  </a:cxn>
                  <a:cxn ang="0">
                    <a:pos x="137" y="10549"/>
                  </a:cxn>
                  <a:cxn ang="0">
                    <a:pos x="229" y="11348"/>
                  </a:cxn>
                  <a:cxn ang="0">
                    <a:pos x="388" y="12192"/>
                  </a:cxn>
                  <a:cxn ang="0">
                    <a:pos x="457" y="12626"/>
                  </a:cxn>
                  <a:cxn ang="0">
                    <a:pos x="571" y="13037"/>
                  </a:cxn>
                  <a:cxn ang="0">
                    <a:pos x="799" y="13858"/>
                  </a:cxn>
                  <a:cxn ang="0">
                    <a:pos x="1370" y="15411"/>
                  </a:cxn>
                  <a:cxn ang="0">
                    <a:pos x="2876" y="18264"/>
                  </a:cxn>
                  <a:cxn ang="0">
                    <a:pos x="4725" y="20797"/>
                  </a:cxn>
                  <a:cxn ang="0">
                    <a:pos x="5227" y="21368"/>
                  </a:cxn>
                  <a:cxn ang="0">
                    <a:pos x="5775" y="21939"/>
                  </a:cxn>
                  <a:cxn ang="0">
                    <a:pos x="6916" y="23011"/>
                  </a:cxn>
                  <a:cxn ang="0">
                    <a:pos x="7644" y="23277"/>
                  </a:cxn>
                  <a:cxn ang="0">
                    <a:pos x="8537" y="22829"/>
                  </a:cxn>
                  <a:cxn ang="0">
                    <a:pos x="8605" y="21436"/>
                  </a:cxn>
                  <a:cxn ang="0">
                    <a:pos x="8560" y="21368"/>
                  </a:cxn>
                  <a:cxn ang="0">
                    <a:pos x="7829" y="20181"/>
                  </a:cxn>
                  <a:cxn ang="0">
                    <a:pos x="7122" y="18948"/>
                  </a:cxn>
                  <a:cxn ang="0">
                    <a:pos x="5844" y="16461"/>
                  </a:cxn>
                  <a:cxn ang="0">
                    <a:pos x="4794" y="13950"/>
                  </a:cxn>
                  <a:cxn ang="0">
                    <a:pos x="4406" y="12672"/>
                  </a:cxn>
                  <a:cxn ang="0">
                    <a:pos x="4246" y="12055"/>
                  </a:cxn>
                  <a:cxn ang="0">
                    <a:pos x="4177" y="11736"/>
                  </a:cxn>
                  <a:cxn ang="0">
                    <a:pos x="4109" y="11416"/>
                  </a:cxn>
                  <a:cxn ang="0">
                    <a:pos x="4018" y="10800"/>
                  </a:cxn>
                  <a:cxn ang="0">
                    <a:pos x="3926" y="10115"/>
                  </a:cxn>
                  <a:cxn ang="0">
                    <a:pos x="3789" y="8723"/>
                  </a:cxn>
                  <a:cxn ang="0">
                    <a:pos x="3721" y="6029"/>
                  </a:cxn>
                  <a:cxn ang="0">
                    <a:pos x="4063" y="3541"/>
                  </a:cxn>
                  <a:cxn ang="0">
                    <a:pos x="4428" y="2446"/>
                  </a:cxn>
                  <a:cxn ang="0">
                    <a:pos x="5068" y="1419"/>
                  </a:cxn>
                  <a:cxn ang="0">
                    <a:pos x="6186" y="1053"/>
                  </a:cxn>
                  <a:cxn ang="0">
                    <a:pos x="6457" y="1154"/>
                  </a:cxn>
                  <a:cxn ang="0">
                    <a:pos x="4908" y="95"/>
                  </a:cxn>
                  <a:cxn ang="0">
                    <a:pos x="4087" y="1"/>
                  </a:cxn>
                </a:cxnLst>
                <a:rect l="0" t="0" r="r" b="b"/>
                <a:pathLst>
                  <a:path w="8857" h="23278" extrusionOk="0">
                    <a:moveTo>
                      <a:pt x="4087" y="1"/>
                    </a:moveTo>
                    <a:cubicBezTo>
                      <a:pt x="3561" y="1"/>
                      <a:pt x="3120" y="102"/>
                      <a:pt x="3013" y="163"/>
                    </a:cubicBezTo>
                    <a:cubicBezTo>
                      <a:pt x="2694" y="323"/>
                      <a:pt x="2351" y="551"/>
                      <a:pt x="2192" y="780"/>
                    </a:cubicBezTo>
                    <a:cubicBezTo>
                      <a:pt x="1804" y="1259"/>
                      <a:pt x="1484" y="1784"/>
                      <a:pt x="1210" y="2309"/>
                    </a:cubicBezTo>
                    <a:cubicBezTo>
                      <a:pt x="662" y="3404"/>
                      <a:pt x="388" y="4523"/>
                      <a:pt x="206" y="5641"/>
                    </a:cubicBezTo>
                    <a:cubicBezTo>
                      <a:pt x="23" y="6760"/>
                      <a:pt x="0" y="7855"/>
                      <a:pt x="23" y="8951"/>
                    </a:cubicBezTo>
                    <a:cubicBezTo>
                      <a:pt x="46" y="9476"/>
                      <a:pt x="69" y="10024"/>
                      <a:pt x="137" y="10549"/>
                    </a:cubicBezTo>
                    <a:cubicBezTo>
                      <a:pt x="160" y="10823"/>
                      <a:pt x="183" y="11074"/>
                      <a:pt x="229" y="11348"/>
                    </a:cubicBezTo>
                    <a:lnTo>
                      <a:pt x="388" y="12192"/>
                    </a:lnTo>
                    <a:cubicBezTo>
                      <a:pt x="411" y="12352"/>
                      <a:pt x="434" y="12489"/>
                      <a:pt x="457" y="12626"/>
                    </a:cubicBezTo>
                    <a:lnTo>
                      <a:pt x="571" y="13037"/>
                    </a:lnTo>
                    <a:cubicBezTo>
                      <a:pt x="639" y="13311"/>
                      <a:pt x="708" y="13585"/>
                      <a:pt x="799" y="13858"/>
                    </a:cubicBezTo>
                    <a:cubicBezTo>
                      <a:pt x="982" y="14383"/>
                      <a:pt x="1142" y="14908"/>
                      <a:pt x="1370" y="15411"/>
                    </a:cubicBezTo>
                    <a:cubicBezTo>
                      <a:pt x="1781" y="16415"/>
                      <a:pt x="2306" y="17351"/>
                      <a:pt x="2876" y="18264"/>
                    </a:cubicBezTo>
                    <a:cubicBezTo>
                      <a:pt x="3424" y="19154"/>
                      <a:pt x="4063" y="19998"/>
                      <a:pt x="4725" y="20797"/>
                    </a:cubicBezTo>
                    <a:cubicBezTo>
                      <a:pt x="4885" y="20980"/>
                      <a:pt x="5068" y="21185"/>
                      <a:pt x="5227" y="21368"/>
                    </a:cubicBezTo>
                    <a:cubicBezTo>
                      <a:pt x="5410" y="21573"/>
                      <a:pt x="5593" y="21756"/>
                      <a:pt x="5775" y="21939"/>
                    </a:cubicBezTo>
                    <a:cubicBezTo>
                      <a:pt x="6140" y="22327"/>
                      <a:pt x="6483" y="22669"/>
                      <a:pt x="6916" y="23011"/>
                    </a:cubicBezTo>
                    <a:cubicBezTo>
                      <a:pt x="7134" y="23189"/>
                      <a:pt x="7390" y="23277"/>
                      <a:pt x="7644" y="23277"/>
                    </a:cubicBezTo>
                    <a:cubicBezTo>
                      <a:pt x="7976" y="23277"/>
                      <a:pt x="8304" y="23126"/>
                      <a:pt x="8537" y="22829"/>
                    </a:cubicBezTo>
                    <a:cubicBezTo>
                      <a:pt x="8834" y="22418"/>
                      <a:pt x="8857" y="21870"/>
                      <a:pt x="8605" y="21436"/>
                    </a:cubicBezTo>
                    <a:lnTo>
                      <a:pt x="8560" y="21368"/>
                    </a:lnTo>
                    <a:lnTo>
                      <a:pt x="7829" y="20181"/>
                    </a:lnTo>
                    <a:cubicBezTo>
                      <a:pt x="7601" y="19770"/>
                      <a:pt x="7350" y="19359"/>
                      <a:pt x="7122" y="18948"/>
                    </a:cubicBezTo>
                    <a:cubicBezTo>
                      <a:pt x="6665" y="18127"/>
                      <a:pt x="6232" y="17305"/>
                      <a:pt x="5844" y="16461"/>
                    </a:cubicBezTo>
                    <a:cubicBezTo>
                      <a:pt x="5456" y="15639"/>
                      <a:pt x="5090" y="14794"/>
                      <a:pt x="4794" y="13950"/>
                    </a:cubicBezTo>
                    <a:cubicBezTo>
                      <a:pt x="4634" y="13516"/>
                      <a:pt x="4543" y="13105"/>
                      <a:pt x="4406" y="12672"/>
                    </a:cubicBezTo>
                    <a:cubicBezTo>
                      <a:pt x="4337" y="12466"/>
                      <a:pt x="4292" y="12261"/>
                      <a:pt x="4246" y="12055"/>
                    </a:cubicBezTo>
                    <a:lnTo>
                      <a:pt x="4177" y="11736"/>
                    </a:lnTo>
                    <a:cubicBezTo>
                      <a:pt x="4155" y="11622"/>
                      <a:pt x="4132" y="11530"/>
                      <a:pt x="4109" y="11416"/>
                    </a:cubicBezTo>
                    <a:lnTo>
                      <a:pt x="4018" y="10800"/>
                    </a:lnTo>
                    <a:lnTo>
                      <a:pt x="3926" y="10115"/>
                    </a:lnTo>
                    <a:cubicBezTo>
                      <a:pt x="3858" y="9636"/>
                      <a:pt x="3835" y="9179"/>
                      <a:pt x="3789" y="8723"/>
                    </a:cubicBezTo>
                    <a:cubicBezTo>
                      <a:pt x="3744" y="7810"/>
                      <a:pt x="3698" y="6920"/>
                      <a:pt x="3721" y="6029"/>
                    </a:cubicBezTo>
                    <a:cubicBezTo>
                      <a:pt x="3767" y="5162"/>
                      <a:pt x="3858" y="4317"/>
                      <a:pt x="4063" y="3541"/>
                    </a:cubicBezTo>
                    <a:cubicBezTo>
                      <a:pt x="4155" y="3153"/>
                      <a:pt x="4269" y="2788"/>
                      <a:pt x="4428" y="2446"/>
                    </a:cubicBezTo>
                    <a:cubicBezTo>
                      <a:pt x="4565" y="2103"/>
                      <a:pt x="4839" y="1601"/>
                      <a:pt x="5068" y="1419"/>
                    </a:cubicBezTo>
                    <a:cubicBezTo>
                      <a:pt x="5341" y="1236"/>
                      <a:pt x="6186" y="1053"/>
                      <a:pt x="6186" y="1053"/>
                    </a:cubicBezTo>
                    <a:cubicBezTo>
                      <a:pt x="6307" y="1123"/>
                      <a:pt x="6397" y="1154"/>
                      <a:pt x="6457" y="1154"/>
                    </a:cubicBezTo>
                    <a:cubicBezTo>
                      <a:pt x="6746" y="1154"/>
                      <a:pt x="6290" y="436"/>
                      <a:pt x="4908" y="95"/>
                    </a:cubicBezTo>
                    <a:cubicBezTo>
                      <a:pt x="4634" y="26"/>
                      <a:pt x="4350" y="1"/>
                      <a:pt x="40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8" name="Google Shape;2781;p34">
                <a:extLst>
                  <a:ext uri="{FF2B5EF4-FFF2-40B4-BE49-F238E27FC236}">
                    <a16:creationId xmlns:a16="http://schemas.microsoft.com/office/drawing/2014/main" id="{9BD369CE-3947-4ADF-B728-FC721CE13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854" y="3646847"/>
                <a:ext cx="224750" cy="257208"/>
              </a:xfrm>
              <a:custGeom>
                <a:avLst/>
                <a:gdLst/>
                <a:ahLst/>
                <a:cxnLst>
                  <a:cxn ang="0">
                    <a:pos x="3399" y="1"/>
                  </a:cxn>
                  <a:cxn ang="0">
                    <a:pos x="1963" y="377"/>
                  </a:cxn>
                  <a:cxn ang="0">
                    <a:pos x="799" y="4440"/>
                  </a:cxn>
                  <a:cxn ang="0">
                    <a:pos x="6391" y="14483"/>
                  </a:cxn>
                  <a:cxn ang="0">
                    <a:pos x="6802" y="15100"/>
                  </a:cxn>
                  <a:cxn ang="0">
                    <a:pos x="9934" y="16561"/>
                  </a:cxn>
                  <a:cxn ang="0">
                    <a:pos x="12509" y="15625"/>
                  </a:cxn>
                  <a:cxn ang="0">
                    <a:pos x="13034" y="9918"/>
                  </a:cxn>
                  <a:cxn ang="0">
                    <a:pos x="5707" y="1085"/>
                  </a:cxn>
                  <a:cxn ang="0">
                    <a:pos x="3399" y="1"/>
                  </a:cxn>
                </a:cxnLst>
                <a:rect l="0" t="0" r="r" b="b"/>
                <a:pathLst>
                  <a:path w="14472" h="16562" extrusionOk="0">
                    <a:moveTo>
                      <a:pt x="3399" y="1"/>
                    </a:moveTo>
                    <a:cubicBezTo>
                      <a:pt x="2909" y="1"/>
                      <a:pt x="2416" y="122"/>
                      <a:pt x="1963" y="377"/>
                    </a:cubicBezTo>
                    <a:cubicBezTo>
                      <a:pt x="525" y="1176"/>
                      <a:pt x="0" y="3002"/>
                      <a:pt x="799" y="4440"/>
                    </a:cubicBezTo>
                    <a:lnTo>
                      <a:pt x="6391" y="14483"/>
                    </a:lnTo>
                    <a:cubicBezTo>
                      <a:pt x="6505" y="14689"/>
                      <a:pt x="6642" y="14894"/>
                      <a:pt x="6802" y="15100"/>
                    </a:cubicBezTo>
                    <a:cubicBezTo>
                      <a:pt x="7609" y="16061"/>
                      <a:pt x="8769" y="16561"/>
                      <a:pt x="9934" y="16561"/>
                    </a:cubicBezTo>
                    <a:cubicBezTo>
                      <a:pt x="10844" y="16561"/>
                      <a:pt x="11758" y="16255"/>
                      <a:pt x="12509" y="15625"/>
                    </a:cubicBezTo>
                    <a:cubicBezTo>
                      <a:pt x="14220" y="14187"/>
                      <a:pt x="14472" y="11653"/>
                      <a:pt x="13034" y="9918"/>
                    </a:cubicBezTo>
                    <a:lnTo>
                      <a:pt x="5707" y="1085"/>
                    </a:lnTo>
                    <a:cubicBezTo>
                      <a:pt x="5123" y="384"/>
                      <a:pt x="4268" y="1"/>
                      <a:pt x="339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9" name="Google Shape;2782;p34">
                <a:extLst>
                  <a:ext uri="{FF2B5EF4-FFF2-40B4-BE49-F238E27FC236}">
                    <a16:creationId xmlns:a16="http://schemas.microsoft.com/office/drawing/2014/main" id="{368B624E-A428-405E-A7BC-5BDC990B3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6246" y="3811875"/>
                <a:ext cx="153141" cy="128340"/>
              </a:xfrm>
              <a:custGeom>
                <a:avLst/>
                <a:gdLst/>
                <a:ahLst/>
                <a:cxnLst>
                  <a:cxn ang="0">
                    <a:pos x="8925" y="1370"/>
                  </a:cxn>
                  <a:cxn ang="0">
                    <a:pos x="6642" y="6620"/>
                  </a:cxn>
                  <a:cxn ang="0">
                    <a:pos x="936" y="6894"/>
                  </a:cxn>
                  <a:cxn ang="0">
                    <a:pos x="3219" y="1667"/>
                  </a:cxn>
                  <a:cxn ang="0">
                    <a:pos x="8925" y="1370"/>
                  </a:cxn>
                </a:cxnLst>
                <a:rect l="0" t="0" r="r" b="b"/>
                <a:pathLst>
                  <a:path w="9861" h="8264" extrusionOk="0">
                    <a:moveTo>
                      <a:pt x="8925" y="1370"/>
                    </a:moveTo>
                    <a:cubicBezTo>
                      <a:pt x="9861" y="2740"/>
                      <a:pt x="8857" y="5091"/>
                      <a:pt x="6642" y="6620"/>
                    </a:cubicBezTo>
                    <a:cubicBezTo>
                      <a:pt x="4451" y="8150"/>
                      <a:pt x="1895" y="8264"/>
                      <a:pt x="936" y="6894"/>
                    </a:cubicBezTo>
                    <a:cubicBezTo>
                      <a:pt x="0" y="5525"/>
                      <a:pt x="1005" y="3196"/>
                      <a:pt x="3219" y="1667"/>
                    </a:cubicBezTo>
                    <a:cubicBezTo>
                      <a:pt x="5410" y="138"/>
                      <a:pt x="7966" y="1"/>
                      <a:pt x="8925" y="137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0" name="Google Shape;2783;p34">
                <a:extLst>
                  <a:ext uri="{FF2B5EF4-FFF2-40B4-BE49-F238E27FC236}">
                    <a16:creationId xmlns:a16="http://schemas.microsoft.com/office/drawing/2014/main" id="{44158F9E-4689-474F-A0A6-1CA49D9A9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779" y="3607147"/>
                <a:ext cx="112391" cy="106318"/>
              </a:xfrm>
              <a:custGeom>
                <a:avLst/>
                <a:gdLst/>
                <a:ahLst/>
                <a:cxnLst>
                  <a:cxn ang="0">
                    <a:pos x="4983" y="1"/>
                  </a:cxn>
                  <a:cxn ang="0">
                    <a:pos x="4931" y="12"/>
                  </a:cxn>
                  <a:cxn ang="0">
                    <a:pos x="4543" y="1541"/>
                  </a:cxn>
                  <a:cxn ang="0">
                    <a:pos x="2358" y="1348"/>
                  </a:cxn>
                  <a:cxn ang="0">
                    <a:pos x="868" y="1655"/>
                  </a:cxn>
                  <a:cxn ang="0">
                    <a:pos x="799" y="2956"/>
                  </a:cxn>
                  <a:cxn ang="0">
                    <a:pos x="708" y="4440"/>
                  </a:cxn>
                  <a:cxn ang="0">
                    <a:pos x="845" y="5901"/>
                  </a:cxn>
                  <a:cxn ang="0">
                    <a:pos x="3226" y="6846"/>
                  </a:cxn>
                  <a:cxn ang="0">
                    <a:pos x="3972" y="6722"/>
                  </a:cxn>
                  <a:cxn ang="0">
                    <a:pos x="7236" y="3253"/>
                  </a:cxn>
                  <a:cxn ang="0">
                    <a:pos x="4983" y="1"/>
                  </a:cxn>
                </a:cxnLst>
                <a:rect l="0" t="0" r="r" b="b"/>
                <a:pathLst>
                  <a:path w="7237" h="6846" extrusionOk="0">
                    <a:moveTo>
                      <a:pt x="4983" y="1"/>
                    </a:moveTo>
                    <a:cubicBezTo>
                      <a:pt x="4964" y="1"/>
                      <a:pt x="4947" y="4"/>
                      <a:pt x="4931" y="12"/>
                    </a:cubicBezTo>
                    <a:cubicBezTo>
                      <a:pt x="4406" y="240"/>
                      <a:pt x="4543" y="1541"/>
                      <a:pt x="4543" y="1541"/>
                    </a:cubicBezTo>
                    <a:cubicBezTo>
                      <a:pt x="4543" y="1541"/>
                      <a:pt x="3394" y="1348"/>
                      <a:pt x="2358" y="1348"/>
                    </a:cubicBezTo>
                    <a:cubicBezTo>
                      <a:pt x="1722" y="1348"/>
                      <a:pt x="1128" y="1421"/>
                      <a:pt x="868" y="1655"/>
                    </a:cubicBezTo>
                    <a:cubicBezTo>
                      <a:pt x="160" y="2317"/>
                      <a:pt x="799" y="2956"/>
                      <a:pt x="799" y="2956"/>
                    </a:cubicBezTo>
                    <a:cubicBezTo>
                      <a:pt x="799" y="2956"/>
                      <a:pt x="1" y="3458"/>
                      <a:pt x="708" y="4440"/>
                    </a:cubicBezTo>
                    <a:cubicBezTo>
                      <a:pt x="708" y="4440"/>
                      <a:pt x="23" y="5262"/>
                      <a:pt x="845" y="5901"/>
                    </a:cubicBezTo>
                    <a:cubicBezTo>
                      <a:pt x="1826" y="6670"/>
                      <a:pt x="2665" y="6846"/>
                      <a:pt x="3226" y="6846"/>
                    </a:cubicBezTo>
                    <a:cubicBezTo>
                      <a:pt x="3697" y="6846"/>
                      <a:pt x="3972" y="6722"/>
                      <a:pt x="3972" y="6722"/>
                    </a:cubicBezTo>
                    <a:lnTo>
                      <a:pt x="7236" y="3253"/>
                    </a:lnTo>
                    <a:cubicBezTo>
                      <a:pt x="7236" y="3253"/>
                      <a:pt x="5546" y="1"/>
                      <a:pt x="49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1" name="Google Shape;2784;p34">
                <a:extLst>
                  <a:ext uri="{FF2B5EF4-FFF2-40B4-BE49-F238E27FC236}">
                    <a16:creationId xmlns:a16="http://schemas.microsoft.com/office/drawing/2014/main" id="{7EC64B99-CFB3-4224-BCC3-AD6BBF5E8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6422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3310" y="1"/>
                  </a:cxn>
                  <a:cxn ang="0">
                    <a:pos x="594" y="2717"/>
                  </a:cxn>
                  <a:cxn ang="0">
                    <a:pos x="3173" y="3151"/>
                  </a:cxn>
                  <a:cxn ang="0">
                    <a:pos x="3310" y="1"/>
                  </a:cxn>
                </a:cxnLst>
                <a:rect l="0" t="0" r="r" b="b"/>
                <a:pathLst>
                  <a:path w="3790" h="3151" extrusionOk="0">
                    <a:moveTo>
                      <a:pt x="3310" y="1"/>
                    </a:moveTo>
                    <a:lnTo>
                      <a:pt x="3310" y="1"/>
                    </a:lnTo>
                    <a:cubicBezTo>
                      <a:pt x="0" y="663"/>
                      <a:pt x="594" y="2717"/>
                      <a:pt x="594" y="2717"/>
                    </a:cubicBezTo>
                    <a:cubicBezTo>
                      <a:pt x="1552" y="2922"/>
                      <a:pt x="2032" y="3059"/>
                      <a:pt x="3173" y="3151"/>
                    </a:cubicBezTo>
                    <a:cubicBezTo>
                      <a:pt x="3675" y="2146"/>
                      <a:pt x="3789" y="1073"/>
                      <a:pt x="331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2" name="Google Shape;2785;p34">
                <a:extLst>
                  <a:ext uri="{FF2B5EF4-FFF2-40B4-BE49-F238E27FC236}">
                    <a16:creationId xmlns:a16="http://schemas.microsoft.com/office/drawing/2014/main" id="{E0C12F4C-BCE4-4D38-B798-711078528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4991" y="4330707"/>
                <a:ext cx="150237" cy="98165"/>
              </a:xfrm>
              <a:custGeom>
                <a:avLst/>
                <a:gdLst/>
                <a:ahLst/>
                <a:cxnLst>
                  <a:cxn ang="0">
                    <a:pos x="3473" y="1"/>
                  </a:cxn>
                  <a:cxn ang="0">
                    <a:pos x="1256" y="2821"/>
                  </a:cxn>
                  <a:cxn ang="0">
                    <a:pos x="137" y="3003"/>
                  </a:cxn>
                  <a:cxn ang="0">
                    <a:pos x="0" y="6153"/>
                  </a:cxn>
                  <a:cxn ang="0">
                    <a:pos x="4143" y="6320"/>
                  </a:cxn>
                  <a:cxn ang="0">
                    <a:pos x="9610" y="6039"/>
                  </a:cxn>
                  <a:cxn ang="0">
                    <a:pos x="9655" y="2638"/>
                  </a:cxn>
                  <a:cxn ang="0">
                    <a:pos x="7827" y="764"/>
                  </a:cxn>
                  <a:cxn ang="0">
                    <a:pos x="7076" y="926"/>
                  </a:cxn>
                  <a:cxn ang="0">
                    <a:pos x="5918" y="2006"/>
                  </a:cxn>
                  <a:cxn ang="0">
                    <a:pos x="5918" y="2006"/>
                  </a:cxn>
                  <a:cxn ang="0">
                    <a:pos x="5913" y="2015"/>
                  </a:cxn>
                  <a:cxn ang="0">
                    <a:pos x="5913" y="2015"/>
                  </a:cxn>
                  <a:cxn ang="0">
                    <a:pos x="3767" y="13"/>
                  </a:cxn>
                  <a:cxn ang="0">
                    <a:pos x="3473" y="1"/>
                  </a:cxn>
                </a:cxnLst>
                <a:rect l="0" t="0" r="r" b="b"/>
                <a:pathLst>
                  <a:path w="9674" h="6321" extrusionOk="0">
                    <a:moveTo>
                      <a:pt x="3473" y="1"/>
                    </a:moveTo>
                    <a:cubicBezTo>
                      <a:pt x="980" y="1"/>
                      <a:pt x="1256" y="2821"/>
                      <a:pt x="1256" y="2821"/>
                    </a:cubicBezTo>
                    <a:cubicBezTo>
                      <a:pt x="936" y="2843"/>
                      <a:pt x="913" y="2843"/>
                      <a:pt x="137" y="3003"/>
                    </a:cubicBezTo>
                    <a:cubicBezTo>
                      <a:pt x="617" y="4076"/>
                      <a:pt x="502" y="5149"/>
                      <a:pt x="0" y="6153"/>
                    </a:cubicBezTo>
                    <a:cubicBezTo>
                      <a:pt x="1470" y="6276"/>
                      <a:pt x="2878" y="6320"/>
                      <a:pt x="4143" y="6320"/>
                    </a:cubicBezTo>
                    <a:cubicBezTo>
                      <a:pt x="7337" y="6320"/>
                      <a:pt x="9610" y="6039"/>
                      <a:pt x="9610" y="6039"/>
                    </a:cubicBezTo>
                    <a:lnTo>
                      <a:pt x="9655" y="2638"/>
                    </a:lnTo>
                    <a:cubicBezTo>
                      <a:pt x="9674" y="1563"/>
                      <a:pt x="8805" y="764"/>
                      <a:pt x="7827" y="764"/>
                    </a:cubicBezTo>
                    <a:cubicBezTo>
                      <a:pt x="7579" y="764"/>
                      <a:pt x="7325" y="816"/>
                      <a:pt x="7076" y="926"/>
                    </a:cubicBezTo>
                    <a:cubicBezTo>
                      <a:pt x="6290" y="1263"/>
                      <a:pt x="6035" y="1688"/>
                      <a:pt x="5918" y="2006"/>
                    </a:cubicBezTo>
                    <a:cubicBezTo>
                      <a:pt x="5916" y="2008"/>
                      <a:pt x="5914" y="2011"/>
                      <a:pt x="5913" y="2015"/>
                    </a:cubicBezTo>
                    <a:cubicBezTo>
                      <a:pt x="5976" y="1374"/>
                      <a:pt x="5268" y="127"/>
                      <a:pt x="3767" y="13"/>
                    </a:cubicBezTo>
                    <a:cubicBezTo>
                      <a:pt x="3665" y="5"/>
                      <a:pt x="3567" y="1"/>
                      <a:pt x="34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3" name="Google Shape;2786;p34">
                <a:extLst>
                  <a:ext uri="{FF2B5EF4-FFF2-40B4-BE49-F238E27FC236}">
                    <a16:creationId xmlns:a16="http://schemas.microsoft.com/office/drawing/2014/main" id="{3E4087A1-21C7-45C0-A940-69DE80E4A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406" y="4419503"/>
                <a:ext cx="190538" cy="23745"/>
              </a:xfrm>
              <a:custGeom>
                <a:avLst/>
                <a:gdLst/>
                <a:ahLst/>
                <a:cxnLst>
                  <a:cxn ang="0">
                    <a:pos x="180" y="1"/>
                  </a:cxn>
                  <a:cxn ang="0">
                    <a:pos x="240" y="870"/>
                  </a:cxn>
                  <a:cxn ang="0">
                    <a:pos x="6442" y="1529"/>
                  </a:cxn>
                  <a:cxn ang="0">
                    <a:pos x="12268" y="1144"/>
                  </a:cxn>
                  <a:cxn ang="0">
                    <a:pos x="12268" y="390"/>
                  </a:cxn>
                  <a:cxn ang="0">
                    <a:pos x="7827" y="568"/>
                  </a:cxn>
                  <a:cxn ang="0">
                    <a:pos x="194" y="2"/>
                  </a:cxn>
                  <a:cxn ang="0">
                    <a:pos x="180" y="1"/>
                  </a:cxn>
                </a:cxnLst>
                <a:rect l="0" t="0" r="r" b="b"/>
                <a:pathLst>
                  <a:path w="12269" h="1529" extrusionOk="0">
                    <a:moveTo>
                      <a:pt x="180" y="1"/>
                    </a:moveTo>
                    <a:cubicBezTo>
                      <a:pt x="1" y="1"/>
                      <a:pt x="240" y="870"/>
                      <a:pt x="240" y="870"/>
                    </a:cubicBezTo>
                    <a:cubicBezTo>
                      <a:pt x="2178" y="1374"/>
                      <a:pt x="4422" y="1529"/>
                      <a:pt x="6442" y="1529"/>
                    </a:cubicBezTo>
                    <a:cubicBezTo>
                      <a:pt x="9633" y="1529"/>
                      <a:pt x="12268" y="1144"/>
                      <a:pt x="12268" y="1144"/>
                    </a:cubicBezTo>
                    <a:lnTo>
                      <a:pt x="12268" y="390"/>
                    </a:lnTo>
                    <a:cubicBezTo>
                      <a:pt x="12268" y="390"/>
                      <a:pt x="10456" y="568"/>
                      <a:pt x="7827" y="568"/>
                    </a:cubicBezTo>
                    <a:cubicBezTo>
                      <a:pt x="5654" y="568"/>
                      <a:pt x="2921" y="447"/>
                      <a:pt x="194" y="2"/>
                    </a:cubicBezTo>
                    <a:cubicBezTo>
                      <a:pt x="189" y="1"/>
                      <a:pt x="184" y="1"/>
                      <a:pt x="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4" name="Google Shape;2787;p34">
                <a:extLst>
                  <a:ext uri="{FF2B5EF4-FFF2-40B4-BE49-F238E27FC236}">
                    <a16:creationId xmlns:a16="http://schemas.microsoft.com/office/drawing/2014/main" id="{92C1CF0C-2288-4EA5-924E-7D315977B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6025" y="4376278"/>
                <a:ext cx="27317" cy="26960"/>
              </a:xfrm>
              <a:custGeom>
                <a:avLst/>
                <a:gdLst/>
                <a:ahLst/>
                <a:cxnLst>
                  <a:cxn ang="0">
                    <a:pos x="891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58" y="868"/>
                  </a:cxn>
                  <a:cxn ang="0">
                    <a:pos x="891" y="1"/>
                  </a:cxn>
                </a:cxnLst>
                <a:rect l="0" t="0" r="r" b="b"/>
                <a:pathLst>
                  <a:path w="1759" h="1736" extrusionOk="0">
                    <a:moveTo>
                      <a:pt x="891" y="1"/>
                    </a:moveTo>
                    <a:cubicBezTo>
                      <a:pt x="411" y="1"/>
                      <a:pt x="23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7" y="1735"/>
                      <a:pt x="1758" y="1347"/>
                      <a:pt x="1758" y="868"/>
                    </a:cubicBezTo>
                    <a:cubicBezTo>
                      <a:pt x="1758" y="389"/>
                      <a:pt x="1370" y="1"/>
                      <a:pt x="8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5" name="Google Shape;2788;p34">
                <a:extLst>
                  <a:ext uri="{FF2B5EF4-FFF2-40B4-BE49-F238E27FC236}">
                    <a16:creationId xmlns:a16="http://schemas.microsoft.com/office/drawing/2014/main" id="{BE9D1563-27F1-4563-A03B-883FE0572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2355" y="4373032"/>
                <a:ext cx="52476" cy="8588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24" y="164"/>
                  </a:cxn>
                  <a:cxn ang="0">
                    <a:pos x="183" y="347"/>
                  </a:cxn>
                  <a:cxn ang="0">
                    <a:pos x="3173" y="552"/>
                  </a:cxn>
                  <a:cxn ang="0">
                    <a:pos x="3196" y="552"/>
                  </a:cxn>
                  <a:cxn ang="0">
                    <a:pos x="3356" y="392"/>
                  </a:cxn>
                  <a:cxn ang="0">
                    <a:pos x="3196" y="210"/>
                  </a:cxn>
                  <a:cxn ang="0">
                    <a:pos x="206" y="4"/>
                  </a:cxn>
                  <a:cxn ang="0">
                    <a:pos x="172" y="1"/>
                  </a:cxn>
                </a:cxnLst>
                <a:rect l="0" t="0" r="r" b="b"/>
                <a:pathLst>
                  <a:path w="3379" h="553" extrusionOk="0">
                    <a:moveTo>
                      <a:pt x="172" y="1"/>
                    </a:moveTo>
                    <a:cubicBezTo>
                      <a:pt x="78" y="1"/>
                      <a:pt x="24" y="82"/>
                      <a:pt x="24" y="164"/>
                    </a:cubicBezTo>
                    <a:cubicBezTo>
                      <a:pt x="1" y="255"/>
                      <a:pt x="69" y="347"/>
                      <a:pt x="183" y="347"/>
                    </a:cubicBezTo>
                    <a:lnTo>
                      <a:pt x="3173" y="552"/>
                    </a:lnTo>
                    <a:lnTo>
                      <a:pt x="3196" y="552"/>
                    </a:lnTo>
                    <a:cubicBezTo>
                      <a:pt x="3288" y="552"/>
                      <a:pt x="3356" y="484"/>
                      <a:pt x="3356" y="392"/>
                    </a:cubicBezTo>
                    <a:cubicBezTo>
                      <a:pt x="3379" y="278"/>
                      <a:pt x="3310" y="210"/>
                      <a:pt x="3196" y="210"/>
                    </a:cubicBezTo>
                    <a:lnTo>
                      <a:pt x="206" y="4"/>
                    </a:lnTo>
                    <a:cubicBezTo>
                      <a:pt x="194" y="2"/>
                      <a:pt x="183" y="1"/>
                      <a:pt x="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6" name="Google Shape;2789;p34">
                <a:extLst>
                  <a:ext uri="{FF2B5EF4-FFF2-40B4-BE49-F238E27FC236}">
                    <a16:creationId xmlns:a16="http://schemas.microsoft.com/office/drawing/2014/main" id="{2F741144-9CE9-4544-93A9-540D664E9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791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1576" y="341"/>
                  </a:cxn>
                  <a:cxn ang="0">
                    <a:pos x="1667" y="364"/>
                  </a:cxn>
                  <a:cxn ang="0">
                    <a:pos x="1850" y="569"/>
                  </a:cxn>
                  <a:cxn ang="0">
                    <a:pos x="2192" y="1596"/>
                  </a:cxn>
                  <a:cxn ang="0">
                    <a:pos x="2283" y="1961"/>
                  </a:cxn>
                  <a:cxn ang="0">
                    <a:pos x="2215" y="1916"/>
                  </a:cxn>
                  <a:cxn ang="0">
                    <a:pos x="1553" y="637"/>
                  </a:cxn>
                  <a:cxn ang="0">
                    <a:pos x="1530" y="364"/>
                  </a:cxn>
                  <a:cxn ang="0">
                    <a:pos x="1576" y="341"/>
                  </a:cxn>
                  <a:cxn ang="0">
                    <a:pos x="549" y="1162"/>
                  </a:cxn>
                  <a:cxn ang="0">
                    <a:pos x="891" y="1299"/>
                  </a:cxn>
                  <a:cxn ang="0">
                    <a:pos x="1964" y="2144"/>
                  </a:cxn>
                  <a:cxn ang="0">
                    <a:pos x="2032" y="2212"/>
                  </a:cxn>
                  <a:cxn ang="0">
                    <a:pos x="526" y="1505"/>
                  </a:cxn>
                  <a:cxn ang="0">
                    <a:pos x="366" y="1277"/>
                  </a:cxn>
                  <a:cxn ang="0">
                    <a:pos x="549" y="1162"/>
                  </a:cxn>
                  <a:cxn ang="0">
                    <a:pos x="1594" y="1"/>
                  </a:cxn>
                  <a:cxn ang="0">
                    <a:pos x="1325" y="90"/>
                  </a:cxn>
                  <a:cxn ang="0">
                    <a:pos x="1211" y="752"/>
                  </a:cxn>
                  <a:cxn ang="0">
                    <a:pos x="1416" y="1231"/>
                  </a:cxn>
                  <a:cxn ang="0">
                    <a:pos x="1074" y="1003"/>
                  </a:cxn>
                  <a:cxn ang="0">
                    <a:pos x="549" y="820"/>
                  </a:cxn>
                  <a:cxn ang="0">
                    <a:pos x="24" y="1231"/>
                  </a:cxn>
                  <a:cxn ang="0">
                    <a:pos x="320" y="1756"/>
                  </a:cxn>
                  <a:cxn ang="0">
                    <a:pos x="1416" y="2395"/>
                  </a:cxn>
                  <a:cxn ang="0">
                    <a:pos x="1576" y="2578"/>
                  </a:cxn>
                  <a:cxn ang="0">
                    <a:pos x="2466" y="2669"/>
                  </a:cxn>
                  <a:cxn ang="0">
                    <a:pos x="2557" y="2692"/>
                  </a:cxn>
                  <a:cxn ang="0">
                    <a:pos x="2626" y="2692"/>
                  </a:cxn>
                  <a:cxn ang="0">
                    <a:pos x="4726" y="2897"/>
                  </a:cxn>
                  <a:cxn ang="0">
                    <a:pos x="4749" y="2897"/>
                  </a:cxn>
                  <a:cxn ang="0">
                    <a:pos x="4908" y="2737"/>
                  </a:cxn>
                  <a:cxn ang="0">
                    <a:pos x="4749" y="2555"/>
                  </a:cxn>
                  <a:cxn ang="0">
                    <a:pos x="2786" y="2372"/>
                  </a:cxn>
                  <a:cxn ang="0">
                    <a:pos x="2535" y="1528"/>
                  </a:cxn>
                  <a:cxn ang="0">
                    <a:pos x="2146" y="409"/>
                  </a:cxn>
                  <a:cxn ang="0">
                    <a:pos x="1850" y="67"/>
                  </a:cxn>
                  <a:cxn ang="0">
                    <a:pos x="1594" y="1"/>
                  </a:cxn>
                </a:cxnLst>
                <a:rect l="0" t="0" r="r" b="b"/>
                <a:pathLst>
                  <a:path w="4932" h="2898" extrusionOk="0">
                    <a:moveTo>
                      <a:pt x="1576" y="341"/>
                    </a:moveTo>
                    <a:cubicBezTo>
                      <a:pt x="1622" y="341"/>
                      <a:pt x="1644" y="341"/>
                      <a:pt x="1667" y="364"/>
                    </a:cubicBezTo>
                    <a:cubicBezTo>
                      <a:pt x="1736" y="409"/>
                      <a:pt x="1804" y="501"/>
                      <a:pt x="1850" y="569"/>
                    </a:cubicBezTo>
                    <a:cubicBezTo>
                      <a:pt x="2032" y="889"/>
                      <a:pt x="2101" y="1231"/>
                      <a:pt x="2192" y="1596"/>
                    </a:cubicBezTo>
                    <a:cubicBezTo>
                      <a:pt x="2215" y="1710"/>
                      <a:pt x="2261" y="1847"/>
                      <a:pt x="2283" y="1961"/>
                    </a:cubicBezTo>
                    <a:lnTo>
                      <a:pt x="2215" y="1916"/>
                    </a:lnTo>
                    <a:cubicBezTo>
                      <a:pt x="1918" y="1528"/>
                      <a:pt x="1690" y="1094"/>
                      <a:pt x="1553" y="637"/>
                    </a:cubicBezTo>
                    <a:cubicBezTo>
                      <a:pt x="1507" y="501"/>
                      <a:pt x="1507" y="386"/>
                      <a:pt x="1530" y="364"/>
                    </a:cubicBezTo>
                    <a:cubicBezTo>
                      <a:pt x="1553" y="341"/>
                      <a:pt x="1576" y="341"/>
                      <a:pt x="1576" y="341"/>
                    </a:cubicBezTo>
                    <a:close/>
                    <a:moveTo>
                      <a:pt x="549" y="1162"/>
                    </a:moveTo>
                    <a:cubicBezTo>
                      <a:pt x="663" y="1162"/>
                      <a:pt x="777" y="1231"/>
                      <a:pt x="891" y="1299"/>
                    </a:cubicBezTo>
                    <a:cubicBezTo>
                      <a:pt x="1279" y="1550"/>
                      <a:pt x="1644" y="1824"/>
                      <a:pt x="1964" y="2144"/>
                    </a:cubicBezTo>
                    <a:cubicBezTo>
                      <a:pt x="1987" y="2167"/>
                      <a:pt x="2010" y="2190"/>
                      <a:pt x="2032" y="2212"/>
                    </a:cubicBezTo>
                    <a:cubicBezTo>
                      <a:pt x="1530" y="2121"/>
                      <a:pt x="982" y="1870"/>
                      <a:pt x="526" y="1505"/>
                    </a:cubicBezTo>
                    <a:cubicBezTo>
                      <a:pt x="389" y="1391"/>
                      <a:pt x="366" y="1322"/>
                      <a:pt x="366" y="1277"/>
                    </a:cubicBezTo>
                    <a:cubicBezTo>
                      <a:pt x="366" y="1208"/>
                      <a:pt x="457" y="1162"/>
                      <a:pt x="549" y="1162"/>
                    </a:cubicBezTo>
                    <a:close/>
                    <a:moveTo>
                      <a:pt x="1594" y="1"/>
                    </a:moveTo>
                    <a:cubicBezTo>
                      <a:pt x="1495" y="1"/>
                      <a:pt x="1397" y="29"/>
                      <a:pt x="1325" y="90"/>
                    </a:cubicBezTo>
                    <a:cubicBezTo>
                      <a:pt x="1211" y="181"/>
                      <a:pt x="1097" y="364"/>
                      <a:pt x="1211" y="752"/>
                    </a:cubicBezTo>
                    <a:cubicBezTo>
                      <a:pt x="1279" y="911"/>
                      <a:pt x="1348" y="1071"/>
                      <a:pt x="1416" y="1231"/>
                    </a:cubicBezTo>
                    <a:cubicBezTo>
                      <a:pt x="1302" y="1162"/>
                      <a:pt x="1188" y="1071"/>
                      <a:pt x="1074" y="1003"/>
                    </a:cubicBezTo>
                    <a:cubicBezTo>
                      <a:pt x="937" y="911"/>
                      <a:pt x="754" y="820"/>
                      <a:pt x="549" y="820"/>
                    </a:cubicBezTo>
                    <a:cubicBezTo>
                      <a:pt x="320" y="820"/>
                      <a:pt x="47" y="980"/>
                      <a:pt x="24" y="1231"/>
                    </a:cubicBezTo>
                    <a:cubicBezTo>
                      <a:pt x="1" y="1505"/>
                      <a:pt x="229" y="1710"/>
                      <a:pt x="320" y="1756"/>
                    </a:cubicBezTo>
                    <a:cubicBezTo>
                      <a:pt x="594" y="2007"/>
                      <a:pt x="982" y="2235"/>
                      <a:pt x="1416" y="2395"/>
                    </a:cubicBezTo>
                    <a:cubicBezTo>
                      <a:pt x="1416" y="2486"/>
                      <a:pt x="1485" y="2578"/>
                      <a:pt x="1576" y="2578"/>
                    </a:cubicBezTo>
                    <a:lnTo>
                      <a:pt x="2466" y="2669"/>
                    </a:lnTo>
                    <a:cubicBezTo>
                      <a:pt x="2512" y="2692"/>
                      <a:pt x="2535" y="2692"/>
                      <a:pt x="2557" y="2692"/>
                    </a:cubicBezTo>
                    <a:lnTo>
                      <a:pt x="2626" y="2692"/>
                    </a:lnTo>
                    <a:lnTo>
                      <a:pt x="4726" y="2897"/>
                    </a:lnTo>
                    <a:lnTo>
                      <a:pt x="4749" y="2897"/>
                    </a:lnTo>
                    <a:cubicBezTo>
                      <a:pt x="4817" y="2897"/>
                      <a:pt x="4908" y="2829"/>
                      <a:pt x="4908" y="2737"/>
                    </a:cubicBezTo>
                    <a:cubicBezTo>
                      <a:pt x="4931" y="2646"/>
                      <a:pt x="4863" y="2555"/>
                      <a:pt x="4749" y="2555"/>
                    </a:cubicBezTo>
                    <a:lnTo>
                      <a:pt x="2786" y="2372"/>
                    </a:lnTo>
                    <a:cubicBezTo>
                      <a:pt x="2671" y="2098"/>
                      <a:pt x="2603" y="1824"/>
                      <a:pt x="2535" y="1528"/>
                    </a:cubicBezTo>
                    <a:cubicBezTo>
                      <a:pt x="2443" y="1140"/>
                      <a:pt x="2352" y="752"/>
                      <a:pt x="2146" y="409"/>
                    </a:cubicBezTo>
                    <a:cubicBezTo>
                      <a:pt x="2055" y="272"/>
                      <a:pt x="1987" y="158"/>
                      <a:pt x="1850" y="67"/>
                    </a:cubicBezTo>
                    <a:cubicBezTo>
                      <a:pt x="1774" y="24"/>
                      <a:pt x="1684" y="1"/>
                      <a:pt x="15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7" name="Google Shape;2790;p34">
                <a:extLst>
                  <a:ext uri="{FF2B5EF4-FFF2-40B4-BE49-F238E27FC236}">
                    <a16:creationId xmlns:a16="http://schemas.microsoft.com/office/drawing/2014/main" id="{D97B1519-F30E-49E8-9A4C-6FE9A4691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408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503" y="1"/>
                  </a:cxn>
                  <a:cxn ang="0">
                    <a:pos x="617" y="3151"/>
                  </a:cxn>
                  <a:cxn ang="0">
                    <a:pos x="3219" y="2717"/>
                  </a:cxn>
                  <a:cxn ang="0">
                    <a:pos x="503" y="1"/>
                  </a:cxn>
                </a:cxnLst>
                <a:rect l="0" t="0" r="r" b="b"/>
                <a:pathLst>
                  <a:path w="3790" h="3151" extrusionOk="0">
                    <a:moveTo>
                      <a:pt x="503" y="1"/>
                    </a:moveTo>
                    <a:cubicBezTo>
                      <a:pt x="1" y="1073"/>
                      <a:pt x="138" y="2146"/>
                      <a:pt x="617" y="3151"/>
                    </a:cubicBezTo>
                    <a:cubicBezTo>
                      <a:pt x="1758" y="3059"/>
                      <a:pt x="2261" y="2922"/>
                      <a:pt x="3219" y="2717"/>
                    </a:cubicBezTo>
                    <a:cubicBezTo>
                      <a:pt x="3219" y="2717"/>
                      <a:pt x="3790" y="663"/>
                      <a:pt x="5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8" name="Google Shape;2791;p34">
                <a:extLst>
                  <a:ext uri="{FF2B5EF4-FFF2-40B4-BE49-F238E27FC236}">
                    <a16:creationId xmlns:a16="http://schemas.microsoft.com/office/drawing/2014/main" id="{5B8E32FE-9C02-49D8-B6B6-F74F85F15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807" y="4330707"/>
                <a:ext cx="149880" cy="98165"/>
              </a:xfrm>
              <a:custGeom>
                <a:avLst/>
                <a:gdLst/>
                <a:ahLst/>
                <a:cxnLst>
                  <a:cxn ang="0">
                    <a:pos x="6180" y="1"/>
                  </a:cxn>
                  <a:cxn ang="0">
                    <a:pos x="5885" y="13"/>
                  </a:cxn>
                  <a:cxn ang="0">
                    <a:pos x="3762" y="2022"/>
                  </a:cxn>
                  <a:cxn ang="0">
                    <a:pos x="2598" y="926"/>
                  </a:cxn>
                  <a:cxn ang="0">
                    <a:pos x="1847" y="764"/>
                  </a:cxn>
                  <a:cxn ang="0">
                    <a:pos x="19" y="2638"/>
                  </a:cxn>
                  <a:cxn ang="0">
                    <a:pos x="41" y="6039"/>
                  </a:cxn>
                  <a:cxn ang="0">
                    <a:pos x="5518" y="6320"/>
                  </a:cxn>
                  <a:cxn ang="0">
                    <a:pos x="9651" y="6153"/>
                  </a:cxn>
                  <a:cxn ang="0">
                    <a:pos x="9537" y="3003"/>
                  </a:cxn>
                  <a:cxn ang="0">
                    <a:pos x="8418" y="2821"/>
                  </a:cxn>
                  <a:cxn ang="0">
                    <a:pos x="6180" y="1"/>
                  </a:cxn>
                </a:cxnLst>
                <a:rect l="0" t="0" r="r" b="b"/>
                <a:pathLst>
                  <a:path w="9651" h="6321" extrusionOk="0">
                    <a:moveTo>
                      <a:pt x="6180" y="1"/>
                    </a:moveTo>
                    <a:cubicBezTo>
                      <a:pt x="6086" y="1"/>
                      <a:pt x="5987" y="5"/>
                      <a:pt x="5885" y="13"/>
                    </a:cubicBezTo>
                    <a:cubicBezTo>
                      <a:pt x="4401" y="127"/>
                      <a:pt x="3671" y="1383"/>
                      <a:pt x="3762" y="2022"/>
                    </a:cubicBezTo>
                    <a:cubicBezTo>
                      <a:pt x="3625" y="1702"/>
                      <a:pt x="3397" y="1268"/>
                      <a:pt x="2598" y="926"/>
                    </a:cubicBezTo>
                    <a:cubicBezTo>
                      <a:pt x="2349" y="816"/>
                      <a:pt x="2095" y="764"/>
                      <a:pt x="1847" y="764"/>
                    </a:cubicBezTo>
                    <a:cubicBezTo>
                      <a:pt x="869" y="764"/>
                      <a:pt x="0" y="1563"/>
                      <a:pt x="19" y="2638"/>
                    </a:cubicBezTo>
                    <a:lnTo>
                      <a:pt x="41" y="6039"/>
                    </a:lnTo>
                    <a:cubicBezTo>
                      <a:pt x="41" y="6039"/>
                      <a:pt x="2326" y="6320"/>
                      <a:pt x="5518" y="6320"/>
                    </a:cubicBezTo>
                    <a:cubicBezTo>
                      <a:pt x="6782" y="6320"/>
                      <a:pt x="8188" y="6276"/>
                      <a:pt x="9651" y="6153"/>
                    </a:cubicBezTo>
                    <a:cubicBezTo>
                      <a:pt x="9172" y="5149"/>
                      <a:pt x="9035" y="4076"/>
                      <a:pt x="9537" y="3003"/>
                    </a:cubicBezTo>
                    <a:cubicBezTo>
                      <a:pt x="8761" y="2843"/>
                      <a:pt x="8738" y="2843"/>
                      <a:pt x="8418" y="2821"/>
                    </a:cubicBezTo>
                    <a:cubicBezTo>
                      <a:pt x="8418" y="2821"/>
                      <a:pt x="8694" y="1"/>
                      <a:pt x="6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" name="Google Shape;2792;p34">
                <a:extLst>
                  <a:ext uri="{FF2B5EF4-FFF2-40B4-BE49-F238E27FC236}">
                    <a16:creationId xmlns:a16="http://schemas.microsoft.com/office/drawing/2014/main" id="{9588CFD1-DE7D-48DF-B72E-16A5CC9BA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9809" y="4376278"/>
                <a:ext cx="26960" cy="26960"/>
              </a:xfrm>
              <a:custGeom>
                <a:avLst/>
                <a:gdLst/>
                <a:ahLst/>
                <a:cxnLst>
                  <a:cxn ang="0">
                    <a:pos x="868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36" y="868"/>
                  </a:cxn>
                  <a:cxn ang="0">
                    <a:pos x="868" y="1"/>
                  </a:cxn>
                </a:cxnLst>
                <a:rect l="0" t="0" r="r" b="b"/>
                <a:pathLst>
                  <a:path w="1736" h="1736" extrusionOk="0">
                    <a:moveTo>
                      <a:pt x="868" y="1"/>
                    </a:moveTo>
                    <a:cubicBezTo>
                      <a:pt x="389" y="1"/>
                      <a:pt x="1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8" y="1735"/>
                      <a:pt x="1736" y="1347"/>
                      <a:pt x="1736" y="868"/>
                    </a:cubicBezTo>
                    <a:cubicBezTo>
                      <a:pt x="1736" y="389"/>
                      <a:pt x="1348" y="1"/>
                      <a:pt x="86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0" name="Google Shape;2793;p34">
                <a:extLst>
                  <a:ext uri="{FF2B5EF4-FFF2-40B4-BE49-F238E27FC236}">
                    <a16:creationId xmlns:a16="http://schemas.microsoft.com/office/drawing/2014/main" id="{22763285-FA7E-41CD-B7A5-BB77E9F0C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730" y="4419503"/>
                <a:ext cx="190879" cy="23745"/>
              </a:xfrm>
              <a:custGeom>
                <a:avLst/>
                <a:gdLst/>
                <a:ahLst/>
                <a:cxnLst>
                  <a:cxn ang="0">
                    <a:pos x="12112" y="1"/>
                  </a:cxn>
                  <a:cxn ang="0">
                    <a:pos x="12098" y="2"/>
                  </a:cxn>
                  <a:cxn ang="0">
                    <a:pos x="4455" y="568"/>
                  </a:cxn>
                  <a:cxn ang="0">
                    <a:pos x="1" y="390"/>
                  </a:cxn>
                  <a:cxn ang="0">
                    <a:pos x="1" y="390"/>
                  </a:cxn>
                  <a:cxn ang="0">
                    <a:pos x="24" y="1144"/>
                  </a:cxn>
                  <a:cxn ang="0">
                    <a:pos x="5844" y="1529"/>
                  </a:cxn>
                  <a:cxn ang="0">
                    <a:pos x="12030" y="870"/>
                  </a:cxn>
                  <a:cxn ang="0">
                    <a:pos x="12112" y="1"/>
                  </a:cxn>
                </a:cxnLst>
                <a:rect l="0" t="0" r="r" b="b"/>
                <a:pathLst>
                  <a:path w="12291" h="1529" extrusionOk="0">
                    <a:moveTo>
                      <a:pt x="12112" y="1"/>
                    </a:moveTo>
                    <a:cubicBezTo>
                      <a:pt x="12108" y="1"/>
                      <a:pt x="12103" y="1"/>
                      <a:pt x="12098" y="2"/>
                    </a:cubicBezTo>
                    <a:cubicBezTo>
                      <a:pt x="9371" y="447"/>
                      <a:pt x="6634" y="568"/>
                      <a:pt x="4455" y="568"/>
                    </a:cubicBezTo>
                    <a:cubicBezTo>
                      <a:pt x="1820" y="568"/>
                      <a:pt x="1" y="390"/>
                      <a:pt x="1" y="390"/>
                    </a:cubicBezTo>
                    <a:lnTo>
                      <a:pt x="24" y="1144"/>
                    </a:lnTo>
                    <a:cubicBezTo>
                      <a:pt x="24" y="1144"/>
                      <a:pt x="2659" y="1529"/>
                      <a:pt x="5844" y="1529"/>
                    </a:cubicBezTo>
                    <a:cubicBezTo>
                      <a:pt x="7862" y="1529"/>
                      <a:pt x="10100" y="1374"/>
                      <a:pt x="12030" y="870"/>
                    </a:cubicBezTo>
                    <a:cubicBezTo>
                      <a:pt x="12030" y="870"/>
                      <a:pt x="12290" y="1"/>
                      <a:pt x="121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1" name="Google Shape;2794;p34">
                <a:extLst>
                  <a:ext uri="{FF2B5EF4-FFF2-40B4-BE49-F238E27FC236}">
                    <a16:creationId xmlns:a16="http://schemas.microsoft.com/office/drawing/2014/main" id="{51A7CCA9-A9DF-48C3-BD75-CCBAAABA6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216" y="4373032"/>
                <a:ext cx="52119" cy="8588"/>
              </a:xfrm>
              <a:custGeom>
                <a:avLst/>
                <a:gdLst/>
                <a:ahLst/>
                <a:cxnLst>
                  <a:cxn ang="0">
                    <a:pos x="3202" y="1"/>
                  </a:cxn>
                  <a:cxn ang="0">
                    <a:pos x="3173" y="4"/>
                  </a:cxn>
                  <a:cxn ang="0">
                    <a:pos x="160" y="210"/>
                  </a:cxn>
                  <a:cxn ang="0">
                    <a:pos x="0" y="392"/>
                  </a:cxn>
                  <a:cxn ang="0">
                    <a:pos x="183" y="552"/>
                  </a:cxn>
                  <a:cxn ang="0">
                    <a:pos x="3196" y="347"/>
                  </a:cxn>
                  <a:cxn ang="0">
                    <a:pos x="3355" y="164"/>
                  </a:cxn>
                  <a:cxn ang="0">
                    <a:pos x="3202" y="1"/>
                  </a:cxn>
                </a:cxnLst>
                <a:rect l="0" t="0" r="r" b="b"/>
                <a:pathLst>
                  <a:path w="3356" h="553" extrusionOk="0">
                    <a:moveTo>
                      <a:pt x="3202" y="1"/>
                    </a:moveTo>
                    <a:cubicBezTo>
                      <a:pt x="3192" y="1"/>
                      <a:pt x="3182" y="2"/>
                      <a:pt x="3173" y="4"/>
                    </a:cubicBezTo>
                    <a:lnTo>
                      <a:pt x="160" y="210"/>
                    </a:lnTo>
                    <a:cubicBezTo>
                      <a:pt x="69" y="210"/>
                      <a:pt x="0" y="278"/>
                      <a:pt x="0" y="392"/>
                    </a:cubicBezTo>
                    <a:cubicBezTo>
                      <a:pt x="0" y="484"/>
                      <a:pt x="91" y="552"/>
                      <a:pt x="183" y="552"/>
                    </a:cubicBezTo>
                    <a:lnTo>
                      <a:pt x="3196" y="347"/>
                    </a:lnTo>
                    <a:cubicBezTo>
                      <a:pt x="3287" y="347"/>
                      <a:pt x="3355" y="255"/>
                      <a:pt x="3355" y="164"/>
                    </a:cubicBezTo>
                    <a:cubicBezTo>
                      <a:pt x="3355" y="82"/>
                      <a:pt x="3282" y="1"/>
                      <a:pt x="320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2" name="Google Shape;2795;p34">
                <a:extLst>
                  <a:ext uri="{FF2B5EF4-FFF2-40B4-BE49-F238E27FC236}">
                    <a16:creationId xmlns:a16="http://schemas.microsoft.com/office/drawing/2014/main" id="{B4B305BC-322B-4377-BCE8-46FAF89E9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8659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3333" y="341"/>
                  </a:cxn>
                  <a:cxn ang="0">
                    <a:pos x="3379" y="364"/>
                  </a:cxn>
                  <a:cxn ang="0">
                    <a:pos x="3379" y="637"/>
                  </a:cxn>
                  <a:cxn ang="0">
                    <a:pos x="2694" y="1916"/>
                  </a:cxn>
                  <a:cxn ang="0">
                    <a:pos x="2651" y="1951"/>
                  </a:cxn>
                  <a:cxn ang="0">
                    <a:pos x="2651" y="1951"/>
                  </a:cxn>
                  <a:cxn ang="0">
                    <a:pos x="2717" y="1596"/>
                  </a:cxn>
                  <a:cxn ang="0">
                    <a:pos x="3082" y="569"/>
                  </a:cxn>
                  <a:cxn ang="0">
                    <a:pos x="3242" y="364"/>
                  </a:cxn>
                  <a:cxn ang="0">
                    <a:pos x="3333" y="341"/>
                  </a:cxn>
                  <a:cxn ang="0">
                    <a:pos x="4383" y="1162"/>
                  </a:cxn>
                  <a:cxn ang="0">
                    <a:pos x="4543" y="1277"/>
                  </a:cxn>
                  <a:cxn ang="0">
                    <a:pos x="4383" y="1505"/>
                  </a:cxn>
                  <a:cxn ang="0">
                    <a:pos x="2877" y="2212"/>
                  </a:cxn>
                  <a:cxn ang="0">
                    <a:pos x="2945" y="2144"/>
                  </a:cxn>
                  <a:cxn ang="0">
                    <a:pos x="4018" y="1299"/>
                  </a:cxn>
                  <a:cxn ang="0">
                    <a:pos x="4383" y="1162"/>
                  </a:cxn>
                  <a:cxn ang="0">
                    <a:pos x="3326" y="1"/>
                  </a:cxn>
                  <a:cxn ang="0">
                    <a:pos x="3059" y="67"/>
                  </a:cxn>
                  <a:cxn ang="0">
                    <a:pos x="2786" y="409"/>
                  </a:cxn>
                  <a:cxn ang="0">
                    <a:pos x="2397" y="1528"/>
                  </a:cxn>
                  <a:cxn ang="0">
                    <a:pos x="2124" y="2372"/>
                  </a:cxn>
                  <a:cxn ang="0">
                    <a:pos x="161" y="2555"/>
                  </a:cxn>
                  <a:cxn ang="0">
                    <a:pos x="1" y="2737"/>
                  </a:cxn>
                  <a:cxn ang="0">
                    <a:pos x="183" y="2897"/>
                  </a:cxn>
                  <a:cxn ang="0">
                    <a:pos x="206" y="2897"/>
                  </a:cxn>
                  <a:cxn ang="0">
                    <a:pos x="2306" y="2692"/>
                  </a:cxn>
                  <a:cxn ang="0">
                    <a:pos x="2345" y="2702"/>
                  </a:cxn>
                  <a:cxn ang="0">
                    <a:pos x="2352" y="2692"/>
                  </a:cxn>
                  <a:cxn ang="0">
                    <a:pos x="2443" y="2669"/>
                  </a:cxn>
                  <a:cxn ang="0">
                    <a:pos x="3356" y="2578"/>
                  </a:cxn>
                  <a:cxn ang="0">
                    <a:pos x="3516" y="2395"/>
                  </a:cxn>
                  <a:cxn ang="0">
                    <a:pos x="4612" y="1756"/>
                  </a:cxn>
                  <a:cxn ang="0">
                    <a:pos x="4885" y="1231"/>
                  </a:cxn>
                  <a:cxn ang="0">
                    <a:pos x="4383" y="820"/>
                  </a:cxn>
                  <a:cxn ang="0">
                    <a:pos x="3835" y="1003"/>
                  </a:cxn>
                  <a:cxn ang="0">
                    <a:pos x="3516" y="1231"/>
                  </a:cxn>
                  <a:cxn ang="0">
                    <a:pos x="3699" y="752"/>
                  </a:cxn>
                  <a:cxn ang="0">
                    <a:pos x="3607" y="90"/>
                  </a:cxn>
                  <a:cxn ang="0">
                    <a:pos x="3326" y="1"/>
                  </a:cxn>
                </a:cxnLst>
                <a:rect l="0" t="0" r="r" b="b"/>
                <a:pathLst>
                  <a:path w="4932" h="2898" extrusionOk="0">
                    <a:moveTo>
                      <a:pt x="3333" y="341"/>
                    </a:moveTo>
                    <a:cubicBezTo>
                      <a:pt x="3356" y="341"/>
                      <a:pt x="3379" y="341"/>
                      <a:pt x="3379" y="364"/>
                    </a:cubicBezTo>
                    <a:cubicBezTo>
                      <a:pt x="3425" y="386"/>
                      <a:pt x="3425" y="501"/>
                      <a:pt x="3379" y="637"/>
                    </a:cubicBezTo>
                    <a:cubicBezTo>
                      <a:pt x="3219" y="1094"/>
                      <a:pt x="2991" y="1528"/>
                      <a:pt x="2694" y="1916"/>
                    </a:cubicBezTo>
                    <a:cubicBezTo>
                      <a:pt x="2675" y="1934"/>
                      <a:pt x="2657" y="1938"/>
                      <a:pt x="2651" y="1951"/>
                    </a:cubicBezTo>
                    <a:cubicBezTo>
                      <a:pt x="2673" y="1840"/>
                      <a:pt x="2695" y="1729"/>
                      <a:pt x="2717" y="1596"/>
                    </a:cubicBezTo>
                    <a:cubicBezTo>
                      <a:pt x="2808" y="1231"/>
                      <a:pt x="2900" y="889"/>
                      <a:pt x="3082" y="569"/>
                    </a:cubicBezTo>
                    <a:cubicBezTo>
                      <a:pt x="3128" y="501"/>
                      <a:pt x="3174" y="409"/>
                      <a:pt x="3242" y="364"/>
                    </a:cubicBezTo>
                    <a:cubicBezTo>
                      <a:pt x="3288" y="341"/>
                      <a:pt x="3311" y="341"/>
                      <a:pt x="3333" y="341"/>
                    </a:cubicBezTo>
                    <a:close/>
                    <a:moveTo>
                      <a:pt x="4383" y="1162"/>
                    </a:moveTo>
                    <a:cubicBezTo>
                      <a:pt x="4452" y="1162"/>
                      <a:pt x="4543" y="1208"/>
                      <a:pt x="4543" y="1277"/>
                    </a:cubicBezTo>
                    <a:cubicBezTo>
                      <a:pt x="4566" y="1322"/>
                      <a:pt x="4543" y="1391"/>
                      <a:pt x="4383" y="1505"/>
                    </a:cubicBezTo>
                    <a:cubicBezTo>
                      <a:pt x="3950" y="1870"/>
                      <a:pt x="3402" y="2121"/>
                      <a:pt x="2877" y="2212"/>
                    </a:cubicBezTo>
                    <a:cubicBezTo>
                      <a:pt x="2900" y="2190"/>
                      <a:pt x="2922" y="2167"/>
                      <a:pt x="2945" y="2144"/>
                    </a:cubicBezTo>
                    <a:cubicBezTo>
                      <a:pt x="3288" y="1824"/>
                      <a:pt x="3630" y="1550"/>
                      <a:pt x="4018" y="1299"/>
                    </a:cubicBezTo>
                    <a:cubicBezTo>
                      <a:pt x="4132" y="1231"/>
                      <a:pt x="4269" y="1162"/>
                      <a:pt x="4383" y="1162"/>
                    </a:cubicBezTo>
                    <a:close/>
                    <a:moveTo>
                      <a:pt x="3326" y="1"/>
                    </a:moveTo>
                    <a:cubicBezTo>
                      <a:pt x="3237" y="1"/>
                      <a:pt x="3146" y="24"/>
                      <a:pt x="3059" y="67"/>
                    </a:cubicBezTo>
                    <a:cubicBezTo>
                      <a:pt x="2945" y="158"/>
                      <a:pt x="2854" y="272"/>
                      <a:pt x="2786" y="409"/>
                    </a:cubicBezTo>
                    <a:cubicBezTo>
                      <a:pt x="2557" y="752"/>
                      <a:pt x="2489" y="1140"/>
                      <a:pt x="2397" y="1528"/>
                    </a:cubicBezTo>
                    <a:cubicBezTo>
                      <a:pt x="2329" y="1824"/>
                      <a:pt x="2261" y="2098"/>
                      <a:pt x="2124" y="2372"/>
                    </a:cubicBezTo>
                    <a:lnTo>
                      <a:pt x="161" y="2555"/>
                    </a:lnTo>
                    <a:cubicBezTo>
                      <a:pt x="69" y="2555"/>
                      <a:pt x="1" y="2646"/>
                      <a:pt x="1" y="2737"/>
                    </a:cubicBezTo>
                    <a:cubicBezTo>
                      <a:pt x="24" y="2829"/>
                      <a:pt x="92" y="2897"/>
                      <a:pt x="183" y="2897"/>
                    </a:cubicBezTo>
                    <a:lnTo>
                      <a:pt x="206" y="2897"/>
                    </a:lnTo>
                    <a:lnTo>
                      <a:pt x="2306" y="2692"/>
                    </a:lnTo>
                    <a:cubicBezTo>
                      <a:pt x="2321" y="2692"/>
                      <a:pt x="2337" y="2702"/>
                      <a:pt x="2345" y="2702"/>
                    </a:cubicBezTo>
                    <a:cubicBezTo>
                      <a:pt x="2349" y="2702"/>
                      <a:pt x="2352" y="2699"/>
                      <a:pt x="2352" y="2692"/>
                    </a:cubicBezTo>
                    <a:cubicBezTo>
                      <a:pt x="2397" y="2692"/>
                      <a:pt x="2420" y="2692"/>
                      <a:pt x="2443" y="2669"/>
                    </a:cubicBezTo>
                    <a:lnTo>
                      <a:pt x="3356" y="2578"/>
                    </a:lnTo>
                    <a:cubicBezTo>
                      <a:pt x="3447" y="2578"/>
                      <a:pt x="3516" y="2486"/>
                      <a:pt x="3516" y="2395"/>
                    </a:cubicBezTo>
                    <a:cubicBezTo>
                      <a:pt x="3927" y="2235"/>
                      <a:pt x="4315" y="2007"/>
                      <a:pt x="4612" y="1756"/>
                    </a:cubicBezTo>
                    <a:cubicBezTo>
                      <a:pt x="4680" y="1710"/>
                      <a:pt x="4931" y="1505"/>
                      <a:pt x="4885" y="1231"/>
                    </a:cubicBezTo>
                    <a:cubicBezTo>
                      <a:pt x="4863" y="980"/>
                      <a:pt x="4612" y="820"/>
                      <a:pt x="4383" y="820"/>
                    </a:cubicBezTo>
                    <a:cubicBezTo>
                      <a:pt x="4178" y="820"/>
                      <a:pt x="3995" y="911"/>
                      <a:pt x="3835" y="1003"/>
                    </a:cubicBezTo>
                    <a:cubicBezTo>
                      <a:pt x="3721" y="1071"/>
                      <a:pt x="3630" y="1162"/>
                      <a:pt x="3516" y="1231"/>
                    </a:cubicBezTo>
                    <a:cubicBezTo>
                      <a:pt x="3584" y="1071"/>
                      <a:pt x="3653" y="911"/>
                      <a:pt x="3699" y="752"/>
                    </a:cubicBezTo>
                    <a:cubicBezTo>
                      <a:pt x="3835" y="364"/>
                      <a:pt x="3721" y="181"/>
                      <a:pt x="3607" y="90"/>
                    </a:cubicBezTo>
                    <a:cubicBezTo>
                      <a:pt x="3523" y="29"/>
                      <a:pt x="3426" y="1"/>
                      <a:pt x="33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3" name="Google Shape;2796;p34">
                <a:extLst>
                  <a:ext uri="{FF2B5EF4-FFF2-40B4-BE49-F238E27FC236}">
                    <a16:creationId xmlns:a16="http://schemas.microsoft.com/office/drawing/2014/main" id="{71691933-098D-4CEC-8568-CB6A810B1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268" y="3459842"/>
                <a:ext cx="148544" cy="81905"/>
              </a:xfrm>
              <a:custGeom>
                <a:avLst/>
                <a:gdLst/>
                <a:ahLst/>
                <a:cxnLst>
                  <a:cxn ang="0">
                    <a:pos x="9564" y="0"/>
                  </a:cxn>
                  <a:cxn ang="0">
                    <a:pos x="5821" y="4474"/>
                  </a:cxn>
                  <a:cxn ang="0">
                    <a:pos x="1" y="4040"/>
                  </a:cxn>
                </a:cxnLst>
                <a:rect l="0" t="0" r="r" b="b"/>
                <a:pathLst>
                  <a:path w="9565" h="5274" fill="none" extrusionOk="0">
                    <a:moveTo>
                      <a:pt x="9564" y="0"/>
                    </a:moveTo>
                    <a:cubicBezTo>
                      <a:pt x="9108" y="1963"/>
                      <a:pt x="7693" y="3698"/>
                      <a:pt x="5821" y="4474"/>
                    </a:cubicBezTo>
                    <a:cubicBezTo>
                      <a:pt x="3972" y="5273"/>
                      <a:pt x="1735" y="5090"/>
                      <a:pt x="1" y="404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4" name="Google Shape;2797;p34">
                <a:extLst>
                  <a:ext uri="{FF2B5EF4-FFF2-40B4-BE49-F238E27FC236}">
                    <a16:creationId xmlns:a16="http://schemas.microsoft.com/office/drawing/2014/main" id="{8E1DC80C-E12B-4DA2-9FF9-F81ADB3E5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4175" y="3112049"/>
                <a:ext cx="144289" cy="301686"/>
              </a:xfrm>
              <a:custGeom>
                <a:avLst/>
                <a:gdLst/>
                <a:ahLst/>
                <a:cxnLst>
                  <a:cxn ang="0">
                    <a:pos x="1" y="138"/>
                  </a:cxn>
                  <a:cxn ang="0">
                    <a:pos x="6163" y="3379"/>
                  </a:cxn>
                  <a:cxn ang="0">
                    <a:pos x="8537" y="13536"/>
                  </a:cxn>
                  <a:cxn ang="0">
                    <a:pos x="6232" y="17827"/>
                  </a:cxn>
                  <a:cxn ang="0">
                    <a:pos x="1644" y="18832"/>
                  </a:cxn>
                </a:cxnLst>
                <a:rect l="0" t="0" r="r" b="b"/>
                <a:pathLst>
                  <a:path w="9291" h="19426" fill="none" extrusionOk="0">
                    <a:moveTo>
                      <a:pt x="1" y="138"/>
                    </a:moveTo>
                    <a:cubicBezTo>
                      <a:pt x="2397" y="1"/>
                      <a:pt x="4657" y="1484"/>
                      <a:pt x="6163" y="3379"/>
                    </a:cubicBezTo>
                    <a:cubicBezTo>
                      <a:pt x="8400" y="6209"/>
                      <a:pt x="9291" y="10021"/>
                      <a:pt x="8537" y="13536"/>
                    </a:cubicBezTo>
                    <a:cubicBezTo>
                      <a:pt x="8195" y="15157"/>
                      <a:pt x="7487" y="16732"/>
                      <a:pt x="6232" y="17827"/>
                    </a:cubicBezTo>
                    <a:cubicBezTo>
                      <a:pt x="4999" y="18923"/>
                      <a:pt x="3173" y="19425"/>
                      <a:pt x="1644" y="18832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5" name="Google Shape;2798;p34">
                <a:extLst>
                  <a:ext uri="{FF2B5EF4-FFF2-40B4-BE49-F238E27FC236}">
                    <a16:creationId xmlns:a16="http://schemas.microsoft.com/office/drawing/2014/main" id="{B8E1A2CC-B480-49F0-A8C1-DA51B3353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580" y="3064909"/>
                <a:ext cx="76237" cy="181142"/>
              </a:xfrm>
              <a:custGeom>
                <a:avLst/>
                <a:gdLst/>
                <a:ahLst/>
                <a:cxnLst>
                  <a:cxn ang="0">
                    <a:pos x="4908" y="0"/>
                  </a:cxn>
                  <a:cxn ang="0">
                    <a:pos x="457" y="9495"/>
                  </a:cxn>
                  <a:cxn ang="0">
                    <a:pos x="914" y="10933"/>
                  </a:cxn>
                  <a:cxn ang="0">
                    <a:pos x="2238" y="11550"/>
                  </a:cxn>
                </a:cxnLst>
                <a:rect l="0" t="0" r="r" b="b"/>
                <a:pathLst>
                  <a:path w="4909" h="11664" fill="none" extrusionOk="0">
                    <a:moveTo>
                      <a:pt x="4908" y="0"/>
                    </a:moveTo>
                    <a:cubicBezTo>
                      <a:pt x="1804" y="1986"/>
                      <a:pt x="1" y="5843"/>
                      <a:pt x="457" y="9495"/>
                    </a:cubicBezTo>
                    <a:cubicBezTo>
                      <a:pt x="526" y="9998"/>
                      <a:pt x="640" y="10523"/>
                      <a:pt x="914" y="10933"/>
                    </a:cubicBezTo>
                    <a:cubicBezTo>
                      <a:pt x="1211" y="11367"/>
                      <a:pt x="1736" y="11664"/>
                      <a:pt x="2238" y="1155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6" name="Google Shape;2799;p34">
                <a:extLst>
                  <a:ext uri="{FF2B5EF4-FFF2-40B4-BE49-F238E27FC236}">
                    <a16:creationId xmlns:a16="http://schemas.microsoft.com/office/drawing/2014/main" id="{E0C7B558-4794-4F26-9A40-FC12423C6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964" y="3350294"/>
                <a:ext cx="119829" cy="165193"/>
              </a:xfrm>
              <a:custGeom>
                <a:avLst/>
                <a:gdLst/>
                <a:ahLst/>
                <a:cxnLst>
                  <a:cxn ang="0">
                    <a:pos x="7715" y="9815"/>
                  </a:cxn>
                  <a:cxn ang="0">
                    <a:pos x="5981" y="10546"/>
                  </a:cxn>
                  <a:cxn ang="0">
                    <a:pos x="4223" y="9655"/>
                  </a:cxn>
                  <a:cxn ang="0">
                    <a:pos x="366" y="0"/>
                  </a:cxn>
                </a:cxnLst>
                <a:rect l="0" t="0" r="r" b="b"/>
                <a:pathLst>
                  <a:path w="7716" h="10637" fill="none" extrusionOk="0">
                    <a:moveTo>
                      <a:pt x="7715" y="9815"/>
                    </a:moveTo>
                    <a:cubicBezTo>
                      <a:pt x="7327" y="10409"/>
                      <a:pt x="6620" y="10637"/>
                      <a:pt x="5981" y="10546"/>
                    </a:cubicBezTo>
                    <a:cubicBezTo>
                      <a:pt x="5342" y="10454"/>
                      <a:pt x="4748" y="10089"/>
                      <a:pt x="4223" y="9655"/>
                    </a:cubicBezTo>
                    <a:cubicBezTo>
                      <a:pt x="1530" y="7510"/>
                      <a:pt x="1" y="3675"/>
                      <a:pt x="366" y="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7" name="Google Shape;2800;p34">
                <a:extLst>
                  <a:ext uri="{FF2B5EF4-FFF2-40B4-BE49-F238E27FC236}">
                    <a16:creationId xmlns:a16="http://schemas.microsoft.com/office/drawing/2014/main" id="{BF9D1963-FA63-4019-8389-E846BD075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20" y="2974078"/>
                <a:ext cx="611494" cy="563289"/>
              </a:xfrm>
              <a:custGeom>
                <a:avLst/>
                <a:gdLst/>
                <a:ahLst/>
                <a:cxnLst>
                  <a:cxn ang="0">
                    <a:pos x="16909" y="1"/>
                  </a:cxn>
                  <a:cxn ang="0">
                    <a:pos x="13125" y="1237"/>
                  </a:cxn>
                  <a:cxn ang="0">
                    <a:pos x="11322" y="999"/>
                  </a:cxn>
                  <a:cxn ang="0">
                    <a:pos x="6780" y="2493"/>
                  </a:cxn>
                  <a:cxn ang="0">
                    <a:pos x="4223" y="6099"/>
                  </a:cxn>
                  <a:cxn ang="0">
                    <a:pos x="366" y="13061"/>
                  </a:cxn>
                  <a:cxn ang="0">
                    <a:pos x="1735" y="16987"/>
                  </a:cxn>
                  <a:cxn ang="0">
                    <a:pos x="1849" y="21095"/>
                  </a:cxn>
                  <a:cxn ang="0">
                    <a:pos x="4223" y="29746"/>
                  </a:cxn>
                  <a:cxn ang="0">
                    <a:pos x="9514" y="34135"/>
                  </a:cxn>
                  <a:cxn ang="0">
                    <a:pos x="9656" y="34129"/>
                  </a:cxn>
                  <a:cxn ang="0">
                    <a:pos x="17179" y="36012"/>
                  </a:cxn>
                  <a:cxn ang="0">
                    <a:pos x="18135" y="36011"/>
                  </a:cxn>
                  <a:cxn ang="0">
                    <a:pos x="23145" y="36206"/>
                  </a:cxn>
                  <a:cxn ang="0">
                    <a:pos x="24439" y="36270"/>
                  </a:cxn>
                  <a:cxn ang="0">
                    <a:pos x="32024" y="32485"/>
                  </a:cxn>
                  <a:cxn ang="0">
                    <a:pos x="35768" y="25934"/>
                  </a:cxn>
                  <a:cxn ang="0">
                    <a:pos x="37000" y="14248"/>
                  </a:cxn>
                  <a:cxn ang="0">
                    <a:pos x="29788" y="8016"/>
                  </a:cxn>
                  <a:cxn ang="0">
                    <a:pos x="16909" y="1"/>
                  </a:cxn>
                </a:cxnLst>
                <a:rect l="0" t="0" r="r" b="b"/>
                <a:pathLst>
                  <a:path w="39375" h="36271" extrusionOk="0">
                    <a:moveTo>
                      <a:pt x="16909" y="1"/>
                    </a:moveTo>
                    <a:cubicBezTo>
                      <a:pt x="14402" y="1"/>
                      <a:pt x="13125" y="1237"/>
                      <a:pt x="13125" y="1237"/>
                    </a:cubicBezTo>
                    <a:cubicBezTo>
                      <a:pt x="13125" y="1237"/>
                      <a:pt x="12415" y="999"/>
                      <a:pt x="11322" y="999"/>
                    </a:cubicBezTo>
                    <a:cubicBezTo>
                      <a:pt x="10123" y="999"/>
                      <a:pt x="8464" y="1286"/>
                      <a:pt x="6780" y="2493"/>
                    </a:cubicBezTo>
                    <a:cubicBezTo>
                      <a:pt x="3538" y="4798"/>
                      <a:pt x="4223" y="6099"/>
                      <a:pt x="4223" y="6099"/>
                    </a:cubicBezTo>
                    <a:cubicBezTo>
                      <a:pt x="2283" y="7537"/>
                      <a:pt x="731" y="10459"/>
                      <a:pt x="366" y="13061"/>
                    </a:cubicBezTo>
                    <a:cubicBezTo>
                      <a:pt x="1" y="15686"/>
                      <a:pt x="1735" y="16987"/>
                      <a:pt x="1735" y="16987"/>
                    </a:cubicBezTo>
                    <a:cubicBezTo>
                      <a:pt x="1735" y="16987"/>
                      <a:pt x="1667" y="19041"/>
                      <a:pt x="1849" y="21095"/>
                    </a:cubicBezTo>
                    <a:cubicBezTo>
                      <a:pt x="2032" y="23150"/>
                      <a:pt x="2397" y="26459"/>
                      <a:pt x="4223" y="29746"/>
                    </a:cubicBezTo>
                    <a:cubicBezTo>
                      <a:pt x="6518" y="33861"/>
                      <a:pt x="8916" y="34135"/>
                      <a:pt x="9514" y="34135"/>
                    </a:cubicBezTo>
                    <a:cubicBezTo>
                      <a:pt x="9606" y="34135"/>
                      <a:pt x="9656" y="34129"/>
                      <a:pt x="9656" y="34129"/>
                    </a:cubicBezTo>
                    <a:cubicBezTo>
                      <a:pt x="11592" y="35932"/>
                      <a:pt x="13988" y="36012"/>
                      <a:pt x="17179" y="36012"/>
                    </a:cubicBezTo>
                    <a:cubicBezTo>
                      <a:pt x="17490" y="36012"/>
                      <a:pt x="17809" y="36011"/>
                      <a:pt x="18135" y="36011"/>
                    </a:cubicBezTo>
                    <a:cubicBezTo>
                      <a:pt x="19631" y="36011"/>
                      <a:pt x="21291" y="36027"/>
                      <a:pt x="23145" y="36206"/>
                    </a:cubicBezTo>
                    <a:cubicBezTo>
                      <a:pt x="23604" y="36250"/>
                      <a:pt x="24035" y="36270"/>
                      <a:pt x="24439" y="36270"/>
                    </a:cubicBezTo>
                    <a:cubicBezTo>
                      <a:pt x="29674" y="36270"/>
                      <a:pt x="30584" y="32824"/>
                      <a:pt x="32024" y="32485"/>
                    </a:cubicBezTo>
                    <a:cubicBezTo>
                      <a:pt x="33577" y="32097"/>
                      <a:pt x="35768" y="25934"/>
                      <a:pt x="35768" y="25934"/>
                    </a:cubicBezTo>
                    <a:cubicBezTo>
                      <a:pt x="39374" y="24131"/>
                      <a:pt x="38758" y="18539"/>
                      <a:pt x="37000" y="14248"/>
                    </a:cubicBezTo>
                    <a:cubicBezTo>
                      <a:pt x="35083" y="9477"/>
                      <a:pt x="29788" y="8016"/>
                      <a:pt x="29788" y="8016"/>
                    </a:cubicBezTo>
                    <a:cubicBezTo>
                      <a:pt x="24015" y="1534"/>
                      <a:pt x="19700" y="1"/>
                      <a:pt x="169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8" name="Google Shape;2801;p34">
                <a:extLst>
                  <a:ext uri="{FF2B5EF4-FFF2-40B4-BE49-F238E27FC236}">
                    <a16:creationId xmlns:a16="http://schemas.microsoft.com/office/drawing/2014/main" id="{11840586-53FF-4051-90C4-E7DC11652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307" y="3421912"/>
                <a:ext cx="114860" cy="189295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9587"/>
                  </a:cxn>
                  <a:cxn ang="0">
                    <a:pos x="3584" y="12189"/>
                  </a:cxn>
                  <a:cxn ang="0">
                    <a:pos x="3789" y="12189"/>
                  </a:cxn>
                  <a:cxn ang="0">
                    <a:pos x="7396" y="9587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12189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9587"/>
                    </a:lnTo>
                    <a:cubicBezTo>
                      <a:pt x="0" y="11573"/>
                      <a:pt x="1598" y="12189"/>
                      <a:pt x="3584" y="12189"/>
                    </a:cubicBezTo>
                    <a:lnTo>
                      <a:pt x="3789" y="12189"/>
                    </a:lnTo>
                    <a:cubicBezTo>
                      <a:pt x="5775" y="12189"/>
                      <a:pt x="7396" y="11573"/>
                      <a:pt x="7396" y="9587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" name="Google Shape;2802;p34">
                <a:extLst>
                  <a:ext uri="{FF2B5EF4-FFF2-40B4-BE49-F238E27FC236}">
                    <a16:creationId xmlns:a16="http://schemas.microsoft.com/office/drawing/2014/main" id="{ABDC3FF5-F6F7-44EB-BE8D-64A6B8038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307" y="3421912"/>
                <a:ext cx="114860" cy="129738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7601"/>
                  </a:cxn>
                  <a:cxn ang="0">
                    <a:pos x="5115" y="8354"/>
                  </a:cxn>
                  <a:cxn ang="0">
                    <a:pos x="7396" y="8194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8354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7601"/>
                    </a:lnTo>
                    <a:cubicBezTo>
                      <a:pt x="1960" y="8175"/>
                      <a:pt x="3697" y="8354"/>
                      <a:pt x="5115" y="8354"/>
                    </a:cubicBezTo>
                    <a:cubicBezTo>
                      <a:pt x="6010" y="8354"/>
                      <a:pt x="6778" y="8283"/>
                      <a:pt x="7396" y="8194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" name="Google Shape;2803;p34">
                <a:extLst>
                  <a:ext uri="{FF2B5EF4-FFF2-40B4-BE49-F238E27FC236}">
                    <a16:creationId xmlns:a16="http://schemas.microsoft.com/office/drawing/2014/main" id="{F5D4096A-171C-4A21-A95C-36528F106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6039" y="3351288"/>
                <a:ext cx="144289" cy="141944"/>
              </a:xfrm>
              <a:custGeom>
                <a:avLst/>
                <a:gdLst/>
                <a:ahLst/>
                <a:cxnLst>
                  <a:cxn ang="0">
                    <a:pos x="4654" y="0"/>
                  </a:cxn>
                  <a:cxn ang="0">
                    <a:pos x="114" y="4365"/>
                  </a:cxn>
                  <a:cxn ang="0">
                    <a:pos x="4451" y="9135"/>
                  </a:cxn>
                  <a:cxn ang="0">
                    <a:pos x="4659" y="9140"/>
                  </a:cxn>
                  <a:cxn ang="0">
                    <a:pos x="9199" y="4775"/>
                  </a:cxn>
                  <a:cxn ang="0">
                    <a:pos x="4862" y="5"/>
                  </a:cxn>
                  <a:cxn ang="0">
                    <a:pos x="4654" y="0"/>
                  </a:cxn>
                </a:cxnLst>
                <a:rect l="0" t="0" r="r" b="b"/>
                <a:pathLst>
                  <a:path w="9291" h="9140" extrusionOk="0">
                    <a:moveTo>
                      <a:pt x="4654" y="0"/>
                    </a:moveTo>
                    <a:cubicBezTo>
                      <a:pt x="2235" y="0"/>
                      <a:pt x="225" y="1923"/>
                      <a:pt x="114" y="4365"/>
                    </a:cubicBezTo>
                    <a:cubicBezTo>
                      <a:pt x="0" y="6898"/>
                      <a:pt x="1940" y="9021"/>
                      <a:pt x="4451" y="9135"/>
                    </a:cubicBezTo>
                    <a:cubicBezTo>
                      <a:pt x="4521" y="9138"/>
                      <a:pt x="4590" y="9140"/>
                      <a:pt x="4659" y="9140"/>
                    </a:cubicBezTo>
                    <a:cubicBezTo>
                      <a:pt x="7078" y="9140"/>
                      <a:pt x="9088" y="7216"/>
                      <a:pt x="9199" y="4775"/>
                    </a:cubicBezTo>
                    <a:cubicBezTo>
                      <a:pt x="9290" y="2242"/>
                      <a:pt x="7350" y="119"/>
                      <a:pt x="4862" y="5"/>
                    </a:cubicBezTo>
                    <a:cubicBezTo>
                      <a:pt x="4792" y="2"/>
                      <a:pt x="4723" y="0"/>
                      <a:pt x="465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1" name="Google Shape;2804;p34">
                <a:extLst>
                  <a:ext uri="{FF2B5EF4-FFF2-40B4-BE49-F238E27FC236}">
                    <a16:creationId xmlns:a16="http://schemas.microsoft.com/office/drawing/2014/main" id="{32D59B53-B7CD-4276-962C-D3F9F0D21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5964" y="3398148"/>
                <a:ext cx="121243" cy="40922"/>
              </a:xfrm>
              <a:custGeom>
                <a:avLst/>
                <a:gdLst/>
                <a:ahLst/>
                <a:cxnLst>
                  <a:cxn ang="0">
                    <a:pos x="3150" y="1"/>
                  </a:cxn>
                  <a:cxn ang="0">
                    <a:pos x="2602" y="24"/>
                  </a:cxn>
                  <a:cxn ang="0">
                    <a:pos x="2077" y="115"/>
                  </a:cxn>
                  <a:cxn ang="0">
                    <a:pos x="1050" y="434"/>
                  </a:cxn>
                  <a:cxn ang="0">
                    <a:pos x="571" y="663"/>
                  </a:cxn>
                  <a:cxn ang="0">
                    <a:pos x="92" y="914"/>
                  </a:cxn>
                  <a:cxn ang="0">
                    <a:pos x="46" y="1119"/>
                  </a:cxn>
                  <a:cxn ang="0">
                    <a:pos x="151" y="1189"/>
                  </a:cxn>
                  <a:cxn ang="0">
                    <a:pos x="229" y="1165"/>
                  </a:cxn>
                  <a:cxn ang="0">
                    <a:pos x="251" y="1165"/>
                  </a:cxn>
                  <a:cxn ang="0">
                    <a:pos x="708" y="959"/>
                  </a:cxn>
                  <a:cxn ang="0">
                    <a:pos x="1187" y="754"/>
                  </a:cxn>
                  <a:cxn ang="0">
                    <a:pos x="2146" y="503"/>
                  </a:cxn>
                  <a:cxn ang="0">
                    <a:pos x="3064" y="411"/>
                  </a:cxn>
                  <a:cxn ang="0">
                    <a:pos x="4132" y="526"/>
                  </a:cxn>
                  <a:cxn ang="0">
                    <a:pos x="5981" y="1302"/>
                  </a:cxn>
                  <a:cxn ang="0">
                    <a:pos x="7533" y="2580"/>
                  </a:cxn>
                  <a:cxn ang="0">
                    <a:pos x="7655" y="2635"/>
                  </a:cxn>
                  <a:cxn ang="0">
                    <a:pos x="7738" y="2603"/>
                  </a:cxn>
                  <a:cxn ang="0">
                    <a:pos x="7761" y="2397"/>
                  </a:cxn>
                  <a:cxn ang="0">
                    <a:pos x="7053" y="1599"/>
                  </a:cxn>
                  <a:cxn ang="0">
                    <a:pos x="6209" y="937"/>
                  </a:cxn>
                  <a:cxn ang="0">
                    <a:pos x="4223" y="115"/>
                  </a:cxn>
                  <a:cxn ang="0">
                    <a:pos x="3150" y="1"/>
                  </a:cxn>
                </a:cxnLst>
                <a:rect l="0" t="0" r="r" b="b"/>
                <a:pathLst>
                  <a:path w="7807" h="2635" extrusionOk="0">
                    <a:moveTo>
                      <a:pt x="3150" y="1"/>
                    </a:moveTo>
                    <a:lnTo>
                      <a:pt x="2602" y="24"/>
                    </a:lnTo>
                    <a:cubicBezTo>
                      <a:pt x="2420" y="24"/>
                      <a:pt x="2260" y="92"/>
                      <a:pt x="2077" y="115"/>
                    </a:cubicBezTo>
                    <a:cubicBezTo>
                      <a:pt x="1712" y="161"/>
                      <a:pt x="1393" y="320"/>
                      <a:pt x="1050" y="434"/>
                    </a:cubicBezTo>
                    <a:cubicBezTo>
                      <a:pt x="868" y="480"/>
                      <a:pt x="731" y="594"/>
                      <a:pt x="571" y="663"/>
                    </a:cubicBezTo>
                    <a:lnTo>
                      <a:pt x="92" y="914"/>
                    </a:lnTo>
                    <a:cubicBezTo>
                      <a:pt x="23" y="959"/>
                      <a:pt x="0" y="1028"/>
                      <a:pt x="46" y="1119"/>
                    </a:cubicBezTo>
                    <a:cubicBezTo>
                      <a:pt x="61" y="1163"/>
                      <a:pt x="104" y="1189"/>
                      <a:pt x="151" y="1189"/>
                    </a:cubicBezTo>
                    <a:cubicBezTo>
                      <a:pt x="177" y="1189"/>
                      <a:pt x="204" y="1181"/>
                      <a:pt x="229" y="1165"/>
                    </a:cubicBezTo>
                    <a:lnTo>
                      <a:pt x="251" y="1165"/>
                    </a:lnTo>
                    <a:lnTo>
                      <a:pt x="708" y="959"/>
                    </a:lnTo>
                    <a:cubicBezTo>
                      <a:pt x="868" y="891"/>
                      <a:pt x="1005" y="800"/>
                      <a:pt x="1187" y="754"/>
                    </a:cubicBezTo>
                    <a:cubicBezTo>
                      <a:pt x="1507" y="663"/>
                      <a:pt x="1804" y="526"/>
                      <a:pt x="2146" y="503"/>
                    </a:cubicBezTo>
                    <a:cubicBezTo>
                      <a:pt x="2450" y="440"/>
                      <a:pt x="2758" y="411"/>
                      <a:pt x="3064" y="411"/>
                    </a:cubicBezTo>
                    <a:cubicBezTo>
                      <a:pt x="3426" y="411"/>
                      <a:pt x="3786" y="452"/>
                      <a:pt x="4132" y="526"/>
                    </a:cubicBezTo>
                    <a:cubicBezTo>
                      <a:pt x="4794" y="663"/>
                      <a:pt x="5410" y="937"/>
                      <a:pt x="5981" y="1302"/>
                    </a:cubicBezTo>
                    <a:cubicBezTo>
                      <a:pt x="6528" y="1667"/>
                      <a:pt x="7076" y="2101"/>
                      <a:pt x="7533" y="2580"/>
                    </a:cubicBezTo>
                    <a:cubicBezTo>
                      <a:pt x="7570" y="2618"/>
                      <a:pt x="7615" y="2635"/>
                      <a:pt x="7655" y="2635"/>
                    </a:cubicBezTo>
                    <a:cubicBezTo>
                      <a:pt x="7688" y="2635"/>
                      <a:pt x="7718" y="2623"/>
                      <a:pt x="7738" y="2603"/>
                    </a:cubicBezTo>
                    <a:cubicBezTo>
                      <a:pt x="7807" y="2534"/>
                      <a:pt x="7807" y="2466"/>
                      <a:pt x="7761" y="2397"/>
                    </a:cubicBezTo>
                    <a:cubicBezTo>
                      <a:pt x="7556" y="2101"/>
                      <a:pt x="7304" y="1850"/>
                      <a:pt x="7053" y="1599"/>
                    </a:cubicBezTo>
                    <a:cubicBezTo>
                      <a:pt x="6780" y="1348"/>
                      <a:pt x="6506" y="1142"/>
                      <a:pt x="6209" y="937"/>
                    </a:cubicBezTo>
                    <a:cubicBezTo>
                      <a:pt x="5615" y="549"/>
                      <a:pt x="4931" y="252"/>
                      <a:pt x="4223" y="115"/>
                    </a:cubicBezTo>
                    <a:cubicBezTo>
                      <a:pt x="3881" y="24"/>
                      <a:pt x="3515" y="1"/>
                      <a:pt x="315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2" name="Google Shape;2805;p34">
                <a:extLst>
                  <a:ext uri="{FF2B5EF4-FFF2-40B4-BE49-F238E27FC236}">
                    <a16:creationId xmlns:a16="http://schemas.microsoft.com/office/drawing/2014/main" id="{EE07875D-FE9A-48CA-B5E7-2D1B540D0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216" y="3417657"/>
                <a:ext cx="93941" cy="32442"/>
              </a:xfrm>
              <a:custGeom>
                <a:avLst/>
                <a:gdLst/>
                <a:ahLst/>
                <a:cxnLst>
                  <a:cxn ang="0">
                    <a:pos x="2442" y="0"/>
                  </a:cxn>
                  <a:cxn ang="0">
                    <a:pos x="1598" y="114"/>
                  </a:cxn>
                  <a:cxn ang="0">
                    <a:pos x="799" y="365"/>
                  </a:cxn>
                  <a:cxn ang="0">
                    <a:pos x="69" y="753"/>
                  </a:cxn>
                  <a:cxn ang="0">
                    <a:pos x="23" y="913"/>
                  </a:cxn>
                  <a:cxn ang="0">
                    <a:pos x="120" y="968"/>
                  </a:cxn>
                  <a:cxn ang="0">
                    <a:pos x="160" y="959"/>
                  </a:cxn>
                  <a:cxn ang="0">
                    <a:pos x="183" y="959"/>
                  </a:cxn>
                  <a:cxn ang="0">
                    <a:pos x="913" y="639"/>
                  </a:cxn>
                  <a:cxn ang="0">
                    <a:pos x="1666" y="457"/>
                  </a:cxn>
                  <a:cxn ang="0">
                    <a:pos x="2304" y="400"/>
                  </a:cxn>
                  <a:cxn ang="0">
                    <a:pos x="3196" y="502"/>
                  </a:cxn>
                  <a:cxn ang="0">
                    <a:pos x="4611" y="1096"/>
                  </a:cxn>
                  <a:cxn ang="0">
                    <a:pos x="5843" y="2054"/>
                  </a:cxn>
                  <a:cxn ang="0">
                    <a:pos x="5923" y="2089"/>
                  </a:cxn>
                  <a:cxn ang="0">
                    <a:pos x="6003" y="2054"/>
                  </a:cxn>
                  <a:cxn ang="0">
                    <a:pos x="6026" y="1918"/>
                  </a:cxn>
                  <a:cxn ang="0">
                    <a:pos x="4839" y="731"/>
                  </a:cxn>
                  <a:cxn ang="0">
                    <a:pos x="3287" y="92"/>
                  </a:cxn>
                  <a:cxn ang="0">
                    <a:pos x="2442" y="0"/>
                  </a:cxn>
                </a:cxnLst>
                <a:rect l="0" t="0" r="r" b="b"/>
                <a:pathLst>
                  <a:path w="6049" h="2089" extrusionOk="0">
                    <a:moveTo>
                      <a:pt x="2442" y="0"/>
                    </a:moveTo>
                    <a:cubicBezTo>
                      <a:pt x="2168" y="23"/>
                      <a:pt x="1872" y="23"/>
                      <a:pt x="1598" y="114"/>
                    </a:cubicBezTo>
                    <a:cubicBezTo>
                      <a:pt x="1324" y="160"/>
                      <a:pt x="1073" y="274"/>
                      <a:pt x="799" y="365"/>
                    </a:cubicBezTo>
                    <a:cubicBezTo>
                      <a:pt x="548" y="480"/>
                      <a:pt x="320" y="616"/>
                      <a:pt x="69" y="753"/>
                    </a:cubicBezTo>
                    <a:cubicBezTo>
                      <a:pt x="23" y="776"/>
                      <a:pt x="0" y="845"/>
                      <a:pt x="23" y="913"/>
                    </a:cubicBezTo>
                    <a:cubicBezTo>
                      <a:pt x="40" y="947"/>
                      <a:pt x="81" y="968"/>
                      <a:pt x="120" y="968"/>
                    </a:cubicBezTo>
                    <a:cubicBezTo>
                      <a:pt x="134" y="968"/>
                      <a:pt x="148" y="965"/>
                      <a:pt x="160" y="959"/>
                    </a:cubicBezTo>
                    <a:lnTo>
                      <a:pt x="183" y="959"/>
                    </a:lnTo>
                    <a:cubicBezTo>
                      <a:pt x="434" y="845"/>
                      <a:pt x="662" y="731"/>
                      <a:pt x="913" y="639"/>
                    </a:cubicBezTo>
                    <a:cubicBezTo>
                      <a:pt x="1164" y="571"/>
                      <a:pt x="1415" y="480"/>
                      <a:pt x="1666" y="457"/>
                    </a:cubicBezTo>
                    <a:cubicBezTo>
                      <a:pt x="1876" y="419"/>
                      <a:pt x="2090" y="400"/>
                      <a:pt x="2304" y="400"/>
                    </a:cubicBezTo>
                    <a:cubicBezTo>
                      <a:pt x="2603" y="400"/>
                      <a:pt x="2903" y="436"/>
                      <a:pt x="3196" y="502"/>
                    </a:cubicBezTo>
                    <a:cubicBezTo>
                      <a:pt x="3698" y="594"/>
                      <a:pt x="4177" y="822"/>
                      <a:pt x="4611" y="1096"/>
                    </a:cubicBezTo>
                    <a:cubicBezTo>
                      <a:pt x="5044" y="1370"/>
                      <a:pt x="5455" y="1689"/>
                      <a:pt x="5843" y="2054"/>
                    </a:cubicBezTo>
                    <a:cubicBezTo>
                      <a:pt x="5866" y="2077"/>
                      <a:pt x="5895" y="2089"/>
                      <a:pt x="5923" y="2089"/>
                    </a:cubicBezTo>
                    <a:cubicBezTo>
                      <a:pt x="5952" y="2089"/>
                      <a:pt x="5980" y="2077"/>
                      <a:pt x="6003" y="2054"/>
                    </a:cubicBezTo>
                    <a:cubicBezTo>
                      <a:pt x="6049" y="2009"/>
                      <a:pt x="6049" y="1940"/>
                      <a:pt x="6026" y="1918"/>
                    </a:cubicBezTo>
                    <a:cubicBezTo>
                      <a:pt x="5706" y="1438"/>
                      <a:pt x="5296" y="1050"/>
                      <a:pt x="4839" y="731"/>
                    </a:cubicBezTo>
                    <a:cubicBezTo>
                      <a:pt x="4383" y="411"/>
                      <a:pt x="3835" y="206"/>
                      <a:pt x="3287" y="92"/>
                    </a:cubicBezTo>
                    <a:cubicBezTo>
                      <a:pt x="3013" y="23"/>
                      <a:pt x="2716" y="0"/>
                      <a:pt x="24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3" name="Google Shape;2806;p34">
                <a:extLst>
                  <a:ext uri="{FF2B5EF4-FFF2-40B4-BE49-F238E27FC236}">
                    <a16:creationId xmlns:a16="http://schemas.microsoft.com/office/drawing/2014/main" id="{101A9DE9-8F9E-4889-B331-03FB4617C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6011" y="3236600"/>
                <a:ext cx="161310" cy="141944"/>
              </a:xfrm>
              <a:custGeom>
                <a:avLst/>
                <a:gdLst/>
                <a:ahLst/>
                <a:cxnLst>
                  <a:cxn ang="0">
                    <a:pos x="5223" y="0"/>
                  </a:cxn>
                  <a:cxn ang="0">
                    <a:pos x="1119" y="2550"/>
                  </a:cxn>
                  <a:cxn ang="0">
                    <a:pos x="3174" y="8667"/>
                  </a:cxn>
                  <a:cxn ang="0">
                    <a:pos x="5179" y="9139"/>
                  </a:cxn>
                  <a:cxn ang="0">
                    <a:pos x="9268" y="6567"/>
                  </a:cxn>
                  <a:cxn ang="0">
                    <a:pos x="7236" y="473"/>
                  </a:cxn>
                  <a:cxn ang="0">
                    <a:pos x="5223" y="0"/>
                  </a:cxn>
                </a:cxnLst>
                <a:rect l="0" t="0" r="r" b="b"/>
                <a:pathLst>
                  <a:path w="10387" h="9140" extrusionOk="0">
                    <a:moveTo>
                      <a:pt x="5223" y="0"/>
                    </a:moveTo>
                    <a:cubicBezTo>
                      <a:pt x="3539" y="0"/>
                      <a:pt x="1917" y="938"/>
                      <a:pt x="1119" y="2550"/>
                    </a:cubicBezTo>
                    <a:cubicBezTo>
                      <a:pt x="1" y="4810"/>
                      <a:pt x="937" y="7549"/>
                      <a:pt x="3174" y="8667"/>
                    </a:cubicBezTo>
                    <a:cubicBezTo>
                      <a:pt x="3821" y="8987"/>
                      <a:pt x="4505" y="9139"/>
                      <a:pt x="5179" y="9139"/>
                    </a:cubicBezTo>
                    <a:cubicBezTo>
                      <a:pt x="6858" y="9139"/>
                      <a:pt x="8470" y="8196"/>
                      <a:pt x="9268" y="6567"/>
                    </a:cubicBezTo>
                    <a:cubicBezTo>
                      <a:pt x="10386" y="4307"/>
                      <a:pt x="9473" y="1568"/>
                      <a:pt x="7236" y="473"/>
                    </a:cubicBezTo>
                    <a:cubicBezTo>
                      <a:pt x="6588" y="152"/>
                      <a:pt x="5901" y="0"/>
                      <a:pt x="52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4" name="Google Shape;2807;p34">
                <a:extLst>
                  <a:ext uri="{FF2B5EF4-FFF2-40B4-BE49-F238E27FC236}">
                    <a16:creationId xmlns:a16="http://schemas.microsoft.com/office/drawing/2014/main" id="{7ABDCD3C-46C5-4180-9A0C-6A09A3B78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7989" y="3282373"/>
                <a:ext cx="117360" cy="49277"/>
              </a:xfrm>
              <a:custGeom>
                <a:avLst/>
                <a:gdLst/>
                <a:ahLst/>
                <a:cxnLst>
                  <a:cxn ang="0">
                    <a:pos x="2588" y="0"/>
                  </a:cxn>
                  <a:cxn ang="0">
                    <a:pos x="2169" y="14"/>
                  </a:cxn>
                  <a:cxn ang="0">
                    <a:pos x="1097" y="196"/>
                  </a:cxn>
                  <a:cxn ang="0">
                    <a:pos x="92" y="562"/>
                  </a:cxn>
                  <a:cxn ang="0">
                    <a:pos x="24" y="744"/>
                  </a:cxn>
                  <a:cxn ang="0">
                    <a:pos x="160" y="841"/>
                  </a:cxn>
                  <a:cxn ang="0">
                    <a:pos x="206" y="835"/>
                  </a:cxn>
                  <a:cxn ang="0">
                    <a:pos x="2192" y="447"/>
                  </a:cxn>
                  <a:cxn ang="0">
                    <a:pos x="2501" y="442"/>
                  </a:cxn>
                  <a:cxn ang="0">
                    <a:pos x="4178" y="653"/>
                  </a:cxn>
                  <a:cxn ang="0">
                    <a:pos x="5936" y="1589"/>
                  </a:cxn>
                  <a:cxn ang="0">
                    <a:pos x="6643" y="2296"/>
                  </a:cxn>
                  <a:cxn ang="0">
                    <a:pos x="6963" y="2684"/>
                  </a:cxn>
                  <a:cxn ang="0">
                    <a:pos x="7259" y="3095"/>
                  </a:cxn>
                  <a:cxn ang="0">
                    <a:pos x="7282" y="3118"/>
                  </a:cxn>
                  <a:cxn ang="0">
                    <a:pos x="7388" y="3173"/>
                  </a:cxn>
                  <a:cxn ang="0">
                    <a:pos x="7488" y="3141"/>
                  </a:cxn>
                  <a:cxn ang="0">
                    <a:pos x="7511" y="2935"/>
                  </a:cxn>
                  <a:cxn ang="0">
                    <a:pos x="7237" y="2502"/>
                  </a:cxn>
                  <a:cxn ang="0">
                    <a:pos x="6917" y="2068"/>
                  </a:cxn>
                  <a:cxn ang="0">
                    <a:pos x="6164" y="1292"/>
                  </a:cxn>
                  <a:cxn ang="0">
                    <a:pos x="5753" y="950"/>
                  </a:cxn>
                  <a:cxn ang="0">
                    <a:pos x="5296" y="676"/>
                  </a:cxn>
                  <a:cxn ang="0">
                    <a:pos x="4292" y="242"/>
                  </a:cxn>
                  <a:cxn ang="0">
                    <a:pos x="2588" y="0"/>
                  </a:cxn>
                </a:cxnLst>
                <a:rect l="0" t="0" r="r" b="b"/>
                <a:pathLst>
                  <a:path w="7557" h="3173" extrusionOk="0">
                    <a:moveTo>
                      <a:pt x="2588" y="0"/>
                    </a:moveTo>
                    <a:cubicBezTo>
                      <a:pt x="2448" y="0"/>
                      <a:pt x="2308" y="5"/>
                      <a:pt x="2169" y="14"/>
                    </a:cubicBezTo>
                    <a:cubicBezTo>
                      <a:pt x="1804" y="59"/>
                      <a:pt x="1439" y="105"/>
                      <a:pt x="1097" y="196"/>
                    </a:cubicBezTo>
                    <a:cubicBezTo>
                      <a:pt x="754" y="288"/>
                      <a:pt x="412" y="402"/>
                      <a:pt x="92" y="562"/>
                    </a:cubicBezTo>
                    <a:cubicBezTo>
                      <a:pt x="24" y="584"/>
                      <a:pt x="1" y="653"/>
                      <a:pt x="24" y="744"/>
                    </a:cubicBezTo>
                    <a:cubicBezTo>
                      <a:pt x="43" y="801"/>
                      <a:pt x="92" y="841"/>
                      <a:pt x="160" y="841"/>
                    </a:cubicBezTo>
                    <a:cubicBezTo>
                      <a:pt x="175" y="841"/>
                      <a:pt x="190" y="840"/>
                      <a:pt x="206" y="835"/>
                    </a:cubicBezTo>
                    <a:cubicBezTo>
                      <a:pt x="846" y="607"/>
                      <a:pt x="1530" y="493"/>
                      <a:pt x="2192" y="447"/>
                    </a:cubicBezTo>
                    <a:cubicBezTo>
                      <a:pt x="2295" y="444"/>
                      <a:pt x="2398" y="442"/>
                      <a:pt x="2501" y="442"/>
                    </a:cubicBezTo>
                    <a:cubicBezTo>
                      <a:pt x="3065" y="442"/>
                      <a:pt x="3638" y="499"/>
                      <a:pt x="4178" y="653"/>
                    </a:cubicBezTo>
                    <a:cubicBezTo>
                      <a:pt x="4817" y="835"/>
                      <a:pt x="5411" y="1155"/>
                      <a:pt x="5936" y="1589"/>
                    </a:cubicBezTo>
                    <a:cubicBezTo>
                      <a:pt x="6209" y="1794"/>
                      <a:pt x="6415" y="2045"/>
                      <a:pt x="6643" y="2296"/>
                    </a:cubicBezTo>
                    <a:cubicBezTo>
                      <a:pt x="6780" y="2410"/>
                      <a:pt x="6871" y="2547"/>
                      <a:pt x="6963" y="2684"/>
                    </a:cubicBezTo>
                    <a:lnTo>
                      <a:pt x="7259" y="3095"/>
                    </a:lnTo>
                    <a:lnTo>
                      <a:pt x="7282" y="3118"/>
                    </a:lnTo>
                    <a:cubicBezTo>
                      <a:pt x="7307" y="3156"/>
                      <a:pt x="7346" y="3173"/>
                      <a:pt x="7388" y="3173"/>
                    </a:cubicBezTo>
                    <a:cubicBezTo>
                      <a:pt x="7422" y="3173"/>
                      <a:pt x="7457" y="3161"/>
                      <a:pt x="7488" y="3141"/>
                    </a:cubicBezTo>
                    <a:cubicBezTo>
                      <a:pt x="7556" y="3095"/>
                      <a:pt x="7556" y="3004"/>
                      <a:pt x="7511" y="2935"/>
                    </a:cubicBezTo>
                    <a:lnTo>
                      <a:pt x="7237" y="2502"/>
                    </a:lnTo>
                    <a:cubicBezTo>
                      <a:pt x="7122" y="2365"/>
                      <a:pt x="7054" y="2182"/>
                      <a:pt x="6917" y="2068"/>
                    </a:cubicBezTo>
                    <a:cubicBezTo>
                      <a:pt x="6689" y="1794"/>
                      <a:pt x="6461" y="1520"/>
                      <a:pt x="6164" y="1292"/>
                    </a:cubicBezTo>
                    <a:cubicBezTo>
                      <a:pt x="6027" y="1178"/>
                      <a:pt x="5913" y="1041"/>
                      <a:pt x="5753" y="950"/>
                    </a:cubicBezTo>
                    <a:lnTo>
                      <a:pt x="5296" y="676"/>
                    </a:lnTo>
                    <a:cubicBezTo>
                      <a:pt x="4977" y="516"/>
                      <a:pt x="4657" y="333"/>
                      <a:pt x="4292" y="242"/>
                    </a:cubicBezTo>
                    <a:cubicBezTo>
                      <a:pt x="3742" y="77"/>
                      <a:pt x="3162" y="0"/>
                      <a:pt x="25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5" name="Google Shape;2808;p34">
                <a:extLst>
                  <a:ext uri="{FF2B5EF4-FFF2-40B4-BE49-F238E27FC236}">
                    <a16:creationId xmlns:a16="http://schemas.microsoft.com/office/drawing/2014/main" id="{1807B043-F11B-467C-AF05-7EA98EC82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0" y="3318531"/>
                <a:ext cx="91115" cy="38887"/>
              </a:xfrm>
              <a:custGeom>
                <a:avLst/>
                <a:gdLst/>
                <a:ahLst/>
                <a:cxnLst>
                  <a:cxn ang="0">
                    <a:pos x="2028" y="0"/>
                  </a:cxn>
                  <a:cxn ang="0">
                    <a:pos x="1690" y="14"/>
                  </a:cxn>
                  <a:cxn ang="0">
                    <a:pos x="69" y="470"/>
                  </a:cxn>
                  <a:cxn ang="0">
                    <a:pos x="24" y="607"/>
                  </a:cxn>
                  <a:cxn ang="0">
                    <a:pos x="123" y="682"/>
                  </a:cxn>
                  <a:cxn ang="0">
                    <a:pos x="161" y="676"/>
                  </a:cxn>
                  <a:cxn ang="0">
                    <a:pos x="1713" y="448"/>
                  </a:cxn>
                  <a:cxn ang="0">
                    <a:pos x="2093" y="431"/>
                  </a:cxn>
                  <a:cxn ang="0">
                    <a:pos x="3242" y="585"/>
                  </a:cxn>
                  <a:cxn ang="0">
                    <a:pos x="4589" y="1292"/>
                  </a:cxn>
                  <a:cxn ang="0">
                    <a:pos x="5159" y="1817"/>
                  </a:cxn>
                  <a:cxn ang="0">
                    <a:pos x="5639" y="2433"/>
                  </a:cxn>
                  <a:cxn ang="0">
                    <a:pos x="5661" y="2456"/>
                  </a:cxn>
                  <a:cxn ang="0">
                    <a:pos x="5746" y="2504"/>
                  </a:cxn>
                  <a:cxn ang="0">
                    <a:pos x="5798" y="2479"/>
                  </a:cxn>
                  <a:cxn ang="0">
                    <a:pos x="5844" y="2319"/>
                  </a:cxn>
                  <a:cxn ang="0">
                    <a:pos x="5388" y="1635"/>
                  </a:cxn>
                  <a:cxn ang="0">
                    <a:pos x="4817" y="1018"/>
                  </a:cxn>
                  <a:cxn ang="0">
                    <a:pos x="4132" y="516"/>
                  </a:cxn>
                  <a:cxn ang="0">
                    <a:pos x="3356" y="197"/>
                  </a:cxn>
                  <a:cxn ang="0">
                    <a:pos x="2028" y="0"/>
                  </a:cxn>
                </a:cxnLst>
                <a:rect l="0" t="0" r="r" b="b"/>
                <a:pathLst>
                  <a:path w="5867" h="2504" extrusionOk="0">
                    <a:moveTo>
                      <a:pt x="2028" y="0"/>
                    </a:moveTo>
                    <a:cubicBezTo>
                      <a:pt x="1914" y="0"/>
                      <a:pt x="1802" y="5"/>
                      <a:pt x="1690" y="14"/>
                    </a:cubicBezTo>
                    <a:cubicBezTo>
                      <a:pt x="1119" y="60"/>
                      <a:pt x="571" y="197"/>
                      <a:pt x="69" y="470"/>
                    </a:cubicBezTo>
                    <a:cubicBezTo>
                      <a:pt x="24" y="493"/>
                      <a:pt x="1" y="539"/>
                      <a:pt x="24" y="607"/>
                    </a:cubicBezTo>
                    <a:cubicBezTo>
                      <a:pt x="24" y="645"/>
                      <a:pt x="69" y="682"/>
                      <a:pt x="123" y="682"/>
                    </a:cubicBezTo>
                    <a:cubicBezTo>
                      <a:pt x="135" y="682"/>
                      <a:pt x="148" y="680"/>
                      <a:pt x="161" y="676"/>
                    </a:cubicBezTo>
                    <a:cubicBezTo>
                      <a:pt x="663" y="562"/>
                      <a:pt x="1188" y="470"/>
                      <a:pt x="1713" y="448"/>
                    </a:cubicBezTo>
                    <a:cubicBezTo>
                      <a:pt x="1838" y="436"/>
                      <a:pt x="1965" y="431"/>
                      <a:pt x="2093" y="431"/>
                    </a:cubicBezTo>
                    <a:cubicBezTo>
                      <a:pt x="2476" y="431"/>
                      <a:pt x="2865" y="482"/>
                      <a:pt x="3242" y="585"/>
                    </a:cubicBezTo>
                    <a:cubicBezTo>
                      <a:pt x="3721" y="744"/>
                      <a:pt x="4201" y="973"/>
                      <a:pt x="4589" y="1292"/>
                    </a:cubicBezTo>
                    <a:cubicBezTo>
                      <a:pt x="4794" y="1452"/>
                      <a:pt x="4977" y="1635"/>
                      <a:pt x="5159" y="1817"/>
                    </a:cubicBezTo>
                    <a:cubicBezTo>
                      <a:pt x="5342" y="2023"/>
                      <a:pt x="5479" y="2251"/>
                      <a:pt x="5639" y="2433"/>
                    </a:cubicBezTo>
                    <a:lnTo>
                      <a:pt x="5661" y="2456"/>
                    </a:lnTo>
                    <a:cubicBezTo>
                      <a:pt x="5690" y="2484"/>
                      <a:pt x="5718" y="2504"/>
                      <a:pt x="5746" y="2504"/>
                    </a:cubicBezTo>
                    <a:cubicBezTo>
                      <a:pt x="5764" y="2504"/>
                      <a:pt x="5781" y="2497"/>
                      <a:pt x="5798" y="2479"/>
                    </a:cubicBezTo>
                    <a:cubicBezTo>
                      <a:pt x="5867" y="2456"/>
                      <a:pt x="5867" y="2388"/>
                      <a:pt x="5844" y="2319"/>
                    </a:cubicBezTo>
                    <a:cubicBezTo>
                      <a:pt x="5707" y="2091"/>
                      <a:pt x="5570" y="1840"/>
                      <a:pt x="5388" y="1635"/>
                    </a:cubicBezTo>
                    <a:cubicBezTo>
                      <a:pt x="5205" y="1429"/>
                      <a:pt x="5045" y="1201"/>
                      <a:pt x="4817" y="1018"/>
                    </a:cubicBezTo>
                    <a:cubicBezTo>
                      <a:pt x="4611" y="836"/>
                      <a:pt x="4383" y="676"/>
                      <a:pt x="4132" y="516"/>
                    </a:cubicBezTo>
                    <a:cubicBezTo>
                      <a:pt x="3881" y="402"/>
                      <a:pt x="3630" y="265"/>
                      <a:pt x="3356" y="197"/>
                    </a:cubicBezTo>
                    <a:cubicBezTo>
                      <a:pt x="2920" y="69"/>
                      <a:pt x="2470" y="0"/>
                      <a:pt x="202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6" name="Google Shape;2809;p34">
                <a:extLst>
                  <a:ext uri="{FF2B5EF4-FFF2-40B4-BE49-F238E27FC236}">
                    <a16:creationId xmlns:a16="http://schemas.microsoft.com/office/drawing/2014/main" id="{FA01B7A2-77B8-4B19-A6EE-4C80E35B4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0039" y="3053384"/>
                <a:ext cx="479271" cy="472314"/>
              </a:xfrm>
              <a:custGeom>
                <a:avLst/>
                <a:gdLst/>
                <a:ahLst/>
                <a:cxnLst>
                  <a:cxn ang="0">
                    <a:pos x="15447" y="1"/>
                  </a:cxn>
                  <a:cxn ang="0">
                    <a:pos x="845" y="13410"/>
                  </a:cxn>
                  <a:cxn ang="0">
                    <a:pos x="13650" y="30324"/>
                  </a:cxn>
                  <a:cxn ang="0">
                    <a:pos x="15406" y="30412"/>
                  </a:cxn>
                  <a:cxn ang="0">
                    <a:pos x="29993" y="16446"/>
                  </a:cxn>
                  <a:cxn ang="0">
                    <a:pos x="16960" y="80"/>
                  </a:cxn>
                  <a:cxn ang="0">
                    <a:pos x="15447" y="1"/>
                  </a:cxn>
                </a:cxnLst>
                <a:rect l="0" t="0" r="r" b="b"/>
                <a:pathLst>
                  <a:path w="30861" h="30413" extrusionOk="0">
                    <a:moveTo>
                      <a:pt x="15447" y="1"/>
                    </a:moveTo>
                    <a:cubicBezTo>
                      <a:pt x="8038" y="1"/>
                      <a:pt x="1657" y="5734"/>
                      <a:pt x="845" y="13410"/>
                    </a:cubicBezTo>
                    <a:cubicBezTo>
                      <a:pt x="0" y="21627"/>
                      <a:pt x="3584" y="29319"/>
                      <a:pt x="13650" y="30324"/>
                    </a:cubicBezTo>
                    <a:cubicBezTo>
                      <a:pt x="14249" y="30383"/>
                      <a:pt x="14834" y="30412"/>
                      <a:pt x="15406" y="30412"/>
                    </a:cubicBezTo>
                    <a:cubicBezTo>
                      <a:pt x="23827" y="30412"/>
                      <a:pt x="29202" y="24120"/>
                      <a:pt x="29993" y="16446"/>
                    </a:cubicBezTo>
                    <a:cubicBezTo>
                      <a:pt x="30860" y="8229"/>
                      <a:pt x="25017" y="902"/>
                      <a:pt x="16960" y="80"/>
                    </a:cubicBezTo>
                    <a:cubicBezTo>
                      <a:pt x="16452" y="27"/>
                      <a:pt x="15947" y="1"/>
                      <a:pt x="15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7" name="Google Shape;2810;p34">
                <a:extLst>
                  <a:ext uri="{FF2B5EF4-FFF2-40B4-BE49-F238E27FC236}">
                    <a16:creationId xmlns:a16="http://schemas.microsoft.com/office/drawing/2014/main" id="{F4CBAEEE-056D-485F-9817-A1750F4B3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145" y="3153892"/>
                <a:ext cx="324717" cy="98911"/>
              </a:xfrm>
              <a:custGeom>
                <a:avLst/>
                <a:gdLst/>
                <a:ahLst/>
                <a:cxnLst>
                  <a:cxn ang="0">
                    <a:pos x="20908" y="0"/>
                  </a:cxn>
                  <a:cxn ang="0">
                    <a:pos x="14677" y="5296"/>
                  </a:cxn>
                  <a:cxn ang="0">
                    <a:pos x="12782" y="5250"/>
                  </a:cxn>
                  <a:cxn ang="0">
                    <a:pos x="11892" y="3492"/>
                  </a:cxn>
                  <a:cxn ang="0">
                    <a:pos x="12394" y="1484"/>
                  </a:cxn>
                  <a:cxn ang="0">
                    <a:pos x="11276" y="4040"/>
                  </a:cxn>
                  <a:cxn ang="0">
                    <a:pos x="9267" y="5935"/>
                  </a:cxn>
                  <a:cxn ang="0">
                    <a:pos x="6597" y="5889"/>
                  </a:cxn>
                  <a:cxn ang="0">
                    <a:pos x="5638" y="3470"/>
                  </a:cxn>
                  <a:cxn ang="0">
                    <a:pos x="3127" y="5912"/>
                  </a:cxn>
                  <a:cxn ang="0">
                    <a:pos x="982" y="5958"/>
                  </a:cxn>
                  <a:cxn ang="0">
                    <a:pos x="434" y="4086"/>
                  </a:cxn>
                </a:cxnLst>
                <a:rect l="0" t="0" r="r" b="b"/>
                <a:pathLst>
                  <a:path w="20909" h="6369" fill="none" extrusionOk="0">
                    <a:moveTo>
                      <a:pt x="20908" y="0"/>
                    </a:moveTo>
                    <a:cubicBezTo>
                      <a:pt x="19744" y="2579"/>
                      <a:pt x="17302" y="4246"/>
                      <a:pt x="14677" y="5296"/>
                    </a:cubicBezTo>
                    <a:cubicBezTo>
                      <a:pt x="14015" y="5570"/>
                      <a:pt x="13353" y="5570"/>
                      <a:pt x="12782" y="5250"/>
                    </a:cubicBezTo>
                    <a:cubicBezTo>
                      <a:pt x="12189" y="4908"/>
                      <a:pt x="11892" y="4177"/>
                      <a:pt x="11892" y="3492"/>
                    </a:cubicBezTo>
                    <a:cubicBezTo>
                      <a:pt x="11915" y="2785"/>
                      <a:pt x="12166" y="2123"/>
                      <a:pt x="12394" y="1484"/>
                    </a:cubicBezTo>
                    <a:cubicBezTo>
                      <a:pt x="12075" y="2374"/>
                      <a:pt x="11755" y="3241"/>
                      <a:pt x="11276" y="4040"/>
                    </a:cubicBezTo>
                    <a:cubicBezTo>
                      <a:pt x="10774" y="4839"/>
                      <a:pt x="10112" y="5547"/>
                      <a:pt x="9267" y="5935"/>
                    </a:cubicBezTo>
                    <a:cubicBezTo>
                      <a:pt x="8423" y="6323"/>
                      <a:pt x="7396" y="6368"/>
                      <a:pt x="6597" y="5889"/>
                    </a:cubicBezTo>
                    <a:cubicBezTo>
                      <a:pt x="5798" y="5410"/>
                      <a:pt x="5341" y="4360"/>
                      <a:pt x="5638" y="3470"/>
                    </a:cubicBezTo>
                    <a:cubicBezTo>
                      <a:pt x="5159" y="4565"/>
                      <a:pt x="4223" y="5478"/>
                      <a:pt x="3127" y="5912"/>
                    </a:cubicBezTo>
                    <a:cubicBezTo>
                      <a:pt x="2443" y="6209"/>
                      <a:pt x="1621" y="6300"/>
                      <a:pt x="982" y="5958"/>
                    </a:cubicBezTo>
                    <a:cubicBezTo>
                      <a:pt x="343" y="5615"/>
                      <a:pt x="0" y="4679"/>
                      <a:pt x="434" y="408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8" name="Google Shape;2811;p34">
                <a:extLst>
                  <a:ext uri="{FF2B5EF4-FFF2-40B4-BE49-F238E27FC236}">
                    <a16:creationId xmlns:a16="http://schemas.microsoft.com/office/drawing/2014/main" id="{957E6E36-E9C8-4B18-AADE-48A3EAA66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3369" y="3308808"/>
                <a:ext cx="101395" cy="102467"/>
              </a:xfrm>
              <a:custGeom>
                <a:avLst/>
                <a:gdLst/>
                <a:ahLst/>
                <a:cxnLst>
                  <a:cxn ang="0">
                    <a:pos x="3265" y="1"/>
                  </a:cxn>
                  <a:cxn ang="0">
                    <a:pos x="1" y="3311"/>
                  </a:cxn>
                  <a:cxn ang="0">
                    <a:pos x="3265" y="6597"/>
                  </a:cxn>
                  <a:cxn ang="0">
                    <a:pos x="6529" y="3311"/>
                  </a:cxn>
                  <a:cxn ang="0">
                    <a:pos x="3265" y="1"/>
                  </a:cxn>
                </a:cxnLst>
                <a:rect l="0" t="0" r="r" b="b"/>
                <a:pathLst>
                  <a:path w="6529" h="6598" extrusionOk="0">
                    <a:moveTo>
                      <a:pt x="3265" y="1"/>
                    </a:moveTo>
                    <a:cubicBezTo>
                      <a:pt x="1462" y="1"/>
                      <a:pt x="1" y="1484"/>
                      <a:pt x="1" y="3311"/>
                    </a:cubicBezTo>
                    <a:cubicBezTo>
                      <a:pt x="1" y="5114"/>
                      <a:pt x="1462" y="6597"/>
                      <a:pt x="3265" y="6597"/>
                    </a:cubicBezTo>
                    <a:cubicBezTo>
                      <a:pt x="5068" y="6597"/>
                      <a:pt x="6529" y="5114"/>
                      <a:pt x="6529" y="3311"/>
                    </a:cubicBezTo>
                    <a:cubicBezTo>
                      <a:pt x="6529" y="1484"/>
                      <a:pt x="5068" y="1"/>
                      <a:pt x="326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9" name="Google Shape;2812;p34">
                <a:extLst>
                  <a:ext uri="{FF2B5EF4-FFF2-40B4-BE49-F238E27FC236}">
                    <a16:creationId xmlns:a16="http://schemas.microsoft.com/office/drawing/2014/main" id="{60196958-DCFC-4690-B0C9-D4FC1B1CC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2312" y="3313064"/>
                <a:ext cx="100681" cy="102110"/>
              </a:xfrm>
              <a:custGeom>
                <a:avLst/>
                <a:gdLst/>
                <a:ahLst/>
                <a:cxnLst>
                  <a:cxn ang="0">
                    <a:pos x="3241" y="1"/>
                  </a:cxn>
                  <a:cxn ang="0">
                    <a:pos x="0" y="3288"/>
                  </a:cxn>
                  <a:cxn ang="0">
                    <a:pos x="3241" y="6574"/>
                  </a:cxn>
                  <a:cxn ang="0">
                    <a:pos x="6483" y="3288"/>
                  </a:cxn>
                  <a:cxn ang="0">
                    <a:pos x="3241" y="1"/>
                  </a:cxn>
                </a:cxnLst>
                <a:rect l="0" t="0" r="r" b="b"/>
                <a:pathLst>
                  <a:path w="6483" h="6575" extrusionOk="0">
                    <a:moveTo>
                      <a:pt x="3241" y="1"/>
                    </a:moveTo>
                    <a:cubicBezTo>
                      <a:pt x="1461" y="1"/>
                      <a:pt x="0" y="1484"/>
                      <a:pt x="0" y="3288"/>
                    </a:cubicBezTo>
                    <a:cubicBezTo>
                      <a:pt x="0" y="5091"/>
                      <a:pt x="1461" y="6574"/>
                      <a:pt x="3241" y="6574"/>
                    </a:cubicBezTo>
                    <a:cubicBezTo>
                      <a:pt x="5045" y="6574"/>
                      <a:pt x="6483" y="5091"/>
                      <a:pt x="6483" y="3288"/>
                    </a:cubicBezTo>
                    <a:cubicBezTo>
                      <a:pt x="6483" y="1484"/>
                      <a:pt x="5045" y="1"/>
                      <a:pt x="32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0" name="Google Shape;2813;p34">
                <a:extLst>
                  <a:ext uri="{FF2B5EF4-FFF2-40B4-BE49-F238E27FC236}">
                    <a16:creationId xmlns:a16="http://schemas.microsoft.com/office/drawing/2014/main" id="{B2EA0418-597F-4DE2-AC49-62B903EEB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4798" y="3318733"/>
                <a:ext cx="65583" cy="66313"/>
              </a:xfrm>
              <a:custGeom>
                <a:avLst/>
                <a:gdLst/>
                <a:ahLst/>
                <a:cxnLst>
                  <a:cxn ang="0">
                    <a:pos x="2123" y="1"/>
                  </a:cxn>
                  <a:cxn ang="0">
                    <a:pos x="0" y="2124"/>
                  </a:cxn>
                  <a:cxn ang="0">
                    <a:pos x="2123" y="4269"/>
                  </a:cxn>
                  <a:cxn ang="0">
                    <a:pos x="4223" y="2124"/>
                  </a:cxn>
                  <a:cxn ang="0">
                    <a:pos x="2123" y="1"/>
                  </a:cxn>
                </a:cxnLst>
                <a:rect l="0" t="0" r="r" b="b"/>
                <a:pathLst>
                  <a:path w="4223" h="4270" extrusionOk="0">
                    <a:moveTo>
                      <a:pt x="2123" y="1"/>
                    </a:moveTo>
                    <a:cubicBezTo>
                      <a:pt x="959" y="1"/>
                      <a:pt x="0" y="960"/>
                      <a:pt x="0" y="2124"/>
                    </a:cubicBezTo>
                    <a:cubicBezTo>
                      <a:pt x="0" y="3311"/>
                      <a:pt x="959" y="4269"/>
                      <a:pt x="2123" y="4269"/>
                    </a:cubicBezTo>
                    <a:cubicBezTo>
                      <a:pt x="3287" y="4269"/>
                      <a:pt x="4223" y="3311"/>
                      <a:pt x="4223" y="2124"/>
                    </a:cubicBezTo>
                    <a:cubicBezTo>
                      <a:pt x="4223" y="960"/>
                      <a:pt x="3287" y="1"/>
                      <a:pt x="212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1" name="Google Shape;2814;p34">
                <a:extLst>
                  <a:ext uri="{FF2B5EF4-FFF2-40B4-BE49-F238E27FC236}">
                    <a16:creationId xmlns:a16="http://schemas.microsoft.com/office/drawing/2014/main" id="{7B9FE502-41ED-49AC-8FCA-8302E0B5C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9392" y="3339655"/>
                <a:ext cx="23761" cy="15965"/>
              </a:xfrm>
              <a:custGeom>
                <a:avLst/>
                <a:gdLst/>
                <a:ahLst/>
                <a:cxnLst>
                  <a:cxn ang="0">
                    <a:pos x="776" y="1"/>
                  </a:cxn>
                  <a:cxn ang="0">
                    <a:pos x="0" y="526"/>
                  </a:cxn>
                  <a:cxn ang="0">
                    <a:pos x="776" y="1028"/>
                  </a:cxn>
                  <a:cxn ang="0">
                    <a:pos x="1529" y="526"/>
                  </a:cxn>
                  <a:cxn ang="0">
                    <a:pos x="776" y="1"/>
                  </a:cxn>
                </a:cxnLst>
                <a:rect l="0" t="0" r="r" b="b"/>
                <a:pathLst>
                  <a:path w="1530" h="1028" extrusionOk="0">
                    <a:moveTo>
                      <a:pt x="776" y="1"/>
                    </a:moveTo>
                    <a:cubicBezTo>
                      <a:pt x="343" y="1"/>
                      <a:pt x="0" y="229"/>
                      <a:pt x="0" y="526"/>
                    </a:cubicBezTo>
                    <a:cubicBezTo>
                      <a:pt x="0" y="800"/>
                      <a:pt x="343" y="1028"/>
                      <a:pt x="776" y="1028"/>
                    </a:cubicBezTo>
                    <a:cubicBezTo>
                      <a:pt x="1187" y="1028"/>
                      <a:pt x="1529" y="800"/>
                      <a:pt x="1529" y="526"/>
                    </a:cubicBezTo>
                    <a:cubicBezTo>
                      <a:pt x="1529" y="229"/>
                      <a:pt x="1187" y="1"/>
                      <a:pt x="7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2" name="Google Shape;2815;p34">
                <a:extLst>
                  <a:ext uri="{FF2B5EF4-FFF2-40B4-BE49-F238E27FC236}">
                    <a16:creationId xmlns:a16="http://schemas.microsoft.com/office/drawing/2014/main" id="{1955E398-39C6-4E67-9A81-56810FE67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273" y="3255269"/>
                <a:ext cx="115217" cy="102327"/>
              </a:xfrm>
              <a:custGeom>
                <a:avLst/>
                <a:gdLst/>
                <a:ahLst/>
                <a:cxnLst>
                  <a:cxn ang="0">
                    <a:pos x="3736" y="1"/>
                  </a:cxn>
                  <a:cxn ang="0">
                    <a:pos x="685" y="2078"/>
                  </a:cxn>
                  <a:cxn ang="0">
                    <a:pos x="2465" y="6347"/>
                  </a:cxn>
                  <a:cxn ang="0">
                    <a:pos x="3685" y="6588"/>
                  </a:cxn>
                  <a:cxn ang="0">
                    <a:pos x="6734" y="4521"/>
                  </a:cxn>
                  <a:cxn ang="0">
                    <a:pos x="4931" y="229"/>
                  </a:cxn>
                  <a:cxn ang="0">
                    <a:pos x="3736" y="1"/>
                  </a:cxn>
                </a:cxnLst>
                <a:rect l="0" t="0" r="r" b="b"/>
                <a:pathLst>
                  <a:path w="7419" h="6589" extrusionOk="0">
                    <a:moveTo>
                      <a:pt x="3736" y="1"/>
                    </a:moveTo>
                    <a:cubicBezTo>
                      <a:pt x="2434" y="1"/>
                      <a:pt x="1192" y="785"/>
                      <a:pt x="685" y="2078"/>
                    </a:cubicBezTo>
                    <a:cubicBezTo>
                      <a:pt x="0" y="3767"/>
                      <a:pt x="799" y="5685"/>
                      <a:pt x="2465" y="6347"/>
                    </a:cubicBezTo>
                    <a:cubicBezTo>
                      <a:pt x="2864" y="6511"/>
                      <a:pt x="3278" y="6588"/>
                      <a:pt x="3685" y="6588"/>
                    </a:cubicBezTo>
                    <a:cubicBezTo>
                      <a:pt x="4979" y="6588"/>
                      <a:pt x="6213" y="5805"/>
                      <a:pt x="6734" y="4521"/>
                    </a:cubicBezTo>
                    <a:cubicBezTo>
                      <a:pt x="7418" y="2832"/>
                      <a:pt x="6620" y="914"/>
                      <a:pt x="4931" y="229"/>
                    </a:cubicBezTo>
                    <a:cubicBezTo>
                      <a:pt x="4540" y="74"/>
                      <a:pt x="4135" y="1"/>
                      <a:pt x="37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3" name="Google Shape;2816;p34">
                <a:extLst>
                  <a:ext uri="{FF2B5EF4-FFF2-40B4-BE49-F238E27FC236}">
                    <a16:creationId xmlns:a16="http://schemas.microsoft.com/office/drawing/2014/main" id="{A4CD3A84-FC94-4813-ACDB-D38D66019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273" y="3259836"/>
                <a:ext cx="114503" cy="101659"/>
              </a:xfrm>
              <a:custGeom>
                <a:avLst/>
                <a:gdLst/>
                <a:ahLst/>
                <a:cxnLst>
                  <a:cxn ang="0">
                    <a:pos x="3713" y="0"/>
                  </a:cxn>
                  <a:cxn ang="0">
                    <a:pos x="685" y="2058"/>
                  </a:cxn>
                  <a:cxn ang="0">
                    <a:pos x="2465" y="6304"/>
                  </a:cxn>
                  <a:cxn ang="0">
                    <a:pos x="3682" y="6545"/>
                  </a:cxn>
                  <a:cxn ang="0">
                    <a:pos x="6711" y="4478"/>
                  </a:cxn>
                  <a:cxn ang="0">
                    <a:pos x="4908" y="232"/>
                  </a:cxn>
                  <a:cxn ang="0">
                    <a:pos x="3713" y="0"/>
                  </a:cxn>
                </a:cxnLst>
                <a:rect l="0" t="0" r="r" b="b"/>
                <a:pathLst>
                  <a:path w="7373" h="6546" extrusionOk="0">
                    <a:moveTo>
                      <a:pt x="3713" y="0"/>
                    </a:moveTo>
                    <a:cubicBezTo>
                      <a:pt x="2432" y="0"/>
                      <a:pt x="1207" y="770"/>
                      <a:pt x="685" y="2058"/>
                    </a:cubicBezTo>
                    <a:cubicBezTo>
                      <a:pt x="0" y="3747"/>
                      <a:pt x="799" y="5642"/>
                      <a:pt x="2465" y="6304"/>
                    </a:cubicBezTo>
                    <a:cubicBezTo>
                      <a:pt x="2864" y="6468"/>
                      <a:pt x="3276" y="6545"/>
                      <a:pt x="3682" y="6545"/>
                    </a:cubicBezTo>
                    <a:cubicBezTo>
                      <a:pt x="4970" y="6545"/>
                      <a:pt x="6190" y="5762"/>
                      <a:pt x="6711" y="4478"/>
                    </a:cubicBezTo>
                    <a:cubicBezTo>
                      <a:pt x="7373" y="2811"/>
                      <a:pt x="6574" y="894"/>
                      <a:pt x="4908" y="232"/>
                    </a:cubicBezTo>
                    <a:cubicBezTo>
                      <a:pt x="4517" y="75"/>
                      <a:pt x="4113" y="0"/>
                      <a:pt x="371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4" name="Google Shape;2817;p34">
                <a:extLst>
                  <a:ext uri="{FF2B5EF4-FFF2-40B4-BE49-F238E27FC236}">
                    <a16:creationId xmlns:a16="http://schemas.microsoft.com/office/drawing/2014/main" id="{25DE38C6-6183-4D5E-9F22-DE58E814B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0227" y="3269233"/>
                <a:ext cx="74466" cy="66049"/>
              </a:xfrm>
              <a:custGeom>
                <a:avLst/>
                <a:gdLst/>
                <a:ahLst/>
                <a:cxnLst>
                  <a:cxn ang="0">
                    <a:pos x="2417" y="0"/>
                  </a:cxn>
                  <a:cxn ang="0">
                    <a:pos x="435" y="1339"/>
                  </a:cxn>
                  <a:cxn ang="0">
                    <a:pos x="1599" y="4101"/>
                  </a:cxn>
                  <a:cxn ang="0">
                    <a:pos x="2378" y="4253"/>
                  </a:cxn>
                  <a:cxn ang="0">
                    <a:pos x="4360" y="2914"/>
                  </a:cxn>
                  <a:cxn ang="0">
                    <a:pos x="3196" y="152"/>
                  </a:cxn>
                  <a:cxn ang="0">
                    <a:pos x="2417" y="0"/>
                  </a:cxn>
                </a:cxnLst>
                <a:rect l="0" t="0" r="r" b="b"/>
                <a:pathLst>
                  <a:path w="4795" h="4253" extrusionOk="0">
                    <a:moveTo>
                      <a:pt x="2417" y="0"/>
                    </a:moveTo>
                    <a:cubicBezTo>
                      <a:pt x="1582" y="0"/>
                      <a:pt x="783" y="504"/>
                      <a:pt x="435" y="1339"/>
                    </a:cubicBezTo>
                    <a:cubicBezTo>
                      <a:pt x="1" y="2435"/>
                      <a:pt x="526" y="3667"/>
                      <a:pt x="1599" y="4101"/>
                    </a:cubicBezTo>
                    <a:cubicBezTo>
                      <a:pt x="1854" y="4204"/>
                      <a:pt x="2117" y="4253"/>
                      <a:pt x="2378" y="4253"/>
                    </a:cubicBezTo>
                    <a:cubicBezTo>
                      <a:pt x="3213" y="4253"/>
                      <a:pt x="4012" y="3749"/>
                      <a:pt x="4360" y="2914"/>
                    </a:cubicBezTo>
                    <a:cubicBezTo>
                      <a:pt x="4794" y="1818"/>
                      <a:pt x="4269" y="586"/>
                      <a:pt x="3196" y="152"/>
                    </a:cubicBezTo>
                    <a:cubicBezTo>
                      <a:pt x="2941" y="49"/>
                      <a:pt x="2678" y="0"/>
                      <a:pt x="241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5" name="Google Shape;2818;p34">
                <a:extLst>
                  <a:ext uri="{FF2B5EF4-FFF2-40B4-BE49-F238E27FC236}">
                    <a16:creationId xmlns:a16="http://schemas.microsoft.com/office/drawing/2014/main" id="{1112C9A5-3084-4CF8-B8E6-B936C62D9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8379" y="3288927"/>
                <a:ext cx="24475" cy="16027"/>
              </a:xfrm>
              <a:custGeom>
                <a:avLst/>
                <a:gdLst/>
                <a:ahLst/>
                <a:cxnLst>
                  <a:cxn ang="0">
                    <a:pos x="760" y="1"/>
                  </a:cxn>
                  <a:cxn ang="0">
                    <a:pos x="23" y="459"/>
                  </a:cxn>
                  <a:cxn ang="0">
                    <a:pos x="753" y="1030"/>
                  </a:cxn>
                  <a:cxn ang="0">
                    <a:pos x="822" y="1032"/>
                  </a:cxn>
                  <a:cxn ang="0">
                    <a:pos x="1552" y="573"/>
                  </a:cxn>
                  <a:cxn ang="0">
                    <a:pos x="822" y="3"/>
                  </a:cxn>
                  <a:cxn ang="0">
                    <a:pos x="760" y="1"/>
                  </a:cxn>
                </a:cxnLst>
                <a:rect l="0" t="0" r="r" b="b"/>
                <a:pathLst>
                  <a:path w="1576" h="1032" extrusionOk="0">
                    <a:moveTo>
                      <a:pt x="760" y="1"/>
                    </a:moveTo>
                    <a:cubicBezTo>
                      <a:pt x="375" y="1"/>
                      <a:pt x="45" y="199"/>
                      <a:pt x="23" y="459"/>
                    </a:cubicBezTo>
                    <a:cubicBezTo>
                      <a:pt x="0" y="733"/>
                      <a:pt x="320" y="1007"/>
                      <a:pt x="753" y="1030"/>
                    </a:cubicBezTo>
                    <a:cubicBezTo>
                      <a:pt x="777" y="1031"/>
                      <a:pt x="799" y="1032"/>
                      <a:pt x="822" y="1032"/>
                    </a:cubicBezTo>
                    <a:cubicBezTo>
                      <a:pt x="1204" y="1032"/>
                      <a:pt x="1531" y="853"/>
                      <a:pt x="1552" y="573"/>
                    </a:cubicBezTo>
                    <a:cubicBezTo>
                      <a:pt x="1575" y="299"/>
                      <a:pt x="1256" y="48"/>
                      <a:pt x="822" y="3"/>
                    </a:cubicBezTo>
                    <a:cubicBezTo>
                      <a:pt x="801" y="1"/>
                      <a:pt x="780" y="1"/>
                      <a:pt x="76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6" name="Google Shape;2819;p34">
                <a:extLst>
                  <a:ext uri="{FF2B5EF4-FFF2-40B4-BE49-F238E27FC236}">
                    <a16:creationId xmlns:a16="http://schemas.microsoft.com/office/drawing/2014/main" id="{2348DEDE-3042-4E24-B83E-69BF77335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7342" y="3387478"/>
                <a:ext cx="99268" cy="46497"/>
              </a:xfrm>
              <a:custGeom>
                <a:avLst/>
                <a:gdLst/>
                <a:ahLst/>
                <a:cxnLst>
                  <a:cxn ang="0">
                    <a:pos x="2459" y="0"/>
                  </a:cxn>
                  <a:cxn ang="0">
                    <a:pos x="115" y="1030"/>
                  </a:cxn>
                  <a:cxn ang="0">
                    <a:pos x="2991" y="2925"/>
                  </a:cxn>
                  <a:cxn ang="0">
                    <a:pos x="3907" y="2994"/>
                  </a:cxn>
                  <a:cxn ang="0">
                    <a:pos x="6255" y="1943"/>
                  </a:cxn>
                  <a:cxn ang="0">
                    <a:pos x="3402" y="72"/>
                  </a:cxn>
                  <a:cxn ang="0">
                    <a:pos x="2459" y="0"/>
                  </a:cxn>
                </a:cxnLst>
                <a:rect l="0" t="0" r="r" b="b"/>
                <a:pathLst>
                  <a:path w="6392" h="2994" extrusionOk="0">
                    <a:moveTo>
                      <a:pt x="2459" y="0"/>
                    </a:moveTo>
                    <a:cubicBezTo>
                      <a:pt x="1199" y="0"/>
                      <a:pt x="225" y="404"/>
                      <a:pt x="115" y="1030"/>
                    </a:cubicBezTo>
                    <a:cubicBezTo>
                      <a:pt x="1" y="1829"/>
                      <a:pt x="1279" y="2674"/>
                      <a:pt x="2991" y="2925"/>
                    </a:cubicBezTo>
                    <a:cubicBezTo>
                      <a:pt x="3307" y="2972"/>
                      <a:pt x="3615" y="2994"/>
                      <a:pt x="3907" y="2994"/>
                    </a:cubicBezTo>
                    <a:cubicBezTo>
                      <a:pt x="5179" y="2994"/>
                      <a:pt x="6162" y="2574"/>
                      <a:pt x="6255" y="1943"/>
                    </a:cubicBezTo>
                    <a:cubicBezTo>
                      <a:pt x="6392" y="1144"/>
                      <a:pt x="5091" y="300"/>
                      <a:pt x="3402" y="72"/>
                    </a:cubicBezTo>
                    <a:cubicBezTo>
                      <a:pt x="3076" y="23"/>
                      <a:pt x="2759" y="0"/>
                      <a:pt x="245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7" name="Google Shape;2820;p34">
                <a:extLst>
                  <a:ext uri="{FF2B5EF4-FFF2-40B4-BE49-F238E27FC236}">
                    <a16:creationId xmlns:a16="http://schemas.microsoft.com/office/drawing/2014/main" id="{05A3D01D-D323-4EB7-A0C5-0CE5B6F5A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9945" y="3341394"/>
                <a:ext cx="98926" cy="46528"/>
              </a:xfrm>
              <a:custGeom>
                <a:avLst/>
                <a:gdLst/>
                <a:ahLst/>
                <a:cxnLst>
                  <a:cxn ang="0">
                    <a:pos x="2460" y="0"/>
                  </a:cxn>
                  <a:cxn ang="0">
                    <a:pos x="115" y="1053"/>
                  </a:cxn>
                  <a:cxn ang="0">
                    <a:pos x="2968" y="2924"/>
                  </a:cxn>
                  <a:cxn ang="0">
                    <a:pos x="3918" y="2996"/>
                  </a:cxn>
                  <a:cxn ang="0">
                    <a:pos x="6255" y="1943"/>
                  </a:cxn>
                  <a:cxn ang="0">
                    <a:pos x="3402" y="71"/>
                  </a:cxn>
                  <a:cxn ang="0">
                    <a:pos x="2460" y="0"/>
                  </a:cxn>
                </a:cxnLst>
                <a:rect l="0" t="0" r="r" b="b"/>
                <a:pathLst>
                  <a:path w="6370" h="2996" extrusionOk="0">
                    <a:moveTo>
                      <a:pt x="2460" y="0"/>
                    </a:moveTo>
                    <a:cubicBezTo>
                      <a:pt x="1194" y="0"/>
                      <a:pt x="207" y="407"/>
                      <a:pt x="115" y="1053"/>
                    </a:cubicBezTo>
                    <a:cubicBezTo>
                      <a:pt x="1" y="1829"/>
                      <a:pt x="1279" y="2673"/>
                      <a:pt x="2968" y="2924"/>
                    </a:cubicBezTo>
                    <a:cubicBezTo>
                      <a:pt x="3297" y="2973"/>
                      <a:pt x="3616" y="2996"/>
                      <a:pt x="3918" y="2996"/>
                    </a:cubicBezTo>
                    <a:cubicBezTo>
                      <a:pt x="5191" y="2996"/>
                      <a:pt x="6163" y="2588"/>
                      <a:pt x="6255" y="1943"/>
                    </a:cubicBezTo>
                    <a:cubicBezTo>
                      <a:pt x="6369" y="1167"/>
                      <a:pt x="5091" y="322"/>
                      <a:pt x="3402" y="71"/>
                    </a:cubicBezTo>
                    <a:cubicBezTo>
                      <a:pt x="3078" y="23"/>
                      <a:pt x="2761" y="0"/>
                      <a:pt x="24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8" name="Google Shape;2821;p34">
                <a:extLst>
                  <a:ext uri="{FF2B5EF4-FFF2-40B4-BE49-F238E27FC236}">
                    <a16:creationId xmlns:a16="http://schemas.microsoft.com/office/drawing/2014/main" id="{CA1DA25D-7356-4D0D-9525-7049D596A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9056" y="3387525"/>
                <a:ext cx="160953" cy="103523"/>
              </a:xfrm>
              <a:custGeom>
                <a:avLst/>
                <a:gdLst/>
                <a:ahLst/>
                <a:cxnLst>
                  <a:cxn ang="0">
                    <a:pos x="115" y="3013"/>
                  </a:cxn>
                  <a:cxn ang="0">
                    <a:pos x="4976" y="6482"/>
                  </a:cxn>
                  <a:cxn ang="0">
                    <a:pos x="10249" y="3652"/>
                  </a:cxn>
                  <a:cxn ang="0">
                    <a:pos x="5387" y="183"/>
                  </a:cxn>
                  <a:cxn ang="0">
                    <a:pos x="115" y="3013"/>
                  </a:cxn>
                </a:cxnLst>
                <a:rect l="0" t="0" r="r" b="b"/>
                <a:pathLst>
                  <a:path w="10364" h="6666" extrusionOk="0">
                    <a:moveTo>
                      <a:pt x="115" y="3013"/>
                    </a:moveTo>
                    <a:cubicBezTo>
                      <a:pt x="1" y="4748"/>
                      <a:pt x="2192" y="6300"/>
                      <a:pt x="4976" y="6482"/>
                    </a:cubicBezTo>
                    <a:cubicBezTo>
                      <a:pt x="7784" y="6665"/>
                      <a:pt x="10135" y="5387"/>
                      <a:pt x="10249" y="3652"/>
                    </a:cubicBezTo>
                    <a:cubicBezTo>
                      <a:pt x="10363" y="1917"/>
                      <a:pt x="8172" y="342"/>
                      <a:pt x="5387" y="183"/>
                    </a:cubicBezTo>
                    <a:cubicBezTo>
                      <a:pt x="2580" y="0"/>
                      <a:pt x="229" y="1278"/>
                      <a:pt x="115" y="3013"/>
                    </a:cubicBezTo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9" name="Google Shape;2822;p34">
                <a:extLst>
                  <a:ext uri="{FF2B5EF4-FFF2-40B4-BE49-F238E27FC236}">
                    <a16:creationId xmlns:a16="http://schemas.microsoft.com/office/drawing/2014/main" id="{39419080-21C4-454E-B971-313A18EE3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87" y="3345309"/>
                <a:ext cx="166621" cy="104983"/>
              </a:xfrm>
              <a:custGeom>
                <a:avLst/>
                <a:gdLst/>
                <a:ahLst/>
                <a:cxnLst>
                  <a:cxn ang="0">
                    <a:pos x="4030" y="0"/>
                  </a:cxn>
                  <a:cxn ang="0">
                    <a:pos x="525" y="1851"/>
                  </a:cxn>
                  <a:cxn ang="0">
                    <a:pos x="4405" y="6393"/>
                  </a:cxn>
                  <a:cxn ang="0">
                    <a:pos x="6698" y="6760"/>
                  </a:cxn>
                  <a:cxn ang="0">
                    <a:pos x="10203" y="4909"/>
                  </a:cxn>
                  <a:cxn ang="0">
                    <a:pos x="6323" y="367"/>
                  </a:cxn>
                  <a:cxn ang="0">
                    <a:pos x="4030" y="0"/>
                  </a:cxn>
                </a:cxnLst>
                <a:rect l="0" t="0" r="r" b="b"/>
                <a:pathLst>
                  <a:path w="10729" h="6760" extrusionOk="0">
                    <a:moveTo>
                      <a:pt x="4030" y="0"/>
                    </a:moveTo>
                    <a:cubicBezTo>
                      <a:pt x="2299" y="0"/>
                      <a:pt x="895" y="676"/>
                      <a:pt x="525" y="1851"/>
                    </a:cubicBezTo>
                    <a:cubicBezTo>
                      <a:pt x="0" y="3494"/>
                      <a:pt x="1735" y="5548"/>
                      <a:pt x="4405" y="6393"/>
                    </a:cubicBezTo>
                    <a:cubicBezTo>
                      <a:pt x="5193" y="6642"/>
                      <a:pt x="5974" y="6760"/>
                      <a:pt x="6698" y="6760"/>
                    </a:cubicBezTo>
                    <a:cubicBezTo>
                      <a:pt x="8430" y="6760"/>
                      <a:pt x="9833" y="6084"/>
                      <a:pt x="10203" y="4909"/>
                    </a:cubicBezTo>
                    <a:cubicBezTo>
                      <a:pt x="10728" y="3243"/>
                      <a:pt x="8993" y="1212"/>
                      <a:pt x="6323" y="367"/>
                    </a:cubicBezTo>
                    <a:cubicBezTo>
                      <a:pt x="5536" y="118"/>
                      <a:pt x="4754" y="0"/>
                      <a:pt x="403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" name="Google Shape;2823;p34">
                <a:extLst>
                  <a:ext uri="{FF2B5EF4-FFF2-40B4-BE49-F238E27FC236}">
                    <a16:creationId xmlns:a16="http://schemas.microsoft.com/office/drawing/2014/main" id="{3FD66458-4E50-438B-9A57-B0AF90252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4161" y="3447432"/>
                <a:ext cx="30858" cy="11880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51" y="526"/>
                  </a:cxn>
                  <a:cxn ang="0">
                    <a:pos x="378" y="639"/>
                  </a:cxn>
                  <a:cxn ang="0">
                    <a:pos x="69" y="617"/>
                  </a:cxn>
                  <a:cxn ang="0">
                    <a:pos x="1" y="640"/>
                  </a:cxn>
                  <a:cxn ang="0">
                    <a:pos x="47" y="708"/>
                  </a:cxn>
                  <a:cxn ang="0">
                    <a:pos x="484" y="764"/>
                  </a:cxn>
                  <a:cxn ang="0">
                    <a:pos x="1097" y="662"/>
                  </a:cxn>
                  <a:cxn ang="0">
                    <a:pos x="1987" y="69"/>
                  </a:cxn>
                  <a:cxn ang="0">
                    <a:pos x="1964" y="23"/>
                  </a:cxn>
                  <a:cxn ang="0">
                    <a:pos x="1918" y="1"/>
                  </a:cxn>
                </a:cxnLst>
                <a:rect l="0" t="0" r="r" b="b"/>
                <a:pathLst>
                  <a:path w="1987" h="765" extrusionOk="0">
                    <a:moveTo>
                      <a:pt x="1918" y="1"/>
                    </a:moveTo>
                    <a:cubicBezTo>
                      <a:pt x="1667" y="229"/>
                      <a:pt x="1370" y="411"/>
                      <a:pt x="1051" y="526"/>
                    </a:cubicBezTo>
                    <a:cubicBezTo>
                      <a:pt x="832" y="603"/>
                      <a:pt x="603" y="639"/>
                      <a:pt x="378" y="639"/>
                    </a:cubicBezTo>
                    <a:cubicBezTo>
                      <a:pt x="274" y="639"/>
                      <a:pt x="171" y="631"/>
                      <a:pt x="69" y="617"/>
                    </a:cubicBezTo>
                    <a:cubicBezTo>
                      <a:pt x="47" y="617"/>
                      <a:pt x="24" y="617"/>
                      <a:pt x="1" y="640"/>
                    </a:cubicBezTo>
                    <a:cubicBezTo>
                      <a:pt x="1" y="662"/>
                      <a:pt x="24" y="708"/>
                      <a:pt x="47" y="708"/>
                    </a:cubicBezTo>
                    <a:cubicBezTo>
                      <a:pt x="189" y="746"/>
                      <a:pt x="336" y="764"/>
                      <a:pt x="484" y="764"/>
                    </a:cubicBezTo>
                    <a:cubicBezTo>
                      <a:pt x="690" y="764"/>
                      <a:pt x="897" y="729"/>
                      <a:pt x="1097" y="662"/>
                    </a:cubicBezTo>
                    <a:cubicBezTo>
                      <a:pt x="1439" y="548"/>
                      <a:pt x="1758" y="366"/>
                      <a:pt x="1987" y="69"/>
                    </a:cubicBezTo>
                    <a:cubicBezTo>
                      <a:pt x="1987" y="46"/>
                      <a:pt x="1987" y="23"/>
                      <a:pt x="1964" y="23"/>
                    </a:cubicBezTo>
                    <a:cubicBezTo>
                      <a:pt x="1964" y="1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" name="Google Shape;2824;p34">
                <a:extLst>
                  <a:ext uri="{FF2B5EF4-FFF2-40B4-BE49-F238E27FC236}">
                    <a16:creationId xmlns:a16="http://schemas.microsoft.com/office/drawing/2014/main" id="{8582777F-D64C-418E-A9D8-6E17FEDEE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501" y="3003387"/>
                <a:ext cx="507986" cy="344238"/>
              </a:xfrm>
              <a:custGeom>
                <a:avLst/>
                <a:gdLst/>
                <a:ahLst/>
                <a:cxnLst>
                  <a:cxn ang="0">
                    <a:pos x="13153" y="0"/>
                  </a:cxn>
                  <a:cxn ang="0">
                    <a:pos x="12554" y="12"/>
                  </a:cxn>
                  <a:cxn ang="0">
                    <a:pos x="6232" y="2067"/>
                  </a:cxn>
                  <a:cxn ang="0">
                    <a:pos x="914" y="10215"/>
                  </a:cxn>
                  <a:cxn ang="0">
                    <a:pos x="594" y="14278"/>
                  </a:cxn>
                  <a:cxn ang="0">
                    <a:pos x="3777" y="16152"/>
                  </a:cxn>
                  <a:cxn ang="0">
                    <a:pos x="3904" y="16150"/>
                  </a:cxn>
                  <a:cxn ang="0">
                    <a:pos x="7487" y="14461"/>
                  </a:cxn>
                  <a:cxn ang="0">
                    <a:pos x="9930" y="11265"/>
                  </a:cxn>
                  <a:cxn ang="0">
                    <a:pos x="9930" y="11265"/>
                  </a:cxn>
                  <a:cxn ang="0">
                    <a:pos x="10249" y="14278"/>
                  </a:cxn>
                  <a:cxn ang="0">
                    <a:pos x="12861" y="15650"/>
                  </a:cxn>
                  <a:cxn ang="0">
                    <a:pos x="12988" y="15648"/>
                  </a:cxn>
                  <a:cxn ang="0">
                    <a:pos x="15682" y="14392"/>
                  </a:cxn>
                  <a:cxn ang="0">
                    <a:pos x="17292" y="12362"/>
                  </a:cxn>
                  <a:cxn ang="0">
                    <a:pos x="17292" y="12362"/>
                  </a:cxn>
                  <a:cxn ang="0">
                    <a:pos x="17713" y="14118"/>
                  </a:cxn>
                  <a:cxn ang="0">
                    <a:pos x="19103" y="14537"/>
                  </a:cxn>
                  <a:cxn ang="0">
                    <a:pos x="19973" y="14484"/>
                  </a:cxn>
                  <a:cxn ang="0">
                    <a:pos x="25702" y="9827"/>
                  </a:cxn>
                  <a:cxn ang="0">
                    <a:pos x="26638" y="16104"/>
                  </a:cxn>
                  <a:cxn ang="0">
                    <a:pos x="28509" y="20578"/>
                  </a:cxn>
                  <a:cxn ang="0">
                    <a:pos x="30438" y="22166"/>
                  </a:cxn>
                  <a:cxn ang="0">
                    <a:pos x="31385" y="21400"/>
                  </a:cxn>
                  <a:cxn ang="0">
                    <a:pos x="32481" y="17245"/>
                  </a:cxn>
                  <a:cxn ang="0">
                    <a:pos x="30404" y="9028"/>
                  </a:cxn>
                  <a:cxn ang="0">
                    <a:pos x="19174" y="1017"/>
                  </a:cxn>
                  <a:cxn ang="0">
                    <a:pos x="13153" y="0"/>
                  </a:cxn>
                </a:cxnLst>
                <a:rect l="0" t="0" r="r" b="b"/>
                <a:pathLst>
                  <a:path w="32710" h="22166" extrusionOk="0">
                    <a:moveTo>
                      <a:pt x="13153" y="0"/>
                    </a:moveTo>
                    <a:cubicBezTo>
                      <a:pt x="12954" y="0"/>
                      <a:pt x="12754" y="4"/>
                      <a:pt x="12554" y="12"/>
                    </a:cubicBezTo>
                    <a:cubicBezTo>
                      <a:pt x="10318" y="126"/>
                      <a:pt x="8058" y="766"/>
                      <a:pt x="6232" y="2067"/>
                    </a:cubicBezTo>
                    <a:cubicBezTo>
                      <a:pt x="3561" y="3984"/>
                      <a:pt x="2055" y="7134"/>
                      <a:pt x="914" y="10215"/>
                    </a:cubicBezTo>
                    <a:cubicBezTo>
                      <a:pt x="434" y="11516"/>
                      <a:pt x="1" y="13000"/>
                      <a:pt x="594" y="14278"/>
                    </a:cubicBezTo>
                    <a:cubicBezTo>
                      <a:pt x="1125" y="15472"/>
                      <a:pt x="2469" y="16152"/>
                      <a:pt x="3777" y="16152"/>
                    </a:cubicBezTo>
                    <a:cubicBezTo>
                      <a:pt x="3819" y="16152"/>
                      <a:pt x="3861" y="16151"/>
                      <a:pt x="3904" y="16150"/>
                    </a:cubicBezTo>
                    <a:cubicBezTo>
                      <a:pt x="5250" y="16081"/>
                      <a:pt x="6506" y="15374"/>
                      <a:pt x="7487" y="14461"/>
                    </a:cubicBezTo>
                    <a:cubicBezTo>
                      <a:pt x="8469" y="13525"/>
                      <a:pt x="9199" y="12384"/>
                      <a:pt x="9930" y="11265"/>
                    </a:cubicBezTo>
                    <a:cubicBezTo>
                      <a:pt x="9542" y="12224"/>
                      <a:pt x="9656" y="13411"/>
                      <a:pt x="10249" y="14278"/>
                    </a:cubicBezTo>
                    <a:cubicBezTo>
                      <a:pt x="10841" y="15132"/>
                      <a:pt x="11853" y="15650"/>
                      <a:pt x="12861" y="15650"/>
                    </a:cubicBezTo>
                    <a:cubicBezTo>
                      <a:pt x="12904" y="15650"/>
                      <a:pt x="12946" y="15649"/>
                      <a:pt x="12988" y="15648"/>
                    </a:cubicBezTo>
                    <a:cubicBezTo>
                      <a:pt x="13992" y="15625"/>
                      <a:pt x="14951" y="15077"/>
                      <a:pt x="15682" y="14392"/>
                    </a:cubicBezTo>
                    <a:cubicBezTo>
                      <a:pt x="16307" y="13806"/>
                      <a:pt x="16815" y="13086"/>
                      <a:pt x="17292" y="12362"/>
                    </a:cubicBezTo>
                    <a:cubicBezTo>
                      <a:pt x="17051" y="12937"/>
                      <a:pt x="17232" y="13693"/>
                      <a:pt x="17713" y="14118"/>
                    </a:cubicBezTo>
                    <a:cubicBezTo>
                      <a:pt x="18104" y="14452"/>
                      <a:pt x="18597" y="14537"/>
                      <a:pt x="19103" y="14537"/>
                    </a:cubicBezTo>
                    <a:cubicBezTo>
                      <a:pt x="19394" y="14537"/>
                      <a:pt x="19689" y="14509"/>
                      <a:pt x="19973" y="14484"/>
                    </a:cubicBezTo>
                    <a:cubicBezTo>
                      <a:pt x="21365" y="14369"/>
                      <a:pt x="24857" y="11676"/>
                      <a:pt x="25702" y="9827"/>
                    </a:cubicBezTo>
                    <a:cubicBezTo>
                      <a:pt x="25999" y="12406"/>
                      <a:pt x="26136" y="13571"/>
                      <a:pt x="26638" y="16104"/>
                    </a:cubicBezTo>
                    <a:cubicBezTo>
                      <a:pt x="26957" y="17702"/>
                      <a:pt x="27528" y="19277"/>
                      <a:pt x="28509" y="20578"/>
                    </a:cubicBezTo>
                    <a:cubicBezTo>
                      <a:pt x="29044" y="21295"/>
                      <a:pt x="29761" y="22166"/>
                      <a:pt x="30438" y="22166"/>
                    </a:cubicBezTo>
                    <a:cubicBezTo>
                      <a:pt x="30773" y="22166"/>
                      <a:pt x="31098" y="21952"/>
                      <a:pt x="31385" y="21400"/>
                    </a:cubicBezTo>
                    <a:cubicBezTo>
                      <a:pt x="32024" y="20121"/>
                      <a:pt x="32390" y="18683"/>
                      <a:pt x="32481" y="17245"/>
                    </a:cubicBezTo>
                    <a:cubicBezTo>
                      <a:pt x="32709" y="14392"/>
                      <a:pt x="31933" y="11448"/>
                      <a:pt x="30404" y="9028"/>
                    </a:cubicBezTo>
                    <a:cubicBezTo>
                      <a:pt x="27893" y="5057"/>
                      <a:pt x="23648" y="2432"/>
                      <a:pt x="19174" y="1017"/>
                    </a:cubicBezTo>
                    <a:cubicBezTo>
                      <a:pt x="17220" y="414"/>
                      <a:pt x="15190" y="0"/>
                      <a:pt x="1315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" name="Google Shape;2825;p34">
                <a:extLst>
                  <a:ext uri="{FF2B5EF4-FFF2-40B4-BE49-F238E27FC236}">
                    <a16:creationId xmlns:a16="http://schemas.microsoft.com/office/drawing/2014/main" id="{0BA1947D-47EA-4E5D-B1E7-9E2ABE1BA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977" y="3118789"/>
                <a:ext cx="162009" cy="61390"/>
              </a:xfrm>
              <a:custGeom>
                <a:avLst/>
                <a:gdLst/>
                <a:ahLst/>
                <a:cxnLst>
                  <a:cxn ang="0">
                    <a:pos x="914" y="1"/>
                  </a:cxn>
                  <a:cxn ang="0">
                    <a:pos x="845" y="23"/>
                  </a:cxn>
                  <a:cxn ang="0">
                    <a:pos x="252" y="1142"/>
                  </a:cxn>
                  <a:cxn ang="0">
                    <a:pos x="24" y="2397"/>
                  </a:cxn>
                  <a:cxn ang="0">
                    <a:pos x="571" y="3561"/>
                  </a:cxn>
                  <a:cxn ang="0">
                    <a:pos x="1697" y="3952"/>
                  </a:cxn>
                  <a:cxn ang="0">
                    <a:pos x="1804" y="3949"/>
                  </a:cxn>
                  <a:cxn ang="0">
                    <a:pos x="4132" y="2991"/>
                  </a:cxn>
                  <a:cxn ang="0">
                    <a:pos x="5328" y="1837"/>
                  </a:cxn>
                  <a:cxn ang="0">
                    <a:pos x="5328" y="1837"/>
                  </a:cxn>
                  <a:cxn ang="0">
                    <a:pos x="5273" y="2078"/>
                  </a:cxn>
                  <a:cxn ang="0">
                    <a:pos x="5410" y="3196"/>
                  </a:cxn>
                  <a:cxn ang="0">
                    <a:pos x="5821" y="3607"/>
                  </a:cxn>
                  <a:cxn ang="0">
                    <a:pos x="6312" y="3750"/>
                  </a:cxn>
                  <a:cxn ang="0">
                    <a:pos x="6415" y="3744"/>
                  </a:cxn>
                  <a:cxn ang="0">
                    <a:pos x="7465" y="3401"/>
                  </a:cxn>
                  <a:cxn ang="0">
                    <a:pos x="10409" y="252"/>
                  </a:cxn>
                  <a:cxn ang="0">
                    <a:pos x="10409" y="183"/>
                  </a:cxn>
                  <a:cxn ang="0">
                    <a:pos x="10355" y="166"/>
                  </a:cxn>
                  <a:cxn ang="0">
                    <a:pos x="10318" y="183"/>
                  </a:cxn>
                  <a:cxn ang="0">
                    <a:pos x="7373" y="3242"/>
                  </a:cxn>
                  <a:cxn ang="0">
                    <a:pos x="6392" y="3561"/>
                  </a:cxn>
                  <a:cxn ang="0">
                    <a:pos x="5593" y="3082"/>
                  </a:cxn>
                  <a:cxn ang="0">
                    <a:pos x="5479" y="2100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798" y="982"/>
                  </a:cxn>
                  <a:cxn ang="0">
                    <a:pos x="5742" y="968"/>
                  </a:cxn>
                  <a:cxn ang="0">
                    <a:pos x="5661" y="1028"/>
                  </a:cxn>
                  <a:cxn ang="0">
                    <a:pos x="5656" y="1036"/>
                  </a:cxn>
                  <a:cxn ang="0">
                    <a:pos x="5656" y="1036"/>
                  </a:cxn>
                  <a:cxn ang="0">
                    <a:pos x="5639" y="1028"/>
                  </a:cxn>
                  <a:cxn ang="0">
                    <a:pos x="5593" y="1134"/>
                  </a:cxn>
                  <a:cxn ang="0">
                    <a:pos x="5593" y="1134"/>
                  </a:cxn>
                  <a:cxn ang="0">
                    <a:pos x="3995" y="2831"/>
                  </a:cxn>
                  <a:cxn ang="0">
                    <a:pos x="1781" y="3767"/>
                  </a:cxn>
                  <a:cxn ang="0">
                    <a:pos x="1667" y="3770"/>
                  </a:cxn>
                  <a:cxn ang="0">
                    <a:pos x="685" y="3424"/>
                  </a:cxn>
                  <a:cxn ang="0">
                    <a:pos x="183" y="2374"/>
                  </a:cxn>
                  <a:cxn ang="0">
                    <a:pos x="914" y="69"/>
                  </a:cxn>
                  <a:cxn ang="0">
                    <a:pos x="914" y="1"/>
                  </a:cxn>
                </a:cxnLst>
                <a:rect l="0" t="0" r="r" b="b"/>
                <a:pathLst>
                  <a:path w="10432" h="3953" extrusionOk="0">
                    <a:moveTo>
                      <a:pt x="914" y="1"/>
                    </a:moveTo>
                    <a:cubicBezTo>
                      <a:pt x="891" y="1"/>
                      <a:pt x="845" y="1"/>
                      <a:pt x="845" y="23"/>
                    </a:cubicBezTo>
                    <a:cubicBezTo>
                      <a:pt x="617" y="389"/>
                      <a:pt x="412" y="754"/>
                      <a:pt x="252" y="1142"/>
                    </a:cubicBezTo>
                    <a:cubicBezTo>
                      <a:pt x="92" y="1530"/>
                      <a:pt x="1" y="1963"/>
                      <a:pt x="24" y="2397"/>
                    </a:cubicBezTo>
                    <a:cubicBezTo>
                      <a:pt x="69" y="2831"/>
                      <a:pt x="229" y="3265"/>
                      <a:pt x="571" y="3561"/>
                    </a:cubicBezTo>
                    <a:cubicBezTo>
                      <a:pt x="886" y="3834"/>
                      <a:pt x="1296" y="3952"/>
                      <a:pt x="1697" y="3952"/>
                    </a:cubicBezTo>
                    <a:cubicBezTo>
                      <a:pt x="1732" y="3952"/>
                      <a:pt x="1768" y="3951"/>
                      <a:pt x="1804" y="3949"/>
                    </a:cubicBezTo>
                    <a:cubicBezTo>
                      <a:pt x="2671" y="3926"/>
                      <a:pt x="3447" y="3493"/>
                      <a:pt x="4132" y="2991"/>
                    </a:cubicBezTo>
                    <a:cubicBezTo>
                      <a:pt x="4567" y="2661"/>
                      <a:pt x="4972" y="2272"/>
                      <a:pt x="5328" y="1837"/>
                    </a:cubicBezTo>
                    <a:cubicBezTo>
                      <a:pt x="5306" y="1916"/>
                      <a:pt x="5288" y="1996"/>
                      <a:pt x="5273" y="2078"/>
                    </a:cubicBezTo>
                    <a:cubicBezTo>
                      <a:pt x="5182" y="2443"/>
                      <a:pt x="5228" y="2854"/>
                      <a:pt x="5410" y="3196"/>
                    </a:cubicBezTo>
                    <a:cubicBezTo>
                      <a:pt x="5524" y="3356"/>
                      <a:pt x="5661" y="3516"/>
                      <a:pt x="5821" y="3607"/>
                    </a:cubicBezTo>
                    <a:cubicBezTo>
                      <a:pt x="5973" y="3702"/>
                      <a:pt x="6141" y="3750"/>
                      <a:pt x="6312" y="3750"/>
                    </a:cubicBezTo>
                    <a:cubicBezTo>
                      <a:pt x="6346" y="3750"/>
                      <a:pt x="6380" y="3748"/>
                      <a:pt x="6415" y="3744"/>
                    </a:cubicBezTo>
                    <a:cubicBezTo>
                      <a:pt x="6803" y="3744"/>
                      <a:pt x="7145" y="3584"/>
                      <a:pt x="7465" y="3401"/>
                    </a:cubicBezTo>
                    <a:cubicBezTo>
                      <a:pt x="8720" y="2648"/>
                      <a:pt x="9747" y="1530"/>
                      <a:pt x="10409" y="252"/>
                    </a:cubicBezTo>
                    <a:cubicBezTo>
                      <a:pt x="10432" y="229"/>
                      <a:pt x="10432" y="183"/>
                      <a:pt x="10409" y="183"/>
                    </a:cubicBezTo>
                    <a:cubicBezTo>
                      <a:pt x="10386" y="172"/>
                      <a:pt x="10369" y="166"/>
                      <a:pt x="10355" y="166"/>
                    </a:cubicBezTo>
                    <a:cubicBezTo>
                      <a:pt x="10341" y="166"/>
                      <a:pt x="10329" y="172"/>
                      <a:pt x="10318" y="183"/>
                    </a:cubicBezTo>
                    <a:cubicBezTo>
                      <a:pt x="9633" y="1439"/>
                      <a:pt x="8606" y="2511"/>
                      <a:pt x="7373" y="3242"/>
                    </a:cubicBezTo>
                    <a:cubicBezTo>
                      <a:pt x="7077" y="3401"/>
                      <a:pt x="6734" y="3538"/>
                      <a:pt x="6392" y="3561"/>
                    </a:cubicBezTo>
                    <a:cubicBezTo>
                      <a:pt x="6072" y="3561"/>
                      <a:pt x="5753" y="3379"/>
                      <a:pt x="5593" y="3082"/>
                    </a:cubicBezTo>
                    <a:cubicBezTo>
                      <a:pt x="5433" y="2808"/>
                      <a:pt x="5410" y="2443"/>
                      <a:pt x="5479" y="2100"/>
                    </a:cubicBezTo>
                    <a:cubicBezTo>
                      <a:pt x="5547" y="1781"/>
                      <a:pt x="5707" y="1439"/>
                      <a:pt x="5844" y="1119"/>
                    </a:cubicBezTo>
                    <a:cubicBezTo>
                      <a:pt x="5844" y="1119"/>
                      <a:pt x="5844" y="1119"/>
                      <a:pt x="5844" y="1119"/>
                    </a:cubicBezTo>
                    <a:cubicBezTo>
                      <a:pt x="5867" y="1073"/>
                      <a:pt x="5844" y="1005"/>
                      <a:pt x="5798" y="982"/>
                    </a:cubicBezTo>
                    <a:cubicBezTo>
                      <a:pt x="5782" y="974"/>
                      <a:pt x="5762" y="968"/>
                      <a:pt x="5742" y="968"/>
                    </a:cubicBezTo>
                    <a:cubicBezTo>
                      <a:pt x="5709" y="968"/>
                      <a:pt x="5676" y="984"/>
                      <a:pt x="5661" y="1028"/>
                    </a:cubicBezTo>
                    <a:cubicBezTo>
                      <a:pt x="5660" y="1030"/>
                      <a:pt x="5658" y="1033"/>
                      <a:pt x="5656" y="1036"/>
                    </a:cubicBezTo>
                    <a:lnTo>
                      <a:pt x="5639" y="1028"/>
                    </a:lnTo>
                    <a:cubicBezTo>
                      <a:pt x="5624" y="1063"/>
                      <a:pt x="5608" y="1098"/>
                      <a:pt x="5593" y="1134"/>
                    </a:cubicBezTo>
                    <a:cubicBezTo>
                      <a:pt x="5168" y="1776"/>
                      <a:pt x="4623" y="2355"/>
                      <a:pt x="3995" y="2831"/>
                    </a:cubicBezTo>
                    <a:cubicBezTo>
                      <a:pt x="3356" y="3333"/>
                      <a:pt x="2603" y="3744"/>
                      <a:pt x="1781" y="3767"/>
                    </a:cubicBezTo>
                    <a:cubicBezTo>
                      <a:pt x="1743" y="3769"/>
                      <a:pt x="1705" y="3770"/>
                      <a:pt x="1667" y="3770"/>
                    </a:cubicBezTo>
                    <a:cubicBezTo>
                      <a:pt x="1314" y="3770"/>
                      <a:pt x="953" y="3672"/>
                      <a:pt x="685" y="3424"/>
                    </a:cubicBezTo>
                    <a:cubicBezTo>
                      <a:pt x="389" y="3173"/>
                      <a:pt x="229" y="2785"/>
                      <a:pt x="183" y="2374"/>
                    </a:cubicBezTo>
                    <a:cubicBezTo>
                      <a:pt x="92" y="1553"/>
                      <a:pt x="526" y="799"/>
                      <a:pt x="914" y="69"/>
                    </a:cubicBezTo>
                    <a:cubicBezTo>
                      <a:pt x="937" y="46"/>
                      <a:pt x="937" y="23"/>
                      <a:pt x="9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3" name="Google Shape;2826;p34">
                <a:extLst>
                  <a:ext uri="{FF2B5EF4-FFF2-40B4-BE49-F238E27FC236}">
                    <a16:creationId xmlns:a16="http://schemas.microsoft.com/office/drawing/2014/main" id="{F21160C8-8284-491D-892C-3FE4A1836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629" y="3137226"/>
                <a:ext cx="52476" cy="45891"/>
              </a:xfrm>
              <a:custGeom>
                <a:avLst/>
                <a:gdLst/>
                <a:ahLst/>
                <a:cxnLst>
                  <a:cxn ang="0">
                    <a:pos x="388" y="0"/>
                  </a:cxn>
                  <a:cxn ang="0">
                    <a:pos x="320" y="46"/>
                  </a:cxn>
                  <a:cxn ang="0">
                    <a:pos x="92" y="1689"/>
                  </a:cxn>
                  <a:cxn ang="0">
                    <a:pos x="411" y="2488"/>
                  </a:cxn>
                  <a:cxn ang="0">
                    <a:pos x="1187" y="2945"/>
                  </a:cxn>
                  <a:cxn ang="0">
                    <a:pos x="1349" y="2954"/>
                  </a:cxn>
                  <a:cxn ang="0">
                    <a:pos x="2717" y="2237"/>
                  </a:cxn>
                  <a:cxn ang="0">
                    <a:pos x="3356" y="685"/>
                  </a:cxn>
                  <a:cxn ang="0">
                    <a:pos x="3333" y="640"/>
                  </a:cxn>
                  <a:cxn ang="0">
                    <a:pos x="3309" y="630"/>
                  </a:cxn>
                  <a:cxn ang="0">
                    <a:pos x="3264" y="662"/>
                  </a:cxn>
                  <a:cxn ang="0">
                    <a:pos x="2557" y="2100"/>
                  </a:cxn>
                  <a:cxn ang="0">
                    <a:pos x="1366" y="2727"/>
                  </a:cxn>
                  <a:cxn ang="0">
                    <a:pos x="1210" y="2717"/>
                  </a:cxn>
                  <a:cxn ang="0">
                    <a:pos x="274" y="1667"/>
                  </a:cxn>
                  <a:cxn ang="0">
                    <a:pos x="434" y="69"/>
                  </a:cxn>
                  <a:cxn ang="0">
                    <a:pos x="388" y="0"/>
                  </a:cxn>
                </a:cxnLst>
                <a:rect l="0" t="0" r="r" b="b"/>
                <a:pathLst>
                  <a:path w="3379" h="2955" extrusionOk="0">
                    <a:moveTo>
                      <a:pt x="388" y="0"/>
                    </a:moveTo>
                    <a:cubicBezTo>
                      <a:pt x="366" y="0"/>
                      <a:pt x="343" y="23"/>
                      <a:pt x="320" y="46"/>
                    </a:cubicBezTo>
                    <a:cubicBezTo>
                      <a:pt x="160" y="571"/>
                      <a:pt x="0" y="1119"/>
                      <a:pt x="92" y="1689"/>
                    </a:cubicBezTo>
                    <a:cubicBezTo>
                      <a:pt x="137" y="1986"/>
                      <a:pt x="229" y="2260"/>
                      <a:pt x="411" y="2488"/>
                    </a:cubicBezTo>
                    <a:cubicBezTo>
                      <a:pt x="594" y="2717"/>
                      <a:pt x="890" y="2899"/>
                      <a:pt x="1187" y="2945"/>
                    </a:cubicBezTo>
                    <a:cubicBezTo>
                      <a:pt x="1241" y="2951"/>
                      <a:pt x="1295" y="2954"/>
                      <a:pt x="1349" y="2954"/>
                    </a:cubicBezTo>
                    <a:cubicBezTo>
                      <a:pt x="1887" y="2954"/>
                      <a:pt x="2405" y="2652"/>
                      <a:pt x="2717" y="2237"/>
                    </a:cubicBezTo>
                    <a:cubicBezTo>
                      <a:pt x="3059" y="1781"/>
                      <a:pt x="3219" y="1233"/>
                      <a:pt x="3356" y="685"/>
                    </a:cubicBezTo>
                    <a:cubicBezTo>
                      <a:pt x="3378" y="662"/>
                      <a:pt x="3356" y="640"/>
                      <a:pt x="3333" y="640"/>
                    </a:cubicBezTo>
                    <a:cubicBezTo>
                      <a:pt x="3326" y="633"/>
                      <a:pt x="3317" y="630"/>
                      <a:pt x="3309" y="630"/>
                    </a:cubicBezTo>
                    <a:cubicBezTo>
                      <a:pt x="3287" y="630"/>
                      <a:pt x="3264" y="646"/>
                      <a:pt x="3264" y="662"/>
                    </a:cubicBezTo>
                    <a:cubicBezTo>
                      <a:pt x="3082" y="1187"/>
                      <a:pt x="2876" y="1689"/>
                      <a:pt x="2557" y="2100"/>
                    </a:cubicBezTo>
                    <a:cubicBezTo>
                      <a:pt x="2270" y="2469"/>
                      <a:pt x="1818" y="2727"/>
                      <a:pt x="1366" y="2727"/>
                    </a:cubicBezTo>
                    <a:cubicBezTo>
                      <a:pt x="1314" y="2727"/>
                      <a:pt x="1262" y="2724"/>
                      <a:pt x="1210" y="2717"/>
                    </a:cubicBezTo>
                    <a:cubicBezTo>
                      <a:pt x="708" y="2671"/>
                      <a:pt x="366" y="2169"/>
                      <a:pt x="274" y="1667"/>
                    </a:cubicBezTo>
                    <a:cubicBezTo>
                      <a:pt x="160" y="1142"/>
                      <a:pt x="297" y="594"/>
                      <a:pt x="434" y="69"/>
                    </a:cubicBezTo>
                    <a:cubicBezTo>
                      <a:pt x="434" y="46"/>
                      <a:pt x="411" y="23"/>
                      <a:pt x="3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4" name="Google Shape;2827;p34">
                <a:extLst>
                  <a:ext uri="{FF2B5EF4-FFF2-40B4-BE49-F238E27FC236}">
                    <a16:creationId xmlns:a16="http://schemas.microsoft.com/office/drawing/2014/main" id="{A65465FF-7AC5-44F6-81E9-08B93E465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0577" y="3189336"/>
                <a:ext cx="90400" cy="124085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46"/>
                  </a:cxn>
                  <a:cxn ang="0">
                    <a:pos x="594" y="4589"/>
                  </a:cxn>
                  <a:cxn ang="0">
                    <a:pos x="936" y="5684"/>
                  </a:cxn>
                  <a:cxn ang="0">
                    <a:pos x="1438" y="6757"/>
                  </a:cxn>
                  <a:cxn ang="0">
                    <a:pos x="2388" y="7248"/>
                  </a:cxn>
                  <a:cxn ang="0">
                    <a:pos x="2534" y="7236"/>
                  </a:cxn>
                  <a:cxn ang="0">
                    <a:pos x="3046" y="6939"/>
                  </a:cxn>
                  <a:cxn ang="0">
                    <a:pos x="3046" y="6939"/>
                  </a:cxn>
                  <a:cxn ang="0">
                    <a:pos x="3310" y="7442"/>
                  </a:cxn>
                  <a:cxn ang="0">
                    <a:pos x="4383" y="7990"/>
                  </a:cxn>
                  <a:cxn ang="0">
                    <a:pos x="5433" y="7442"/>
                  </a:cxn>
                  <a:cxn ang="0">
                    <a:pos x="5729" y="6323"/>
                  </a:cxn>
                  <a:cxn ang="0">
                    <a:pos x="5661" y="6278"/>
                  </a:cxn>
                  <a:cxn ang="0">
                    <a:pos x="5638" y="6346"/>
                  </a:cxn>
                  <a:cxn ang="0">
                    <a:pos x="4383" y="7807"/>
                  </a:cxn>
                  <a:cxn ang="0">
                    <a:pos x="3201" y="6689"/>
                  </a:cxn>
                  <a:cxn ang="0">
                    <a:pos x="3201" y="6689"/>
                  </a:cxn>
                  <a:cxn ang="0">
                    <a:pos x="3218" y="6278"/>
                  </a:cxn>
                  <a:cxn ang="0">
                    <a:pos x="3150" y="6209"/>
                  </a:cxn>
                  <a:cxn ang="0">
                    <a:pos x="3115" y="6203"/>
                  </a:cxn>
                  <a:cxn ang="0">
                    <a:pos x="3013" y="6278"/>
                  </a:cxn>
                  <a:cxn ang="0">
                    <a:pos x="2989" y="6642"/>
                  </a:cxn>
                  <a:cxn ang="0">
                    <a:pos x="2989" y="6642"/>
                  </a:cxn>
                  <a:cxn ang="0">
                    <a:pos x="2511" y="7008"/>
                  </a:cxn>
                  <a:cxn ang="0">
                    <a:pos x="2365" y="7023"/>
                  </a:cxn>
                  <a:cxn ang="0">
                    <a:pos x="1598" y="6620"/>
                  </a:cxn>
                  <a:cxn ang="0">
                    <a:pos x="1119" y="5639"/>
                  </a:cxn>
                  <a:cxn ang="0">
                    <a:pos x="776" y="4543"/>
                  </a:cxn>
                  <a:cxn ang="0">
                    <a:pos x="114" y="46"/>
                  </a:cxn>
                  <a:cxn ang="0">
                    <a:pos x="69" y="1"/>
                  </a:cxn>
                </a:cxnLst>
                <a:rect l="0" t="0" r="r" b="b"/>
                <a:pathLst>
                  <a:path w="5821" h="7990" extrusionOk="0">
                    <a:moveTo>
                      <a:pt x="69" y="1"/>
                    </a:moveTo>
                    <a:cubicBezTo>
                      <a:pt x="23" y="1"/>
                      <a:pt x="0" y="24"/>
                      <a:pt x="0" y="46"/>
                    </a:cubicBezTo>
                    <a:cubicBezTo>
                      <a:pt x="0" y="1576"/>
                      <a:pt x="206" y="3105"/>
                      <a:pt x="594" y="4589"/>
                    </a:cubicBezTo>
                    <a:cubicBezTo>
                      <a:pt x="685" y="4954"/>
                      <a:pt x="799" y="5319"/>
                      <a:pt x="936" y="5684"/>
                    </a:cubicBezTo>
                    <a:cubicBezTo>
                      <a:pt x="1050" y="6049"/>
                      <a:pt x="1187" y="6437"/>
                      <a:pt x="1438" y="6757"/>
                    </a:cubicBezTo>
                    <a:cubicBezTo>
                      <a:pt x="1661" y="7020"/>
                      <a:pt x="2010" y="7248"/>
                      <a:pt x="2388" y="7248"/>
                    </a:cubicBezTo>
                    <a:cubicBezTo>
                      <a:pt x="2436" y="7248"/>
                      <a:pt x="2485" y="7244"/>
                      <a:pt x="2534" y="7236"/>
                    </a:cubicBezTo>
                    <a:cubicBezTo>
                      <a:pt x="2743" y="7215"/>
                      <a:pt x="2914" y="7099"/>
                      <a:pt x="3046" y="6939"/>
                    </a:cubicBezTo>
                    <a:cubicBezTo>
                      <a:pt x="3102" y="7122"/>
                      <a:pt x="3194" y="7294"/>
                      <a:pt x="3310" y="7442"/>
                    </a:cubicBezTo>
                    <a:cubicBezTo>
                      <a:pt x="3584" y="7761"/>
                      <a:pt x="3972" y="7990"/>
                      <a:pt x="4383" y="7990"/>
                    </a:cubicBezTo>
                    <a:cubicBezTo>
                      <a:pt x="4793" y="7990"/>
                      <a:pt x="5181" y="7761"/>
                      <a:pt x="5433" y="7442"/>
                    </a:cubicBezTo>
                    <a:cubicBezTo>
                      <a:pt x="5684" y="7122"/>
                      <a:pt x="5821" y="6711"/>
                      <a:pt x="5729" y="6323"/>
                    </a:cubicBezTo>
                    <a:cubicBezTo>
                      <a:pt x="5729" y="6278"/>
                      <a:pt x="5706" y="6278"/>
                      <a:pt x="5661" y="6278"/>
                    </a:cubicBezTo>
                    <a:cubicBezTo>
                      <a:pt x="5638" y="6278"/>
                      <a:pt x="5615" y="6301"/>
                      <a:pt x="5638" y="6346"/>
                    </a:cubicBezTo>
                    <a:cubicBezTo>
                      <a:pt x="5752" y="7077"/>
                      <a:pt x="5090" y="7807"/>
                      <a:pt x="4383" y="7807"/>
                    </a:cubicBezTo>
                    <a:cubicBezTo>
                      <a:pt x="3781" y="7788"/>
                      <a:pt x="3272" y="7258"/>
                      <a:pt x="3201" y="6689"/>
                    </a:cubicBezTo>
                    <a:cubicBezTo>
                      <a:pt x="3250" y="6557"/>
                      <a:pt x="3262" y="6408"/>
                      <a:pt x="3218" y="6278"/>
                    </a:cubicBezTo>
                    <a:cubicBezTo>
                      <a:pt x="3196" y="6232"/>
                      <a:pt x="3173" y="6209"/>
                      <a:pt x="3150" y="6209"/>
                    </a:cubicBezTo>
                    <a:cubicBezTo>
                      <a:pt x="3137" y="6205"/>
                      <a:pt x="3126" y="6203"/>
                      <a:pt x="3115" y="6203"/>
                    </a:cubicBezTo>
                    <a:cubicBezTo>
                      <a:pt x="3066" y="6203"/>
                      <a:pt x="3032" y="6240"/>
                      <a:pt x="3013" y="6278"/>
                    </a:cubicBezTo>
                    <a:cubicBezTo>
                      <a:pt x="2986" y="6398"/>
                      <a:pt x="2979" y="6521"/>
                      <a:pt x="2989" y="6642"/>
                    </a:cubicBezTo>
                    <a:cubicBezTo>
                      <a:pt x="2908" y="6833"/>
                      <a:pt x="2719" y="6993"/>
                      <a:pt x="2511" y="7008"/>
                    </a:cubicBezTo>
                    <a:cubicBezTo>
                      <a:pt x="2462" y="7018"/>
                      <a:pt x="2413" y="7023"/>
                      <a:pt x="2365" y="7023"/>
                    </a:cubicBezTo>
                    <a:cubicBezTo>
                      <a:pt x="2073" y="7023"/>
                      <a:pt x="1794" y="6855"/>
                      <a:pt x="1598" y="6620"/>
                    </a:cubicBezTo>
                    <a:cubicBezTo>
                      <a:pt x="1370" y="6346"/>
                      <a:pt x="1233" y="5981"/>
                      <a:pt x="1119" y="5639"/>
                    </a:cubicBezTo>
                    <a:cubicBezTo>
                      <a:pt x="982" y="5273"/>
                      <a:pt x="867" y="4908"/>
                      <a:pt x="776" y="4543"/>
                    </a:cubicBezTo>
                    <a:cubicBezTo>
                      <a:pt x="365" y="3082"/>
                      <a:pt x="160" y="1576"/>
                      <a:pt x="114" y="46"/>
                    </a:cubicBezTo>
                    <a:cubicBezTo>
                      <a:pt x="114" y="24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5" name="Google Shape;2828;p34">
                <a:extLst>
                  <a:ext uri="{FF2B5EF4-FFF2-40B4-BE49-F238E27FC236}">
                    <a16:creationId xmlns:a16="http://schemas.microsoft.com/office/drawing/2014/main" id="{DECADB58-CB94-479B-B752-1DC186122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3634" y="3016899"/>
                <a:ext cx="80476" cy="67183"/>
              </a:xfrm>
              <a:custGeom>
                <a:avLst/>
                <a:gdLst/>
                <a:ahLst/>
                <a:cxnLst>
                  <a:cxn ang="0">
                    <a:pos x="1646" y="0"/>
                  </a:cxn>
                  <a:cxn ang="0">
                    <a:pos x="1621" y="10"/>
                  </a:cxn>
                  <a:cxn ang="0">
                    <a:pos x="525" y="923"/>
                  </a:cxn>
                  <a:cxn ang="0">
                    <a:pos x="69" y="2292"/>
                  </a:cxn>
                  <a:cxn ang="0">
                    <a:pos x="365" y="2977"/>
                  </a:cxn>
                  <a:cxn ang="0">
                    <a:pos x="1027" y="3342"/>
                  </a:cxn>
                  <a:cxn ang="0">
                    <a:pos x="1151" y="3347"/>
                  </a:cxn>
                  <a:cxn ang="0">
                    <a:pos x="1969" y="3105"/>
                  </a:cxn>
                  <a:cxn ang="0">
                    <a:pos x="1969" y="3105"/>
                  </a:cxn>
                  <a:cxn ang="0">
                    <a:pos x="1963" y="3205"/>
                  </a:cxn>
                  <a:cxn ang="0">
                    <a:pos x="2123" y="3799"/>
                  </a:cxn>
                  <a:cxn ang="0">
                    <a:pos x="3142" y="4326"/>
                  </a:cxn>
                  <a:cxn ang="0">
                    <a:pos x="3219" y="4324"/>
                  </a:cxn>
                  <a:cxn ang="0">
                    <a:pos x="4337" y="3913"/>
                  </a:cxn>
                  <a:cxn ang="0">
                    <a:pos x="5159" y="3091"/>
                  </a:cxn>
                  <a:cxn ang="0">
                    <a:pos x="5159" y="3000"/>
                  </a:cxn>
                  <a:cxn ang="0">
                    <a:pos x="5090" y="3023"/>
                  </a:cxn>
                  <a:cxn ang="0">
                    <a:pos x="4246" y="3776"/>
                  </a:cxn>
                  <a:cxn ang="0">
                    <a:pos x="3219" y="4118"/>
                  </a:cxn>
                  <a:cxn ang="0">
                    <a:pos x="3141" y="4121"/>
                  </a:cxn>
                  <a:cxn ang="0">
                    <a:pos x="2306" y="3685"/>
                  </a:cxn>
                  <a:cxn ang="0">
                    <a:pos x="2374" y="2772"/>
                  </a:cxn>
                  <a:cxn ang="0">
                    <a:pos x="2364" y="2761"/>
                  </a:cxn>
                  <a:cxn ang="0">
                    <a:pos x="2364" y="2761"/>
                  </a:cxn>
                  <a:cxn ang="0">
                    <a:pos x="2374" y="2749"/>
                  </a:cxn>
                  <a:cxn ang="0">
                    <a:pos x="2374" y="2612"/>
                  </a:cxn>
                  <a:cxn ang="0">
                    <a:pos x="2294" y="2578"/>
                  </a:cxn>
                  <a:cxn ang="0">
                    <a:pos x="2214" y="2612"/>
                  </a:cxn>
                  <a:cxn ang="0">
                    <a:pos x="2107" y="2731"/>
                  </a:cxn>
                  <a:cxn ang="0">
                    <a:pos x="2107" y="2731"/>
                  </a:cxn>
                  <a:cxn ang="0">
                    <a:pos x="1162" y="3143"/>
                  </a:cxn>
                  <a:cxn ang="0">
                    <a:pos x="1050" y="3137"/>
                  </a:cxn>
                  <a:cxn ang="0">
                    <a:pos x="502" y="2863"/>
                  </a:cxn>
                  <a:cxn ang="0">
                    <a:pos x="229" y="2269"/>
                  </a:cxn>
                  <a:cxn ang="0">
                    <a:pos x="639" y="1014"/>
                  </a:cxn>
                  <a:cxn ang="0">
                    <a:pos x="1689" y="101"/>
                  </a:cxn>
                  <a:cxn ang="0">
                    <a:pos x="1712" y="32"/>
                  </a:cxn>
                  <a:cxn ang="0">
                    <a:pos x="1646" y="0"/>
                  </a:cxn>
                </a:cxnLst>
                <a:rect l="0" t="0" r="r" b="b"/>
                <a:pathLst>
                  <a:path w="5182" h="4326" extrusionOk="0">
                    <a:moveTo>
                      <a:pt x="1646" y="0"/>
                    </a:moveTo>
                    <a:cubicBezTo>
                      <a:pt x="1636" y="0"/>
                      <a:pt x="1628" y="3"/>
                      <a:pt x="1621" y="10"/>
                    </a:cubicBezTo>
                    <a:cubicBezTo>
                      <a:pt x="1233" y="284"/>
                      <a:pt x="845" y="535"/>
                      <a:pt x="525" y="923"/>
                    </a:cubicBezTo>
                    <a:cubicBezTo>
                      <a:pt x="206" y="1288"/>
                      <a:pt x="0" y="1790"/>
                      <a:pt x="69" y="2292"/>
                    </a:cubicBezTo>
                    <a:cubicBezTo>
                      <a:pt x="92" y="2543"/>
                      <a:pt x="183" y="2794"/>
                      <a:pt x="365" y="2977"/>
                    </a:cubicBezTo>
                    <a:cubicBezTo>
                      <a:pt x="525" y="3182"/>
                      <a:pt x="776" y="3296"/>
                      <a:pt x="1027" y="3342"/>
                    </a:cubicBezTo>
                    <a:cubicBezTo>
                      <a:pt x="1069" y="3346"/>
                      <a:pt x="1110" y="3347"/>
                      <a:pt x="1151" y="3347"/>
                    </a:cubicBezTo>
                    <a:cubicBezTo>
                      <a:pt x="1444" y="3347"/>
                      <a:pt x="1727" y="3257"/>
                      <a:pt x="1969" y="3105"/>
                    </a:cubicBezTo>
                    <a:cubicBezTo>
                      <a:pt x="1965" y="3138"/>
                      <a:pt x="1963" y="3172"/>
                      <a:pt x="1963" y="3205"/>
                    </a:cubicBezTo>
                    <a:cubicBezTo>
                      <a:pt x="1963" y="3411"/>
                      <a:pt x="2009" y="3616"/>
                      <a:pt x="2123" y="3799"/>
                    </a:cubicBezTo>
                    <a:cubicBezTo>
                      <a:pt x="2337" y="4163"/>
                      <a:pt x="2752" y="4326"/>
                      <a:pt x="3142" y="4326"/>
                    </a:cubicBezTo>
                    <a:cubicBezTo>
                      <a:pt x="3168" y="4326"/>
                      <a:pt x="3193" y="4325"/>
                      <a:pt x="3219" y="4324"/>
                    </a:cubicBezTo>
                    <a:cubicBezTo>
                      <a:pt x="3630" y="4301"/>
                      <a:pt x="4018" y="4141"/>
                      <a:pt x="4337" y="3913"/>
                    </a:cubicBezTo>
                    <a:cubicBezTo>
                      <a:pt x="4657" y="3662"/>
                      <a:pt x="4908" y="3365"/>
                      <a:pt x="5159" y="3091"/>
                    </a:cubicBezTo>
                    <a:cubicBezTo>
                      <a:pt x="5182" y="3068"/>
                      <a:pt x="5182" y="3023"/>
                      <a:pt x="5159" y="3000"/>
                    </a:cubicBezTo>
                    <a:cubicBezTo>
                      <a:pt x="5136" y="3000"/>
                      <a:pt x="5113" y="3000"/>
                      <a:pt x="5090" y="3023"/>
                    </a:cubicBezTo>
                    <a:cubicBezTo>
                      <a:pt x="4816" y="3296"/>
                      <a:pt x="4543" y="3548"/>
                      <a:pt x="4246" y="3776"/>
                    </a:cubicBezTo>
                    <a:cubicBezTo>
                      <a:pt x="3926" y="3981"/>
                      <a:pt x="3584" y="4118"/>
                      <a:pt x="3219" y="4118"/>
                    </a:cubicBezTo>
                    <a:cubicBezTo>
                      <a:pt x="3193" y="4120"/>
                      <a:pt x="3167" y="4121"/>
                      <a:pt x="3141" y="4121"/>
                    </a:cubicBezTo>
                    <a:cubicBezTo>
                      <a:pt x="2802" y="4121"/>
                      <a:pt x="2475" y="3981"/>
                      <a:pt x="2306" y="3685"/>
                    </a:cubicBezTo>
                    <a:cubicBezTo>
                      <a:pt x="2123" y="3411"/>
                      <a:pt x="2123" y="2977"/>
                      <a:pt x="2374" y="2772"/>
                    </a:cubicBezTo>
                    <a:lnTo>
                      <a:pt x="2364" y="2761"/>
                    </a:lnTo>
                    <a:cubicBezTo>
                      <a:pt x="2367" y="2757"/>
                      <a:pt x="2371" y="2753"/>
                      <a:pt x="2374" y="2749"/>
                    </a:cubicBezTo>
                    <a:cubicBezTo>
                      <a:pt x="2420" y="2703"/>
                      <a:pt x="2420" y="2657"/>
                      <a:pt x="2374" y="2612"/>
                    </a:cubicBezTo>
                    <a:cubicBezTo>
                      <a:pt x="2351" y="2589"/>
                      <a:pt x="2323" y="2578"/>
                      <a:pt x="2294" y="2578"/>
                    </a:cubicBezTo>
                    <a:cubicBezTo>
                      <a:pt x="2266" y="2578"/>
                      <a:pt x="2237" y="2589"/>
                      <a:pt x="2214" y="2612"/>
                    </a:cubicBezTo>
                    <a:cubicBezTo>
                      <a:pt x="2174" y="2646"/>
                      <a:pt x="2138" y="2686"/>
                      <a:pt x="2107" y="2731"/>
                    </a:cubicBezTo>
                    <a:cubicBezTo>
                      <a:pt x="1857" y="2979"/>
                      <a:pt x="1508" y="3143"/>
                      <a:pt x="1162" y="3143"/>
                    </a:cubicBezTo>
                    <a:cubicBezTo>
                      <a:pt x="1125" y="3143"/>
                      <a:pt x="1087" y="3141"/>
                      <a:pt x="1050" y="3137"/>
                    </a:cubicBezTo>
                    <a:cubicBezTo>
                      <a:pt x="845" y="3114"/>
                      <a:pt x="639" y="3023"/>
                      <a:pt x="502" y="2863"/>
                    </a:cubicBezTo>
                    <a:cubicBezTo>
                      <a:pt x="343" y="2703"/>
                      <a:pt x="274" y="2498"/>
                      <a:pt x="229" y="2269"/>
                    </a:cubicBezTo>
                    <a:cubicBezTo>
                      <a:pt x="183" y="1813"/>
                      <a:pt x="343" y="1356"/>
                      <a:pt x="639" y="1014"/>
                    </a:cubicBezTo>
                    <a:cubicBezTo>
                      <a:pt x="936" y="649"/>
                      <a:pt x="1301" y="375"/>
                      <a:pt x="1689" y="101"/>
                    </a:cubicBezTo>
                    <a:cubicBezTo>
                      <a:pt x="1712" y="78"/>
                      <a:pt x="1712" y="55"/>
                      <a:pt x="1712" y="32"/>
                    </a:cubicBezTo>
                    <a:cubicBezTo>
                      <a:pt x="1696" y="16"/>
                      <a:pt x="1669" y="0"/>
                      <a:pt x="16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6" name="Google Shape;2829;p34">
                <a:extLst>
                  <a:ext uri="{FF2B5EF4-FFF2-40B4-BE49-F238E27FC236}">
                    <a16:creationId xmlns:a16="http://schemas.microsoft.com/office/drawing/2014/main" id="{4948916E-CF8C-4EF8-9451-27C0EE7E9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735" y="3138997"/>
                <a:ext cx="52119" cy="63005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46"/>
                  </a:cxn>
                  <a:cxn ang="0">
                    <a:pos x="1027" y="2808"/>
                  </a:cxn>
                  <a:cxn ang="0">
                    <a:pos x="2032" y="3949"/>
                  </a:cxn>
                  <a:cxn ang="0">
                    <a:pos x="2512" y="4056"/>
                  </a:cxn>
                  <a:cxn ang="0">
                    <a:pos x="2808" y="4018"/>
                  </a:cxn>
                  <a:cxn ang="0">
                    <a:pos x="3356" y="3493"/>
                  </a:cxn>
                  <a:cxn ang="0">
                    <a:pos x="3310" y="3424"/>
                  </a:cxn>
                  <a:cxn ang="0">
                    <a:pos x="3241" y="3447"/>
                  </a:cxn>
                  <a:cxn ang="0">
                    <a:pos x="2762" y="3858"/>
                  </a:cxn>
                  <a:cxn ang="0">
                    <a:pos x="2547" y="3880"/>
                  </a:cxn>
                  <a:cxn ang="0">
                    <a:pos x="2123" y="3767"/>
                  </a:cxn>
                  <a:cxn ang="0">
                    <a:pos x="1210" y="2717"/>
                  </a:cxn>
                  <a:cxn ang="0">
                    <a:pos x="114" y="46"/>
                  </a:cxn>
                  <a:cxn ang="0">
                    <a:pos x="46" y="1"/>
                  </a:cxn>
                </a:cxnLst>
                <a:rect l="0" t="0" r="r" b="b"/>
                <a:pathLst>
                  <a:path w="3356" h="4057" extrusionOk="0">
                    <a:moveTo>
                      <a:pt x="46" y="1"/>
                    </a:moveTo>
                    <a:cubicBezTo>
                      <a:pt x="23" y="1"/>
                      <a:pt x="0" y="23"/>
                      <a:pt x="23" y="46"/>
                    </a:cubicBezTo>
                    <a:cubicBezTo>
                      <a:pt x="160" y="1028"/>
                      <a:pt x="525" y="1964"/>
                      <a:pt x="1027" y="2808"/>
                    </a:cubicBezTo>
                    <a:cubicBezTo>
                      <a:pt x="1279" y="3242"/>
                      <a:pt x="1552" y="3675"/>
                      <a:pt x="2032" y="3949"/>
                    </a:cubicBezTo>
                    <a:cubicBezTo>
                      <a:pt x="2174" y="4021"/>
                      <a:pt x="2344" y="4056"/>
                      <a:pt x="2512" y="4056"/>
                    </a:cubicBezTo>
                    <a:cubicBezTo>
                      <a:pt x="2613" y="4056"/>
                      <a:pt x="2714" y="4043"/>
                      <a:pt x="2808" y="4018"/>
                    </a:cubicBezTo>
                    <a:cubicBezTo>
                      <a:pt x="3059" y="3949"/>
                      <a:pt x="3287" y="3744"/>
                      <a:pt x="3356" y="3493"/>
                    </a:cubicBezTo>
                    <a:cubicBezTo>
                      <a:pt x="3356" y="3470"/>
                      <a:pt x="3333" y="3424"/>
                      <a:pt x="3310" y="3424"/>
                    </a:cubicBezTo>
                    <a:cubicBezTo>
                      <a:pt x="3287" y="3424"/>
                      <a:pt x="3264" y="3424"/>
                      <a:pt x="3241" y="3447"/>
                    </a:cubicBezTo>
                    <a:cubicBezTo>
                      <a:pt x="3173" y="3675"/>
                      <a:pt x="2968" y="3812"/>
                      <a:pt x="2762" y="3858"/>
                    </a:cubicBezTo>
                    <a:cubicBezTo>
                      <a:pt x="2690" y="3872"/>
                      <a:pt x="2618" y="3880"/>
                      <a:pt x="2547" y="3880"/>
                    </a:cubicBezTo>
                    <a:cubicBezTo>
                      <a:pt x="2394" y="3880"/>
                      <a:pt x="2248" y="3845"/>
                      <a:pt x="2123" y="3767"/>
                    </a:cubicBezTo>
                    <a:cubicBezTo>
                      <a:pt x="1712" y="3538"/>
                      <a:pt x="1461" y="3105"/>
                      <a:pt x="1210" y="2717"/>
                    </a:cubicBezTo>
                    <a:cubicBezTo>
                      <a:pt x="708" y="1895"/>
                      <a:pt x="343" y="982"/>
                      <a:pt x="114" y="46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7" name="Google Shape;2830;p34">
                <a:extLst>
                  <a:ext uri="{FF2B5EF4-FFF2-40B4-BE49-F238E27FC236}">
                    <a16:creationId xmlns:a16="http://schemas.microsoft.com/office/drawing/2014/main" id="{14D6A4AF-DE72-4BE1-90D2-4F18CFCF1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2880" y="3037697"/>
                <a:ext cx="58502" cy="35067"/>
              </a:xfrm>
              <a:custGeom>
                <a:avLst/>
                <a:gdLst/>
                <a:ahLst/>
                <a:cxnLst>
                  <a:cxn ang="0">
                    <a:pos x="711" y="0"/>
                  </a:cxn>
                  <a:cxn ang="0">
                    <a:pos x="686" y="17"/>
                  </a:cxn>
                  <a:cxn ang="0">
                    <a:pos x="24" y="1296"/>
                  </a:cxn>
                  <a:cxn ang="0">
                    <a:pos x="275" y="2003"/>
                  </a:cxn>
                  <a:cxn ang="0">
                    <a:pos x="1005" y="2254"/>
                  </a:cxn>
                  <a:cxn ang="0">
                    <a:pos x="1130" y="2257"/>
                  </a:cxn>
                  <a:cxn ang="0">
                    <a:pos x="2420" y="2049"/>
                  </a:cxn>
                  <a:cxn ang="0">
                    <a:pos x="3721" y="1501"/>
                  </a:cxn>
                  <a:cxn ang="0">
                    <a:pos x="3744" y="1433"/>
                  </a:cxn>
                  <a:cxn ang="0">
                    <a:pos x="3700" y="1400"/>
                  </a:cxn>
                  <a:cxn ang="0">
                    <a:pos x="3676" y="1410"/>
                  </a:cxn>
                  <a:cxn ang="0">
                    <a:pos x="2375" y="1843"/>
                  </a:cxn>
                  <a:cxn ang="0">
                    <a:pos x="1005" y="2049"/>
                  </a:cxn>
                  <a:cxn ang="0">
                    <a:pos x="434" y="1843"/>
                  </a:cxn>
                  <a:cxn ang="0">
                    <a:pos x="206" y="1296"/>
                  </a:cxn>
                  <a:cxn ang="0">
                    <a:pos x="754" y="86"/>
                  </a:cxn>
                  <a:cxn ang="0">
                    <a:pos x="754" y="17"/>
                  </a:cxn>
                  <a:cxn ang="0">
                    <a:pos x="711" y="0"/>
                  </a:cxn>
                </a:cxnLst>
                <a:rect l="0" t="0" r="r" b="b"/>
                <a:pathLst>
                  <a:path w="3767" h="2258" extrusionOk="0">
                    <a:moveTo>
                      <a:pt x="711" y="0"/>
                    </a:moveTo>
                    <a:cubicBezTo>
                      <a:pt x="697" y="0"/>
                      <a:pt x="686" y="6"/>
                      <a:pt x="686" y="17"/>
                    </a:cubicBezTo>
                    <a:cubicBezTo>
                      <a:pt x="366" y="360"/>
                      <a:pt x="24" y="771"/>
                      <a:pt x="24" y="1296"/>
                    </a:cubicBezTo>
                    <a:cubicBezTo>
                      <a:pt x="1" y="1547"/>
                      <a:pt x="92" y="1821"/>
                      <a:pt x="275" y="2003"/>
                    </a:cubicBezTo>
                    <a:cubicBezTo>
                      <a:pt x="480" y="2186"/>
                      <a:pt x="754" y="2254"/>
                      <a:pt x="1005" y="2254"/>
                    </a:cubicBezTo>
                    <a:cubicBezTo>
                      <a:pt x="1047" y="2256"/>
                      <a:pt x="1089" y="2257"/>
                      <a:pt x="1130" y="2257"/>
                    </a:cubicBezTo>
                    <a:cubicBezTo>
                      <a:pt x="1568" y="2257"/>
                      <a:pt x="2003" y="2153"/>
                      <a:pt x="2420" y="2049"/>
                    </a:cubicBezTo>
                    <a:cubicBezTo>
                      <a:pt x="2877" y="1912"/>
                      <a:pt x="3310" y="1729"/>
                      <a:pt x="3721" y="1501"/>
                    </a:cubicBezTo>
                    <a:cubicBezTo>
                      <a:pt x="3744" y="1478"/>
                      <a:pt x="3767" y="1455"/>
                      <a:pt x="3744" y="1433"/>
                    </a:cubicBezTo>
                    <a:cubicBezTo>
                      <a:pt x="3744" y="1416"/>
                      <a:pt x="3721" y="1400"/>
                      <a:pt x="3700" y="1400"/>
                    </a:cubicBezTo>
                    <a:cubicBezTo>
                      <a:pt x="3691" y="1400"/>
                      <a:pt x="3682" y="1403"/>
                      <a:pt x="3676" y="1410"/>
                    </a:cubicBezTo>
                    <a:cubicBezTo>
                      <a:pt x="3242" y="1592"/>
                      <a:pt x="2808" y="1752"/>
                      <a:pt x="2375" y="1843"/>
                    </a:cubicBezTo>
                    <a:cubicBezTo>
                      <a:pt x="1918" y="1957"/>
                      <a:pt x="1439" y="2049"/>
                      <a:pt x="1005" y="2049"/>
                    </a:cubicBezTo>
                    <a:cubicBezTo>
                      <a:pt x="777" y="2049"/>
                      <a:pt x="571" y="1980"/>
                      <a:pt x="434" y="1843"/>
                    </a:cubicBezTo>
                    <a:cubicBezTo>
                      <a:pt x="275" y="1729"/>
                      <a:pt x="206" y="1501"/>
                      <a:pt x="206" y="1296"/>
                    </a:cubicBezTo>
                    <a:cubicBezTo>
                      <a:pt x="183" y="862"/>
                      <a:pt x="480" y="451"/>
                      <a:pt x="754" y="86"/>
                    </a:cubicBezTo>
                    <a:cubicBezTo>
                      <a:pt x="777" y="63"/>
                      <a:pt x="777" y="40"/>
                      <a:pt x="754" y="17"/>
                    </a:cubicBezTo>
                    <a:cubicBezTo>
                      <a:pt x="743" y="6"/>
                      <a:pt x="725" y="0"/>
                      <a:pt x="7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8" name="Google Shape;2831;p34">
                <a:extLst>
                  <a:ext uri="{FF2B5EF4-FFF2-40B4-BE49-F238E27FC236}">
                    <a16:creationId xmlns:a16="http://schemas.microsoft.com/office/drawing/2014/main" id="{A7EC4B2C-6DB1-4156-B6D3-06549A90E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3914" y="3476150"/>
                <a:ext cx="62772" cy="41434"/>
              </a:xfrm>
              <a:custGeom>
                <a:avLst/>
                <a:gdLst/>
                <a:ahLst/>
                <a:cxnLst>
                  <a:cxn ang="0">
                    <a:pos x="3995" y="0"/>
                  </a:cxn>
                  <a:cxn ang="0">
                    <a:pos x="3927" y="46"/>
                  </a:cxn>
                  <a:cxn ang="0">
                    <a:pos x="2443" y="1986"/>
                  </a:cxn>
                  <a:cxn ang="0">
                    <a:pos x="554" y="2522"/>
                  </a:cxn>
                  <a:cxn ang="0">
                    <a:pos x="69" y="2488"/>
                  </a:cxn>
                  <a:cxn ang="0">
                    <a:pos x="1" y="2534"/>
                  </a:cxn>
                  <a:cxn ang="0">
                    <a:pos x="47" y="2580"/>
                  </a:cxn>
                  <a:cxn ang="0">
                    <a:pos x="795" y="2668"/>
                  </a:cxn>
                  <a:cxn ang="0">
                    <a:pos x="2557" y="2169"/>
                  </a:cxn>
                  <a:cxn ang="0">
                    <a:pos x="4041" y="69"/>
                  </a:cxn>
                  <a:cxn ang="0">
                    <a:pos x="3995" y="0"/>
                  </a:cxn>
                </a:cxnLst>
                <a:rect l="0" t="0" r="r" b="b"/>
                <a:pathLst>
                  <a:path w="4042" h="2668" extrusionOk="0">
                    <a:moveTo>
                      <a:pt x="3995" y="0"/>
                    </a:moveTo>
                    <a:cubicBezTo>
                      <a:pt x="3973" y="0"/>
                      <a:pt x="3950" y="23"/>
                      <a:pt x="3927" y="46"/>
                    </a:cubicBezTo>
                    <a:cubicBezTo>
                      <a:pt x="3676" y="845"/>
                      <a:pt x="3151" y="1530"/>
                      <a:pt x="2443" y="1986"/>
                    </a:cubicBezTo>
                    <a:cubicBezTo>
                      <a:pt x="1892" y="2335"/>
                      <a:pt x="1223" y="2522"/>
                      <a:pt x="554" y="2522"/>
                    </a:cubicBezTo>
                    <a:cubicBezTo>
                      <a:pt x="392" y="2522"/>
                      <a:pt x="230" y="2511"/>
                      <a:pt x="69" y="2488"/>
                    </a:cubicBezTo>
                    <a:cubicBezTo>
                      <a:pt x="47" y="2488"/>
                      <a:pt x="24" y="2488"/>
                      <a:pt x="1" y="2534"/>
                    </a:cubicBezTo>
                    <a:cubicBezTo>
                      <a:pt x="1" y="2557"/>
                      <a:pt x="24" y="2580"/>
                      <a:pt x="47" y="2580"/>
                    </a:cubicBezTo>
                    <a:cubicBezTo>
                      <a:pt x="291" y="2639"/>
                      <a:pt x="543" y="2668"/>
                      <a:pt x="795" y="2668"/>
                    </a:cubicBezTo>
                    <a:cubicBezTo>
                      <a:pt x="1415" y="2668"/>
                      <a:pt x="2038" y="2493"/>
                      <a:pt x="2557" y="2169"/>
                    </a:cubicBezTo>
                    <a:cubicBezTo>
                      <a:pt x="3311" y="1689"/>
                      <a:pt x="3858" y="913"/>
                      <a:pt x="4041" y="69"/>
                    </a:cubicBezTo>
                    <a:cubicBezTo>
                      <a:pt x="4041" y="46"/>
                      <a:pt x="4018" y="23"/>
                      <a:pt x="39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9" name="Google Shape;2832;p34">
                <a:extLst>
                  <a:ext uri="{FF2B5EF4-FFF2-40B4-BE49-F238E27FC236}">
                    <a16:creationId xmlns:a16="http://schemas.microsoft.com/office/drawing/2014/main" id="{CB2BCB5C-7BC8-45BA-B42A-5889A84D1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2765" y="3038551"/>
                <a:ext cx="71624" cy="64418"/>
              </a:xfrm>
              <a:custGeom>
                <a:avLst/>
                <a:gdLst/>
                <a:ahLst/>
                <a:cxnLst>
                  <a:cxn ang="0">
                    <a:pos x="3869" y="0"/>
                  </a:cxn>
                  <a:cxn ang="0">
                    <a:pos x="3676" y="31"/>
                  </a:cxn>
                  <a:cxn ang="0">
                    <a:pos x="3128" y="328"/>
                  </a:cxn>
                  <a:cxn ang="0">
                    <a:pos x="1" y="3477"/>
                  </a:cxn>
                  <a:cxn ang="0">
                    <a:pos x="206" y="4048"/>
                  </a:cxn>
                  <a:cxn ang="0">
                    <a:pos x="1515" y="4148"/>
                  </a:cxn>
                  <a:cxn ang="0">
                    <a:pos x="3813" y="3843"/>
                  </a:cxn>
                  <a:cxn ang="0">
                    <a:pos x="4383" y="3569"/>
                  </a:cxn>
                  <a:cxn ang="0">
                    <a:pos x="4498" y="2998"/>
                  </a:cxn>
                  <a:cxn ang="0">
                    <a:pos x="4069" y="2807"/>
                  </a:cxn>
                  <a:cxn ang="0">
                    <a:pos x="3676" y="2861"/>
                  </a:cxn>
                  <a:cxn ang="0">
                    <a:pos x="594" y="3660"/>
                  </a:cxn>
                  <a:cxn ang="0">
                    <a:pos x="3950" y="1263"/>
                  </a:cxn>
                  <a:cxn ang="0">
                    <a:pos x="4315" y="761"/>
                  </a:cxn>
                  <a:cxn ang="0">
                    <a:pos x="4269" y="168"/>
                  </a:cxn>
                  <a:cxn ang="0">
                    <a:pos x="3869" y="0"/>
                  </a:cxn>
                </a:cxnLst>
                <a:rect l="0" t="0" r="r" b="b"/>
                <a:pathLst>
                  <a:path w="4612" h="4148" extrusionOk="0">
                    <a:moveTo>
                      <a:pt x="3869" y="0"/>
                    </a:moveTo>
                    <a:cubicBezTo>
                      <a:pt x="3803" y="0"/>
                      <a:pt x="3737" y="10"/>
                      <a:pt x="3676" y="31"/>
                    </a:cubicBezTo>
                    <a:cubicBezTo>
                      <a:pt x="3470" y="76"/>
                      <a:pt x="3288" y="213"/>
                      <a:pt x="3128" y="328"/>
                    </a:cubicBezTo>
                    <a:cubicBezTo>
                      <a:pt x="1941" y="1218"/>
                      <a:pt x="891" y="2291"/>
                      <a:pt x="1" y="3477"/>
                    </a:cubicBezTo>
                    <a:lnTo>
                      <a:pt x="206" y="4048"/>
                    </a:lnTo>
                    <a:cubicBezTo>
                      <a:pt x="638" y="4114"/>
                      <a:pt x="1076" y="4148"/>
                      <a:pt x="1515" y="4148"/>
                    </a:cubicBezTo>
                    <a:cubicBezTo>
                      <a:pt x="2284" y="4148"/>
                      <a:pt x="3057" y="4046"/>
                      <a:pt x="3813" y="3843"/>
                    </a:cubicBezTo>
                    <a:cubicBezTo>
                      <a:pt x="4018" y="3797"/>
                      <a:pt x="4224" y="3729"/>
                      <a:pt x="4383" y="3569"/>
                    </a:cubicBezTo>
                    <a:cubicBezTo>
                      <a:pt x="4543" y="3432"/>
                      <a:pt x="4612" y="3181"/>
                      <a:pt x="4498" y="2998"/>
                    </a:cubicBezTo>
                    <a:cubicBezTo>
                      <a:pt x="4405" y="2853"/>
                      <a:pt x="4245" y="2807"/>
                      <a:pt x="4069" y="2807"/>
                    </a:cubicBezTo>
                    <a:cubicBezTo>
                      <a:pt x="3939" y="2807"/>
                      <a:pt x="3802" y="2832"/>
                      <a:pt x="3676" y="2861"/>
                    </a:cubicBezTo>
                    <a:cubicBezTo>
                      <a:pt x="2649" y="3135"/>
                      <a:pt x="1622" y="3386"/>
                      <a:pt x="594" y="3660"/>
                    </a:cubicBezTo>
                    <a:cubicBezTo>
                      <a:pt x="1827" y="3044"/>
                      <a:pt x="2968" y="2245"/>
                      <a:pt x="3950" y="1263"/>
                    </a:cubicBezTo>
                    <a:cubicBezTo>
                      <a:pt x="4087" y="1104"/>
                      <a:pt x="4246" y="967"/>
                      <a:pt x="4315" y="761"/>
                    </a:cubicBezTo>
                    <a:cubicBezTo>
                      <a:pt x="4406" y="579"/>
                      <a:pt x="4383" y="328"/>
                      <a:pt x="4269" y="168"/>
                    </a:cubicBezTo>
                    <a:cubicBezTo>
                      <a:pt x="4173" y="56"/>
                      <a:pt x="4022" y="0"/>
                      <a:pt x="38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0" name="Google Shape;2833;p34">
                <a:extLst>
                  <a:ext uri="{FF2B5EF4-FFF2-40B4-BE49-F238E27FC236}">
                    <a16:creationId xmlns:a16="http://schemas.microsoft.com/office/drawing/2014/main" id="{C7B6BD63-8414-477D-A5E3-F32486A38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8753" y="3233773"/>
                <a:ext cx="94702" cy="93227"/>
              </a:xfrm>
              <a:custGeom>
                <a:avLst/>
                <a:gdLst/>
                <a:ahLst/>
                <a:cxnLst>
                  <a:cxn ang="0">
                    <a:pos x="2292" y="0"/>
                  </a:cxn>
                  <a:cxn ang="0">
                    <a:pos x="2009" y="39"/>
                  </a:cxn>
                  <a:cxn ang="0">
                    <a:pos x="3561" y="4900"/>
                  </a:cxn>
                  <a:cxn ang="0">
                    <a:pos x="5506" y="6003"/>
                  </a:cxn>
                  <a:cxn ang="0">
                    <a:pos x="5981" y="4969"/>
                  </a:cxn>
                  <a:cxn ang="0">
                    <a:pos x="2292" y="0"/>
                  </a:cxn>
                </a:cxnLst>
                <a:rect l="0" t="0" r="r" b="b"/>
                <a:pathLst>
                  <a:path w="6098" h="6003" extrusionOk="0">
                    <a:moveTo>
                      <a:pt x="2292" y="0"/>
                    </a:moveTo>
                    <a:cubicBezTo>
                      <a:pt x="2198" y="0"/>
                      <a:pt x="2104" y="12"/>
                      <a:pt x="2009" y="39"/>
                    </a:cubicBezTo>
                    <a:cubicBezTo>
                      <a:pt x="0" y="609"/>
                      <a:pt x="3059" y="4398"/>
                      <a:pt x="3561" y="4900"/>
                    </a:cubicBezTo>
                    <a:cubicBezTo>
                      <a:pt x="3865" y="5218"/>
                      <a:pt x="4882" y="6003"/>
                      <a:pt x="5506" y="6003"/>
                    </a:cubicBezTo>
                    <a:cubicBezTo>
                      <a:pt x="5868" y="6003"/>
                      <a:pt x="6098" y="5739"/>
                      <a:pt x="5981" y="4969"/>
                    </a:cubicBezTo>
                    <a:cubicBezTo>
                      <a:pt x="5981" y="4969"/>
                      <a:pt x="4179" y="0"/>
                      <a:pt x="22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1" name="Google Shape;2834;p34">
                <a:extLst>
                  <a:ext uri="{FF2B5EF4-FFF2-40B4-BE49-F238E27FC236}">
                    <a16:creationId xmlns:a16="http://schemas.microsoft.com/office/drawing/2014/main" id="{FEF84BB5-4153-4DF0-8593-2FEB9AA2E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816" y="3179395"/>
                <a:ext cx="128495" cy="59371"/>
              </a:xfrm>
              <a:custGeom>
                <a:avLst/>
                <a:gdLst/>
                <a:ahLst/>
                <a:cxnLst>
                  <a:cxn ang="0">
                    <a:pos x="5912" y="1"/>
                  </a:cxn>
                  <a:cxn ang="0">
                    <a:pos x="901" y="2490"/>
                  </a:cxn>
                  <a:cxn ang="0">
                    <a:pos x="1811" y="3822"/>
                  </a:cxn>
                  <a:cxn ang="0">
                    <a:pos x="3001" y="3699"/>
                  </a:cxn>
                  <a:cxn ang="0">
                    <a:pos x="6881" y="367"/>
                  </a:cxn>
                  <a:cxn ang="0">
                    <a:pos x="5912" y="1"/>
                  </a:cxn>
                </a:cxnLst>
                <a:rect l="0" t="0" r="r" b="b"/>
                <a:pathLst>
                  <a:path w="8274" h="3823" extrusionOk="0">
                    <a:moveTo>
                      <a:pt x="5912" y="1"/>
                    </a:moveTo>
                    <a:cubicBezTo>
                      <a:pt x="4032" y="1"/>
                      <a:pt x="901" y="2490"/>
                      <a:pt x="901" y="2490"/>
                    </a:cubicBezTo>
                    <a:cubicBezTo>
                      <a:pt x="0" y="3571"/>
                      <a:pt x="897" y="3822"/>
                      <a:pt x="1811" y="3822"/>
                    </a:cubicBezTo>
                    <a:cubicBezTo>
                      <a:pt x="2286" y="3822"/>
                      <a:pt x="2767" y="3754"/>
                      <a:pt x="3001" y="3699"/>
                    </a:cubicBezTo>
                    <a:cubicBezTo>
                      <a:pt x="3686" y="3540"/>
                      <a:pt x="8274" y="1896"/>
                      <a:pt x="6881" y="367"/>
                    </a:cubicBezTo>
                    <a:cubicBezTo>
                      <a:pt x="6638" y="108"/>
                      <a:pt x="6302" y="1"/>
                      <a:pt x="59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2" name="Google Shape;2835;p34">
                <a:extLst>
                  <a:ext uri="{FF2B5EF4-FFF2-40B4-BE49-F238E27FC236}">
                    <a16:creationId xmlns:a16="http://schemas.microsoft.com/office/drawing/2014/main" id="{1ADC1DA9-F926-4B9F-B5DD-691735F94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7721" y="3339298"/>
                <a:ext cx="53190" cy="53190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708" y="663"/>
                  </a:cxn>
                  <a:cxn ang="0">
                    <a:pos x="2260" y="3425"/>
                  </a:cxn>
                  <a:cxn ang="0">
                    <a:pos x="3425" y="914"/>
                  </a:cxn>
                  <a:cxn ang="0">
                    <a:pos x="1462" y="0"/>
                  </a:cxn>
                </a:cxnLst>
                <a:rect l="0" t="0" r="r" b="b"/>
                <a:pathLst>
                  <a:path w="3425" h="3425" extrusionOk="0">
                    <a:moveTo>
                      <a:pt x="1462" y="0"/>
                    </a:moveTo>
                    <a:cubicBezTo>
                      <a:pt x="1185" y="0"/>
                      <a:pt x="929" y="172"/>
                      <a:pt x="708" y="663"/>
                    </a:cubicBezTo>
                    <a:cubicBezTo>
                      <a:pt x="1" y="2261"/>
                      <a:pt x="2260" y="3425"/>
                      <a:pt x="2260" y="3425"/>
                    </a:cubicBezTo>
                    <a:lnTo>
                      <a:pt x="3425" y="914"/>
                    </a:lnTo>
                    <a:cubicBezTo>
                      <a:pt x="2781" y="835"/>
                      <a:pt x="2072" y="0"/>
                      <a:pt x="146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3" name="Google Shape;2836;p34">
                <a:extLst>
                  <a:ext uri="{FF2B5EF4-FFF2-40B4-BE49-F238E27FC236}">
                    <a16:creationId xmlns:a16="http://schemas.microsoft.com/office/drawing/2014/main" id="{717163E9-D001-4691-BBD5-9EFDD3905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4462" y="3276905"/>
                <a:ext cx="70553" cy="116522"/>
              </a:xfrm>
              <a:custGeom>
                <a:avLst/>
                <a:gdLst/>
                <a:ahLst/>
                <a:cxnLst>
                  <a:cxn ang="0">
                    <a:pos x="4474" y="1"/>
                  </a:cxn>
                  <a:cxn ang="0">
                    <a:pos x="4406" y="69"/>
                  </a:cxn>
                  <a:cxn ang="0">
                    <a:pos x="3858" y="2991"/>
                  </a:cxn>
                  <a:cxn ang="0">
                    <a:pos x="3379" y="4360"/>
                  </a:cxn>
                  <a:cxn ang="0">
                    <a:pos x="3030" y="4773"/>
                  </a:cxn>
                  <a:cxn ang="0">
                    <a:pos x="3013" y="4771"/>
                  </a:cxn>
                  <a:cxn ang="0">
                    <a:pos x="2374" y="4520"/>
                  </a:cxn>
                  <a:cxn ang="0">
                    <a:pos x="1758" y="4132"/>
                  </a:cxn>
                  <a:cxn ang="0">
                    <a:pos x="1029" y="3878"/>
                  </a:cxn>
                  <a:cxn ang="0">
                    <a:pos x="959" y="3881"/>
                  </a:cxn>
                  <a:cxn ang="0">
                    <a:pos x="274" y="4383"/>
                  </a:cxn>
                  <a:cxn ang="0">
                    <a:pos x="115" y="4748"/>
                  </a:cxn>
                  <a:cxn ang="0">
                    <a:pos x="46" y="4931"/>
                  </a:cxn>
                  <a:cxn ang="0">
                    <a:pos x="23" y="5136"/>
                  </a:cxn>
                  <a:cxn ang="0">
                    <a:pos x="46" y="5547"/>
                  </a:cxn>
                  <a:cxn ang="0">
                    <a:pos x="160" y="5935"/>
                  </a:cxn>
                  <a:cxn ang="0">
                    <a:pos x="571" y="6574"/>
                  </a:cxn>
                  <a:cxn ang="0">
                    <a:pos x="1781" y="7487"/>
                  </a:cxn>
                  <a:cxn ang="0">
                    <a:pos x="1827" y="7502"/>
                  </a:cxn>
                  <a:cxn ang="0">
                    <a:pos x="1872" y="7464"/>
                  </a:cxn>
                  <a:cxn ang="0">
                    <a:pos x="1849" y="7396"/>
                  </a:cxn>
                  <a:cxn ang="0">
                    <a:pos x="731" y="6437"/>
                  </a:cxn>
                  <a:cxn ang="0">
                    <a:pos x="274" y="5159"/>
                  </a:cxn>
                  <a:cxn ang="0">
                    <a:pos x="982" y="4178"/>
                  </a:cxn>
                  <a:cxn ang="0">
                    <a:pos x="1046" y="4174"/>
                  </a:cxn>
                  <a:cxn ang="0">
                    <a:pos x="1598" y="4383"/>
                  </a:cxn>
                  <a:cxn ang="0">
                    <a:pos x="2237" y="4771"/>
                  </a:cxn>
                  <a:cxn ang="0">
                    <a:pos x="2991" y="5068"/>
                  </a:cxn>
                  <a:cxn ang="0">
                    <a:pos x="3424" y="4840"/>
                  </a:cxn>
                  <a:cxn ang="0">
                    <a:pos x="3630" y="4497"/>
                  </a:cxn>
                  <a:cxn ang="0">
                    <a:pos x="4086" y="3036"/>
                  </a:cxn>
                  <a:cxn ang="0">
                    <a:pos x="4543" y="69"/>
                  </a:cxn>
                  <a:cxn ang="0">
                    <a:pos x="4474" y="1"/>
                  </a:cxn>
                </a:cxnLst>
                <a:rect l="0" t="0" r="r" b="b"/>
                <a:pathLst>
                  <a:path w="4543" h="7503" extrusionOk="0">
                    <a:moveTo>
                      <a:pt x="4474" y="1"/>
                    </a:moveTo>
                    <a:cubicBezTo>
                      <a:pt x="4451" y="1"/>
                      <a:pt x="4429" y="23"/>
                      <a:pt x="4406" y="69"/>
                    </a:cubicBezTo>
                    <a:cubicBezTo>
                      <a:pt x="4269" y="1051"/>
                      <a:pt x="4086" y="2032"/>
                      <a:pt x="3858" y="2991"/>
                    </a:cubicBezTo>
                    <a:cubicBezTo>
                      <a:pt x="3721" y="3447"/>
                      <a:pt x="3584" y="3949"/>
                      <a:pt x="3379" y="4360"/>
                    </a:cubicBezTo>
                    <a:cubicBezTo>
                      <a:pt x="3292" y="4556"/>
                      <a:pt x="3142" y="4773"/>
                      <a:pt x="3030" y="4773"/>
                    </a:cubicBezTo>
                    <a:cubicBezTo>
                      <a:pt x="3024" y="4773"/>
                      <a:pt x="3019" y="4772"/>
                      <a:pt x="3013" y="4771"/>
                    </a:cubicBezTo>
                    <a:cubicBezTo>
                      <a:pt x="2808" y="4771"/>
                      <a:pt x="2580" y="4634"/>
                      <a:pt x="2374" y="4520"/>
                    </a:cubicBezTo>
                    <a:cubicBezTo>
                      <a:pt x="2169" y="4383"/>
                      <a:pt x="1963" y="4246"/>
                      <a:pt x="1758" y="4132"/>
                    </a:cubicBezTo>
                    <a:cubicBezTo>
                      <a:pt x="1547" y="4005"/>
                      <a:pt x="1316" y="3878"/>
                      <a:pt x="1029" y="3878"/>
                    </a:cubicBezTo>
                    <a:cubicBezTo>
                      <a:pt x="1006" y="3878"/>
                      <a:pt x="983" y="3879"/>
                      <a:pt x="959" y="3881"/>
                    </a:cubicBezTo>
                    <a:cubicBezTo>
                      <a:pt x="640" y="3904"/>
                      <a:pt x="411" y="4155"/>
                      <a:pt x="274" y="4383"/>
                    </a:cubicBezTo>
                    <a:cubicBezTo>
                      <a:pt x="229" y="4497"/>
                      <a:pt x="160" y="4611"/>
                      <a:pt x="115" y="4748"/>
                    </a:cubicBezTo>
                    <a:lnTo>
                      <a:pt x="46" y="4931"/>
                    </a:lnTo>
                    <a:cubicBezTo>
                      <a:pt x="46" y="4999"/>
                      <a:pt x="46" y="5068"/>
                      <a:pt x="23" y="5136"/>
                    </a:cubicBezTo>
                    <a:cubicBezTo>
                      <a:pt x="0" y="5273"/>
                      <a:pt x="23" y="5410"/>
                      <a:pt x="46" y="5547"/>
                    </a:cubicBezTo>
                    <a:cubicBezTo>
                      <a:pt x="69" y="5661"/>
                      <a:pt x="92" y="5798"/>
                      <a:pt x="160" y="5935"/>
                    </a:cubicBezTo>
                    <a:cubicBezTo>
                      <a:pt x="252" y="6163"/>
                      <a:pt x="411" y="6392"/>
                      <a:pt x="571" y="6574"/>
                    </a:cubicBezTo>
                    <a:cubicBezTo>
                      <a:pt x="913" y="6962"/>
                      <a:pt x="1347" y="7259"/>
                      <a:pt x="1781" y="7487"/>
                    </a:cubicBezTo>
                    <a:cubicBezTo>
                      <a:pt x="1800" y="7497"/>
                      <a:pt x="1815" y="7502"/>
                      <a:pt x="1827" y="7502"/>
                    </a:cubicBezTo>
                    <a:cubicBezTo>
                      <a:pt x="1845" y="7502"/>
                      <a:pt x="1859" y="7491"/>
                      <a:pt x="1872" y="7464"/>
                    </a:cubicBezTo>
                    <a:cubicBezTo>
                      <a:pt x="1895" y="7442"/>
                      <a:pt x="1872" y="7396"/>
                      <a:pt x="1849" y="7396"/>
                    </a:cubicBezTo>
                    <a:cubicBezTo>
                      <a:pt x="1416" y="7145"/>
                      <a:pt x="1028" y="6825"/>
                      <a:pt x="731" y="6437"/>
                    </a:cubicBezTo>
                    <a:cubicBezTo>
                      <a:pt x="434" y="6072"/>
                      <a:pt x="206" y="5616"/>
                      <a:pt x="274" y="5159"/>
                    </a:cubicBezTo>
                    <a:cubicBezTo>
                      <a:pt x="343" y="4748"/>
                      <a:pt x="594" y="4200"/>
                      <a:pt x="982" y="4178"/>
                    </a:cubicBezTo>
                    <a:cubicBezTo>
                      <a:pt x="1003" y="4175"/>
                      <a:pt x="1024" y="4174"/>
                      <a:pt x="1046" y="4174"/>
                    </a:cubicBezTo>
                    <a:cubicBezTo>
                      <a:pt x="1230" y="4174"/>
                      <a:pt x="1414" y="4260"/>
                      <a:pt x="1598" y="4383"/>
                    </a:cubicBezTo>
                    <a:cubicBezTo>
                      <a:pt x="1804" y="4497"/>
                      <a:pt x="2009" y="4634"/>
                      <a:pt x="2237" y="4771"/>
                    </a:cubicBezTo>
                    <a:cubicBezTo>
                      <a:pt x="2443" y="4908"/>
                      <a:pt x="2694" y="5045"/>
                      <a:pt x="2991" y="5068"/>
                    </a:cubicBezTo>
                    <a:cubicBezTo>
                      <a:pt x="3196" y="5068"/>
                      <a:pt x="3333" y="4931"/>
                      <a:pt x="3424" y="4840"/>
                    </a:cubicBezTo>
                    <a:cubicBezTo>
                      <a:pt x="3516" y="4725"/>
                      <a:pt x="3584" y="4611"/>
                      <a:pt x="3630" y="4497"/>
                    </a:cubicBezTo>
                    <a:cubicBezTo>
                      <a:pt x="3858" y="4018"/>
                      <a:pt x="3972" y="3538"/>
                      <a:pt x="4086" y="3036"/>
                    </a:cubicBezTo>
                    <a:cubicBezTo>
                      <a:pt x="4314" y="2055"/>
                      <a:pt x="4451" y="1073"/>
                      <a:pt x="4543" y="69"/>
                    </a:cubicBezTo>
                    <a:cubicBezTo>
                      <a:pt x="4543" y="46"/>
                      <a:pt x="4520" y="23"/>
                      <a:pt x="447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4" name="Google Shape;2837;p34">
                <a:extLst>
                  <a:ext uri="{FF2B5EF4-FFF2-40B4-BE49-F238E27FC236}">
                    <a16:creationId xmlns:a16="http://schemas.microsoft.com/office/drawing/2014/main" id="{730744F3-05A8-417D-B05F-5246F87C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8360" y="3398785"/>
                <a:ext cx="74109" cy="47677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5" name="Google Shape;2838;p34">
                <a:extLst>
                  <a:ext uri="{FF2B5EF4-FFF2-40B4-BE49-F238E27FC236}">
                    <a16:creationId xmlns:a16="http://schemas.microsoft.com/office/drawing/2014/main" id="{359E8D9E-2642-412C-80B9-7146146A0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668" y="3403061"/>
                <a:ext cx="28730" cy="21553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" y="571"/>
                  </a:cxn>
                  <a:cxn ang="0">
                    <a:pos x="549" y="2032"/>
                  </a:cxn>
                  <a:cxn ang="0">
                    <a:pos x="908" y="2091"/>
                  </a:cxn>
                  <a:cxn ang="0">
                    <a:pos x="1758" y="1827"/>
                  </a:cxn>
                  <a:cxn ang="0">
                    <a:pos x="1416" y="1"/>
                  </a:cxn>
                </a:cxnLst>
                <a:rect l="0" t="0" r="r" b="b"/>
                <a:pathLst>
                  <a:path w="1850" h="2092" extrusionOk="0">
                    <a:moveTo>
                      <a:pt x="1416" y="1"/>
                    </a:moveTo>
                    <a:lnTo>
                      <a:pt x="1" y="571"/>
                    </a:lnTo>
                    <a:cubicBezTo>
                      <a:pt x="1" y="571"/>
                      <a:pt x="229" y="1895"/>
                      <a:pt x="549" y="2032"/>
                    </a:cubicBezTo>
                    <a:cubicBezTo>
                      <a:pt x="644" y="2073"/>
                      <a:pt x="771" y="2091"/>
                      <a:pt x="908" y="2091"/>
                    </a:cubicBezTo>
                    <a:cubicBezTo>
                      <a:pt x="1232" y="2091"/>
                      <a:pt x="1614" y="1987"/>
                      <a:pt x="1758" y="1827"/>
                    </a:cubicBezTo>
                    <a:cubicBezTo>
                      <a:pt x="1850" y="1736"/>
                      <a:pt x="1416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6" name="Google Shape;2839;p34">
                <a:extLst>
                  <a:ext uri="{FF2B5EF4-FFF2-40B4-BE49-F238E27FC236}">
                    <a16:creationId xmlns:a16="http://schemas.microsoft.com/office/drawing/2014/main" id="{0E89691B-DB8B-419C-8A64-236C5A14C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228" y="3397651"/>
                <a:ext cx="26603" cy="20152"/>
              </a:xfrm>
              <a:custGeom>
                <a:avLst/>
                <a:gdLst/>
                <a:ahLst/>
                <a:cxnLst>
                  <a:cxn ang="0">
                    <a:pos x="1301" y="1"/>
                  </a:cxn>
                  <a:cxn ang="0">
                    <a:pos x="0" y="549"/>
                  </a:cxn>
                  <a:cxn ang="0">
                    <a:pos x="503" y="1895"/>
                  </a:cxn>
                  <a:cxn ang="0">
                    <a:pos x="843" y="1955"/>
                  </a:cxn>
                  <a:cxn ang="0">
                    <a:pos x="1621" y="1713"/>
                  </a:cxn>
                  <a:cxn ang="0">
                    <a:pos x="1301" y="1"/>
                  </a:cxn>
                </a:cxnLst>
                <a:rect l="0" t="0" r="r" b="b"/>
                <a:pathLst>
                  <a:path w="1713" h="1956" extrusionOk="0">
                    <a:moveTo>
                      <a:pt x="1301" y="1"/>
                    </a:moveTo>
                    <a:lnTo>
                      <a:pt x="0" y="549"/>
                    </a:lnTo>
                    <a:cubicBezTo>
                      <a:pt x="0" y="549"/>
                      <a:pt x="206" y="1781"/>
                      <a:pt x="503" y="1895"/>
                    </a:cubicBezTo>
                    <a:cubicBezTo>
                      <a:pt x="592" y="1937"/>
                      <a:pt x="713" y="1955"/>
                      <a:pt x="843" y="1955"/>
                    </a:cubicBezTo>
                    <a:cubicBezTo>
                      <a:pt x="1143" y="1955"/>
                      <a:pt x="1493" y="1856"/>
                      <a:pt x="1621" y="1713"/>
                    </a:cubicBezTo>
                    <a:cubicBezTo>
                      <a:pt x="1712" y="16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7" name="Google Shape;2840;p34">
                <a:extLst>
                  <a:ext uri="{FF2B5EF4-FFF2-40B4-BE49-F238E27FC236}">
                    <a16:creationId xmlns:a16="http://schemas.microsoft.com/office/drawing/2014/main" id="{6D074716-FADD-4596-8ED5-1F9D91E35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2409" y="2965628"/>
                <a:ext cx="252409" cy="125513"/>
              </a:xfrm>
              <a:custGeom>
                <a:avLst/>
                <a:gdLst/>
                <a:ahLst/>
                <a:cxnLst>
                  <a:cxn ang="0">
                    <a:pos x="16252" y="8081"/>
                  </a:cxn>
                  <a:cxn ang="0">
                    <a:pos x="11276" y="2101"/>
                  </a:cxn>
                  <a:cxn ang="0">
                    <a:pos x="3744" y="138"/>
                  </a:cxn>
                  <a:cxn ang="0">
                    <a:pos x="913" y="1119"/>
                  </a:cxn>
                  <a:cxn ang="0">
                    <a:pos x="776" y="3836"/>
                  </a:cxn>
                </a:cxnLst>
                <a:rect l="0" t="0" r="r" b="b"/>
                <a:pathLst>
                  <a:path w="16253" h="8082" fill="none" extrusionOk="0">
                    <a:moveTo>
                      <a:pt x="16252" y="8081"/>
                    </a:moveTo>
                    <a:cubicBezTo>
                      <a:pt x="15271" y="5639"/>
                      <a:pt x="13490" y="3516"/>
                      <a:pt x="11276" y="2101"/>
                    </a:cubicBezTo>
                    <a:cubicBezTo>
                      <a:pt x="9062" y="686"/>
                      <a:pt x="6391" y="1"/>
                      <a:pt x="3744" y="138"/>
                    </a:cubicBezTo>
                    <a:cubicBezTo>
                      <a:pt x="2739" y="184"/>
                      <a:pt x="1644" y="412"/>
                      <a:pt x="913" y="1119"/>
                    </a:cubicBezTo>
                    <a:cubicBezTo>
                      <a:pt x="183" y="1827"/>
                      <a:pt x="0" y="3174"/>
                      <a:pt x="776" y="383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8" name="Google Shape;2841;p34">
                <a:extLst>
                  <a:ext uri="{FF2B5EF4-FFF2-40B4-BE49-F238E27FC236}">
                    <a16:creationId xmlns:a16="http://schemas.microsoft.com/office/drawing/2014/main" id="{5E1A9EF7-3E02-45C8-B318-996D9B4D1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5012" y="3791994"/>
                <a:ext cx="1256610" cy="699083"/>
              </a:xfrm>
              <a:custGeom>
                <a:avLst/>
                <a:gdLst/>
                <a:ahLst/>
                <a:cxnLst>
                  <a:cxn ang="0">
                    <a:pos x="14857" y="0"/>
                  </a:cxn>
                  <a:cxn ang="0">
                    <a:pos x="13650" y="322"/>
                  </a:cxn>
                  <a:cxn ang="0">
                    <a:pos x="11413" y="6713"/>
                  </a:cxn>
                  <a:cxn ang="0">
                    <a:pos x="663" y="39011"/>
                  </a:cxn>
                  <a:cxn ang="0">
                    <a:pos x="183" y="42595"/>
                  </a:cxn>
                  <a:cxn ang="0">
                    <a:pos x="2466" y="45014"/>
                  </a:cxn>
                  <a:cxn ang="0">
                    <a:pos x="79136" y="3883"/>
                  </a:cxn>
                  <a:cxn ang="0">
                    <a:pos x="79243" y="3893"/>
                  </a:cxn>
                  <a:cxn ang="0">
                    <a:pos x="80277" y="984"/>
                  </a:cxn>
                  <a:cxn ang="0">
                    <a:pos x="79245" y="617"/>
                  </a:cxn>
                  <a:cxn ang="0">
                    <a:pos x="77104" y="870"/>
                  </a:cxn>
                  <a:cxn ang="0">
                    <a:pos x="52773" y="710"/>
                  </a:cxn>
                  <a:cxn ang="0">
                    <a:pos x="18010" y="482"/>
                  </a:cxn>
                  <a:cxn ang="0">
                    <a:pos x="14857" y="0"/>
                  </a:cxn>
                </a:cxnLst>
                <a:rect l="0" t="0" r="r" b="b"/>
                <a:pathLst>
                  <a:path w="80915" h="45015" extrusionOk="0">
                    <a:moveTo>
                      <a:pt x="14857" y="0"/>
                    </a:moveTo>
                    <a:cubicBezTo>
                      <a:pt x="14431" y="0"/>
                      <a:pt x="14024" y="84"/>
                      <a:pt x="13650" y="322"/>
                    </a:cubicBezTo>
                    <a:cubicBezTo>
                      <a:pt x="12075" y="1304"/>
                      <a:pt x="12007" y="4910"/>
                      <a:pt x="11413" y="6713"/>
                    </a:cubicBezTo>
                    <a:cubicBezTo>
                      <a:pt x="7853" y="17669"/>
                      <a:pt x="3904" y="27964"/>
                      <a:pt x="663" y="39011"/>
                    </a:cubicBezTo>
                    <a:cubicBezTo>
                      <a:pt x="343" y="40175"/>
                      <a:pt x="1" y="41385"/>
                      <a:pt x="183" y="42595"/>
                    </a:cubicBezTo>
                    <a:cubicBezTo>
                      <a:pt x="389" y="43782"/>
                      <a:pt x="1302" y="44968"/>
                      <a:pt x="2466" y="45014"/>
                    </a:cubicBezTo>
                    <a:lnTo>
                      <a:pt x="79136" y="3883"/>
                    </a:lnTo>
                    <a:cubicBezTo>
                      <a:pt x="79172" y="3890"/>
                      <a:pt x="79208" y="3893"/>
                      <a:pt x="79243" y="3893"/>
                    </a:cubicBezTo>
                    <a:cubicBezTo>
                      <a:pt x="80156" y="3893"/>
                      <a:pt x="80914" y="1709"/>
                      <a:pt x="80277" y="984"/>
                    </a:cubicBezTo>
                    <a:cubicBezTo>
                      <a:pt x="80023" y="705"/>
                      <a:pt x="79656" y="617"/>
                      <a:pt x="79245" y="617"/>
                    </a:cubicBezTo>
                    <a:cubicBezTo>
                      <a:pt x="78547" y="617"/>
                      <a:pt x="77722" y="870"/>
                      <a:pt x="77104" y="870"/>
                    </a:cubicBezTo>
                    <a:cubicBezTo>
                      <a:pt x="69001" y="802"/>
                      <a:pt x="60876" y="756"/>
                      <a:pt x="52773" y="710"/>
                    </a:cubicBezTo>
                    <a:cubicBezTo>
                      <a:pt x="41177" y="619"/>
                      <a:pt x="29605" y="550"/>
                      <a:pt x="18010" y="482"/>
                    </a:cubicBezTo>
                    <a:cubicBezTo>
                      <a:pt x="16968" y="466"/>
                      <a:pt x="15859" y="0"/>
                      <a:pt x="1485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9" name="Google Shape;2842;p34">
                <a:extLst>
                  <a:ext uri="{FF2B5EF4-FFF2-40B4-BE49-F238E27FC236}">
                    <a16:creationId xmlns:a16="http://schemas.microsoft.com/office/drawing/2014/main" id="{F332DF2A-E042-4CD8-8E2E-F8B671756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3166" y="3805973"/>
                <a:ext cx="1292080" cy="682264"/>
              </a:xfrm>
              <a:custGeom>
                <a:avLst/>
                <a:gdLst/>
                <a:ahLst/>
                <a:cxnLst>
                  <a:cxn ang="0">
                    <a:pos x="23341" y="1"/>
                  </a:cxn>
                  <a:cxn ang="0">
                    <a:pos x="15613" y="586"/>
                  </a:cxn>
                  <a:cxn ang="0">
                    <a:pos x="11002" y="10036"/>
                  </a:cxn>
                  <a:cxn ang="0">
                    <a:pos x="1187" y="37997"/>
                  </a:cxn>
                  <a:cxn ang="0">
                    <a:pos x="1804" y="43931"/>
                  </a:cxn>
                  <a:cxn ang="0">
                    <a:pos x="74502" y="18002"/>
                  </a:cxn>
                  <a:cxn ang="0">
                    <a:pos x="81738" y="5288"/>
                  </a:cxn>
                  <a:cxn ang="0">
                    <a:pos x="82742" y="1203"/>
                  </a:cxn>
                  <a:cxn ang="0">
                    <a:pos x="81310" y="505"/>
                  </a:cxn>
                  <a:cxn ang="0">
                    <a:pos x="78930" y="723"/>
                  </a:cxn>
                  <a:cxn ang="0">
                    <a:pos x="25314" y="16"/>
                  </a:cxn>
                  <a:cxn ang="0">
                    <a:pos x="23341" y="1"/>
                  </a:cxn>
                </a:cxnLst>
                <a:rect l="0" t="0" r="r" b="b"/>
                <a:pathLst>
                  <a:path w="83199" h="43932" extrusionOk="0">
                    <a:moveTo>
                      <a:pt x="23341" y="1"/>
                    </a:moveTo>
                    <a:cubicBezTo>
                      <a:pt x="20533" y="1"/>
                      <a:pt x="17488" y="108"/>
                      <a:pt x="15613" y="586"/>
                    </a:cubicBezTo>
                    <a:cubicBezTo>
                      <a:pt x="12486" y="1362"/>
                      <a:pt x="12098" y="6955"/>
                      <a:pt x="11002" y="10036"/>
                    </a:cubicBezTo>
                    <a:cubicBezTo>
                      <a:pt x="7738" y="19349"/>
                      <a:pt x="4452" y="28684"/>
                      <a:pt x="1187" y="37997"/>
                    </a:cubicBezTo>
                    <a:cubicBezTo>
                      <a:pt x="480" y="40028"/>
                      <a:pt x="1" y="42790"/>
                      <a:pt x="1804" y="43931"/>
                    </a:cubicBezTo>
                    <a:lnTo>
                      <a:pt x="74502" y="18002"/>
                    </a:lnTo>
                    <a:lnTo>
                      <a:pt x="81738" y="5288"/>
                    </a:lnTo>
                    <a:cubicBezTo>
                      <a:pt x="82286" y="4307"/>
                      <a:pt x="83199" y="2230"/>
                      <a:pt x="82742" y="1203"/>
                    </a:cubicBezTo>
                    <a:cubicBezTo>
                      <a:pt x="82484" y="655"/>
                      <a:pt x="81944" y="505"/>
                      <a:pt x="81310" y="505"/>
                    </a:cubicBezTo>
                    <a:cubicBezTo>
                      <a:pt x="80545" y="505"/>
                      <a:pt x="79642" y="723"/>
                      <a:pt x="78930" y="723"/>
                    </a:cubicBezTo>
                    <a:cubicBezTo>
                      <a:pt x="61058" y="472"/>
                      <a:pt x="43186" y="244"/>
                      <a:pt x="25314" y="16"/>
                    </a:cubicBezTo>
                    <a:cubicBezTo>
                      <a:pt x="24683" y="7"/>
                      <a:pt x="24019" y="1"/>
                      <a:pt x="233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0" name="Google Shape;2843;p34">
                <a:extLst>
                  <a:ext uri="{FF2B5EF4-FFF2-40B4-BE49-F238E27FC236}">
                    <a16:creationId xmlns:a16="http://schemas.microsoft.com/office/drawing/2014/main" id="{215327A6-4B8E-4AD9-A488-5E1BBD5C4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193" y="3821909"/>
                <a:ext cx="1321153" cy="676611"/>
              </a:xfrm>
              <a:custGeom>
                <a:avLst/>
                <a:gdLst/>
                <a:ahLst/>
                <a:cxnLst>
                  <a:cxn ang="0">
                    <a:pos x="59145" y="1"/>
                  </a:cxn>
                  <a:cxn ang="0">
                    <a:pos x="39739" y="62"/>
                  </a:cxn>
                  <a:cxn ang="0">
                    <a:pos x="36737" y="66"/>
                  </a:cxn>
                  <a:cxn ang="0">
                    <a:pos x="33407" y="65"/>
                  </a:cxn>
                  <a:cxn ang="0">
                    <a:pos x="16640" y="633"/>
                  </a:cxn>
                  <a:cxn ang="0">
                    <a:pos x="11915" y="12000"/>
                  </a:cxn>
                  <a:cxn ang="0">
                    <a:pos x="2580" y="33319"/>
                  </a:cxn>
                  <a:cxn ang="0">
                    <a:pos x="2694" y="43567"/>
                  </a:cxn>
                  <a:cxn ang="0">
                    <a:pos x="79729" y="11064"/>
                  </a:cxn>
                  <a:cxn ang="0">
                    <a:pos x="83906" y="1478"/>
                  </a:cxn>
                  <a:cxn ang="0">
                    <a:pos x="72585" y="131"/>
                  </a:cxn>
                  <a:cxn ang="0">
                    <a:pos x="59145" y="1"/>
                  </a:cxn>
                </a:cxnLst>
                <a:rect l="0" t="0" r="r" b="b"/>
                <a:pathLst>
                  <a:path w="85071" h="43568" extrusionOk="0">
                    <a:moveTo>
                      <a:pt x="59145" y="1"/>
                    </a:moveTo>
                    <a:cubicBezTo>
                      <a:pt x="52347" y="1"/>
                      <a:pt x="44926" y="50"/>
                      <a:pt x="39739" y="62"/>
                    </a:cubicBezTo>
                    <a:cubicBezTo>
                      <a:pt x="38764" y="65"/>
                      <a:pt x="37758" y="66"/>
                      <a:pt x="36737" y="66"/>
                    </a:cubicBezTo>
                    <a:cubicBezTo>
                      <a:pt x="35638" y="66"/>
                      <a:pt x="34522" y="65"/>
                      <a:pt x="33407" y="65"/>
                    </a:cubicBezTo>
                    <a:cubicBezTo>
                      <a:pt x="25770" y="65"/>
                      <a:pt x="18190" y="99"/>
                      <a:pt x="16640" y="633"/>
                    </a:cubicBezTo>
                    <a:cubicBezTo>
                      <a:pt x="14654" y="1318"/>
                      <a:pt x="13080" y="7777"/>
                      <a:pt x="11915" y="12000"/>
                    </a:cubicBezTo>
                    <a:cubicBezTo>
                      <a:pt x="10751" y="16246"/>
                      <a:pt x="5159" y="28023"/>
                      <a:pt x="2580" y="33319"/>
                    </a:cubicBezTo>
                    <a:cubicBezTo>
                      <a:pt x="1" y="38592"/>
                      <a:pt x="2694" y="43567"/>
                      <a:pt x="2694" y="43567"/>
                    </a:cubicBezTo>
                    <a:lnTo>
                      <a:pt x="79729" y="11064"/>
                    </a:lnTo>
                    <a:cubicBezTo>
                      <a:pt x="79729" y="11064"/>
                      <a:pt x="85071" y="3075"/>
                      <a:pt x="83906" y="1478"/>
                    </a:cubicBezTo>
                    <a:cubicBezTo>
                      <a:pt x="82993" y="245"/>
                      <a:pt x="79935" y="382"/>
                      <a:pt x="72585" y="131"/>
                    </a:cubicBezTo>
                    <a:cubicBezTo>
                      <a:pt x="69399" y="31"/>
                      <a:pt x="64463" y="1"/>
                      <a:pt x="5914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1" name="Google Shape;2844;p34">
                <a:extLst>
                  <a:ext uri="{FF2B5EF4-FFF2-40B4-BE49-F238E27FC236}">
                    <a16:creationId xmlns:a16="http://schemas.microsoft.com/office/drawing/2014/main" id="{3A0401D7-6F01-425E-9B21-3BD079AE5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6143" y="3833806"/>
                <a:ext cx="1329663" cy="681022"/>
              </a:xfrm>
              <a:custGeom>
                <a:avLst/>
                <a:gdLst/>
                <a:ahLst/>
                <a:cxnLst>
                  <a:cxn ang="0">
                    <a:pos x="60956" y="0"/>
                  </a:cxn>
                  <a:cxn ang="0">
                    <a:pos x="37069" y="50"/>
                  </a:cxn>
                  <a:cxn ang="0">
                    <a:pos x="34494" y="37"/>
                  </a:cxn>
                  <a:cxn ang="0">
                    <a:pos x="18741" y="2949"/>
                  </a:cxn>
                  <a:cxn ang="0">
                    <a:pos x="846" y="39674"/>
                  </a:cxn>
                  <a:cxn ang="0">
                    <a:pos x="3585" y="43851"/>
                  </a:cxn>
                  <a:cxn ang="0">
                    <a:pos x="66035" y="43395"/>
                  </a:cxn>
                  <a:cxn ang="0">
                    <a:pos x="68637" y="41751"/>
                  </a:cxn>
                  <a:cxn ang="0">
                    <a:pos x="84477" y="6327"/>
                  </a:cxn>
                  <a:cxn ang="0">
                    <a:pos x="75576" y="95"/>
                  </a:cxn>
                  <a:cxn ang="0">
                    <a:pos x="60956" y="0"/>
                  </a:cxn>
                </a:cxnLst>
                <a:rect l="0" t="0" r="r" b="b"/>
                <a:pathLst>
                  <a:path w="85619" h="43852" extrusionOk="0">
                    <a:moveTo>
                      <a:pt x="60956" y="0"/>
                    </a:moveTo>
                    <a:cubicBezTo>
                      <a:pt x="50044" y="0"/>
                      <a:pt x="37069" y="50"/>
                      <a:pt x="37069" y="50"/>
                    </a:cubicBezTo>
                    <a:cubicBezTo>
                      <a:pt x="36165" y="41"/>
                      <a:pt x="35308" y="37"/>
                      <a:pt x="34494" y="37"/>
                    </a:cubicBezTo>
                    <a:cubicBezTo>
                      <a:pt x="24336" y="37"/>
                      <a:pt x="20981" y="730"/>
                      <a:pt x="18741" y="2949"/>
                    </a:cubicBezTo>
                    <a:cubicBezTo>
                      <a:pt x="15408" y="6304"/>
                      <a:pt x="4794" y="30544"/>
                      <a:pt x="846" y="39674"/>
                    </a:cubicBezTo>
                    <a:cubicBezTo>
                      <a:pt x="1" y="41637"/>
                      <a:pt x="1462" y="43851"/>
                      <a:pt x="3585" y="43851"/>
                    </a:cubicBezTo>
                    <a:lnTo>
                      <a:pt x="66035" y="43395"/>
                    </a:lnTo>
                    <a:cubicBezTo>
                      <a:pt x="67153" y="43395"/>
                      <a:pt x="68157" y="42756"/>
                      <a:pt x="68637" y="41751"/>
                    </a:cubicBezTo>
                    <a:cubicBezTo>
                      <a:pt x="71809" y="35223"/>
                      <a:pt x="83473" y="11051"/>
                      <a:pt x="84477" y="6327"/>
                    </a:cubicBezTo>
                    <a:cubicBezTo>
                      <a:pt x="85619" y="871"/>
                      <a:pt x="78041" y="301"/>
                      <a:pt x="75576" y="95"/>
                    </a:cubicBezTo>
                    <a:cubicBezTo>
                      <a:pt x="74590" y="22"/>
                      <a:pt x="68231" y="0"/>
                      <a:pt x="609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2" name="Google Shape;2845;p34">
                <a:extLst>
                  <a:ext uri="{FF2B5EF4-FFF2-40B4-BE49-F238E27FC236}">
                    <a16:creationId xmlns:a16="http://schemas.microsoft.com/office/drawing/2014/main" id="{8675E1FE-AFFD-4925-BB36-EE30BDA26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5691" y="4363650"/>
                <a:ext cx="615997" cy="145578"/>
              </a:xfrm>
              <a:custGeom>
                <a:avLst/>
                <a:gdLst/>
                <a:ahLst/>
                <a:cxnLst>
                  <a:cxn ang="0">
                    <a:pos x="7641" y="1"/>
                  </a:cxn>
                  <a:cxn ang="0">
                    <a:pos x="297" y="1658"/>
                  </a:cxn>
                  <a:cxn ang="0">
                    <a:pos x="114" y="2252"/>
                  </a:cxn>
                  <a:cxn ang="0">
                    <a:pos x="2397" y="6337"/>
                  </a:cxn>
                  <a:cxn ang="0">
                    <a:pos x="2759" y="6552"/>
                  </a:cxn>
                  <a:cxn ang="0">
                    <a:pos x="2968" y="6497"/>
                  </a:cxn>
                  <a:cxn ang="0">
                    <a:pos x="7681" y="5515"/>
                  </a:cxn>
                  <a:cxn ang="0">
                    <a:pos x="13125" y="6269"/>
                  </a:cxn>
                  <a:cxn ang="0">
                    <a:pos x="16914" y="7342"/>
                  </a:cxn>
                  <a:cxn ang="0">
                    <a:pos x="26112" y="9328"/>
                  </a:cxn>
                  <a:cxn ang="0">
                    <a:pos x="27413" y="9373"/>
                  </a:cxn>
                  <a:cxn ang="0">
                    <a:pos x="39442" y="3986"/>
                  </a:cxn>
                  <a:cxn ang="0">
                    <a:pos x="39106" y="3324"/>
                  </a:cxn>
                  <a:cxn ang="0">
                    <a:pos x="39077" y="3324"/>
                  </a:cxn>
                  <a:cxn ang="0">
                    <a:pos x="36772" y="3461"/>
                  </a:cxn>
                  <a:cxn ang="0">
                    <a:pos x="36725" y="3464"/>
                  </a:cxn>
                  <a:cxn ang="0">
                    <a:pos x="36338" y="3188"/>
                  </a:cxn>
                  <a:cxn ang="0">
                    <a:pos x="35516" y="1110"/>
                  </a:cxn>
                  <a:cxn ang="0">
                    <a:pos x="35108" y="842"/>
                  </a:cxn>
                  <a:cxn ang="0">
                    <a:pos x="34786" y="996"/>
                  </a:cxn>
                  <a:cxn ang="0">
                    <a:pos x="27384" y="3856"/>
                  </a:cxn>
                  <a:cxn ang="0">
                    <a:pos x="26500" y="3827"/>
                  </a:cxn>
                  <a:cxn ang="0">
                    <a:pos x="18466" y="2046"/>
                  </a:cxn>
                  <a:cxn ang="0">
                    <a:pos x="14472" y="928"/>
                  </a:cxn>
                  <a:cxn ang="0">
                    <a:pos x="7641" y="1"/>
                  </a:cxn>
                </a:cxnLst>
                <a:rect l="0" t="0" r="r" b="b"/>
                <a:pathLst>
                  <a:path w="39665" h="9374" extrusionOk="0">
                    <a:moveTo>
                      <a:pt x="7641" y="1"/>
                    </a:moveTo>
                    <a:cubicBezTo>
                      <a:pt x="4870" y="1"/>
                      <a:pt x="2435" y="550"/>
                      <a:pt x="297" y="1658"/>
                    </a:cubicBezTo>
                    <a:cubicBezTo>
                      <a:pt x="92" y="1772"/>
                      <a:pt x="0" y="2046"/>
                      <a:pt x="114" y="2252"/>
                    </a:cubicBezTo>
                    <a:lnTo>
                      <a:pt x="2397" y="6337"/>
                    </a:lnTo>
                    <a:cubicBezTo>
                      <a:pt x="2474" y="6476"/>
                      <a:pt x="2613" y="6552"/>
                      <a:pt x="2759" y="6552"/>
                    </a:cubicBezTo>
                    <a:cubicBezTo>
                      <a:pt x="2829" y="6552"/>
                      <a:pt x="2901" y="6534"/>
                      <a:pt x="2968" y="6497"/>
                    </a:cubicBezTo>
                    <a:cubicBezTo>
                      <a:pt x="4292" y="5841"/>
                      <a:pt x="5855" y="5515"/>
                      <a:pt x="7681" y="5515"/>
                    </a:cubicBezTo>
                    <a:cubicBezTo>
                      <a:pt x="9287" y="5515"/>
                      <a:pt x="11096" y="5767"/>
                      <a:pt x="13125" y="6269"/>
                    </a:cubicBezTo>
                    <a:cubicBezTo>
                      <a:pt x="14380" y="6589"/>
                      <a:pt x="15613" y="6954"/>
                      <a:pt x="16914" y="7342"/>
                    </a:cubicBezTo>
                    <a:cubicBezTo>
                      <a:pt x="19835" y="8209"/>
                      <a:pt x="22871" y="9099"/>
                      <a:pt x="26112" y="9328"/>
                    </a:cubicBezTo>
                    <a:cubicBezTo>
                      <a:pt x="26523" y="9350"/>
                      <a:pt x="26980" y="9373"/>
                      <a:pt x="27413" y="9373"/>
                    </a:cubicBezTo>
                    <a:cubicBezTo>
                      <a:pt x="31636" y="9373"/>
                      <a:pt x="36589" y="7958"/>
                      <a:pt x="39442" y="3986"/>
                    </a:cubicBezTo>
                    <a:cubicBezTo>
                      <a:pt x="39665" y="3720"/>
                      <a:pt x="39454" y="3324"/>
                      <a:pt x="39106" y="3324"/>
                    </a:cubicBezTo>
                    <a:cubicBezTo>
                      <a:pt x="39097" y="3324"/>
                      <a:pt x="39087" y="3324"/>
                      <a:pt x="39077" y="3324"/>
                    </a:cubicBezTo>
                    <a:lnTo>
                      <a:pt x="36772" y="3461"/>
                    </a:lnTo>
                    <a:cubicBezTo>
                      <a:pt x="36756" y="3463"/>
                      <a:pt x="36741" y="3464"/>
                      <a:pt x="36725" y="3464"/>
                    </a:cubicBezTo>
                    <a:cubicBezTo>
                      <a:pt x="36559" y="3464"/>
                      <a:pt x="36401" y="3355"/>
                      <a:pt x="36338" y="3188"/>
                    </a:cubicBezTo>
                    <a:lnTo>
                      <a:pt x="35516" y="1110"/>
                    </a:lnTo>
                    <a:cubicBezTo>
                      <a:pt x="35437" y="938"/>
                      <a:pt x="35272" y="842"/>
                      <a:pt x="35108" y="842"/>
                    </a:cubicBezTo>
                    <a:cubicBezTo>
                      <a:pt x="34990" y="842"/>
                      <a:pt x="34872" y="891"/>
                      <a:pt x="34786" y="996"/>
                    </a:cubicBezTo>
                    <a:cubicBezTo>
                      <a:pt x="33070" y="3121"/>
                      <a:pt x="29964" y="3856"/>
                      <a:pt x="27384" y="3856"/>
                    </a:cubicBezTo>
                    <a:cubicBezTo>
                      <a:pt x="27081" y="3856"/>
                      <a:pt x="26786" y="3846"/>
                      <a:pt x="26500" y="3827"/>
                    </a:cubicBezTo>
                    <a:cubicBezTo>
                      <a:pt x="23853" y="3644"/>
                      <a:pt x="21251" y="2868"/>
                      <a:pt x="18466" y="2046"/>
                    </a:cubicBezTo>
                    <a:cubicBezTo>
                      <a:pt x="17165" y="1658"/>
                      <a:pt x="15818" y="1247"/>
                      <a:pt x="14472" y="928"/>
                    </a:cubicBezTo>
                    <a:cubicBezTo>
                      <a:pt x="11994" y="311"/>
                      <a:pt x="9723" y="1"/>
                      <a:pt x="76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3" name="Google Shape;2846;p34">
                <a:extLst>
                  <a:ext uri="{FF2B5EF4-FFF2-40B4-BE49-F238E27FC236}">
                    <a16:creationId xmlns:a16="http://schemas.microsoft.com/office/drawing/2014/main" id="{5DA75DC9-44EB-4F56-BC2A-2B586FAB7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3" y="3847273"/>
                <a:ext cx="1304070" cy="667557"/>
              </a:xfrm>
              <a:custGeom>
                <a:avLst/>
                <a:gdLst/>
                <a:ahLst/>
                <a:cxnLst>
                  <a:cxn ang="0">
                    <a:pos x="59791" y="1"/>
                  </a:cxn>
                  <a:cxn ang="0">
                    <a:pos x="36357" y="50"/>
                  </a:cxn>
                  <a:cxn ang="0">
                    <a:pos x="33761" y="37"/>
                  </a:cxn>
                  <a:cxn ang="0">
                    <a:pos x="18394" y="2880"/>
                  </a:cxn>
                  <a:cxn ang="0">
                    <a:pos x="818" y="38899"/>
                  </a:cxn>
                  <a:cxn ang="0">
                    <a:pos x="3479" y="42985"/>
                  </a:cxn>
                  <a:cxn ang="0">
                    <a:pos x="3512" y="42984"/>
                  </a:cxn>
                  <a:cxn ang="0">
                    <a:pos x="64775" y="42551"/>
                  </a:cxn>
                  <a:cxn ang="0">
                    <a:pos x="67308" y="40953"/>
                  </a:cxn>
                  <a:cxn ang="0">
                    <a:pos x="82852" y="6213"/>
                  </a:cxn>
                  <a:cxn ang="0">
                    <a:pos x="74133" y="96"/>
                  </a:cxn>
                  <a:cxn ang="0">
                    <a:pos x="59791" y="1"/>
                  </a:cxn>
                </a:cxnLst>
                <a:rect l="0" t="0" r="r" b="b"/>
                <a:pathLst>
                  <a:path w="83971" h="42985" extrusionOk="0">
                    <a:moveTo>
                      <a:pt x="59791" y="1"/>
                    </a:moveTo>
                    <a:cubicBezTo>
                      <a:pt x="49086" y="1"/>
                      <a:pt x="36357" y="50"/>
                      <a:pt x="36357" y="50"/>
                    </a:cubicBezTo>
                    <a:cubicBezTo>
                      <a:pt x="35444" y="41"/>
                      <a:pt x="34580" y="37"/>
                      <a:pt x="33761" y="37"/>
                    </a:cubicBezTo>
                    <a:cubicBezTo>
                      <a:pt x="23847" y="37"/>
                      <a:pt x="20565" y="709"/>
                      <a:pt x="18394" y="2880"/>
                    </a:cubicBezTo>
                    <a:cubicBezTo>
                      <a:pt x="15107" y="6167"/>
                      <a:pt x="4699" y="29951"/>
                      <a:pt x="818" y="38899"/>
                    </a:cubicBezTo>
                    <a:cubicBezTo>
                      <a:pt x="1" y="40829"/>
                      <a:pt x="1420" y="42985"/>
                      <a:pt x="3479" y="42985"/>
                    </a:cubicBezTo>
                    <a:cubicBezTo>
                      <a:pt x="3490" y="42985"/>
                      <a:pt x="3501" y="42985"/>
                      <a:pt x="3512" y="42984"/>
                    </a:cubicBezTo>
                    <a:lnTo>
                      <a:pt x="64775" y="42551"/>
                    </a:lnTo>
                    <a:cubicBezTo>
                      <a:pt x="65870" y="42551"/>
                      <a:pt x="66852" y="41934"/>
                      <a:pt x="67308" y="40953"/>
                    </a:cubicBezTo>
                    <a:cubicBezTo>
                      <a:pt x="70435" y="34539"/>
                      <a:pt x="81871" y="10846"/>
                      <a:pt x="82852" y="6213"/>
                    </a:cubicBezTo>
                    <a:cubicBezTo>
                      <a:pt x="83971" y="849"/>
                      <a:pt x="76553" y="278"/>
                      <a:pt x="74133" y="96"/>
                    </a:cubicBezTo>
                    <a:cubicBezTo>
                      <a:pt x="73165" y="23"/>
                      <a:pt x="66928" y="1"/>
                      <a:pt x="597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4" name="Google Shape;2847;p34">
                <a:extLst>
                  <a:ext uri="{FF2B5EF4-FFF2-40B4-BE49-F238E27FC236}">
                    <a16:creationId xmlns:a16="http://schemas.microsoft.com/office/drawing/2014/main" id="{A0601B37-B58D-4E2A-A91F-804E4131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8000" y="4027428"/>
                <a:ext cx="351289" cy="324002"/>
              </a:xfrm>
              <a:custGeom>
                <a:avLst/>
                <a:gdLst/>
                <a:ahLst/>
                <a:cxnLst>
                  <a:cxn ang="0">
                    <a:pos x="7943" y="1"/>
                  </a:cxn>
                  <a:cxn ang="0">
                    <a:pos x="7213" y="480"/>
                  </a:cxn>
                  <a:cxn ang="0">
                    <a:pos x="114" y="19745"/>
                  </a:cxn>
                  <a:cxn ang="0">
                    <a:pos x="183" y="20498"/>
                  </a:cxn>
                  <a:cxn ang="0">
                    <a:pos x="867" y="20863"/>
                  </a:cxn>
                  <a:cxn ang="0">
                    <a:pos x="15339" y="20863"/>
                  </a:cxn>
                  <a:cxn ang="0">
                    <a:pos x="16115" y="20315"/>
                  </a:cxn>
                  <a:cxn ang="0">
                    <a:pos x="22529" y="1393"/>
                  </a:cxn>
                  <a:cxn ang="0">
                    <a:pos x="22415" y="663"/>
                  </a:cxn>
                  <a:cxn ang="0">
                    <a:pos x="21775" y="320"/>
                  </a:cxn>
                  <a:cxn ang="0">
                    <a:pos x="7943" y="1"/>
                  </a:cxn>
                </a:cxnLst>
                <a:rect l="0" t="0" r="r" b="b"/>
                <a:pathLst>
                  <a:path w="22620" h="20863" extrusionOk="0">
                    <a:moveTo>
                      <a:pt x="7943" y="1"/>
                    </a:moveTo>
                    <a:cubicBezTo>
                      <a:pt x="7624" y="1"/>
                      <a:pt x="7327" y="206"/>
                      <a:pt x="7213" y="480"/>
                    </a:cubicBezTo>
                    <a:lnTo>
                      <a:pt x="114" y="19745"/>
                    </a:lnTo>
                    <a:cubicBezTo>
                      <a:pt x="0" y="19996"/>
                      <a:pt x="23" y="20269"/>
                      <a:pt x="183" y="20498"/>
                    </a:cubicBezTo>
                    <a:cubicBezTo>
                      <a:pt x="342" y="20726"/>
                      <a:pt x="594" y="20863"/>
                      <a:pt x="867" y="20863"/>
                    </a:cubicBezTo>
                    <a:lnTo>
                      <a:pt x="15339" y="20863"/>
                    </a:lnTo>
                    <a:cubicBezTo>
                      <a:pt x="15681" y="20863"/>
                      <a:pt x="16001" y="20635"/>
                      <a:pt x="16115" y="20315"/>
                    </a:cubicBezTo>
                    <a:lnTo>
                      <a:pt x="22529" y="1393"/>
                    </a:lnTo>
                    <a:cubicBezTo>
                      <a:pt x="22620" y="1142"/>
                      <a:pt x="22574" y="868"/>
                      <a:pt x="22415" y="663"/>
                    </a:cubicBezTo>
                    <a:cubicBezTo>
                      <a:pt x="22278" y="457"/>
                      <a:pt x="22049" y="320"/>
                      <a:pt x="21775" y="320"/>
                    </a:cubicBez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5" name="Google Shape;2848;p34">
                <a:extLst>
                  <a:ext uri="{FF2B5EF4-FFF2-40B4-BE49-F238E27FC236}">
                    <a16:creationId xmlns:a16="http://schemas.microsoft.com/office/drawing/2014/main" id="{9FD54509-1368-4448-9E7C-4B1559649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233" y="4018218"/>
                <a:ext cx="376121" cy="342436"/>
              </a:xfrm>
              <a:custGeom>
                <a:avLst/>
                <a:gdLst/>
                <a:ahLst/>
                <a:cxnLst>
                  <a:cxn ang="0">
                    <a:pos x="8788" y="1187"/>
                  </a:cxn>
                  <a:cxn ang="0">
                    <a:pos x="22575" y="1507"/>
                  </a:cxn>
                  <a:cxn ang="0">
                    <a:pos x="22757" y="1598"/>
                  </a:cxn>
                  <a:cxn ang="0">
                    <a:pos x="22780" y="1781"/>
                  </a:cxn>
                  <a:cxn ang="0">
                    <a:pos x="16366" y="20726"/>
                  </a:cxn>
                  <a:cxn ang="0">
                    <a:pos x="16161" y="20862"/>
                  </a:cxn>
                  <a:cxn ang="0">
                    <a:pos x="1689" y="20862"/>
                  </a:cxn>
                  <a:cxn ang="0">
                    <a:pos x="1507" y="20771"/>
                  </a:cxn>
                  <a:cxn ang="0">
                    <a:pos x="1484" y="20566"/>
                  </a:cxn>
                  <a:cxn ang="0">
                    <a:pos x="1484" y="20543"/>
                  </a:cxn>
                  <a:cxn ang="0">
                    <a:pos x="1484" y="20520"/>
                  </a:cxn>
                  <a:cxn ang="0">
                    <a:pos x="8583" y="1301"/>
                  </a:cxn>
                  <a:cxn ang="0">
                    <a:pos x="8765" y="1187"/>
                  </a:cxn>
                  <a:cxn ang="0">
                    <a:pos x="8765" y="0"/>
                  </a:cxn>
                  <a:cxn ang="0">
                    <a:pos x="7464" y="868"/>
                  </a:cxn>
                  <a:cxn ang="0">
                    <a:pos x="388" y="20109"/>
                  </a:cxn>
                  <a:cxn ang="0">
                    <a:pos x="1689" y="22049"/>
                  </a:cxn>
                  <a:cxn ang="0">
                    <a:pos x="16161" y="22049"/>
                  </a:cxn>
                  <a:cxn ang="0">
                    <a:pos x="17485" y="21091"/>
                  </a:cxn>
                  <a:cxn ang="0">
                    <a:pos x="23898" y="2169"/>
                  </a:cxn>
                  <a:cxn ang="0">
                    <a:pos x="22620" y="320"/>
                  </a:cxn>
                  <a:cxn ang="0">
                    <a:pos x="8811" y="0"/>
                  </a:cxn>
                </a:cxnLst>
                <a:rect l="0" t="0" r="r" b="b"/>
                <a:pathLst>
                  <a:path w="24219" h="22050" extrusionOk="0">
                    <a:moveTo>
                      <a:pt x="8788" y="1187"/>
                    </a:moveTo>
                    <a:lnTo>
                      <a:pt x="22575" y="1507"/>
                    </a:lnTo>
                    <a:cubicBezTo>
                      <a:pt x="22666" y="1507"/>
                      <a:pt x="22734" y="1552"/>
                      <a:pt x="22757" y="1598"/>
                    </a:cubicBezTo>
                    <a:cubicBezTo>
                      <a:pt x="22780" y="1644"/>
                      <a:pt x="22826" y="1689"/>
                      <a:pt x="22780" y="1781"/>
                    </a:cubicBezTo>
                    <a:lnTo>
                      <a:pt x="16366" y="20726"/>
                    </a:lnTo>
                    <a:cubicBezTo>
                      <a:pt x="16343" y="20817"/>
                      <a:pt x="16252" y="20862"/>
                      <a:pt x="16161" y="20862"/>
                    </a:cubicBezTo>
                    <a:lnTo>
                      <a:pt x="1689" y="20862"/>
                    </a:lnTo>
                    <a:cubicBezTo>
                      <a:pt x="1575" y="20862"/>
                      <a:pt x="1530" y="20817"/>
                      <a:pt x="1507" y="20771"/>
                    </a:cubicBezTo>
                    <a:cubicBezTo>
                      <a:pt x="1461" y="20726"/>
                      <a:pt x="1438" y="20657"/>
                      <a:pt x="1484" y="20566"/>
                    </a:cubicBezTo>
                    <a:lnTo>
                      <a:pt x="1484" y="20543"/>
                    </a:lnTo>
                    <a:lnTo>
                      <a:pt x="1484" y="20520"/>
                    </a:lnTo>
                    <a:lnTo>
                      <a:pt x="8583" y="1301"/>
                    </a:lnTo>
                    <a:cubicBezTo>
                      <a:pt x="8606" y="1233"/>
                      <a:pt x="8697" y="1187"/>
                      <a:pt x="8765" y="1187"/>
                    </a:cubicBezTo>
                    <a:close/>
                    <a:moveTo>
                      <a:pt x="8765" y="0"/>
                    </a:moveTo>
                    <a:cubicBezTo>
                      <a:pt x="8195" y="0"/>
                      <a:pt x="7693" y="343"/>
                      <a:pt x="7464" y="868"/>
                    </a:cubicBezTo>
                    <a:lnTo>
                      <a:pt x="388" y="20109"/>
                    </a:lnTo>
                    <a:cubicBezTo>
                      <a:pt x="0" y="21045"/>
                      <a:pt x="685" y="22049"/>
                      <a:pt x="1689" y="22049"/>
                    </a:cubicBezTo>
                    <a:lnTo>
                      <a:pt x="16161" y="22049"/>
                    </a:lnTo>
                    <a:cubicBezTo>
                      <a:pt x="16754" y="22049"/>
                      <a:pt x="17302" y="21661"/>
                      <a:pt x="17485" y="21091"/>
                    </a:cubicBezTo>
                    <a:lnTo>
                      <a:pt x="23898" y="2169"/>
                    </a:lnTo>
                    <a:cubicBezTo>
                      <a:pt x="24218" y="1278"/>
                      <a:pt x="23556" y="343"/>
                      <a:pt x="22620" y="320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6" name="Google Shape;2849;p34">
                <a:extLst>
                  <a:ext uri="{FF2B5EF4-FFF2-40B4-BE49-F238E27FC236}">
                    <a16:creationId xmlns:a16="http://schemas.microsoft.com/office/drawing/2014/main" id="{401C3011-EC34-4E0C-AECE-B1A04DF01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021" y="4101532"/>
                <a:ext cx="60629" cy="176188"/>
              </a:xfrm>
              <a:custGeom>
                <a:avLst/>
                <a:gdLst/>
                <a:ahLst/>
                <a:cxnLst>
                  <a:cxn ang="0">
                    <a:pos x="1" y="11344"/>
                  </a:cxn>
                  <a:cxn ang="0">
                    <a:pos x="3904" y="0"/>
                  </a:cxn>
                </a:cxnLst>
                <a:rect l="0" t="0" r="r" b="b"/>
                <a:pathLst>
                  <a:path w="3904" h="11345" fill="none" extrusionOk="0">
                    <a:moveTo>
                      <a:pt x="1" y="11344"/>
                    </a:moveTo>
                    <a:lnTo>
                      <a:pt x="3904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7" name="Google Shape;2850;p34">
                <a:extLst>
                  <a:ext uri="{FF2B5EF4-FFF2-40B4-BE49-F238E27FC236}">
                    <a16:creationId xmlns:a16="http://schemas.microsoft.com/office/drawing/2014/main" id="{00A2EBA6-1DBA-499C-AD59-516562A89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915" y="4101532"/>
                <a:ext cx="59930" cy="177601"/>
              </a:xfrm>
              <a:custGeom>
                <a:avLst/>
                <a:gdLst/>
                <a:ahLst/>
                <a:cxnLst>
                  <a:cxn ang="0">
                    <a:pos x="1" y="11436"/>
                  </a:cxn>
                  <a:cxn ang="0">
                    <a:pos x="3858" y="0"/>
                  </a:cxn>
                </a:cxnLst>
                <a:rect l="0" t="0" r="r" b="b"/>
                <a:pathLst>
                  <a:path w="3859" h="11436" fill="none" extrusionOk="0">
                    <a:moveTo>
                      <a:pt x="1" y="11436"/>
                    </a:moveTo>
                    <a:lnTo>
                      <a:pt x="3858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8" name="Google Shape;2851;p34">
                <a:extLst>
                  <a:ext uri="{FF2B5EF4-FFF2-40B4-BE49-F238E27FC236}">
                    <a16:creationId xmlns:a16="http://schemas.microsoft.com/office/drawing/2014/main" id="{F6F881CA-3B04-49DE-8C8E-A0EE0AC54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0881" y="4101532"/>
                <a:ext cx="60272" cy="176188"/>
              </a:xfrm>
              <a:custGeom>
                <a:avLst/>
                <a:gdLst/>
                <a:ahLst/>
                <a:cxnLst>
                  <a:cxn ang="0">
                    <a:pos x="0" y="11344"/>
                  </a:cxn>
                  <a:cxn ang="0">
                    <a:pos x="3881" y="0"/>
                  </a:cxn>
                </a:cxnLst>
                <a:rect l="0" t="0" r="r" b="b"/>
                <a:pathLst>
                  <a:path w="3881" h="11345" fill="none" extrusionOk="0">
                    <a:moveTo>
                      <a:pt x="0" y="11344"/>
                    </a:moveTo>
                    <a:lnTo>
                      <a:pt x="3881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9" name="Google Shape;2852;p34">
                <a:extLst>
                  <a:ext uri="{FF2B5EF4-FFF2-40B4-BE49-F238E27FC236}">
                    <a16:creationId xmlns:a16="http://schemas.microsoft.com/office/drawing/2014/main" id="{11269FB7-6449-41B2-A099-BA186E08F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9823" y="3774396"/>
                <a:ext cx="134723" cy="82728"/>
              </a:xfrm>
              <a:custGeom>
                <a:avLst/>
                <a:gdLst/>
                <a:ahLst/>
                <a:cxnLst>
                  <a:cxn ang="0">
                    <a:pos x="3316" y="1"/>
                  </a:cxn>
                  <a:cxn ang="0">
                    <a:pos x="1553" y="314"/>
                  </a:cxn>
                  <a:cxn ang="0">
                    <a:pos x="1028" y="4833"/>
                  </a:cxn>
                  <a:cxn ang="0">
                    <a:pos x="1134" y="4856"/>
                  </a:cxn>
                  <a:cxn ang="0">
                    <a:pos x="2118" y="2052"/>
                  </a:cxn>
                  <a:cxn ang="0">
                    <a:pos x="2118" y="2052"/>
                  </a:cxn>
                  <a:cxn ang="0">
                    <a:pos x="2603" y="5290"/>
                  </a:cxn>
                  <a:cxn ang="0">
                    <a:pos x="2637" y="5292"/>
                  </a:cxn>
                  <a:cxn ang="0">
                    <a:pos x="3767" y="1957"/>
                  </a:cxn>
                  <a:cxn ang="0">
                    <a:pos x="3767" y="1957"/>
                  </a:cxn>
                  <a:cxn ang="0">
                    <a:pos x="4588" y="5153"/>
                  </a:cxn>
                  <a:cxn ang="0">
                    <a:pos x="4609" y="5153"/>
                  </a:cxn>
                  <a:cxn ang="0">
                    <a:pos x="5507" y="2277"/>
                  </a:cxn>
                  <a:cxn ang="0">
                    <a:pos x="5507" y="2277"/>
                  </a:cxn>
                  <a:cxn ang="0">
                    <a:pos x="6156" y="5327"/>
                  </a:cxn>
                  <a:cxn ang="0">
                    <a:pos x="6232" y="5313"/>
                  </a:cxn>
                  <a:cxn ang="0">
                    <a:pos x="6825" y="2072"/>
                  </a:cxn>
                  <a:cxn ang="0">
                    <a:pos x="6825" y="2072"/>
                  </a:cxn>
                  <a:cxn ang="0">
                    <a:pos x="8162" y="2669"/>
                  </a:cxn>
                  <a:cxn ang="0">
                    <a:pos x="8492" y="2437"/>
                  </a:cxn>
                  <a:cxn ang="0">
                    <a:pos x="6848" y="497"/>
                  </a:cxn>
                  <a:cxn ang="0">
                    <a:pos x="3316" y="1"/>
                  </a:cxn>
                </a:cxnLst>
                <a:rect l="0" t="0" r="r" b="b"/>
                <a:pathLst>
                  <a:path w="8675" h="5327" extrusionOk="0">
                    <a:moveTo>
                      <a:pt x="3316" y="1"/>
                    </a:moveTo>
                    <a:cubicBezTo>
                      <a:pt x="2643" y="1"/>
                      <a:pt x="2008" y="83"/>
                      <a:pt x="1553" y="314"/>
                    </a:cubicBezTo>
                    <a:cubicBezTo>
                      <a:pt x="1" y="1090"/>
                      <a:pt x="274" y="4514"/>
                      <a:pt x="1028" y="4833"/>
                    </a:cubicBezTo>
                    <a:cubicBezTo>
                      <a:pt x="1064" y="4849"/>
                      <a:pt x="1099" y="4856"/>
                      <a:pt x="1134" y="4856"/>
                    </a:cubicBezTo>
                    <a:cubicBezTo>
                      <a:pt x="1761" y="4856"/>
                      <a:pt x="2073" y="2428"/>
                      <a:pt x="2118" y="2052"/>
                    </a:cubicBezTo>
                    <a:cubicBezTo>
                      <a:pt x="2073" y="2452"/>
                      <a:pt x="1799" y="5184"/>
                      <a:pt x="2603" y="5290"/>
                    </a:cubicBezTo>
                    <a:cubicBezTo>
                      <a:pt x="2614" y="5291"/>
                      <a:pt x="2625" y="5292"/>
                      <a:pt x="2637" y="5292"/>
                    </a:cubicBezTo>
                    <a:cubicBezTo>
                      <a:pt x="3478" y="5292"/>
                      <a:pt x="3767" y="1959"/>
                      <a:pt x="3767" y="1957"/>
                    </a:cubicBezTo>
                    <a:cubicBezTo>
                      <a:pt x="3767" y="1959"/>
                      <a:pt x="3562" y="5130"/>
                      <a:pt x="4588" y="5153"/>
                    </a:cubicBezTo>
                    <a:cubicBezTo>
                      <a:pt x="4595" y="5153"/>
                      <a:pt x="4602" y="5153"/>
                      <a:pt x="4609" y="5153"/>
                    </a:cubicBezTo>
                    <a:cubicBezTo>
                      <a:pt x="5392" y="5153"/>
                      <a:pt x="5500" y="3204"/>
                      <a:pt x="5507" y="2277"/>
                    </a:cubicBezTo>
                    <a:cubicBezTo>
                      <a:pt x="5529" y="3241"/>
                      <a:pt x="5636" y="5327"/>
                      <a:pt x="6156" y="5327"/>
                    </a:cubicBezTo>
                    <a:cubicBezTo>
                      <a:pt x="6180" y="5327"/>
                      <a:pt x="6206" y="5322"/>
                      <a:pt x="6232" y="5313"/>
                    </a:cubicBezTo>
                    <a:cubicBezTo>
                      <a:pt x="6985" y="5039"/>
                      <a:pt x="6825" y="2072"/>
                      <a:pt x="6825" y="2072"/>
                    </a:cubicBezTo>
                    <a:cubicBezTo>
                      <a:pt x="6825" y="2072"/>
                      <a:pt x="7669" y="2669"/>
                      <a:pt x="8162" y="2669"/>
                    </a:cubicBezTo>
                    <a:cubicBezTo>
                      <a:pt x="8323" y="2669"/>
                      <a:pt x="8447" y="2605"/>
                      <a:pt x="8492" y="2437"/>
                    </a:cubicBezTo>
                    <a:cubicBezTo>
                      <a:pt x="8674" y="1729"/>
                      <a:pt x="6848" y="497"/>
                      <a:pt x="6848" y="497"/>
                    </a:cubicBezTo>
                    <a:cubicBezTo>
                      <a:pt x="6848" y="497"/>
                      <a:pt x="4969" y="1"/>
                      <a:pt x="33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0" name="Google Shape;2853;p34">
                <a:extLst>
                  <a:ext uri="{FF2B5EF4-FFF2-40B4-BE49-F238E27FC236}">
                    <a16:creationId xmlns:a16="http://schemas.microsoft.com/office/drawing/2014/main" id="{72140EC2-1B3C-4C77-B801-838E50E71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729" y="3422304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1" name="Google Shape;2854;p34">
                <a:extLst>
                  <a:ext uri="{FF2B5EF4-FFF2-40B4-BE49-F238E27FC236}">
                    <a16:creationId xmlns:a16="http://schemas.microsoft.com/office/drawing/2014/main" id="{23D3F54D-BB91-47FD-9D56-458E7D142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3275" y="3430956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sp>
          <p:nvSpPr>
            <p:cNvPr id="56" name="Google Shape;2855;p34">
              <a:extLst>
                <a:ext uri="{FF2B5EF4-FFF2-40B4-BE49-F238E27FC236}">
                  <a16:creationId xmlns:a16="http://schemas.microsoft.com/office/drawing/2014/main" id="{332FE2CF-8CB6-43C4-8C75-B57DF3BE7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991" y="3569582"/>
              <a:ext cx="1572557" cy="799192"/>
            </a:xfrm>
            <a:custGeom>
              <a:avLst/>
              <a:gdLst/>
              <a:ahLst/>
              <a:cxnLst>
                <a:cxn ang="0">
                  <a:pos x="39707" y="0"/>
                </a:cxn>
                <a:cxn ang="0">
                  <a:pos x="15869" y="50"/>
                </a:cxn>
                <a:cxn ang="0">
                  <a:pos x="13832" y="40"/>
                </a:cxn>
                <a:cxn ang="0">
                  <a:pos x="1421" y="5939"/>
                </a:cxn>
                <a:cxn ang="0">
                  <a:pos x="17421" y="40314"/>
                </a:cxn>
                <a:cxn ang="0">
                  <a:pos x="24155" y="44559"/>
                </a:cxn>
                <a:cxn ang="0">
                  <a:pos x="86171" y="44103"/>
                </a:cxn>
                <a:cxn ang="0">
                  <a:pos x="87198" y="42436"/>
                </a:cxn>
                <a:cxn ang="0">
                  <a:pos x="69257" y="6441"/>
                </a:cxn>
                <a:cxn ang="0">
                  <a:pos x="54421" y="95"/>
                </a:cxn>
                <a:cxn ang="0">
                  <a:pos x="39707" y="0"/>
                </a:cxn>
              </a:cxnLst>
              <a:rect l="0" t="0" r="r" b="b"/>
              <a:pathLst>
                <a:path w="87678" h="44559" extrusionOk="0">
                  <a:moveTo>
                    <a:pt x="39707" y="0"/>
                  </a:moveTo>
                  <a:cubicBezTo>
                    <a:pt x="28795" y="0"/>
                    <a:pt x="15869" y="50"/>
                    <a:pt x="15869" y="50"/>
                  </a:cubicBezTo>
                  <a:cubicBezTo>
                    <a:pt x="15162" y="43"/>
                    <a:pt x="14483" y="40"/>
                    <a:pt x="13832" y="40"/>
                  </a:cubicBezTo>
                  <a:cubicBezTo>
                    <a:pt x="3163" y="40"/>
                    <a:pt x="1" y="1012"/>
                    <a:pt x="1421" y="5939"/>
                  </a:cubicBezTo>
                  <a:cubicBezTo>
                    <a:pt x="2356" y="9226"/>
                    <a:pt x="12651" y="31024"/>
                    <a:pt x="17421" y="40314"/>
                  </a:cubicBezTo>
                  <a:cubicBezTo>
                    <a:pt x="18448" y="42299"/>
                    <a:pt x="22032" y="44559"/>
                    <a:pt x="24155" y="44559"/>
                  </a:cubicBezTo>
                  <a:lnTo>
                    <a:pt x="86171" y="44103"/>
                  </a:lnTo>
                  <a:cubicBezTo>
                    <a:pt x="87267" y="44080"/>
                    <a:pt x="87677" y="43441"/>
                    <a:pt x="87198" y="42436"/>
                  </a:cubicBezTo>
                  <a:cubicBezTo>
                    <a:pt x="84162" y="35794"/>
                    <a:pt x="72773" y="11234"/>
                    <a:pt x="69257" y="6441"/>
                  </a:cubicBezTo>
                  <a:cubicBezTo>
                    <a:pt x="65195" y="871"/>
                    <a:pt x="57069" y="278"/>
                    <a:pt x="54421" y="95"/>
                  </a:cubicBezTo>
                  <a:cubicBezTo>
                    <a:pt x="53362" y="22"/>
                    <a:pt x="46982" y="0"/>
                    <a:pt x="39707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7" name="Google Shape;2856;p34">
              <a:extLst>
                <a:ext uri="{FF2B5EF4-FFF2-40B4-BE49-F238E27FC236}">
                  <a16:creationId xmlns:a16="http://schemas.microsoft.com/office/drawing/2014/main" id="{B92ECE17-6212-4BA7-B0F0-D4DB71304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620" y="3582282"/>
              <a:ext cx="1543932" cy="786494"/>
            </a:xfrm>
            <a:custGeom>
              <a:avLst/>
              <a:gdLst/>
              <a:ahLst/>
              <a:cxnLst>
                <a:cxn ang="0">
                  <a:pos x="38965" y="0"/>
                </a:cxn>
                <a:cxn ang="0">
                  <a:pos x="15551" y="49"/>
                </a:cxn>
                <a:cxn ang="0">
                  <a:pos x="13551" y="39"/>
                </a:cxn>
                <a:cxn ang="0">
                  <a:pos x="1377" y="5847"/>
                </a:cxn>
                <a:cxn ang="0">
                  <a:pos x="17081" y="39674"/>
                </a:cxn>
                <a:cxn ang="0">
                  <a:pos x="23700" y="43851"/>
                </a:cxn>
                <a:cxn ang="0">
                  <a:pos x="84598" y="43395"/>
                </a:cxn>
                <a:cxn ang="0">
                  <a:pos x="85602" y="41751"/>
                </a:cxn>
                <a:cxn ang="0">
                  <a:pos x="67981" y="6326"/>
                </a:cxn>
                <a:cxn ang="0">
                  <a:pos x="53418" y="95"/>
                </a:cxn>
                <a:cxn ang="0">
                  <a:pos x="38965" y="0"/>
                </a:cxn>
              </a:cxnLst>
              <a:rect l="0" t="0" r="r" b="b"/>
              <a:pathLst>
                <a:path w="86082" h="43851" extrusionOk="0">
                  <a:moveTo>
                    <a:pt x="38965" y="0"/>
                  </a:moveTo>
                  <a:cubicBezTo>
                    <a:pt x="28247" y="0"/>
                    <a:pt x="15551" y="49"/>
                    <a:pt x="15551" y="49"/>
                  </a:cubicBezTo>
                  <a:cubicBezTo>
                    <a:pt x="14857" y="43"/>
                    <a:pt x="14190" y="39"/>
                    <a:pt x="13551" y="39"/>
                  </a:cubicBezTo>
                  <a:cubicBezTo>
                    <a:pt x="3103" y="39"/>
                    <a:pt x="0" y="1007"/>
                    <a:pt x="1377" y="5847"/>
                  </a:cubicBezTo>
                  <a:cubicBezTo>
                    <a:pt x="2290" y="9065"/>
                    <a:pt x="12401" y="30544"/>
                    <a:pt x="17081" y="39674"/>
                  </a:cubicBezTo>
                  <a:cubicBezTo>
                    <a:pt x="18108" y="41637"/>
                    <a:pt x="21600" y="43851"/>
                    <a:pt x="23700" y="43851"/>
                  </a:cubicBezTo>
                  <a:lnTo>
                    <a:pt x="84598" y="43395"/>
                  </a:lnTo>
                  <a:cubicBezTo>
                    <a:pt x="85671" y="43395"/>
                    <a:pt x="86081" y="42755"/>
                    <a:pt x="85602" y="41751"/>
                  </a:cubicBezTo>
                  <a:cubicBezTo>
                    <a:pt x="82612" y="35223"/>
                    <a:pt x="71428" y="11051"/>
                    <a:pt x="67981" y="6326"/>
                  </a:cubicBezTo>
                  <a:cubicBezTo>
                    <a:pt x="63987" y="871"/>
                    <a:pt x="56021" y="300"/>
                    <a:pt x="53418" y="95"/>
                  </a:cubicBezTo>
                  <a:cubicBezTo>
                    <a:pt x="52378" y="22"/>
                    <a:pt x="46111" y="0"/>
                    <a:pt x="38965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8" name="Google Shape;2857;p34">
              <a:extLst>
                <a:ext uri="{FF2B5EF4-FFF2-40B4-BE49-F238E27FC236}">
                  <a16:creationId xmlns:a16="http://schemas.microsoft.com/office/drawing/2014/main" id="{DE0665F4-1626-45C9-A02C-0C25BCB98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716" y="3136668"/>
              <a:ext cx="158048" cy="147395"/>
            </a:xfrm>
            <a:custGeom>
              <a:avLst/>
              <a:gdLst/>
              <a:ahLst/>
              <a:cxnLst>
                <a:cxn ang="0">
                  <a:pos x="5808" y="1"/>
                </a:cxn>
                <a:cxn ang="0">
                  <a:pos x="1987" y="1998"/>
                </a:cxn>
                <a:cxn ang="0">
                  <a:pos x="1348" y="7635"/>
                </a:cxn>
                <a:cxn ang="0">
                  <a:pos x="3028" y="8217"/>
                </a:cxn>
                <a:cxn ang="0">
                  <a:pos x="6848" y="6220"/>
                </a:cxn>
                <a:cxn ang="0">
                  <a:pos x="7488" y="582"/>
                </a:cxn>
                <a:cxn ang="0">
                  <a:pos x="5808" y="1"/>
                </a:cxn>
              </a:cxnLst>
              <a:rect l="0" t="0" r="r" b="b"/>
              <a:pathLst>
                <a:path w="8812" h="8218" extrusionOk="0">
                  <a:moveTo>
                    <a:pt x="5808" y="1"/>
                  </a:moveTo>
                  <a:cubicBezTo>
                    <a:pt x="4560" y="1"/>
                    <a:pt x="3104" y="715"/>
                    <a:pt x="1987" y="1998"/>
                  </a:cubicBezTo>
                  <a:cubicBezTo>
                    <a:pt x="298" y="3938"/>
                    <a:pt x="1" y="6471"/>
                    <a:pt x="1348" y="7635"/>
                  </a:cubicBezTo>
                  <a:cubicBezTo>
                    <a:pt x="1804" y="8030"/>
                    <a:pt x="2388" y="8217"/>
                    <a:pt x="3028" y="8217"/>
                  </a:cubicBezTo>
                  <a:cubicBezTo>
                    <a:pt x="4275" y="8217"/>
                    <a:pt x="5732" y="7503"/>
                    <a:pt x="6848" y="6220"/>
                  </a:cubicBezTo>
                  <a:cubicBezTo>
                    <a:pt x="8538" y="4280"/>
                    <a:pt x="8811" y="1747"/>
                    <a:pt x="7488" y="582"/>
                  </a:cubicBezTo>
                  <a:cubicBezTo>
                    <a:pt x="7031" y="188"/>
                    <a:pt x="6447" y="1"/>
                    <a:pt x="5808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9" name="Google Shape;2858;p34">
              <a:extLst>
                <a:ext uri="{FF2B5EF4-FFF2-40B4-BE49-F238E27FC236}">
                  <a16:creationId xmlns:a16="http://schemas.microsoft.com/office/drawing/2014/main" id="{BC7F34D2-9637-4076-933F-0736B6E8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175" y="3197836"/>
              <a:ext cx="141261" cy="131504"/>
            </a:xfrm>
            <a:custGeom>
              <a:avLst/>
              <a:gdLst/>
              <a:ahLst/>
              <a:cxnLst>
                <a:cxn ang="0">
                  <a:pos x="5172" y="1"/>
                </a:cxn>
                <a:cxn ang="0">
                  <a:pos x="1781" y="1783"/>
                </a:cxn>
                <a:cxn ang="0">
                  <a:pos x="1210" y="6805"/>
                </a:cxn>
                <a:cxn ang="0">
                  <a:pos x="2704" y="7332"/>
                </a:cxn>
                <a:cxn ang="0">
                  <a:pos x="6095" y="5549"/>
                </a:cxn>
                <a:cxn ang="0">
                  <a:pos x="6666" y="528"/>
                </a:cxn>
                <a:cxn ang="0">
                  <a:pos x="5172" y="1"/>
                </a:cxn>
              </a:cxnLst>
              <a:rect l="0" t="0" r="r" b="b"/>
              <a:pathLst>
                <a:path w="7876" h="7332" extrusionOk="0">
                  <a:moveTo>
                    <a:pt x="5172" y="1"/>
                  </a:moveTo>
                  <a:cubicBezTo>
                    <a:pt x="4067" y="1"/>
                    <a:pt x="2775" y="639"/>
                    <a:pt x="1781" y="1783"/>
                  </a:cubicBezTo>
                  <a:cubicBezTo>
                    <a:pt x="252" y="3518"/>
                    <a:pt x="1" y="5778"/>
                    <a:pt x="1210" y="6805"/>
                  </a:cubicBezTo>
                  <a:cubicBezTo>
                    <a:pt x="1614" y="7162"/>
                    <a:pt x="2134" y="7332"/>
                    <a:pt x="2704" y="7332"/>
                  </a:cubicBezTo>
                  <a:cubicBezTo>
                    <a:pt x="3809" y="7332"/>
                    <a:pt x="5101" y="6694"/>
                    <a:pt x="6095" y="5549"/>
                  </a:cubicBezTo>
                  <a:cubicBezTo>
                    <a:pt x="7601" y="3815"/>
                    <a:pt x="7875" y="1555"/>
                    <a:pt x="6666" y="528"/>
                  </a:cubicBezTo>
                  <a:cubicBezTo>
                    <a:pt x="6262" y="170"/>
                    <a:pt x="5742" y="1"/>
                    <a:pt x="51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0" name="Google Shape;2859;p34">
              <a:extLst>
                <a:ext uri="{FF2B5EF4-FFF2-40B4-BE49-F238E27FC236}">
                  <a16:creationId xmlns:a16="http://schemas.microsoft.com/office/drawing/2014/main" id="{44545039-EDC6-4E28-904F-5F06126C5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37" y="3254108"/>
              <a:ext cx="150677" cy="124814"/>
            </a:xfrm>
            <a:custGeom>
              <a:avLst/>
              <a:gdLst/>
              <a:ahLst/>
              <a:cxnLst>
                <a:cxn ang="0">
                  <a:pos x="5497" y="0"/>
                </a:cxn>
                <a:cxn ang="0">
                  <a:pos x="2329" y="1294"/>
                </a:cxn>
                <a:cxn ang="0">
                  <a:pos x="1051" y="6201"/>
                </a:cxn>
                <a:cxn ang="0">
                  <a:pos x="2910" y="6958"/>
                </a:cxn>
                <a:cxn ang="0">
                  <a:pos x="6072" y="5653"/>
                </a:cxn>
                <a:cxn ang="0">
                  <a:pos x="7351" y="769"/>
                </a:cxn>
                <a:cxn ang="0">
                  <a:pos x="5497" y="0"/>
                </a:cxn>
              </a:cxnLst>
              <a:rect l="0" t="0" r="r" b="b"/>
              <a:pathLst>
                <a:path w="8401" h="6959" extrusionOk="0">
                  <a:moveTo>
                    <a:pt x="5497" y="0"/>
                  </a:moveTo>
                  <a:cubicBezTo>
                    <a:pt x="4495" y="0"/>
                    <a:pt x="3334" y="446"/>
                    <a:pt x="2329" y="1294"/>
                  </a:cubicBezTo>
                  <a:cubicBezTo>
                    <a:pt x="594" y="2800"/>
                    <a:pt x="1" y="4992"/>
                    <a:pt x="1051" y="6201"/>
                  </a:cubicBezTo>
                  <a:cubicBezTo>
                    <a:pt x="1491" y="6710"/>
                    <a:pt x="2157" y="6958"/>
                    <a:pt x="2910" y="6958"/>
                  </a:cubicBezTo>
                  <a:cubicBezTo>
                    <a:pt x="3917" y="6958"/>
                    <a:pt x="5081" y="6515"/>
                    <a:pt x="6072" y="5653"/>
                  </a:cubicBezTo>
                  <a:cubicBezTo>
                    <a:pt x="7807" y="4147"/>
                    <a:pt x="8401" y="1956"/>
                    <a:pt x="7351" y="769"/>
                  </a:cubicBezTo>
                  <a:cubicBezTo>
                    <a:pt x="6911" y="251"/>
                    <a:pt x="6249" y="0"/>
                    <a:pt x="549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1" name="Google Shape;2860;p34">
              <a:extLst>
                <a:ext uri="{FF2B5EF4-FFF2-40B4-BE49-F238E27FC236}">
                  <a16:creationId xmlns:a16="http://schemas.microsoft.com/office/drawing/2014/main" id="{08A5574C-AC6A-4902-AE07-3AFC7ADCC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3722" y="3377664"/>
              <a:ext cx="139198" cy="143252"/>
            </a:xfrm>
            <a:custGeom>
              <a:avLst/>
              <a:gdLst/>
              <a:ahLst/>
              <a:cxnLst>
                <a:cxn ang="0">
                  <a:pos x="2572" y="0"/>
                </a:cxn>
                <a:cxn ang="0">
                  <a:pos x="1027" y="1002"/>
                </a:cxn>
                <a:cxn ang="0">
                  <a:pos x="1666" y="4905"/>
                </a:cxn>
                <a:cxn ang="0">
                  <a:pos x="3629" y="7987"/>
                </a:cxn>
                <a:cxn ang="0">
                  <a:pos x="5250" y="6709"/>
                </a:cxn>
                <a:cxn ang="0">
                  <a:pos x="4063" y="5065"/>
                </a:cxn>
                <a:cxn ang="0">
                  <a:pos x="5729" y="6366"/>
                </a:cxn>
                <a:cxn ang="0">
                  <a:pos x="7099" y="4677"/>
                </a:cxn>
                <a:cxn ang="0">
                  <a:pos x="5798" y="3376"/>
                </a:cxn>
                <a:cxn ang="0">
                  <a:pos x="7555" y="4038"/>
                </a:cxn>
                <a:cxn ang="0">
                  <a:pos x="7555" y="2623"/>
                </a:cxn>
                <a:cxn ang="0">
                  <a:pos x="5113" y="1208"/>
                </a:cxn>
                <a:cxn ang="0">
                  <a:pos x="2572" y="0"/>
                </a:cxn>
              </a:cxnLst>
              <a:rect l="0" t="0" r="r" b="b"/>
              <a:pathLst>
                <a:path w="7761" h="7987" extrusionOk="0">
                  <a:moveTo>
                    <a:pt x="2572" y="0"/>
                  </a:moveTo>
                  <a:cubicBezTo>
                    <a:pt x="2048" y="0"/>
                    <a:pt x="1560" y="285"/>
                    <a:pt x="1027" y="1002"/>
                  </a:cubicBezTo>
                  <a:cubicBezTo>
                    <a:pt x="1027" y="1002"/>
                    <a:pt x="0" y="2235"/>
                    <a:pt x="1666" y="4905"/>
                  </a:cubicBezTo>
                  <a:cubicBezTo>
                    <a:pt x="3355" y="7599"/>
                    <a:pt x="3629" y="7987"/>
                    <a:pt x="3629" y="7987"/>
                  </a:cubicBezTo>
                  <a:cubicBezTo>
                    <a:pt x="3629" y="7987"/>
                    <a:pt x="4702" y="7348"/>
                    <a:pt x="5250" y="6709"/>
                  </a:cubicBezTo>
                  <a:lnTo>
                    <a:pt x="4063" y="5065"/>
                  </a:lnTo>
                  <a:lnTo>
                    <a:pt x="5729" y="6366"/>
                  </a:lnTo>
                  <a:cubicBezTo>
                    <a:pt x="5729" y="6366"/>
                    <a:pt x="6460" y="5727"/>
                    <a:pt x="7099" y="4677"/>
                  </a:cubicBezTo>
                  <a:lnTo>
                    <a:pt x="5798" y="3376"/>
                  </a:lnTo>
                  <a:lnTo>
                    <a:pt x="7555" y="4038"/>
                  </a:lnTo>
                  <a:cubicBezTo>
                    <a:pt x="7555" y="4038"/>
                    <a:pt x="7761" y="3216"/>
                    <a:pt x="7555" y="2623"/>
                  </a:cubicBezTo>
                  <a:cubicBezTo>
                    <a:pt x="7555" y="2623"/>
                    <a:pt x="6916" y="2372"/>
                    <a:pt x="5113" y="1208"/>
                  </a:cubicBezTo>
                  <a:cubicBezTo>
                    <a:pt x="4062" y="525"/>
                    <a:pt x="3283" y="0"/>
                    <a:pt x="257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2" name="Google Shape;2861;p34">
              <a:extLst>
                <a:ext uri="{FF2B5EF4-FFF2-40B4-BE49-F238E27FC236}">
                  <a16:creationId xmlns:a16="http://schemas.microsoft.com/office/drawing/2014/main" id="{DC84561C-22F3-4FCD-B2D9-CA3E527B2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565" y="3369180"/>
              <a:ext cx="88853" cy="75437"/>
            </a:xfrm>
            <a:custGeom>
              <a:avLst/>
              <a:gdLst/>
              <a:ahLst/>
              <a:cxnLst>
                <a:cxn ang="0">
                  <a:pos x="3026" y="0"/>
                </a:cxn>
                <a:cxn ang="0">
                  <a:pos x="1279" y="699"/>
                </a:cxn>
                <a:cxn ang="0">
                  <a:pos x="663" y="3667"/>
                </a:cxn>
                <a:cxn ang="0">
                  <a:pos x="1928" y="4206"/>
                </a:cxn>
                <a:cxn ang="0">
                  <a:pos x="3675" y="3507"/>
                </a:cxn>
                <a:cxn ang="0">
                  <a:pos x="4292" y="540"/>
                </a:cxn>
                <a:cxn ang="0">
                  <a:pos x="3026" y="0"/>
                </a:cxn>
              </a:cxnLst>
              <a:rect l="0" t="0" r="r" b="b"/>
              <a:pathLst>
                <a:path w="4954" h="4206" extrusionOk="0">
                  <a:moveTo>
                    <a:pt x="3026" y="0"/>
                  </a:moveTo>
                  <a:cubicBezTo>
                    <a:pt x="2451" y="0"/>
                    <a:pt x="1816" y="236"/>
                    <a:pt x="1279" y="699"/>
                  </a:cubicBezTo>
                  <a:cubicBezTo>
                    <a:pt x="274" y="1567"/>
                    <a:pt x="1" y="2891"/>
                    <a:pt x="663" y="3667"/>
                  </a:cubicBezTo>
                  <a:cubicBezTo>
                    <a:pt x="971" y="4028"/>
                    <a:pt x="1427" y="4206"/>
                    <a:pt x="1928" y="4206"/>
                  </a:cubicBezTo>
                  <a:cubicBezTo>
                    <a:pt x="2504" y="4206"/>
                    <a:pt x="3138" y="3971"/>
                    <a:pt x="3675" y="3507"/>
                  </a:cubicBezTo>
                  <a:cubicBezTo>
                    <a:pt x="4680" y="2639"/>
                    <a:pt x="4954" y="1316"/>
                    <a:pt x="4292" y="540"/>
                  </a:cubicBezTo>
                  <a:cubicBezTo>
                    <a:pt x="3984" y="178"/>
                    <a:pt x="3527" y="0"/>
                    <a:pt x="30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3" name="Google Shape;2862;p34">
              <a:extLst>
                <a:ext uri="{FF2B5EF4-FFF2-40B4-BE49-F238E27FC236}">
                  <a16:creationId xmlns:a16="http://schemas.microsoft.com/office/drawing/2014/main" id="{7522CF26-50F7-492E-8237-D169F385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981" y="3311007"/>
              <a:ext cx="138391" cy="116904"/>
            </a:xfrm>
            <a:custGeom>
              <a:avLst/>
              <a:gdLst/>
              <a:ahLst/>
              <a:cxnLst>
                <a:cxn ang="0">
                  <a:pos x="4703" y="0"/>
                </a:cxn>
                <a:cxn ang="0">
                  <a:pos x="1987" y="1089"/>
                </a:cxn>
                <a:cxn ang="0">
                  <a:pos x="1051" y="5677"/>
                </a:cxn>
                <a:cxn ang="0">
                  <a:pos x="3023" y="6517"/>
                </a:cxn>
                <a:cxn ang="0">
                  <a:pos x="5730" y="5449"/>
                </a:cxn>
                <a:cxn ang="0">
                  <a:pos x="6666" y="838"/>
                </a:cxn>
                <a:cxn ang="0">
                  <a:pos x="4703" y="0"/>
                </a:cxn>
              </a:cxnLst>
              <a:rect l="0" t="0" r="r" b="b"/>
              <a:pathLst>
                <a:path w="7716" h="6518" extrusionOk="0">
                  <a:moveTo>
                    <a:pt x="4703" y="0"/>
                  </a:moveTo>
                  <a:cubicBezTo>
                    <a:pt x="3807" y="0"/>
                    <a:pt x="2818" y="368"/>
                    <a:pt x="1987" y="1089"/>
                  </a:cubicBezTo>
                  <a:cubicBezTo>
                    <a:pt x="434" y="2413"/>
                    <a:pt x="1" y="4490"/>
                    <a:pt x="1051" y="5677"/>
                  </a:cubicBezTo>
                  <a:cubicBezTo>
                    <a:pt x="1530" y="6241"/>
                    <a:pt x="2242" y="6517"/>
                    <a:pt x="3023" y="6517"/>
                  </a:cubicBezTo>
                  <a:cubicBezTo>
                    <a:pt x="3917" y="6517"/>
                    <a:pt x="4901" y="6155"/>
                    <a:pt x="5730" y="5449"/>
                  </a:cubicBezTo>
                  <a:cubicBezTo>
                    <a:pt x="7282" y="4102"/>
                    <a:pt x="7716" y="2048"/>
                    <a:pt x="6666" y="838"/>
                  </a:cubicBezTo>
                  <a:cubicBezTo>
                    <a:pt x="6189" y="276"/>
                    <a:pt x="5481" y="0"/>
                    <a:pt x="4703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4" name="Google Shape;2863;p34">
              <a:extLst>
                <a:ext uri="{FF2B5EF4-FFF2-40B4-BE49-F238E27FC236}">
                  <a16:creationId xmlns:a16="http://schemas.microsoft.com/office/drawing/2014/main" id="{AD0D48D4-9F30-4115-95F3-0B4D5935A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759" y="3541796"/>
              <a:ext cx="1240820" cy="816751"/>
            </a:xfrm>
            <a:custGeom>
              <a:avLst/>
              <a:gdLst/>
              <a:ahLst/>
              <a:cxnLst>
                <a:cxn ang="0">
                  <a:pos x="4383" y="1"/>
                </a:cxn>
                <a:cxn ang="0">
                  <a:pos x="800" y="1142"/>
                </a:cxn>
                <a:cxn ang="0">
                  <a:pos x="2603" y="6392"/>
                </a:cxn>
                <a:cxn ang="0">
                  <a:pos x="16869" y="39397"/>
                </a:cxn>
                <a:cxn ang="0">
                  <a:pos x="19151" y="43049"/>
                </a:cxn>
                <a:cxn ang="0">
                  <a:pos x="23305" y="45537"/>
                </a:cxn>
                <a:cxn ang="0">
                  <a:pos x="68134" y="3470"/>
                </a:cxn>
                <a:cxn ang="0">
                  <a:pos x="68250" y="3480"/>
                </a:cxn>
                <a:cxn ang="0">
                  <a:pos x="67039" y="526"/>
                </a:cxn>
                <a:cxn ang="0">
                  <a:pos x="65737" y="149"/>
                </a:cxn>
                <a:cxn ang="0">
                  <a:pos x="63775" y="412"/>
                </a:cxn>
                <a:cxn ang="0">
                  <a:pos x="39329" y="229"/>
                </a:cxn>
                <a:cxn ang="0">
                  <a:pos x="4383" y="1"/>
                </a:cxn>
              </a:cxnLst>
              <a:rect l="0" t="0" r="r" b="b"/>
              <a:pathLst>
                <a:path w="69182" h="45538" extrusionOk="0">
                  <a:moveTo>
                    <a:pt x="4383" y="1"/>
                  </a:moveTo>
                  <a:cubicBezTo>
                    <a:pt x="2900" y="1"/>
                    <a:pt x="1439" y="321"/>
                    <a:pt x="800" y="1142"/>
                  </a:cubicBezTo>
                  <a:cubicBezTo>
                    <a:pt x="1" y="2147"/>
                    <a:pt x="1804" y="4543"/>
                    <a:pt x="2603" y="6392"/>
                  </a:cubicBezTo>
                  <a:cubicBezTo>
                    <a:pt x="7533" y="17576"/>
                    <a:pt x="11528" y="28099"/>
                    <a:pt x="16869" y="39397"/>
                  </a:cubicBezTo>
                  <a:cubicBezTo>
                    <a:pt x="17416" y="40584"/>
                    <a:pt x="18010" y="41840"/>
                    <a:pt x="19151" y="43049"/>
                  </a:cubicBezTo>
                  <a:cubicBezTo>
                    <a:pt x="20270" y="44282"/>
                    <a:pt x="22096" y="45492"/>
                    <a:pt x="23305" y="45537"/>
                  </a:cubicBezTo>
                  <a:lnTo>
                    <a:pt x="68134" y="3470"/>
                  </a:lnTo>
                  <a:cubicBezTo>
                    <a:pt x="68176" y="3477"/>
                    <a:pt x="68215" y="3480"/>
                    <a:pt x="68250" y="3480"/>
                  </a:cubicBezTo>
                  <a:cubicBezTo>
                    <a:pt x="69181" y="3480"/>
                    <a:pt x="68247" y="1273"/>
                    <a:pt x="67039" y="526"/>
                  </a:cubicBezTo>
                  <a:cubicBezTo>
                    <a:pt x="66575" y="239"/>
                    <a:pt x="66145" y="149"/>
                    <a:pt x="65737" y="149"/>
                  </a:cubicBezTo>
                  <a:cubicBezTo>
                    <a:pt x="65041" y="149"/>
                    <a:pt x="64408" y="412"/>
                    <a:pt x="63775" y="412"/>
                  </a:cubicBezTo>
                  <a:cubicBezTo>
                    <a:pt x="55626" y="343"/>
                    <a:pt x="47477" y="298"/>
                    <a:pt x="39329" y="229"/>
                  </a:cubicBezTo>
                  <a:cubicBezTo>
                    <a:pt x="27688" y="161"/>
                    <a:pt x="16024" y="92"/>
                    <a:pt x="438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5" name="Google Shape;2864;p34">
              <a:extLst>
                <a:ext uri="{FF2B5EF4-FFF2-40B4-BE49-F238E27FC236}">
                  <a16:creationId xmlns:a16="http://schemas.microsoft.com/office/drawing/2014/main" id="{CDC77B72-6A91-4DFB-A505-3AF1A5ED1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679" y="3549348"/>
              <a:ext cx="1342802" cy="805918"/>
            </a:xfrm>
            <a:custGeom>
              <a:avLst/>
              <a:gdLst/>
              <a:ahLst/>
              <a:cxnLst>
                <a:cxn ang="0">
                  <a:pos x="9992" y="1"/>
                </a:cxn>
                <a:cxn ang="0">
                  <a:pos x="2534" y="607"/>
                </a:cxn>
                <a:cxn ang="0">
                  <a:pos x="5228" y="10285"/>
                </a:cxn>
                <a:cxn ang="0">
                  <a:pos x="17028" y="38862"/>
                </a:cxn>
                <a:cxn ang="0">
                  <a:pos x="22255" y="44934"/>
                </a:cxn>
                <a:cxn ang="0">
                  <a:pos x="74868" y="18411"/>
                </a:cxn>
                <a:cxn ang="0">
                  <a:pos x="72289" y="5423"/>
                </a:cxn>
                <a:cxn ang="0">
                  <a:pos x="70120" y="1246"/>
                </a:cxn>
                <a:cxn ang="0">
                  <a:pos x="68156" y="537"/>
                </a:cxn>
                <a:cxn ang="0">
                  <a:pos x="65981" y="745"/>
                </a:cxn>
                <a:cxn ang="0">
                  <a:pos x="65920" y="744"/>
                </a:cxn>
                <a:cxn ang="0">
                  <a:pos x="11756" y="14"/>
                </a:cxn>
                <a:cxn ang="0">
                  <a:pos x="9992" y="1"/>
                </a:cxn>
              </a:cxnLst>
              <a:rect l="0" t="0" r="r" b="b"/>
              <a:pathLst>
                <a:path w="74868" h="44934" extrusionOk="0">
                  <a:moveTo>
                    <a:pt x="9992" y="1"/>
                  </a:moveTo>
                  <a:cubicBezTo>
                    <a:pt x="7136" y="1"/>
                    <a:pt x="4080" y="117"/>
                    <a:pt x="2534" y="607"/>
                  </a:cubicBezTo>
                  <a:cubicBezTo>
                    <a:pt x="1" y="1406"/>
                    <a:pt x="3927" y="7135"/>
                    <a:pt x="5228" y="10285"/>
                  </a:cubicBezTo>
                  <a:cubicBezTo>
                    <a:pt x="9154" y="19803"/>
                    <a:pt x="13103" y="29344"/>
                    <a:pt x="17028" y="38862"/>
                  </a:cubicBezTo>
                  <a:cubicBezTo>
                    <a:pt x="17896" y="40939"/>
                    <a:pt x="19539" y="43770"/>
                    <a:pt x="22255" y="44934"/>
                  </a:cubicBezTo>
                  <a:lnTo>
                    <a:pt x="74868" y="18411"/>
                  </a:lnTo>
                  <a:cubicBezTo>
                    <a:pt x="74000" y="14074"/>
                    <a:pt x="73156" y="9760"/>
                    <a:pt x="72289" y="5423"/>
                  </a:cubicBezTo>
                  <a:cubicBezTo>
                    <a:pt x="72083" y="4419"/>
                    <a:pt x="71376" y="2296"/>
                    <a:pt x="70120" y="1246"/>
                  </a:cubicBezTo>
                  <a:cubicBezTo>
                    <a:pt x="69437" y="688"/>
                    <a:pt x="68788" y="537"/>
                    <a:pt x="68156" y="537"/>
                  </a:cubicBezTo>
                  <a:cubicBezTo>
                    <a:pt x="67414" y="537"/>
                    <a:pt x="66697" y="745"/>
                    <a:pt x="65981" y="745"/>
                  </a:cubicBezTo>
                  <a:cubicBezTo>
                    <a:pt x="65961" y="745"/>
                    <a:pt x="65941" y="744"/>
                    <a:pt x="65920" y="744"/>
                  </a:cubicBezTo>
                  <a:cubicBezTo>
                    <a:pt x="47865" y="493"/>
                    <a:pt x="29811" y="265"/>
                    <a:pt x="11756" y="14"/>
                  </a:cubicBezTo>
                  <a:cubicBezTo>
                    <a:pt x="11187" y="6"/>
                    <a:pt x="10594" y="1"/>
                    <a:pt x="9992" y="1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6" name="Google Shape;2865;p34">
              <a:extLst>
                <a:ext uri="{FF2B5EF4-FFF2-40B4-BE49-F238E27FC236}">
                  <a16:creationId xmlns:a16="http://schemas.microsoft.com/office/drawing/2014/main" id="{0BF04606-C6F6-4FAE-B298-17F812D73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053" y="3568398"/>
              <a:ext cx="1302268" cy="798744"/>
            </a:xfrm>
            <a:custGeom>
              <a:avLst/>
              <a:gdLst/>
              <a:ahLst/>
              <a:cxnLst>
                <a:cxn ang="0">
                  <a:pos x="42667" y="1"/>
                </a:cxn>
                <a:cxn ang="0">
                  <a:pos x="24127" y="70"/>
                </a:cxn>
                <a:cxn ang="0">
                  <a:pos x="21051" y="73"/>
                </a:cxn>
                <a:cxn ang="0">
                  <a:pos x="18078" y="73"/>
                </a:cxn>
                <a:cxn ang="0">
                  <a:pos x="1461" y="664"/>
                </a:cxn>
                <a:cxn ang="0">
                  <a:pos x="5524" y="12282"/>
                </a:cxn>
                <a:cxn ang="0">
                  <a:pos x="12668" y="34057"/>
                </a:cxn>
                <a:cxn ang="0">
                  <a:pos x="20726" y="44534"/>
                </a:cxn>
                <a:cxn ang="0">
                  <a:pos x="72608" y="11300"/>
                </a:cxn>
                <a:cxn ang="0">
                  <a:pos x="69367" y="1531"/>
                </a:cxn>
                <a:cxn ang="0">
                  <a:pos x="57018" y="139"/>
                </a:cxn>
                <a:cxn ang="0">
                  <a:pos x="42667" y="1"/>
                </a:cxn>
              </a:cxnLst>
              <a:rect l="0" t="0" r="r" b="b"/>
              <a:pathLst>
                <a:path w="72608" h="44534" extrusionOk="0">
                  <a:moveTo>
                    <a:pt x="42667" y="1"/>
                  </a:moveTo>
                  <a:cubicBezTo>
                    <a:pt x="36094" y="1"/>
                    <a:pt x="29088" y="45"/>
                    <a:pt x="24127" y="70"/>
                  </a:cubicBezTo>
                  <a:cubicBezTo>
                    <a:pt x="23128" y="73"/>
                    <a:pt x="22098" y="73"/>
                    <a:pt x="21051" y="73"/>
                  </a:cubicBezTo>
                  <a:cubicBezTo>
                    <a:pt x="20069" y="73"/>
                    <a:pt x="19073" y="73"/>
                    <a:pt x="18078" y="73"/>
                  </a:cubicBezTo>
                  <a:cubicBezTo>
                    <a:pt x="10338" y="73"/>
                    <a:pt x="2615" y="104"/>
                    <a:pt x="1461" y="664"/>
                  </a:cubicBezTo>
                  <a:cubicBezTo>
                    <a:pt x="0" y="1348"/>
                    <a:pt x="3424" y="7945"/>
                    <a:pt x="5524" y="12282"/>
                  </a:cubicBezTo>
                  <a:cubicBezTo>
                    <a:pt x="7624" y="16596"/>
                    <a:pt x="11162" y="28647"/>
                    <a:pt x="12668" y="34057"/>
                  </a:cubicBezTo>
                  <a:cubicBezTo>
                    <a:pt x="14175" y="39444"/>
                    <a:pt x="20726" y="44534"/>
                    <a:pt x="20726" y="44534"/>
                  </a:cubicBezTo>
                  <a:lnTo>
                    <a:pt x="72608" y="11300"/>
                  </a:lnTo>
                  <a:cubicBezTo>
                    <a:pt x="72608" y="11300"/>
                    <a:pt x="71763" y="3129"/>
                    <a:pt x="69367" y="1531"/>
                  </a:cubicBezTo>
                  <a:cubicBezTo>
                    <a:pt x="67495" y="253"/>
                    <a:pt x="64550" y="390"/>
                    <a:pt x="57018" y="139"/>
                  </a:cubicBezTo>
                  <a:cubicBezTo>
                    <a:pt x="53580" y="33"/>
                    <a:pt x="48282" y="1"/>
                    <a:pt x="4266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7" name="Google Shape;2866;p34">
              <a:extLst>
                <a:ext uri="{FF2B5EF4-FFF2-40B4-BE49-F238E27FC236}">
                  <a16:creationId xmlns:a16="http://schemas.microsoft.com/office/drawing/2014/main" id="{989B57FE-E6C5-4F76-9D86-6F61E2CE5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390" y="3372947"/>
              <a:ext cx="50363" cy="23334"/>
            </a:xfrm>
            <a:custGeom>
              <a:avLst/>
              <a:gdLst/>
              <a:ahLst/>
              <a:cxnLst>
                <a:cxn ang="0">
                  <a:pos x="70" y="1"/>
                </a:cxn>
                <a:cxn ang="0">
                  <a:pos x="46" y="10"/>
                </a:cxn>
                <a:cxn ang="0">
                  <a:pos x="0" y="101"/>
                </a:cxn>
                <a:cxn ang="0">
                  <a:pos x="1187" y="1151"/>
                </a:cxn>
                <a:cxn ang="0">
                  <a:pos x="1942" y="1300"/>
                </a:cxn>
                <a:cxn ang="0">
                  <a:pos x="2762" y="1106"/>
                </a:cxn>
                <a:cxn ang="0">
                  <a:pos x="2785" y="1037"/>
                </a:cxn>
                <a:cxn ang="0">
                  <a:pos x="2716" y="969"/>
                </a:cxn>
                <a:cxn ang="0">
                  <a:pos x="2101" y="1040"/>
                </a:cxn>
                <a:cxn ang="0">
                  <a:pos x="1278" y="900"/>
                </a:cxn>
                <a:cxn ang="0">
                  <a:pos x="114" y="33"/>
                </a:cxn>
                <a:cxn ang="0">
                  <a:pos x="70" y="1"/>
                </a:cxn>
              </a:cxnLst>
              <a:rect l="0" t="0" r="r" b="b"/>
              <a:pathLst>
                <a:path w="2808" h="1301" extrusionOk="0">
                  <a:moveTo>
                    <a:pt x="70" y="1"/>
                  </a:moveTo>
                  <a:cubicBezTo>
                    <a:pt x="61" y="1"/>
                    <a:pt x="53" y="3"/>
                    <a:pt x="46" y="10"/>
                  </a:cubicBezTo>
                  <a:cubicBezTo>
                    <a:pt x="0" y="10"/>
                    <a:pt x="0" y="56"/>
                    <a:pt x="0" y="101"/>
                  </a:cubicBezTo>
                  <a:cubicBezTo>
                    <a:pt x="228" y="581"/>
                    <a:pt x="662" y="969"/>
                    <a:pt x="1187" y="1151"/>
                  </a:cubicBezTo>
                  <a:cubicBezTo>
                    <a:pt x="1426" y="1249"/>
                    <a:pt x="1685" y="1300"/>
                    <a:pt x="1942" y="1300"/>
                  </a:cubicBezTo>
                  <a:cubicBezTo>
                    <a:pt x="2227" y="1300"/>
                    <a:pt x="2510" y="1237"/>
                    <a:pt x="2762" y="1106"/>
                  </a:cubicBezTo>
                  <a:cubicBezTo>
                    <a:pt x="2785" y="1083"/>
                    <a:pt x="2808" y="1060"/>
                    <a:pt x="2785" y="1037"/>
                  </a:cubicBezTo>
                  <a:cubicBezTo>
                    <a:pt x="2785" y="991"/>
                    <a:pt x="2739" y="969"/>
                    <a:pt x="2716" y="969"/>
                  </a:cubicBezTo>
                  <a:cubicBezTo>
                    <a:pt x="2507" y="1016"/>
                    <a:pt x="2302" y="1040"/>
                    <a:pt x="2101" y="1040"/>
                  </a:cubicBezTo>
                  <a:cubicBezTo>
                    <a:pt x="1819" y="1040"/>
                    <a:pt x="1545" y="993"/>
                    <a:pt x="1278" y="900"/>
                  </a:cubicBezTo>
                  <a:cubicBezTo>
                    <a:pt x="822" y="740"/>
                    <a:pt x="411" y="444"/>
                    <a:pt x="114" y="33"/>
                  </a:cubicBezTo>
                  <a:cubicBezTo>
                    <a:pt x="114" y="17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8" name="Google Shape;2867;p34">
              <a:extLst>
                <a:ext uri="{FF2B5EF4-FFF2-40B4-BE49-F238E27FC236}">
                  <a16:creationId xmlns:a16="http://schemas.microsoft.com/office/drawing/2014/main" id="{E0B81D4E-8AE5-4D12-8AC9-71DF27D79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494" y="3352228"/>
              <a:ext cx="12304" cy="32768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206" y="960"/>
                </a:cxn>
                <a:cxn ang="0">
                  <a:pos x="549" y="1804"/>
                </a:cxn>
                <a:cxn ang="0">
                  <a:pos x="617" y="1827"/>
                </a:cxn>
                <a:cxn ang="0">
                  <a:pos x="686" y="1758"/>
                </a:cxn>
                <a:cxn ang="0">
                  <a:pos x="480" y="868"/>
                </a:cxn>
                <a:cxn ang="0">
                  <a:pos x="138" y="47"/>
                </a:cxn>
                <a:cxn ang="0">
                  <a:pos x="47" y="1"/>
                </a:cxn>
              </a:cxnLst>
              <a:rect l="0" t="0" r="r" b="b"/>
              <a:pathLst>
                <a:path w="686" h="1827" extrusionOk="0">
                  <a:moveTo>
                    <a:pt x="47" y="1"/>
                  </a:moveTo>
                  <a:cubicBezTo>
                    <a:pt x="24" y="1"/>
                    <a:pt x="1" y="47"/>
                    <a:pt x="1" y="92"/>
                  </a:cubicBezTo>
                  <a:cubicBezTo>
                    <a:pt x="47" y="389"/>
                    <a:pt x="115" y="686"/>
                    <a:pt x="206" y="960"/>
                  </a:cubicBezTo>
                  <a:cubicBezTo>
                    <a:pt x="298" y="1256"/>
                    <a:pt x="389" y="1530"/>
                    <a:pt x="549" y="1804"/>
                  </a:cubicBezTo>
                  <a:cubicBezTo>
                    <a:pt x="572" y="1804"/>
                    <a:pt x="594" y="1827"/>
                    <a:pt x="617" y="1827"/>
                  </a:cubicBezTo>
                  <a:cubicBezTo>
                    <a:pt x="663" y="1827"/>
                    <a:pt x="686" y="1781"/>
                    <a:pt x="686" y="1758"/>
                  </a:cubicBezTo>
                  <a:cubicBezTo>
                    <a:pt x="663" y="1439"/>
                    <a:pt x="572" y="1165"/>
                    <a:pt x="480" y="868"/>
                  </a:cubicBezTo>
                  <a:cubicBezTo>
                    <a:pt x="366" y="594"/>
                    <a:pt x="275" y="320"/>
                    <a:pt x="138" y="47"/>
                  </a:cubicBezTo>
                  <a:cubicBezTo>
                    <a:pt x="115" y="24"/>
                    <a:pt x="92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9" name="Google Shape;2868;p34">
              <a:extLst>
                <a:ext uri="{FF2B5EF4-FFF2-40B4-BE49-F238E27FC236}">
                  <a16:creationId xmlns:a16="http://schemas.microsoft.com/office/drawing/2014/main" id="{14D424CA-E510-425D-83C7-DE5FFD117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066" y="3321626"/>
              <a:ext cx="45054" cy="21254"/>
            </a:xfrm>
            <a:custGeom>
              <a:avLst/>
              <a:gdLst/>
              <a:ahLst/>
              <a:cxnLst>
                <a:cxn ang="0">
                  <a:pos x="81" y="1"/>
                </a:cxn>
                <a:cxn ang="0">
                  <a:pos x="46" y="18"/>
                </a:cxn>
                <a:cxn ang="0">
                  <a:pos x="24" y="109"/>
                </a:cxn>
                <a:cxn ang="0">
                  <a:pos x="1096" y="954"/>
                </a:cxn>
                <a:cxn ang="0">
                  <a:pos x="2101" y="1185"/>
                </a:cxn>
                <a:cxn ang="0">
                  <a:pos x="2443" y="1159"/>
                </a:cxn>
                <a:cxn ang="0">
                  <a:pos x="2512" y="1113"/>
                </a:cxn>
                <a:cxn ang="0">
                  <a:pos x="2443" y="1022"/>
                </a:cxn>
                <a:cxn ang="0">
                  <a:pos x="1211" y="703"/>
                </a:cxn>
                <a:cxn ang="0">
                  <a:pos x="115" y="18"/>
                </a:cxn>
                <a:cxn ang="0">
                  <a:pos x="81" y="1"/>
                </a:cxn>
              </a:cxnLst>
              <a:rect l="0" t="0" r="r" b="b"/>
              <a:pathLst>
                <a:path w="2512" h="1185" extrusionOk="0">
                  <a:moveTo>
                    <a:pt x="81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1"/>
                    <a:pt x="1" y="86"/>
                    <a:pt x="24" y="109"/>
                  </a:cubicBezTo>
                  <a:cubicBezTo>
                    <a:pt x="298" y="474"/>
                    <a:pt x="686" y="771"/>
                    <a:pt x="1096" y="954"/>
                  </a:cubicBezTo>
                  <a:cubicBezTo>
                    <a:pt x="1422" y="1108"/>
                    <a:pt x="1760" y="1185"/>
                    <a:pt x="2101" y="1185"/>
                  </a:cubicBezTo>
                  <a:cubicBezTo>
                    <a:pt x="2215" y="1185"/>
                    <a:pt x="2329" y="1176"/>
                    <a:pt x="2443" y="1159"/>
                  </a:cubicBezTo>
                  <a:cubicBezTo>
                    <a:pt x="2489" y="1159"/>
                    <a:pt x="2512" y="1136"/>
                    <a:pt x="2512" y="1113"/>
                  </a:cubicBezTo>
                  <a:cubicBezTo>
                    <a:pt x="2512" y="1068"/>
                    <a:pt x="2489" y="1022"/>
                    <a:pt x="2443" y="1022"/>
                  </a:cubicBezTo>
                  <a:cubicBezTo>
                    <a:pt x="2009" y="954"/>
                    <a:pt x="1599" y="862"/>
                    <a:pt x="1211" y="703"/>
                  </a:cubicBezTo>
                  <a:cubicBezTo>
                    <a:pt x="823" y="543"/>
                    <a:pt x="457" y="315"/>
                    <a:pt x="115" y="18"/>
                  </a:cubicBezTo>
                  <a:cubicBezTo>
                    <a:pt x="104" y="6"/>
                    <a:pt x="92" y="1"/>
                    <a:pt x="8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0" name="Google Shape;2869;p34">
              <a:extLst>
                <a:ext uri="{FF2B5EF4-FFF2-40B4-BE49-F238E27FC236}">
                  <a16:creationId xmlns:a16="http://schemas.microsoft.com/office/drawing/2014/main" id="{D63197CC-ADD2-43C1-B170-34776DEEA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770" y="3283454"/>
              <a:ext cx="18438" cy="4505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114"/>
                </a:cxn>
                <a:cxn ang="0">
                  <a:pos x="571" y="1210"/>
                </a:cxn>
                <a:cxn ang="0">
                  <a:pos x="754" y="2443"/>
                </a:cxn>
                <a:cxn ang="0">
                  <a:pos x="799" y="2511"/>
                </a:cxn>
                <a:cxn ang="0">
                  <a:pos x="891" y="2465"/>
                </a:cxn>
                <a:cxn ang="0">
                  <a:pos x="845" y="1142"/>
                </a:cxn>
                <a:cxn ang="0">
                  <a:pos x="115" y="23"/>
                </a:cxn>
                <a:cxn ang="0">
                  <a:pos x="23" y="0"/>
                </a:cxn>
              </a:cxnLst>
              <a:rect l="0" t="0" r="r" b="b"/>
              <a:pathLst>
                <a:path w="1028" h="2512" extrusionOk="0">
                  <a:moveTo>
                    <a:pt x="23" y="0"/>
                  </a:moveTo>
                  <a:cubicBezTo>
                    <a:pt x="1" y="23"/>
                    <a:pt x="1" y="69"/>
                    <a:pt x="23" y="114"/>
                  </a:cubicBezTo>
                  <a:cubicBezTo>
                    <a:pt x="252" y="457"/>
                    <a:pt x="457" y="822"/>
                    <a:pt x="571" y="1210"/>
                  </a:cubicBezTo>
                  <a:cubicBezTo>
                    <a:pt x="685" y="1621"/>
                    <a:pt x="731" y="2032"/>
                    <a:pt x="754" y="2443"/>
                  </a:cubicBezTo>
                  <a:cubicBezTo>
                    <a:pt x="754" y="2465"/>
                    <a:pt x="777" y="2511"/>
                    <a:pt x="799" y="2511"/>
                  </a:cubicBezTo>
                  <a:cubicBezTo>
                    <a:pt x="845" y="2511"/>
                    <a:pt x="891" y="2511"/>
                    <a:pt x="891" y="2465"/>
                  </a:cubicBezTo>
                  <a:cubicBezTo>
                    <a:pt x="1028" y="2032"/>
                    <a:pt x="982" y="1552"/>
                    <a:pt x="845" y="1142"/>
                  </a:cubicBezTo>
                  <a:cubicBezTo>
                    <a:pt x="708" y="708"/>
                    <a:pt x="457" y="297"/>
                    <a:pt x="115" y="23"/>
                  </a:cubicBezTo>
                  <a:cubicBezTo>
                    <a:pt x="92" y="0"/>
                    <a:pt x="69" y="0"/>
                    <a:pt x="23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1" name="Google Shape;2870;p34">
              <a:extLst>
                <a:ext uri="{FF2B5EF4-FFF2-40B4-BE49-F238E27FC236}">
                  <a16:creationId xmlns:a16="http://schemas.microsoft.com/office/drawing/2014/main" id="{DE4643A3-2540-4DC2-A5FA-775C07B0A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629" y="3266252"/>
              <a:ext cx="33181" cy="17021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776" y="799"/>
                </a:cxn>
                <a:cxn ang="0">
                  <a:pos x="1426" y="948"/>
                </a:cxn>
                <a:cxn ang="0">
                  <a:pos x="1781" y="891"/>
                </a:cxn>
                <a:cxn ang="0">
                  <a:pos x="1826" y="822"/>
                </a:cxn>
                <a:cxn ang="0">
                  <a:pos x="1781" y="754"/>
                </a:cxn>
                <a:cxn ang="0">
                  <a:pos x="890" y="526"/>
                </a:cxn>
                <a:cxn ang="0">
                  <a:pos x="137" y="23"/>
                </a:cxn>
                <a:cxn ang="0">
                  <a:pos x="46" y="1"/>
                </a:cxn>
              </a:cxnLst>
              <a:rect l="0" t="0" r="r" b="b"/>
              <a:pathLst>
                <a:path w="1850" h="949" extrusionOk="0">
                  <a:moveTo>
                    <a:pt x="46" y="1"/>
                  </a:moveTo>
                  <a:cubicBezTo>
                    <a:pt x="23" y="23"/>
                    <a:pt x="0" y="69"/>
                    <a:pt x="23" y="92"/>
                  </a:cubicBezTo>
                  <a:cubicBezTo>
                    <a:pt x="183" y="411"/>
                    <a:pt x="457" y="640"/>
                    <a:pt x="776" y="799"/>
                  </a:cubicBezTo>
                  <a:cubicBezTo>
                    <a:pt x="969" y="888"/>
                    <a:pt x="1200" y="948"/>
                    <a:pt x="1426" y="948"/>
                  </a:cubicBezTo>
                  <a:cubicBezTo>
                    <a:pt x="1548" y="948"/>
                    <a:pt x="1668" y="931"/>
                    <a:pt x="1781" y="891"/>
                  </a:cubicBezTo>
                  <a:cubicBezTo>
                    <a:pt x="1803" y="891"/>
                    <a:pt x="1826" y="868"/>
                    <a:pt x="1826" y="822"/>
                  </a:cubicBezTo>
                  <a:cubicBezTo>
                    <a:pt x="1849" y="799"/>
                    <a:pt x="1803" y="754"/>
                    <a:pt x="1781" y="754"/>
                  </a:cubicBezTo>
                  <a:cubicBezTo>
                    <a:pt x="1461" y="708"/>
                    <a:pt x="1164" y="663"/>
                    <a:pt x="890" y="526"/>
                  </a:cubicBezTo>
                  <a:cubicBezTo>
                    <a:pt x="617" y="411"/>
                    <a:pt x="343" y="252"/>
                    <a:pt x="137" y="23"/>
                  </a:cubicBezTo>
                  <a:cubicBezTo>
                    <a:pt x="114" y="1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2" name="Google Shape;2871;p34">
              <a:extLst>
                <a:ext uri="{FF2B5EF4-FFF2-40B4-BE49-F238E27FC236}">
                  <a16:creationId xmlns:a16="http://schemas.microsoft.com/office/drawing/2014/main" id="{3EBFD2A1-66F8-4B3B-A9A5-EDFBF1CF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276" y="3240457"/>
              <a:ext cx="13129" cy="37683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321" y="1051"/>
                </a:cxn>
                <a:cxn ang="0">
                  <a:pos x="526" y="2055"/>
                </a:cxn>
                <a:cxn ang="0">
                  <a:pos x="572" y="2101"/>
                </a:cxn>
                <a:cxn ang="0">
                  <a:pos x="663" y="2055"/>
                </a:cxn>
                <a:cxn ang="0">
                  <a:pos x="594" y="982"/>
                </a:cxn>
                <a:cxn ang="0">
                  <a:pos x="138" y="23"/>
                </a:cxn>
                <a:cxn ang="0">
                  <a:pos x="47" y="1"/>
                </a:cxn>
              </a:cxnLst>
              <a:rect l="0" t="0" r="r" b="b"/>
              <a:pathLst>
                <a:path w="732" h="2101" extrusionOk="0">
                  <a:moveTo>
                    <a:pt x="47" y="1"/>
                  </a:moveTo>
                  <a:cubicBezTo>
                    <a:pt x="24" y="23"/>
                    <a:pt x="1" y="46"/>
                    <a:pt x="1" y="92"/>
                  </a:cubicBezTo>
                  <a:cubicBezTo>
                    <a:pt x="138" y="411"/>
                    <a:pt x="229" y="731"/>
                    <a:pt x="321" y="1051"/>
                  </a:cubicBezTo>
                  <a:cubicBezTo>
                    <a:pt x="389" y="1393"/>
                    <a:pt x="458" y="1712"/>
                    <a:pt x="526" y="2055"/>
                  </a:cubicBezTo>
                  <a:cubicBezTo>
                    <a:pt x="526" y="2078"/>
                    <a:pt x="549" y="2101"/>
                    <a:pt x="572" y="2101"/>
                  </a:cubicBezTo>
                  <a:cubicBezTo>
                    <a:pt x="617" y="2101"/>
                    <a:pt x="640" y="2078"/>
                    <a:pt x="663" y="2055"/>
                  </a:cubicBezTo>
                  <a:cubicBezTo>
                    <a:pt x="731" y="1690"/>
                    <a:pt x="686" y="1324"/>
                    <a:pt x="594" y="982"/>
                  </a:cubicBezTo>
                  <a:cubicBezTo>
                    <a:pt x="503" y="640"/>
                    <a:pt x="343" y="297"/>
                    <a:pt x="138" y="23"/>
                  </a:cubicBezTo>
                  <a:cubicBezTo>
                    <a:pt x="115" y="1"/>
                    <a:pt x="69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3" name="Google Shape;2872;p34">
              <a:extLst>
                <a:ext uri="{FF2B5EF4-FFF2-40B4-BE49-F238E27FC236}">
                  <a16:creationId xmlns:a16="http://schemas.microsoft.com/office/drawing/2014/main" id="{0C94A3CF-4201-493D-A7FF-79EEC107F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8130" y="3275257"/>
              <a:ext cx="62237" cy="56515"/>
            </a:xfrm>
            <a:custGeom>
              <a:avLst/>
              <a:gdLst/>
              <a:ahLst/>
              <a:cxnLst>
                <a:cxn ang="0">
                  <a:pos x="571" y="1"/>
                </a:cxn>
                <a:cxn ang="0">
                  <a:pos x="914" y="2557"/>
                </a:cxn>
                <a:cxn ang="0">
                  <a:pos x="3470" y="2352"/>
                </a:cxn>
              </a:cxnLst>
              <a:rect l="0" t="0" r="r" b="b"/>
              <a:pathLst>
                <a:path w="3470" h="3151" fill="none" extrusionOk="0">
                  <a:moveTo>
                    <a:pt x="571" y="1"/>
                  </a:moveTo>
                  <a:cubicBezTo>
                    <a:pt x="0" y="754"/>
                    <a:pt x="160" y="1964"/>
                    <a:pt x="914" y="2557"/>
                  </a:cubicBezTo>
                  <a:cubicBezTo>
                    <a:pt x="1644" y="3151"/>
                    <a:pt x="2831" y="3059"/>
                    <a:pt x="3470" y="235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4" name="Google Shape;2873;p34">
              <a:extLst>
                <a:ext uri="{FF2B5EF4-FFF2-40B4-BE49-F238E27FC236}">
                  <a16:creationId xmlns:a16="http://schemas.microsoft.com/office/drawing/2014/main" id="{6627B5E4-1DCF-41A7-9D41-550B2CFF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85" y="3242089"/>
              <a:ext cx="75347" cy="76172"/>
            </a:xfrm>
            <a:custGeom>
              <a:avLst/>
              <a:gdLst/>
              <a:ahLst/>
              <a:cxnLst>
                <a:cxn ang="0">
                  <a:pos x="0" y="708"/>
                </a:cxn>
                <a:cxn ang="0">
                  <a:pos x="2260" y="252"/>
                </a:cxn>
                <a:cxn ang="0">
                  <a:pos x="3904" y="1895"/>
                </a:cxn>
                <a:cxn ang="0">
                  <a:pos x="3904" y="4246"/>
                </a:cxn>
              </a:cxnLst>
              <a:rect l="0" t="0" r="r" b="b"/>
              <a:pathLst>
                <a:path w="4201" h="4247" fill="none" extrusionOk="0">
                  <a:moveTo>
                    <a:pt x="0" y="708"/>
                  </a:moveTo>
                  <a:cubicBezTo>
                    <a:pt x="594" y="161"/>
                    <a:pt x="1484" y="1"/>
                    <a:pt x="2260" y="252"/>
                  </a:cubicBezTo>
                  <a:cubicBezTo>
                    <a:pt x="3013" y="503"/>
                    <a:pt x="3630" y="1142"/>
                    <a:pt x="3904" y="1895"/>
                  </a:cubicBezTo>
                  <a:cubicBezTo>
                    <a:pt x="4200" y="2626"/>
                    <a:pt x="4178" y="3493"/>
                    <a:pt x="3904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5" name="Google Shape;2874;p34">
              <a:extLst>
                <a:ext uri="{FF2B5EF4-FFF2-40B4-BE49-F238E27FC236}">
                  <a16:creationId xmlns:a16="http://schemas.microsoft.com/office/drawing/2014/main" id="{FD55DB09-C285-4BE1-AEE7-6A1543965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761" y="3364103"/>
              <a:ext cx="54470" cy="75347"/>
            </a:xfrm>
            <a:custGeom>
              <a:avLst/>
              <a:gdLst/>
              <a:ahLst/>
              <a:cxnLst>
                <a:cxn ang="0">
                  <a:pos x="502" y="1"/>
                </a:cxn>
                <a:cxn ang="0">
                  <a:pos x="160" y="2443"/>
                </a:cxn>
                <a:cxn ang="0">
                  <a:pos x="1758" y="4132"/>
                </a:cxn>
                <a:cxn ang="0">
                  <a:pos x="3036" y="3790"/>
                </a:cxn>
              </a:cxnLst>
              <a:rect l="0" t="0" r="r" b="b"/>
              <a:pathLst>
                <a:path w="3037" h="4201" fill="none" extrusionOk="0">
                  <a:moveTo>
                    <a:pt x="502" y="1"/>
                  </a:moveTo>
                  <a:cubicBezTo>
                    <a:pt x="229" y="777"/>
                    <a:pt x="0" y="1621"/>
                    <a:pt x="160" y="2443"/>
                  </a:cubicBezTo>
                  <a:cubicBezTo>
                    <a:pt x="320" y="3242"/>
                    <a:pt x="936" y="4018"/>
                    <a:pt x="1758" y="4132"/>
                  </a:cubicBezTo>
                  <a:cubicBezTo>
                    <a:pt x="2214" y="4201"/>
                    <a:pt x="2671" y="4064"/>
                    <a:pt x="3036" y="379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6" name="Google Shape;2875;p34">
              <a:extLst>
                <a:ext uri="{FF2B5EF4-FFF2-40B4-BE49-F238E27FC236}">
                  <a16:creationId xmlns:a16="http://schemas.microsoft.com/office/drawing/2014/main" id="{889859B8-3487-4804-A962-3EF8217FC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578" y="2969415"/>
              <a:ext cx="393615" cy="491686"/>
            </a:xfrm>
            <a:custGeom>
              <a:avLst/>
              <a:gdLst/>
              <a:ahLst/>
              <a:cxnLst>
                <a:cxn ang="0">
                  <a:pos x="33" y="18649"/>
                </a:cxn>
                <a:cxn ang="0">
                  <a:pos x="11" y="18669"/>
                </a:cxn>
                <a:cxn ang="0">
                  <a:pos x="11" y="18669"/>
                </a:cxn>
                <a:cxn ang="0">
                  <a:pos x="33" y="18649"/>
                </a:cxn>
                <a:cxn ang="0">
                  <a:pos x="11" y="18669"/>
                </a:cxn>
                <a:cxn ang="0">
                  <a:pos x="11" y="18671"/>
                </a:cxn>
                <a:cxn ang="0">
                  <a:pos x="11" y="18669"/>
                </a:cxn>
                <a:cxn ang="0">
                  <a:pos x="15349" y="0"/>
                </a:cxn>
                <a:cxn ang="0">
                  <a:pos x="13866" y="2968"/>
                </a:cxn>
                <a:cxn ang="0">
                  <a:pos x="13067" y="4383"/>
                </a:cxn>
                <a:cxn ang="0">
                  <a:pos x="12679" y="5113"/>
                </a:cxn>
                <a:cxn ang="0">
                  <a:pos x="12473" y="5456"/>
                </a:cxn>
                <a:cxn ang="0">
                  <a:pos x="12268" y="5798"/>
                </a:cxn>
                <a:cxn ang="0">
                  <a:pos x="11400" y="7190"/>
                </a:cxn>
                <a:cxn ang="0">
                  <a:pos x="10967" y="7852"/>
                </a:cxn>
                <a:cxn ang="0">
                  <a:pos x="10510" y="8514"/>
                </a:cxn>
                <a:cxn ang="0">
                  <a:pos x="9597" y="9838"/>
                </a:cxn>
                <a:cxn ang="0">
                  <a:pos x="8616" y="11093"/>
                </a:cxn>
                <a:cxn ang="0">
                  <a:pos x="4393" y="15636"/>
                </a:cxn>
                <a:cxn ang="0">
                  <a:pos x="2088" y="17462"/>
                </a:cxn>
                <a:cxn ang="0">
                  <a:pos x="924" y="18192"/>
                </a:cxn>
                <a:cxn ang="0">
                  <a:pos x="376" y="18512"/>
                </a:cxn>
                <a:cxn ang="0">
                  <a:pos x="125" y="18626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56" y="18649"/>
                </a:cxn>
                <a:cxn ang="0">
                  <a:pos x="4005" y="27413"/>
                </a:cxn>
                <a:cxn ang="0">
                  <a:pos x="4256" y="27276"/>
                </a:cxn>
                <a:cxn ang="0">
                  <a:pos x="4416" y="27185"/>
                </a:cxn>
                <a:cxn ang="0">
                  <a:pos x="4713" y="27025"/>
                </a:cxn>
                <a:cxn ang="0">
                  <a:pos x="5238" y="26706"/>
                </a:cxn>
                <a:cxn ang="0">
                  <a:pos x="5694" y="26409"/>
                </a:cxn>
                <a:cxn ang="0">
                  <a:pos x="6151" y="26090"/>
                </a:cxn>
                <a:cxn ang="0">
                  <a:pos x="7794" y="24788"/>
                </a:cxn>
                <a:cxn ang="0">
                  <a:pos x="10693" y="22027"/>
                </a:cxn>
                <a:cxn ang="0">
                  <a:pos x="15418" y="15978"/>
                </a:cxn>
                <a:cxn ang="0">
                  <a:pos x="16445" y="14380"/>
                </a:cxn>
                <a:cxn ang="0">
                  <a:pos x="17358" y="12760"/>
                </a:cxn>
                <a:cxn ang="0">
                  <a:pos x="17837" y="11961"/>
                </a:cxn>
                <a:cxn ang="0">
                  <a:pos x="18248" y="11116"/>
                </a:cxn>
                <a:cxn ang="0">
                  <a:pos x="19093" y="9473"/>
                </a:cxn>
                <a:cxn ang="0">
                  <a:pos x="19298" y="9062"/>
                </a:cxn>
                <a:cxn ang="0">
                  <a:pos x="19481" y="8628"/>
                </a:cxn>
                <a:cxn ang="0">
                  <a:pos x="19869" y="7807"/>
                </a:cxn>
                <a:cxn ang="0">
                  <a:pos x="20599" y="6117"/>
                </a:cxn>
                <a:cxn ang="0">
                  <a:pos x="21946" y="2716"/>
                </a:cxn>
                <a:cxn ang="0">
                  <a:pos x="15349" y="0"/>
                </a:cxn>
              </a:cxnLst>
              <a:rect l="0" t="0" r="r" b="b"/>
              <a:pathLst>
                <a:path w="21946" h="27414" extrusionOk="0">
                  <a:moveTo>
                    <a:pt x="33" y="18649"/>
                  </a:moveTo>
                  <a:cubicBezTo>
                    <a:pt x="21" y="18651"/>
                    <a:pt x="12" y="18656"/>
                    <a:pt x="11" y="18669"/>
                  </a:cubicBezTo>
                  <a:cubicBezTo>
                    <a:pt x="19" y="18667"/>
                    <a:pt x="33" y="18662"/>
                    <a:pt x="33" y="18649"/>
                  </a:cubicBezTo>
                  <a:close/>
                  <a:moveTo>
                    <a:pt x="11" y="18669"/>
                  </a:moveTo>
                  <a:cubicBezTo>
                    <a:pt x="4" y="18671"/>
                    <a:pt x="1" y="18671"/>
                    <a:pt x="11" y="18671"/>
                  </a:cubicBezTo>
                  <a:cubicBezTo>
                    <a:pt x="11" y="18671"/>
                    <a:pt x="11" y="18670"/>
                    <a:pt x="11" y="18669"/>
                  </a:cubicBezTo>
                  <a:close/>
                  <a:moveTo>
                    <a:pt x="15349" y="0"/>
                  </a:moveTo>
                  <a:lnTo>
                    <a:pt x="13866" y="2968"/>
                  </a:lnTo>
                  <a:lnTo>
                    <a:pt x="13067" y="4383"/>
                  </a:lnTo>
                  <a:lnTo>
                    <a:pt x="12679" y="5113"/>
                  </a:lnTo>
                  <a:lnTo>
                    <a:pt x="12473" y="5456"/>
                  </a:lnTo>
                  <a:lnTo>
                    <a:pt x="12268" y="5798"/>
                  </a:lnTo>
                  <a:lnTo>
                    <a:pt x="11400" y="7190"/>
                  </a:lnTo>
                  <a:cubicBezTo>
                    <a:pt x="11264" y="7418"/>
                    <a:pt x="11127" y="7647"/>
                    <a:pt x="10967" y="7852"/>
                  </a:cubicBezTo>
                  <a:lnTo>
                    <a:pt x="10510" y="8514"/>
                  </a:lnTo>
                  <a:lnTo>
                    <a:pt x="9597" y="9838"/>
                  </a:lnTo>
                  <a:lnTo>
                    <a:pt x="8616" y="11093"/>
                  </a:lnTo>
                  <a:cubicBezTo>
                    <a:pt x="7292" y="12737"/>
                    <a:pt x="5900" y="14289"/>
                    <a:pt x="4393" y="15636"/>
                  </a:cubicBezTo>
                  <a:cubicBezTo>
                    <a:pt x="3617" y="16275"/>
                    <a:pt x="2864" y="16914"/>
                    <a:pt x="2088" y="17462"/>
                  </a:cubicBezTo>
                  <a:cubicBezTo>
                    <a:pt x="1677" y="17735"/>
                    <a:pt x="1289" y="17964"/>
                    <a:pt x="924" y="18192"/>
                  </a:cubicBezTo>
                  <a:cubicBezTo>
                    <a:pt x="741" y="18306"/>
                    <a:pt x="536" y="18420"/>
                    <a:pt x="376" y="18512"/>
                  </a:cubicBezTo>
                  <a:lnTo>
                    <a:pt x="125" y="18626"/>
                  </a:lnTo>
                  <a:lnTo>
                    <a:pt x="33" y="18649"/>
                  </a:lnTo>
                  <a:cubicBezTo>
                    <a:pt x="33" y="18649"/>
                    <a:pt x="33" y="18649"/>
                    <a:pt x="33" y="18649"/>
                  </a:cubicBezTo>
                  <a:cubicBezTo>
                    <a:pt x="40" y="18649"/>
                    <a:pt x="48" y="18649"/>
                    <a:pt x="56" y="18649"/>
                  </a:cubicBezTo>
                  <a:lnTo>
                    <a:pt x="4005" y="27413"/>
                  </a:lnTo>
                  <a:lnTo>
                    <a:pt x="4256" y="27276"/>
                  </a:lnTo>
                  <a:lnTo>
                    <a:pt x="4416" y="27185"/>
                  </a:lnTo>
                  <a:lnTo>
                    <a:pt x="4713" y="27025"/>
                  </a:lnTo>
                  <a:cubicBezTo>
                    <a:pt x="4895" y="26911"/>
                    <a:pt x="5055" y="26820"/>
                    <a:pt x="5238" y="26706"/>
                  </a:cubicBezTo>
                  <a:cubicBezTo>
                    <a:pt x="5397" y="26615"/>
                    <a:pt x="5557" y="26500"/>
                    <a:pt x="5694" y="26409"/>
                  </a:cubicBezTo>
                  <a:lnTo>
                    <a:pt x="6151" y="26090"/>
                  </a:lnTo>
                  <a:cubicBezTo>
                    <a:pt x="6721" y="25656"/>
                    <a:pt x="7292" y="25245"/>
                    <a:pt x="7794" y="24788"/>
                  </a:cubicBezTo>
                  <a:cubicBezTo>
                    <a:pt x="8844" y="23921"/>
                    <a:pt x="9780" y="22985"/>
                    <a:pt x="10693" y="22027"/>
                  </a:cubicBezTo>
                  <a:cubicBezTo>
                    <a:pt x="12496" y="20132"/>
                    <a:pt x="14025" y="18078"/>
                    <a:pt x="15418" y="15978"/>
                  </a:cubicBezTo>
                  <a:lnTo>
                    <a:pt x="16445" y="14380"/>
                  </a:lnTo>
                  <a:lnTo>
                    <a:pt x="17358" y="12760"/>
                  </a:lnTo>
                  <a:lnTo>
                    <a:pt x="17837" y="11961"/>
                  </a:lnTo>
                  <a:cubicBezTo>
                    <a:pt x="17974" y="11687"/>
                    <a:pt x="18111" y="11413"/>
                    <a:pt x="18248" y="11116"/>
                  </a:cubicBezTo>
                  <a:lnTo>
                    <a:pt x="19093" y="9473"/>
                  </a:lnTo>
                  <a:lnTo>
                    <a:pt x="19298" y="9062"/>
                  </a:lnTo>
                  <a:lnTo>
                    <a:pt x="19481" y="8628"/>
                  </a:lnTo>
                  <a:lnTo>
                    <a:pt x="19869" y="7807"/>
                  </a:lnTo>
                  <a:lnTo>
                    <a:pt x="20599" y="6117"/>
                  </a:lnTo>
                  <a:lnTo>
                    <a:pt x="21946" y="2716"/>
                  </a:lnTo>
                  <a:lnTo>
                    <a:pt x="15349" y="0"/>
                  </a:ln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7" name="Google Shape;2876;p34">
              <a:extLst>
                <a:ext uri="{FF2B5EF4-FFF2-40B4-BE49-F238E27FC236}">
                  <a16:creationId xmlns:a16="http://schemas.microsoft.com/office/drawing/2014/main" id="{FF49B127-3080-439D-97CA-A8277DE24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59" y="2829205"/>
              <a:ext cx="169491" cy="191068"/>
            </a:xfrm>
            <a:custGeom>
              <a:avLst/>
              <a:gdLst/>
              <a:ahLst/>
              <a:cxnLst>
                <a:cxn ang="0">
                  <a:pos x="6356" y="0"/>
                </a:cxn>
                <a:cxn ang="0">
                  <a:pos x="4488" y="3648"/>
                </a:cxn>
                <a:cxn ang="0">
                  <a:pos x="4488" y="3648"/>
                </a:cxn>
                <a:cxn ang="0">
                  <a:pos x="4679" y="153"/>
                </a:cxn>
                <a:cxn ang="0">
                  <a:pos x="4587" y="127"/>
                </a:cxn>
                <a:cxn ang="0">
                  <a:pos x="1872" y="4992"/>
                </a:cxn>
                <a:cxn ang="0">
                  <a:pos x="825" y="1776"/>
                </a:cxn>
                <a:cxn ang="0">
                  <a:pos x="731" y="1819"/>
                </a:cxn>
                <a:cxn ang="0">
                  <a:pos x="0" y="7936"/>
                </a:cxn>
                <a:cxn ang="0">
                  <a:pos x="6597" y="10652"/>
                </a:cxn>
                <a:cxn ang="0">
                  <a:pos x="8103" y="6338"/>
                </a:cxn>
                <a:cxn ang="0">
                  <a:pos x="8902" y="2550"/>
                </a:cxn>
                <a:cxn ang="0">
                  <a:pos x="8774" y="2504"/>
                </a:cxn>
                <a:cxn ang="0">
                  <a:pos x="6940" y="5538"/>
                </a:cxn>
                <a:cxn ang="0">
                  <a:pos x="6940" y="5538"/>
                </a:cxn>
                <a:cxn ang="0">
                  <a:pos x="7738" y="1112"/>
                </a:cxn>
                <a:cxn ang="0">
                  <a:pos x="7635" y="1086"/>
                </a:cxn>
                <a:cxn ang="0">
                  <a:pos x="5570" y="4923"/>
                </a:cxn>
                <a:cxn ang="0">
                  <a:pos x="6460" y="16"/>
                </a:cxn>
                <a:cxn ang="0">
                  <a:pos x="6356" y="0"/>
                </a:cxn>
              </a:cxnLst>
              <a:rect l="0" t="0" r="r" b="b"/>
              <a:pathLst>
                <a:path w="9450" h="10653" extrusionOk="0">
                  <a:moveTo>
                    <a:pt x="6356" y="0"/>
                  </a:moveTo>
                  <a:cubicBezTo>
                    <a:pt x="5605" y="0"/>
                    <a:pt x="4839" y="2392"/>
                    <a:pt x="4488" y="3648"/>
                  </a:cubicBezTo>
                  <a:cubicBezTo>
                    <a:pt x="4766" y="2515"/>
                    <a:pt x="5187" y="464"/>
                    <a:pt x="4679" y="153"/>
                  </a:cubicBezTo>
                  <a:cubicBezTo>
                    <a:pt x="4651" y="136"/>
                    <a:pt x="4620" y="127"/>
                    <a:pt x="4587" y="127"/>
                  </a:cubicBezTo>
                  <a:cubicBezTo>
                    <a:pt x="3788" y="127"/>
                    <a:pt x="1872" y="4992"/>
                    <a:pt x="1872" y="4992"/>
                  </a:cubicBezTo>
                  <a:cubicBezTo>
                    <a:pt x="1872" y="4992"/>
                    <a:pt x="1309" y="1776"/>
                    <a:pt x="825" y="1776"/>
                  </a:cubicBezTo>
                  <a:cubicBezTo>
                    <a:pt x="793" y="1776"/>
                    <a:pt x="762" y="1790"/>
                    <a:pt x="731" y="1819"/>
                  </a:cubicBezTo>
                  <a:cubicBezTo>
                    <a:pt x="228" y="2298"/>
                    <a:pt x="160" y="6042"/>
                    <a:pt x="0" y="7936"/>
                  </a:cubicBezTo>
                  <a:lnTo>
                    <a:pt x="6597" y="10652"/>
                  </a:lnTo>
                  <a:cubicBezTo>
                    <a:pt x="6597" y="10652"/>
                    <a:pt x="8058" y="6453"/>
                    <a:pt x="8103" y="6338"/>
                  </a:cubicBezTo>
                  <a:cubicBezTo>
                    <a:pt x="8400" y="5631"/>
                    <a:pt x="9450" y="2960"/>
                    <a:pt x="8902" y="2550"/>
                  </a:cubicBezTo>
                  <a:cubicBezTo>
                    <a:pt x="8862" y="2519"/>
                    <a:pt x="8819" y="2504"/>
                    <a:pt x="8774" y="2504"/>
                  </a:cubicBezTo>
                  <a:cubicBezTo>
                    <a:pt x="8125" y="2504"/>
                    <a:pt x="6967" y="5467"/>
                    <a:pt x="6940" y="5538"/>
                  </a:cubicBezTo>
                  <a:cubicBezTo>
                    <a:pt x="6972" y="5456"/>
                    <a:pt x="8506" y="1496"/>
                    <a:pt x="7738" y="1112"/>
                  </a:cubicBezTo>
                  <a:cubicBezTo>
                    <a:pt x="7705" y="1094"/>
                    <a:pt x="7670" y="1086"/>
                    <a:pt x="7635" y="1086"/>
                  </a:cubicBezTo>
                  <a:cubicBezTo>
                    <a:pt x="6863" y="1086"/>
                    <a:pt x="5570" y="4923"/>
                    <a:pt x="5570" y="4923"/>
                  </a:cubicBezTo>
                  <a:cubicBezTo>
                    <a:pt x="5570" y="4923"/>
                    <a:pt x="7145" y="221"/>
                    <a:pt x="6460" y="16"/>
                  </a:cubicBezTo>
                  <a:cubicBezTo>
                    <a:pt x="6425" y="5"/>
                    <a:pt x="6391" y="0"/>
                    <a:pt x="6356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8" name="Google Shape;2877;p34">
              <a:extLst>
                <a:ext uri="{FF2B5EF4-FFF2-40B4-BE49-F238E27FC236}">
                  <a16:creationId xmlns:a16="http://schemas.microsoft.com/office/drawing/2014/main" id="{C59AFE95-748F-41E7-83A3-F5B4BF87E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3473" y="2917478"/>
              <a:ext cx="89265" cy="30760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2534" y="710"/>
                </a:cxn>
                <a:cxn ang="0">
                  <a:pos x="4953" y="1714"/>
                </a:cxn>
                <a:cxn ang="0">
                  <a:pos x="4976" y="1691"/>
                </a:cxn>
                <a:cxn ang="0">
                  <a:pos x="2625" y="413"/>
                </a:cxn>
                <a:cxn ang="0">
                  <a:pos x="169" y="0"/>
                </a:cxn>
              </a:cxnLst>
              <a:rect l="0" t="0" r="r" b="b"/>
              <a:pathLst>
                <a:path w="4977" h="1715" extrusionOk="0">
                  <a:moveTo>
                    <a:pt x="169" y="0"/>
                  </a:moveTo>
                  <a:cubicBezTo>
                    <a:pt x="113" y="0"/>
                    <a:pt x="57" y="1"/>
                    <a:pt x="0" y="2"/>
                  </a:cubicBezTo>
                  <a:cubicBezTo>
                    <a:pt x="0" y="2"/>
                    <a:pt x="0" y="25"/>
                    <a:pt x="0" y="25"/>
                  </a:cubicBezTo>
                  <a:cubicBezTo>
                    <a:pt x="890" y="231"/>
                    <a:pt x="1712" y="413"/>
                    <a:pt x="2534" y="710"/>
                  </a:cubicBezTo>
                  <a:cubicBezTo>
                    <a:pt x="3356" y="961"/>
                    <a:pt x="4132" y="1326"/>
                    <a:pt x="4953" y="1714"/>
                  </a:cubicBezTo>
                  <a:cubicBezTo>
                    <a:pt x="4953" y="1714"/>
                    <a:pt x="4953" y="1714"/>
                    <a:pt x="4976" y="1691"/>
                  </a:cubicBezTo>
                  <a:cubicBezTo>
                    <a:pt x="4269" y="1144"/>
                    <a:pt x="3470" y="710"/>
                    <a:pt x="2625" y="413"/>
                  </a:cubicBezTo>
                  <a:cubicBezTo>
                    <a:pt x="1834" y="157"/>
                    <a:pt x="1003" y="0"/>
                    <a:pt x="169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9" name="Google Shape;2878;p34">
              <a:extLst>
                <a:ext uri="{FF2B5EF4-FFF2-40B4-BE49-F238E27FC236}">
                  <a16:creationId xmlns:a16="http://schemas.microsoft.com/office/drawing/2014/main" id="{DD45EFF1-7BC8-4917-B58C-A68DD6458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870" y="3252798"/>
              <a:ext cx="157618" cy="228500"/>
            </a:xfrm>
            <a:custGeom>
              <a:avLst/>
              <a:gdLst/>
              <a:ahLst/>
              <a:cxnLst>
                <a:cxn ang="0">
                  <a:pos x="3185" y="1"/>
                </a:cxn>
                <a:cxn ang="0">
                  <a:pos x="396" y="1031"/>
                </a:cxn>
                <a:cxn ang="0">
                  <a:pos x="0" y="979"/>
                </a:cxn>
                <a:cxn ang="0">
                  <a:pos x="0" y="979"/>
                </a:cxn>
                <a:cxn ang="0">
                  <a:pos x="114" y="12688"/>
                </a:cxn>
                <a:cxn ang="0">
                  <a:pos x="586" y="12739"/>
                </a:cxn>
                <a:cxn ang="0">
                  <a:pos x="8788" y="8146"/>
                </a:cxn>
                <a:cxn ang="0">
                  <a:pos x="3333" y="66"/>
                </a:cxn>
                <a:cxn ang="0">
                  <a:pos x="3185" y="1"/>
                </a:cxn>
              </a:cxnLst>
              <a:rect l="0" t="0" r="r" b="b"/>
              <a:pathLst>
                <a:path w="8788" h="12740" extrusionOk="0">
                  <a:moveTo>
                    <a:pt x="3185" y="1"/>
                  </a:moveTo>
                  <a:cubicBezTo>
                    <a:pt x="2719" y="1"/>
                    <a:pt x="1479" y="1031"/>
                    <a:pt x="396" y="1031"/>
                  </a:cubicBezTo>
                  <a:cubicBezTo>
                    <a:pt x="261" y="1031"/>
                    <a:pt x="129" y="1015"/>
                    <a:pt x="0" y="979"/>
                  </a:cubicBezTo>
                  <a:lnTo>
                    <a:pt x="114" y="12688"/>
                  </a:lnTo>
                  <a:cubicBezTo>
                    <a:pt x="261" y="12723"/>
                    <a:pt x="419" y="12739"/>
                    <a:pt x="586" y="12739"/>
                  </a:cubicBezTo>
                  <a:cubicBezTo>
                    <a:pt x="3381" y="12739"/>
                    <a:pt x="8788" y="8146"/>
                    <a:pt x="8788" y="8146"/>
                  </a:cubicBezTo>
                  <a:cubicBezTo>
                    <a:pt x="8788" y="8146"/>
                    <a:pt x="6094" y="4015"/>
                    <a:pt x="3333" y="66"/>
                  </a:cubicBezTo>
                  <a:cubicBezTo>
                    <a:pt x="3300" y="21"/>
                    <a:pt x="3250" y="1"/>
                    <a:pt x="318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0" name="Google Shape;2879;p34">
              <a:extLst>
                <a:ext uri="{FF2B5EF4-FFF2-40B4-BE49-F238E27FC236}">
                  <a16:creationId xmlns:a16="http://schemas.microsoft.com/office/drawing/2014/main" id="{4AF32109-C85C-447F-B697-B55D379D6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7" y="3250233"/>
              <a:ext cx="115451" cy="154695"/>
            </a:xfrm>
            <a:custGeom>
              <a:avLst/>
              <a:gdLst/>
              <a:ahLst/>
              <a:cxnLst>
                <a:cxn ang="0">
                  <a:pos x="1033" y="0"/>
                </a:cxn>
                <a:cxn ang="0">
                  <a:pos x="982" y="3"/>
                </a:cxn>
                <a:cxn ang="0">
                  <a:pos x="343" y="118"/>
                </a:cxn>
                <a:cxn ang="0">
                  <a:pos x="46" y="528"/>
                </a:cxn>
                <a:cxn ang="0">
                  <a:pos x="5273" y="8494"/>
                </a:cxn>
                <a:cxn ang="0">
                  <a:pos x="5534" y="8625"/>
                </a:cxn>
                <a:cxn ang="0">
                  <a:pos x="6300" y="8061"/>
                </a:cxn>
                <a:cxn ang="0">
                  <a:pos x="6300" y="7604"/>
                </a:cxn>
                <a:cxn ang="0">
                  <a:pos x="1393" y="277"/>
                </a:cxn>
                <a:cxn ang="0">
                  <a:pos x="1033" y="0"/>
                </a:cxn>
              </a:cxnLst>
              <a:rect l="0" t="0" r="r" b="b"/>
              <a:pathLst>
                <a:path w="6437" h="8625" extrusionOk="0">
                  <a:moveTo>
                    <a:pt x="1033" y="0"/>
                  </a:moveTo>
                  <a:cubicBezTo>
                    <a:pt x="1016" y="0"/>
                    <a:pt x="999" y="1"/>
                    <a:pt x="982" y="3"/>
                  </a:cubicBezTo>
                  <a:lnTo>
                    <a:pt x="343" y="118"/>
                  </a:lnTo>
                  <a:cubicBezTo>
                    <a:pt x="137" y="163"/>
                    <a:pt x="0" y="346"/>
                    <a:pt x="46" y="528"/>
                  </a:cubicBezTo>
                  <a:cubicBezTo>
                    <a:pt x="639" y="3245"/>
                    <a:pt x="4634" y="7787"/>
                    <a:pt x="5273" y="8494"/>
                  </a:cubicBezTo>
                  <a:cubicBezTo>
                    <a:pt x="5352" y="8588"/>
                    <a:pt x="5442" y="8625"/>
                    <a:pt x="5534" y="8625"/>
                  </a:cubicBezTo>
                  <a:cubicBezTo>
                    <a:pt x="5895" y="8625"/>
                    <a:pt x="6300" y="8061"/>
                    <a:pt x="6300" y="8061"/>
                  </a:cubicBezTo>
                  <a:cubicBezTo>
                    <a:pt x="6437" y="7947"/>
                    <a:pt x="6437" y="7741"/>
                    <a:pt x="6300" y="7604"/>
                  </a:cubicBezTo>
                  <a:cubicBezTo>
                    <a:pt x="5729" y="6988"/>
                    <a:pt x="1918" y="2605"/>
                    <a:pt x="1393" y="277"/>
                  </a:cubicBezTo>
                  <a:cubicBezTo>
                    <a:pt x="1351" y="110"/>
                    <a:pt x="1214" y="0"/>
                    <a:pt x="1033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1" name="Google Shape;2880;p34">
              <a:extLst>
                <a:ext uri="{FF2B5EF4-FFF2-40B4-BE49-F238E27FC236}">
                  <a16:creationId xmlns:a16="http://schemas.microsoft.com/office/drawing/2014/main" id="{B05A796C-078A-4637-BB1A-48645DE99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0725" y="3053867"/>
              <a:ext cx="136346" cy="164075"/>
            </a:xfrm>
            <a:custGeom>
              <a:avLst/>
              <a:gdLst/>
              <a:ahLst/>
              <a:cxnLst>
                <a:cxn ang="0">
                  <a:pos x="4476" y="1"/>
                </a:cxn>
                <a:cxn ang="0">
                  <a:pos x="708" y="3692"/>
                </a:cxn>
                <a:cxn ang="0">
                  <a:pos x="2511" y="9056"/>
                </a:cxn>
                <a:cxn ang="0">
                  <a:pos x="3151" y="9147"/>
                </a:cxn>
                <a:cxn ang="0">
                  <a:pos x="6894" y="5472"/>
                </a:cxn>
                <a:cxn ang="0">
                  <a:pos x="5090" y="86"/>
                </a:cxn>
                <a:cxn ang="0">
                  <a:pos x="4476" y="1"/>
                </a:cxn>
              </a:cxnLst>
              <a:rect l="0" t="0" r="r" b="b"/>
              <a:pathLst>
                <a:path w="7602" h="9148" extrusionOk="0">
                  <a:moveTo>
                    <a:pt x="4476" y="1"/>
                  </a:moveTo>
                  <a:cubicBezTo>
                    <a:pt x="2950" y="1"/>
                    <a:pt x="1351" y="1501"/>
                    <a:pt x="708" y="3692"/>
                  </a:cubicBezTo>
                  <a:cubicBezTo>
                    <a:pt x="0" y="6180"/>
                    <a:pt x="799" y="8577"/>
                    <a:pt x="2511" y="9056"/>
                  </a:cubicBezTo>
                  <a:cubicBezTo>
                    <a:pt x="2721" y="9118"/>
                    <a:pt x="2936" y="9147"/>
                    <a:pt x="3151" y="9147"/>
                  </a:cubicBezTo>
                  <a:cubicBezTo>
                    <a:pt x="4686" y="9147"/>
                    <a:pt x="6273" y="7635"/>
                    <a:pt x="6894" y="5472"/>
                  </a:cubicBezTo>
                  <a:cubicBezTo>
                    <a:pt x="7601" y="2984"/>
                    <a:pt x="6802" y="588"/>
                    <a:pt x="5090" y="86"/>
                  </a:cubicBezTo>
                  <a:cubicBezTo>
                    <a:pt x="4889" y="28"/>
                    <a:pt x="4683" y="1"/>
                    <a:pt x="447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2" name="Google Shape;2881;p34">
              <a:extLst>
                <a:ext uri="{FF2B5EF4-FFF2-40B4-BE49-F238E27FC236}">
                  <a16:creationId xmlns:a16="http://schemas.microsoft.com/office/drawing/2014/main" id="{5F2977B1-7D37-4493-812B-C9E1E964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2369" y="3091680"/>
              <a:ext cx="121603" cy="146480"/>
            </a:xfrm>
            <a:custGeom>
              <a:avLst/>
              <a:gdLst/>
              <a:ahLst/>
              <a:cxnLst>
                <a:cxn ang="0">
                  <a:pos x="3985" y="0"/>
                </a:cxn>
                <a:cxn ang="0">
                  <a:pos x="617" y="3296"/>
                </a:cxn>
                <a:cxn ang="0">
                  <a:pos x="2238" y="8089"/>
                </a:cxn>
                <a:cxn ang="0">
                  <a:pos x="2789" y="8166"/>
                </a:cxn>
                <a:cxn ang="0">
                  <a:pos x="6141" y="4871"/>
                </a:cxn>
                <a:cxn ang="0">
                  <a:pos x="4543" y="77"/>
                </a:cxn>
                <a:cxn ang="0">
                  <a:pos x="3985" y="0"/>
                </a:cxn>
              </a:cxnLst>
              <a:rect l="0" t="0" r="r" b="b"/>
              <a:pathLst>
                <a:path w="6780" h="8167" extrusionOk="0">
                  <a:moveTo>
                    <a:pt x="3985" y="0"/>
                  </a:moveTo>
                  <a:cubicBezTo>
                    <a:pt x="2608" y="0"/>
                    <a:pt x="1180" y="1348"/>
                    <a:pt x="617" y="3296"/>
                  </a:cubicBezTo>
                  <a:cubicBezTo>
                    <a:pt x="1" y="5510"/>
                    <a:pt x="708" y="7655"/>
                    <a:pt x="2238" y="8089"/>
                  </a:cubicBezTo>
                  <a:cubicBezTo>
                    <a:pt x="2419" y="8141"/>
                    <a:pt x="2603" y="8166"/>
                    <a:pt x="2789" y="8166"/>
                  </a:cubicBezTo>
                  <a:cubicBezTo>
                    <a:pt x="4150" y="8166"/>
                    <a:pt x="5579" y="6819"/>
                    <a:pt x="6141" y="4871"/>
                  </a:cubicBezTo>
                  <a:cubicBezTo>
                    <a:pt x="6780" y="2680"/>
                    <a:pt x="6050" y="534"/>
                    <a:pt x="4543" y="77"/>
                  </a:cubicBezTo>
                  <a:cubicBezTo>
                    <a:pt x="4359" y="25"/>
                    <a:pt x="4173" y="0"/>
                    <a:pt x="3985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3" name="Google Shape;2882;p34">
              <a:extLst>
                <a:ext uri="{FF2B5EF4-FFF2-40B4-BE49-F238E27FC236}">
                  <a16:creationId xmlns:a16="http://schemas.microsoft.com/office/drawing/2014/main" id="{4E014D61-71F6-4B99-B640-A47C6E926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7877" y="3120022"/>
              <a:ext cx="127755" cy="142606"/>
            </a:xfrm>
            <a:custGeom>
              <a:avLst/>
              <a:gdLst/>
              <a:ahLst/>
              <a:cxnLst>
                <a:cxn ang="0">
                  <a:pos x="4409" y="1"/>
                </a:cxn>
                <a:cxn ang="0">
                  <a:pos x="937" y="2789"/>
                </a:cxn>
                <a:cxn ang="0">
                  <a:pos x="1827" y="7765"/>
                </a:cxn>
                <a:cxn ang="0">
                  <a:pos x="2702" y="7950"/>
                </a:cxn>
                <a:cxn ang="0">
                  <a:pos x="6164" y="5162"/>
                </a:cxn>
                <a:cxn ang="0">
                  <a:pos x="5274" y="187"/>
                </a:cxn>
                <a:cxn ang="0">
                  <a:pos x="4409" y="1"/>
                </a:cxn>
              </a:cxnLst>
              <a:rect l="0" t="0" r="r" b="b"/>
              <a:pathLst>
                <a:path w="7123" h="7951" extrusionOk="0">
                  <a:moveTo>
                    <a:pt x="4409" y="1"/>
                  </a:moveTo>
                  <a:cubicBezTo>
                    <a:pt x="3134" y="1"/>
                    <a:pt x="1713" y="1088"/>
                    <a:pt x="937" y="2789"/>
                  </a:cubicBezTo>
                  <a:cubicBezTo>
                    <a:pt x="1" y="4889"/>
                    <a:pt x="389" y="7125"/>
                    <a:pt x="1827" y="7765"/>
                  </a:cubicBezTo>
                  <a:cubicBezTo>
                    <a:pt x="2105" y="7890"/>
                    <a:pt x="2400" y="7950"/>
                    <a:pt x="2702" y="7950"/>
                  </a:cubicBezTo>
                  <a:cubicBezTo>
                    <a:pt x="3989" y="7950"/>
                    <a:pt x="5406" y="6863"/>
                    <a:pt x="6164" y="5162"/>
                  </a:cubicBezTo>
                  <a:cubicBezTo>
                    <a:pt x="7122" y="3063"/>
                    <a:pt x="6712" y="848"/>
                    <a:pt x="5274" y="187"/>
                  </a:cubicBezTo>
                  <a:cubicBezTo>
                    <a:pt x="5000" y="61"/>
                    <a:pt x="4709" y="1"/>
                    <a:pt x="4409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4" name="Google Shape;2883;p34">
              <a:extLst>
                <a:ext uri="{FF2B5EF4-FFF2-40B4-BE49-F238E27FC236}">
                  <a16:creationId xmlns:a16="http://schemas.microsoft.com/office/drawing/2014/main" id="{E27946C7-9DE4-4F96-BEA4-0975FE653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415" y="3210823"/>
              <a:ext cx="136328" cy="125029"/>
            </a:xfrm>
            <a:custGeom>
              <a:avLst/>
              <a:gdLst/>
              <a:ahLst/>
              <a:cxnLst>
                <a:cxn ang="0">
                  <a:pos x="2336" y="1"/>
                </a:cxn>
                <a:cxn ang="0">
                  <a:pos x="388" y="1744"/>
                </a:cxn>
                <a:cxn ang="0">
                  <a:pos x="2648" y="5008"/>
                </a:cxn>
                <a:cxn ang="0">
                  <a:pos x="5706" y="6971"/>
                </a:cxn>
                <a:cxn ang="0">
                  <a:pos x="6619" y="5122"/>
                </a:cxn>
                <a:cxn ang="0">
                  <a:pos x="4885" y="4141"/>
                </a:cxn>
                <a:cxn ang="0">
                  <a:pos x="6939" y="4620"/>
                </a:cxn>
                <a:cxn ang="0">
                  <a:pos x="7464" y="2497"/>
                </a:cxn>
                <a:cxn ang="0">
                  <a:pos x="5729" y="1881"/>
                </a:cxn>
                <a:cxn ang="0">
                  <a:pos x="7601" y="1744"/>
                </a:cxn>
                <a:cxn ang="0">
                  <a:pos x="7007" y="466"/>
                </a:cxn>
                <a:cxn ang="0">
                  <a:pos x="6969" y="466"/>
                </a:cxn>
                <a:cxn ang="0">
                  <a:pos x="4177" y="192"/>
                </a:cxn>
                <a:cxn ang="0">
                  <a:pos x="2336" y="1"/>
                </a:cxn>
              </a:cxnLst>
              <a:rect l="0" t="0" r="r" b="b"/>
              <a:pathLst>
                <a:path w="7601" h="6971" extrusionOk="0">
                  <a:moveTo>
                    <a:pt x="2336" y="1"/>
                  </a:moveTo>
                  <a:cubicBezTo>
                    <a:pt x="1319" y="1"/>
                    <a:pt x="692" y="362"/>
                    <a:pt x="388" y="1744"/>
                  </a:cubicBezTo>
                  <a:cubicBezTo>
                    <a:pt x="388" y="1744"/>
                    <a:pt x="0" y="3296"/>
                    <a:pt x="2648" y="5008"/>
                  </a:cubicBezTo>
                  <a:cubicBezTo>
                    <a:pt x="5296" y="6720"/>
                    <a:pt x="5706" y="6971"/>
                    <a:pt x="5706" y="6971"/>
                  </a:cubicBezTo>
                  <a:cubicBezTo>
                    <a:pt x="5706" y="6971"/>
                    <a:pt x="6391" y="5921"/>
                    <a:pt x="6619" y="5122"/>
                  </a:cubicBezTo>
                  <a:lnTo>
                    <a:pt x="4885" y="4141"/>
                  </a:lnTo>
                  <a:lnTo>
                    <a:pt x="6939" y="4620"/>
                  </a:lnTo>
                  <a:cubicBezTo>
                    <a:pt x="6939" y="4620"/>
                    <a:pt x="7304" y="3730"/>
                    <a:pt x="7464" y="2497"/>
                  </a:cubicBezTo>
                  <a:lnTo>
                    <a:pt x="5729" y="1881"/>
                  </a:lnTo>
                  <a:lnTo>
                    <a:pt x="7601" y="1744"/>
                  </a:lnTo>
                  <a:cubicBezTo>
                    <a:pt x="7601" y="1744"/>
                    <a:pt x="7441" y="899"/>
                    <a:pt x="7007" y="466"/>
                  </a:cubicBezTo>
                  <a:cubicBezTo>
                    <a:pt x="7007" y="466"/>
                    <a:pt x="6995" y="466"/>
                    <a:pt x="6969" y="466"/>
                  </a:cubicBezTo>
                  <a:cubicBezTo>
                    <a:pt x="6799" y="466"/>
                    <a:pt x="6037" y="449"/>
                    <a:pt x="4177" y="192"/>
                  </a:cubicBezTo>
                  <a:cubicBezTo>
                    <a:pt x="3459" y="92"/>
                    <a:pt x="2848" y="1"/>
                    <a:pt x="233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5" name="Google Shape;2884;p34">
              <a:extLst>
                <a:ext uri="{FF2B5EF4-FFF2-40B4-BE49-F238E27FC236}">
                  <a16:creationId xmlns:a16="http://schemas.microsoft.com/office/drawing/2014/main" id="{71A015B2-AB43-4B69-A7FB-A9ED93ED7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845" y="3194877"/>
              <a:ext cx="79849" cy="83024"/>
            </a:xfrm>
            <a:custGeom>
              <a:avLst/>
              <a:gdLst/>
              <a:ahLst/>
              <a:cxnLst>
                <a:cxn ang="0">
                  <a:pos x="2597" y="0"/>
                </a:cxn>
                <a:cxn ang="0">
                  <a:pos x="526" y="1583"/>
                </a:cxn>
                <a:cxn ang="0">
                  <a:pos x="1279" y="4505"/>
                </a:cxn>
                <a:cxn ang="0">
                  <a:pos x="1878" y="4629"/>
                </a:cxn>
                <a:cxn ang="0">
                  <a:pos x="3927" y="3044"/>
                </a:cxn>
                <a:cxn ang="0">
                  <a:pos x="3196" y="122"/>
                </a:cxn>
                <a:cxn ang="0">
                  <a:pos x="2597" y="0"/>
                </a:cxn>
              </a:cxnLst>
              <a:rect l="0" t="0" r="r" b="b"/>
              <a:pathLst>
                <a:path w="4452" h="4629" extrusionOk="0">
                  <a:moveTo>
                    <a:pt x="2597" y="0"/>
                  </a:moveTo>
                  <a:cubicBezTo>
                    <a:pt x="1786" y="0"/>
                    <a:pt x="945" y="617"/>
                    <a:pt x="526" y="1583"/>
                  </a:cubicBezTo>
                  <a:cubicBezTo>
                    <a:pt x="1" y="2793"/>
                    <a:pt x="343" y="4117"/>
                    <a:pt x="1279" y="4505"/>
                  </a:cubicBezTo>
                  <a:cubicBezTo>
                    <a:pt x="1471" y="4589"/>
                    <a:pt x="1673" y="4629"/>
                    <a:pt x="1878" y="4629"/>
                  </a:cubicBezTo>
                  <a:cubicBezTo>
                    <a:pt x="2673" y="4629"/>
                    <a:pt x="3509" y="4024"/>
                    <a:pt x="3927" y="3044"/>
                  </a:cubicBezTo>
                  <a:cubicBezTo>
                    <a:pt x="4452" y="1834"/>
                    <a:pt x="4132" y="533"/>
                    <a:pt x="3196" y="122"/>
                  </a:cubicBezTo>
                  <a:cubicBezTo>
                    <a:pt x="3003" y="39"/>
                    <a:pt x="2801" y="0"/>
                    <a:pt x="259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6" name="Google Shape;2885;p34">
              <a:extLst>
                <a:ext uri="{FF2B5EF4-FFF2-40B4-BE49-F238E27FC236}">
                  <a16:creationId xmlns:a16="http://schemas.microsoft.com/office/drawing/2014/main" id="{FFBBD7FD-9C2D-4337-96A5-FAE07388E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1341" y="3156920"/>
              <a:ext cx="124061" cy="128598"/>
            </a:xfrm>
            <a:custGeom>
              <a:avLst/>
              <a:gdLst/>
              <a:ahLst/>
              <a:cxnLst>
                <a:cxn ang="0">
                  <a:pos x="4022" y="0"/>
                </a:cxn>
                <a:cxn ang="0">
                  <a:pos x="845" y="2398"/>
                </a:cxn>
                <a:cxn ang="0">
                  <a:pos x="1918" y="6963"/>
                </a:cxn>
                <a:cxn ang="0">
                  <a:pos x="2876" y="7170"/>
                </a:cxn>
                <a:cxn ang="0">
                  <a:pos x="6072" y="4772"/>
                </a:cxn>
                <a:cxn ang="0">
                  <a:pos x="4977" y="207"/>
                </a:cxn>
                <a:cxn ang="0">
                  <a:pos x="4022" y="0"/>
                </a:cxn>
              </a:cxnLst>
              <a:rect l="0" t="0" r="r" b="b"/>
              <a:pathLst>
                <a:path w="6917" h="7170" extrusionOk="0">
                  <a:moveTo>
                    <a:pt x="4022" y="0"/>
                  </a:moveTo>
                  <a:cubicBezTo>
                    <a:pt x="2801" y="0"/>
                    <a:pt x="1511" y="922"/>
                    <a:pt x="845" y="2398"/>
                  </a:cubicBezTo>
                  <a:cubicBezTo>
                    <a:pt x="1" y="4270"/>
                    <a:pt x="480" y="6301"/>
                    <a:pt x="1918" y="6963"/>
                  </a:cubicBezTo>
                  <a:cubicBezTo>
                    <a:pt x="2223" y="7103"/>
                    <a:pt x="2546" y="7170"/>
                    <a:pt x="2876" y="7170"/>
                  </a:cubicBezTo>
                  <a:cubicBezTo>
                    <a:pt x="4102" y="7170"/>
                    <a:pt x="5407" y="6247"/>
                    <a:pt x="6072" y="4772"/>
                  </a:cubicBezTo>
                  <a:cubicBezTo>
                    <a:pt x="6917" y="2900"/>
                    <a:pt x="6438" y="846"/>
                    <a:pt x="4977" y="207"/>
                  </a:cubicBezTo>
                  <a:cubicBezTo>
                    <a:pt x="4672" y="67"/>
                    <a:pt x="4350" y="0"/>
                    <a:pt x="402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7" name="Google Shape;2886;p34">
              <a:extLst>
                <a:ext uri="{FF2B5EF4-FFF2-40B4-BE49-F238E27FC236}">
                  <a16:creationId xmlns:a16="http://schemas.microsoft.com/office/drawing/2014/main" id="{1C5DFD3C-6A72-4B22-AEC3-296A61E17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037" y="3040646"/>
              <a:ext cx="83131" cy="76172"/>
            </a:xfrm>
            <a:custGeom>
              <a:avLst/>
              <a:gdLst/>
              <a:ahLst/>
              <a:cxnLst>
                <a:cxn ang="0">
                  <a:pos x="1" y="412"/>
                </a:cxn>
                <a:cxn ang="0">
                  <a:pos x="3333" y="1051"/>
                </a:cxn>
                <a:cxn ang="0">
                  <a:pos x="4383" y="4246"/>
                </a:cxn>
              </a:cxnLst>
              <a:rect l="0" t="0" r="r" b="b"/>
              <a:pathLst>
                <a:path w="4635" h="4247" fill="none" extrusionOk="0">
                  <a:moveTo>
                    <a:pt x="1" y="412"/>
                  </a:moveTo>
                  <a:cubicBezTo>
                    <a:pt x="1119" y="1"/>
                    <a:pt x="2443" y="252"/>
                    <a:pt x="3333" y="1051"/>
                  </a:cubicBezTo>
                  <a:cubicBezTo>
                    <a:pt x="4224" y="1827"/>
                    <a:pt x="4635" y="3105"/>
                    <a:pt x="4383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8" name="Google Shape;2887;p34">
              <a:extLst>
                <a:ext uri="{FF2B5EF4-FFF2-40B4-BE49-F238E27FC236}">
                  <a16:creationId xmlns:a16="http://schemas.microsoft.com/office/drawing/2014/main" id="{2C306D30-2ECE-4A35-9555-E8AA01619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608" y="3088146"/>
              <a:ext cx="73285" cy="54883"/>
            </a:xfrm>
            <a:custGeom>
              <a:avLst/>
              <a:gdLst/>
              <a:ahLst/>
              <a:cxnLst>
                <a:cxn ang="0">
                  <a:pos x="0" y="663"/>
                </a:cxn>
                <a:cxn ang="0">
                  <a:pos x="2785" y="526"/>
                </a:cxn>
                <a:cxn ang="0">
                  <a:pos x="3926" y="3059"/>
                </a:cxn>
              </a:cxnLst>
              <a:rect l="0" t="0" r="r" b="b"/>
              <a:pathLst>
                <a:path w="4086" h="3060" fill="none" extrusionOk="0">
                  <a:moveTo>
                    <a:pt x="0" y="663"/>
                  </a:moveTo>
                  <a:cubicBezTo>
                    <a:pt x="776" y="69"/>
                    <a:pt x="1940" y="1"/>
                    <a:pt x="2785" y="526"/>
                  </a:cubicBezTo>
                  <a:cubicBezTo>
                    <a:pt x="3629" y="1028"/>
                    <a:pt x="4086" y="2078"/>
                    <a:pt x="3926" y="305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9" name="Google Shape;2888;p34">
              <a:extLst>
                <a:ext uri="{FF2B5EF4-FFF2-40B4-BE49-F238E27FC236}">
                  <a16:creationId xmlns:a16="http://schemas.microsoft.com/office/drawing/2014/main" id="{1EC00456-23D2-44BF-ACFA-42ECC592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284" y="3198285"/>
              <a:ext cx="80674" cy="5038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937" y="1849"/>
                </a:cxn>
                <a:cxn ang="0">
                  <a:pos x="2763" y="2785"/>
                </a:cxn>
                <a:cxn ang="0">
                  <a:pos x="4497" y="1827"/>
                </a:cxn>
              </a:cxnLst>
              <a:rect l="0" t="0" r="r" b="b"/>
              <a:pathLst>
                <a:path w="4498" h="2809" fill="none" extrusionOk="0">
                  <a:moveTo>
                    <a:pt x="1" y="1"/>
                  </a:moveTo>
                  <a:cubicBezTo>
                    <a:pt x="183" y="685"/>
                    <a:pt x="480" y="1324"/>
                    <a:pt x="937" y="1849"/>
                  </a:cubicBezTo>
                  <a:cubicBezTo>
                    <a:pt x="1416" y="2374"/>
                    <a:pt x="2055" y="2740"/>
                    <a:pt x="2763" y="2785"/>
                  </a:cubicBezTo>
                  <a:cubicBezTo>
                    <a:pt x="3470" y="2808"/>
                    <a:pt x="4178" y="2466"/>
                    <a:pt x="4497" y="1827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0" name="Google Shape;2889;p34">
              <a:extLst>
                <a:ext uri="{FF2B5EF4-FFF2-40B4-BE49-F238E27FC236}">
                  <a16:creationId xmlns:a16="http://schemas.microsoft.com/office/drawing/2014/main" id="{49D81F96-D4FA-44EB-AC44-C4669E75C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5970" y="3151198"/>
              <a:ext cx="80262" cy="78630"/>
            </a:xfrm>
            <a:custGeom>
              <a:avLst/>
              <a:gdLst/>
              <a:ahLst/>
              <a:cxnLst>
                <a:cxn ang="0">
                  <a:pos x="115" y="1530"/>
                </a:cxn>
                <a:cxn ang="0">
                  <a:pos x="823" y="229"/>
                </a:cxn>
                <a:cxn ang="0">
                  <a:pos x="2352" y="206"/>
                </a:cxn>
                <a:cxn ang="0">
                  <a:pos x="4155" y="1895"/>
                </a:cxn>
                <a:cxn ang="0">
                  <a:pos x="4018" y="4383"/>
                </a:cxn>
              </a:cxnLst>
              <a:rect l="0" t="0" r="r" b="b"/>
              <a:pathLst>
                <a:path w="4475" h="4384" fill="none" extrusionOk="0">
                  <a:moveTo>
                    <a:pt x="115" y="1530"/>
                  </a:moveTo>
                  <a:cubicBezTo>
                    <a:pt x="1" y="1028"/>
                    <a:pt x="343" y="480"/>
                    <a:pt x="823" y="229"/>
                  </a:cubicBezTo>
                  <a:cubicBezTo>
                    <a:pt x="1279" y="1"/>
                    <a:pt x="1850" y="24"/>
                    <a:pt x="2352" y="206"/>
                  </a:cubicBezTo>
                  <a:cubicBezTo>
                    <a:pt x="3174" y="480"/>
                    <a:pt x="3835" y="1119"/>
                    <a:pt x="4155" y="1895"/>
                  </a:cubicBezTo>
                  <a:cubicBezTo>
                    <a:pt x="4475" y="2694"/>
                    <a:pt x="4429" y="3630"/>
                    <a:pt x="4018" y="4383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1" name="Google Shape;2890;p34">
              <a:extLst>
                <a:ext uri="{FF2B5EF4-FFF2-40B4-BE49-F238E27FC236}">
                  <a16:creationId xmlns:a16="http://schemas.microsoft.com/office/drawing/2014/main" id="{8A7B6CB2-7B2E-408F-986C-4EB9557B2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536" y="3180275"/>
              <a:ext cx="67563" cy="31549"/>
            </a:xfrm>
            <a:custGeom>
              <a:avLst/>
              <a:gdLst/>
              <a:ahLst/>
              <a:cxnLst>
                <a:cxn ang="0">
                  <a:pos x="3721" y="0"/>
                </a:cxn>
                <a:cxn ang="0">
                  <a:pos x="3630" y="46"/>
                </a:cxn>
                <a:cxn ang="0">
                  <a:pos x="2055" y="1438"/>
                </a:cxn>
                <a:cxn ang="0">
                  <a:pos x="1786" y="1459"/>
                </a:cxn>
                <a:cxn ang="0">
                  <a:pos x="138" y="571"/>
                </a:cxn>
                <a:cxn ang="0">
                  <a:pos x="46" y="548"/>
                </a:cxn>
                <a:cxn ang="0">
                  <a:pos x="24" y="639"/>
                </a:cxn>
                <a:cxn ang="0">
                  <a:pos x="1809" y="1758"/>
                </a:cxn>
                <a:cxn ang="0">
                  <a:pos x="2101" y="1735"/>
                </a:cxn>
                <a:cxn ang="0">
                  <a:pos x="3767" y="69"/>
                </a:cxn>
                <a:cxn ang="0">
                  <a:pos x="3721" y="0"/>
                </a:cxn>
              </a:cxnLst>
              <a:rect l="0" t="0" r="r" b="b"/>
              <a:pathLst>
                <a:path w="3767" h="1759" extrusionOk="0">
                  <a:moveTo>
                    <a:pt x="3721" y="0"/>
                  </a:moveTo>
                  <a:cubicBezTo>
                    <a:pt x="3676" y="0"/>
                    <a:pt x="3630" y="23"/>
                    <a:pt x="3630" y="46"/>
                  </a:cubicBezTo>
                  <a:cubicBezTo>
                    <a:pt x="3425" y="776"/>
                    <a:pt x="2763" y="1347"/>
                    <a:pt x="2055" y="1438"/>
                  </a:cubicBezTo>
                  <a:cubicBezTo>
                    <a:pt x="1965" y="1452"/>
                    <a:pt x="1876" y="1459"/>
                    <a:pt x="1786" y="1459"/>
                  </a:cubicBezTo>
                  <a:cubicBezTo>
                    <a:pt x="1145" y="1459"/>
                    <a:pt x="518" y="1112"/>
                    <a:pt x="138" y="571"/>
                  </a:cubicBezTo>
                  <a:cubicBezTo>
                    <a:pt x="115" y="548"/>
                    <a:pt x="69" y="548"/>
                    <a:pt x="46" y="548"/>
                  </a:cubicBezTo>
                  <a:cubicBezTo>
                    <a:pt x="24" y="571"/>
                    <a:pt x="1" y="617"/>
                    <a:pt x="24" y="639"/>
                  </a:cubicBezTo>
                  <a:cubicBezTo>
                    <a:pt x="327" y="1306"/>
                    <a:pt x="1059" y="1758"/>
                    <a:pt x="1809" y="1758"/>
                  </a:cubicBezTo>
                  <a:cubicBezTo>
                    <a:pt x="1906" y="1758"/>
                    <a:pt x="2004" y="1751"/>
                    <a:pt x="2101" y="1735"/>
                  </a:cubicBezTo>
                  <a:cubicBezTo>
                    <a:pt x="2945" y="1598"/>
                    <a:pt x="3630" y="890"/>
                    <a:pt x="3767" y="69"/>
                  </a:cubicBezTo>
                  <a:cubicBezTo>
                    <a:pt x="3767" y="46"/>
                    <a:pt x="3744" y="23"/>
                    <a:pt x="3721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2" name="Google Shape;2891;p34">
              <a:extLst>
                <a:ext uri="{FF2B5EF4-FFF2-40B4-BE49-F238E27FC236}">
                  <a16:creationId xmlns:a16="http://schemas.microsoft.com/office/drawing/2014/main" id="{A9D7F8B6-EB51-4CAB-9326-279037FF2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8884" y="3152561"/>
              <a:ext cx="55708" cy="43279"/>
            </a:xfrm>
            <a:custGeom>
              <a:avLst/>
              <a:gdLst/>
              <a:ahLst/>
              <a:cxnLst>
                <a:cxn ang="0">
                  <a:pos x="992" y="1"/>
                </a:cxn>
                <a:cxn ang="0">
                  <a:pos x="47" y="244"/>
                </a:cxn>
                <a:cxn ang="0">
                  <a:pos x="24" y="336"/>
                </a:cxn>
                <a:cxn ang="0">
                  <a:pos x="115" y="381"/>
                </a:cxn>
                <a:cxn ang="0">
                  <a:pos x="835" y="257"/>
                </a:cxn>
                <a:cxn ang="0">
                  <a:pos x="2010" y="609"/>
                </a:cxn>
                <a:cxn ang="0">
                  <a:pos x="2831" y="2344"/>
                </a:cxn>
                <a:cxn ang="0">
                  <a:pos x="2900" y="2413"/>
                </a:cxn>
                <a:cxn ang="0">
                  <a:pos x="2968" y="2344"/>
                </a:cxn>
                <a:cxn ang="0">
                  <a:pos x="2169" y="381"/>
                </a:cxn>
                <a:cxn ang="0">
                  <a:pos x="992" y="1"/>
                </a:cxn>
              </a:cxnLst>
              <a:rect l="0" t="0" r="r" b="b"/>
              <a:pathLst>
                <a:path w="3106" h="2413" extrusionOk="0">
                  <a:moveTo>
                    <a:pt x="992" y="1"/>
                  </a:moveTo>
                  <a:cubicBezTo>
                    <a:pt x="660" y="1"/>
                    <a:pt x="331" y="82"/>
                    <a:pt x="47" y="244"/>
                  </a:cubicBezTo>
                  <a:cubicBezTo>
                    <a:pt x="24" y="267"/>
                    <a:pt x="1" y="313"/>
                    <a:pt x="24" y="336"/>
                  </a:cubicBezTo>
                  <a:cubicBezTo>
                    <a:pt x="47" y="358"/>
                    <a:pt x="69" y="381"/>
                    <a:pt x="115" y="381"/>
                  </a:cubicBezTo>
                  <a:cubicBezTo>
                    <a:pt x="349" y="297"/>
                    <a:pt x="593" y="257"/>
                    <a:pt x="835" y="257"/>
                  </a:cubicBezTo>
                  <a:cubicBezTo>
                    <a:pt x="1252" y="257"/>
                    <a:pt x="1663" y="378"/>
                    <a:pt x="2010" y="609"/>
                  </a:cubicBezTo>
                  <a:cubicBezTo>
                    <a:pt x="2535" y="997"/>
                    <a:pt x="2854" y="1659"/>
                    <a:pt x="2831" y="2344"/>
                  </a:cubicBezTo>
                  <a:cubicBezTo>
                    <a:pt x="2831" y="2367"/>
                    <a:pt x="2854" y="2390"/>
                    <a:pt x="2900" y="2413"/>
                  </a:cubicBezTo>
                  <a:cubicBezTo>
                    <a:pt x="2923" y="2413"/>
                    <a:pt x="2968" y="2390"/>
                    <a:pt x="2968" y="2344"/>
                  </a:cubicBezTo>
                  <a:cubicBezTo>
                    <a:pt x="3105" y="1637"/>
                    <a:pt x="2786" y="838"/>
                    <a:pt x="2169" y="381"/>
                  </a:cubicBezTo>
                  <a:cubicBezTo>
                    <a:pt x="1827" y="128"/>
                    <a:pt x="1407" y="1"/>
                    <a:pt x="992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3" name="Google Shape;2892;p34">
              <a:extLst>
                <a:ext uri="{FF2B5EF4-FFF2-40B4-BE49-F238E27FC236}">
                  <a16:creationId xmlns:a16="http://schemas.microsoft.com/office/drawing/2014/main" id="{DBE5CC09-0A57-44B8-8C1C-F0AD049AF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3" y="3234412"/>
              <a:ext cx="61017" cy="16429"/>
            </a:xfrm>
            <a:custGeom>
              <a:avLst/>
              <a:gdLst/>
              <a:ahLst/>
              <a:cxnLst>
                <a:cxn ang="0">
                  <a:pos x="3333" y="1"/>
                </a:cxn>
                <a:cxn ang="0">
                  <a:pos x="3287" y="18"/>
                </a:cxn>
                <a:cxn ang="0">
                  <a:pos x="1735" y="611"/>
                </a:cxn>
                <a:cxn ang="0">
                  <a:pos x="1521" y="620"/>
                </a:cxn>
                <a:cxn ang="0">
                  <a:pos x="115" y="223"/>
                </a:cxn>
                <a:cxn ang="0">
                  <a:pos x="23" y="246"/>
                </a:cxn>
                <a:cxn ang="0">
                  <a:pos x="23" y="338"/>
                </a:cxn>
                <a:cxn ang="0">
                  <a:pos x="1573" y="915"/>
                </a:cxn>
                <a:cxn ang="0">
                  <a:pos x="1758" y="908"/>
                </a:cxn>
                <a:cxn ang="0">
                  <a:pos x="3379" y="109"/>
                </a:cxn>
                <a:cxn ang="0">
                  <a:pos x="3379" y="18"/>
                </a:cxn>
                <a:cxn ang="0">
                  <a:pos x="3333" y="1"/>
                </a:cxn>
              </a:cxnLst>
              <a:rect l="0" t="0" r="r" b="b"/>
              <a:pathLst>
                <a:path w="3402" h="916" extrusionOk="0">
                  <a:moveTo>
                    <a:pt x="3333" y="1"/>
                  </a:moveTo>
                  <a:cubicBezTo>
                    <a:pt x="3316" y="1"/>
                    <a:pt x="3299" y="7"/>
                    <a:pt x="3287" y="18"/>
                  </a:cubicBezTo>
                  <a:cubicBezTo>
                    <a:pt x="2831" y="383"/>
                    <a:pt x="2283" y="589"/>
                    <a:pt x="1735" y="611"/>
                  </a:cubicBezTo>
                  <a:cubicBezTo>
                    <a:pt x="1663" y="617"/>
                    <a:pt x="1592" y="620"/>
                    <a:pt x="1521" y="620"/>
                  </a:cubicBezTo>
                  <a:cubicBezTo>
                    <a:pt x="1027" y="620"/>
                    <a:pt x="554" y="483"/>
                    <a:pt x="115" y="223"/>
                  </a:cubicBezTo>
                  <a:cubicBezTo>
                    <a:pt x="92" y="223"/>
                    <a:pt x="46" y="223"/>
                    <a:pt x="23" y="246"/>
                  </a:cubicBezTo>
                  <a:cubicBezTo>
                    <a:pt x="1" y="269"/>
                    <a:pt x="1" y="315"/>
                    <a:pt x="23" y="338"/>
                  </a:cubicBezTo>
                  <a:cubicBezTo>
                    <a:pt x="435" y="728"/>
                    <a:pt x="1012" y="915"/>
                    <a:pt x="1573" y="915"/>
                  </a:cubicBezTo>
                  <a:cubicBezTo>
                    <a:pt x="1635" y="915"/>
                    <a:pt x="1697" y="913"/>
                    <a:pt x="1758" y="908"/>
                  </a:cubicBezTo>
                  <a:cubicBezTo>
                    <a:pt x="2374" y="863"/>
                    <a:pt x="2991" y="589"/>
                    <a:pt x="3379" y="109"/>
                  </a:cubicBezTo>
                  <a:cubicBezTo>
                    <a:pt x="3402" y="87"/>
                    <a:pt x="3402" y="41"/>
                    <a:pt x="3379" y="18"/>
                  </a:cubicBezTo>
                  <a:cubicBezTo>
                    <a:pt x="3367" y="7"/>
                    <a:pt x="3350" y="1"/>
                    <a:pt x="3333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4" name="Google Shape;2893;p34">
              <a:extLst>
                <a:ext uri="{FF2B5EF4-FFF2-40B4-BE49-F238E27FC236}">
                  <a16:creationId xmlns:a16="http://schemas.microsoft.com/office/drawing/2014/main" id="{419510F9-28D5-4E16-897F-9B9FBCBA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2980" y="3143825"/>
              <a:ext cx="29074" cy="39333"/>
            </a:xfrm>
            <a:custGeom>
              <a:avLst/>
              <a:gdLst/>
              <a:ahLst/>
              <a:cxnLst>
                <a:cxn ang="0">
                  <a:pos x="91" y="1"/>
                </a:cxn>
                <a:cxn ang="0">
                  <a:pos x="23" y="24"/>
                </a:cxn>
                <a:cxn ang="0">
                  <a:pos x="46" y="138"/>
                </a:cxn>
                <a:cxn ang="0">
                  <a:pos x="959" y="982"/>
                </a:cxn>
                <a:cxn ang="0">
                  <a:pos x="1461" y="2124"/>
                </a:cxn>
                <a:cxn ang="0">
                  <a:pos x="1529" y="2192"/>
                </a:cxn>
                <a:cxn ang="0">
                  <a:pos x="1598" y="2124"/>
                </a:cxn>
                <a:cxn ang="0">
                  <a:pos x="1187" y="823"/>
                </a:cxn>
                <a:cxn ang="0">
                  <a:pos x="91" y="1"/>
                </a:cxn>
              </a:cxnLst>
              <a:rect l="0" t="0" r="r" b="b"/>
              <a:pathLst>
                <a:path w="1621" h="2193" extrusionOk="0">
                  <a:moveTo>
                    <a:pt x="91" y="1"/>
                  </a:moveTo>
                  <a:cubicBezTo>
                    <a:pt x="69" y="1"/>
                    <a:pt x="23" y="1"/>
                    <a:pt x="23" y="24"/>
                  </a:cubicBezTo>
                  <a:cubicBezTo>
                    <a:pt x="0" y="69"/>
                    <a:pt x="0" y="115"/>
                    <a:pt x="46" y="138"/>
                  </a:cubicBezTo>
                  <a:cubicBezTo>
                    <a:pt x="411" y="366"/>
                    <a:pt x="708" y="640"/>
                    <a:pt x="959" y="982"/>
                  </a:cubicBezTo>
                  <a:cubicBezTo>
                    <a:pt x="1210" y="1325"/>
                    <a:pt x="1392" y="1713"/>
                    <a:pt x="1461" y="2124"/>
                  </a:cubicBezTo>
                  <a:cubicBezTo>
                    <a:pt x="1484" y="2169"/>
                    <a:pt x="1506" y="2192"/>
                    <a:pt x="1529" y="2192"/>
                  </a:cubicBezTo>
                  <a:cubicBezTo>
                    <a:pt x="1575" y="2192"/>
                    <a:pt x="1598" y="2169"/>
                    <a:pt x="1598" y="2124"/>
                  </a:cubicBezTo>
                  <a:cubicBezTo>
                    <a:pt x="1621" y="1667"/>
                    <a:pt x="1461" y="1188"/>
                    <a:pt x="1187" y="823"/>
                  </a:cubicBezTo>
                  <a:cubicBezTo>
                    <a:pt x="936" y="435"/>
                    <a:pt x="548" y="115"/>
                    <a:pt x="9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5" name="Google Shape;2894;p34">
              <a:extLst>
                <a:ext uri="{FF2B5EF4-FFF2-40B4-BE49-F238E27FC236}">
                  <a16:creationId xmlns:a16="http://schemas.microsoft.com/office/drawing/2014/main" id="{324A2A2B-A8D7-4A1B-8D98-2869C1FE4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7664" y="3193926"/>
              <a:ext cx="35226" cy="17362"/>
            </a:xfrm>
            <a:custGeom>
              <a:avLst/>
              <a:gdLst/>
              <a:ahLst/>
              <a:cxnLst>
                <a:cxn ang="0">
                  <a:pos x="1885" y="0"/>
                </a:cxn>
                <a:cxn ang="0">
                  <a:pos x="1826" y="38"/>
                </a:cxn>
                <a:cxn ang="0">
                  <a:pos x="1073" y="632"/>
                </a:cxn>
                <a:cxn ang="0">
                  <a:pos x="727" y="679"/>
                </a:cxn>
                <a:cxn ang="0">
                  <a:pos x="92" y="540"/>
                </a:cxn>
                <a:cxn ang="0">
                  <a:pos x="69" y="530"/>
                </a:cxn>
                <a:cxn ang="0">
                  <a:pos x="23" y="540"/>
                </a:cxn>
                <a:cxn ang="0">
                  <a:pos x="23" y="654"/>
                </a:cxn>
                <a:cxn ang="0">
                  <a:pos x="775" y="968"/>
                </a:cxn>
                <a:cxn ang="0">
                  <a:pos x="1142" y="906"/>
                </a:cxn>
                <a:cxn ang="0">
                  <a:pos x="1963" y="84"/>
                </a:cxn>
                <a:cxn ang="0">
                  <a:pos x="1941" y="15"/>
                </a:cxn>
                <a:cxn ang="0">
                  <a:pos x="1885" y="0"/>
                </a:cxn>
              </a:cxnLst>
              <a:rect l="0" t="0" r="r" b="b"/>
              <a:pathLst>
                <a:path w="1964" h="968" extrusionOk="0">
                  <a:moveTo>
                    <a:pt x="1885" y="0"/>
                  </a:moveTo>
                  <a:cubicBezTo>
                    <a:pt x="1861" y="0"/>
                    <a:pt x="1840" y="11"/>
                    <a:pt x="1826" y="38"/>
                  </a:cubicBezTo>
                  <a:cubicBezTo>
                    <a:pt x="1667" y="335"/>
                    <a:pt x="1393" y="563"/>
                    <a:pt x="1073" y="632"/>
                  </a:cubicBezTo>
                  <a:cubicBezTo>
                    <a:pt x="960" y="664"/>
                    <a:pt x="844" y="679"/>
                    <a:pt x="727" y="679"/>
                  </a:cubicBezTo>
                  <a:cubicBezTo>
                    <a:pt x="514" y="679"/>
                    <a:pt x="298" y="629"/>
                    <a:pt x="92" y="540"/>
                  </a:cubicBezTo>
                  <a:cubicBezTo>
                    <a:pt x="84" y="533"/>
                    <a:pt x="77" y="530"/>
                    <a:pt x="69" y="530"/>
                  </a:cubicBezTo>
                  <a:cubicBezTo>
                    <a:pt x="54" y="530"/>
                    <a:pt x="38" y="540"/>
                    <a:pt x="23" y="540"/>
                  </a:cubicBezTo>
                  <a:cubicBezTo>
                    <a:pt x="0" y="586"/>
                    <a:pt x="0" y="632"/>
                    <a:pt x="23" y="654"/>
                  </a:cubicBezTo>
                  <a:cubicBezTo>
                    <a:pt x="214" y="861"/>
                    <a:pt x="492" y="968"/>
                    <a:pt x="775" y="968"/>
                  </a:cubicBezTo>
                  <a:cubicBezTo>
                    <a:pt x="899" y="968"/>
                    <a:pt x="1023" y="947"/>
                    <a:pt x="1142" y="906"/>
                  </a:cubicBezTo>
                  <a:cubicBezTo>
                    <a:pt x="1553" y="791"/>
                    <a:pt x="1872" y="472"/>
                    <a:pt x="1963" y="84"/>
                  </a:cubicBezTo>
                  <a:cubicBezTo>
                    <a:pt x="1963" y="61"/>
                    <a:pt x="1963" y="15"/>
                    <a:pt x="1941" y="15"/>
                  </a:cubicBezTo>
                  <a:cubicBezTo>
                    <a:pt x="1922" y="6"/>
                    <a:pt x="1903" y="0"/>
                    <a:pt x="1885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6" name="Google Shape;2895;p34">
              <a:extLst>
                <a:ext uri="{FF2B5EF4-FFF2-40B4-BE49-F238E27FC236}">
                  <a16:creationId xmlns:a16="http://schemas.microsoft.com/office/drawing/2014/main" id="{169B4323-88A9-481B-A881-332A1D57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675" y="3211900"/>
              <a:ext cx="20482" cy="1904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46" y="18"/>
                </a:cxn>
                <a:cxn ang="0">
                  <a:pos x="1" y="109"/>
                </a:cxn>
                <a:cxn ang="0">
                  <a:pos x="457" y="634"/>
                </a:cxn>
                <a:cxn ang="0">
                  <a:pos x="1028" y="1045"/>
                </a:cxn>
                <a:cxn ang="0">
                  <a:pos x="1062" y="1062"/>
                </a:cxn>
                <a:cxn ang="0">
                  <a:pos x="1096" y="1045"/>
                </a:cxn>
                <a:cxn ang="0">
                  <a:pos x="1119" y="953"/>
                </a:cxn>
                <a:cxn ang="0">
                  <a:pos x="662" y="428"/>
                </a:cxn>
                <a:cxn ang="0">
                  <a:pos x="115" y="18"/>
                </a:cxn>
                <a:cxn ang="0">
                  <a:pos x="80" y="1"/>
                </a:cxn>
              </a:cxnLst>
              <a:rect l="0" t="0" r="r" b="b"/>
              <a:pathLst>
                <a:path w="1142" h="1062" extrusionOk="0">
                  <a:moveTo>
                    <a:pt x="80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0"/>
                    <a:pt x="1" y="86"/>
                    <a:pt x="1" y="109"/>
                  </a:cubicBezTo>
                  <a:cubicBezTo>
                    <a:pt x="138" y="314"/>
                    <a:pt x="297" y="497"/>
                    <a:pt x="457" y="634"/>
                  </a:cubicBezTo>
                  <a:cubicBezTo>
                    <a:pt x="640" y="794"/>
                    <a:pt x="822" y="931"/>
                    <a:pt x="1028" y="1045"/>
                  </a:cubicBezTo>
                  <a:cubicBezTo>
                    <a:pt x="1039" y="1056"/>
                    <a:pt x="1051" y="1062"/>
                    <a:pt x="1062" y="1062"/>
                  </a:cubicBezTo>
                  <a:cubicBezTo>
                    <a:pt x="1073" y="1062"/>
                    <a:pt x="1085" y="1056"/>
                    <a:pt x="1096" y="1045"/>
                  </a:cubicBezTo>
                  <a:cubicBezTo>
                    <a:pt x="1119" y="1022"/>
                    <a:pt x="1142" y="976"/>
                    <a:pt x="1119" y="953"/>
                  </a:cubicBezTo>
                  <a:cubicBezTo>
                    <a:pt x="982" y="771"/>
                    <a:pt x="822" y="588"/>
                    <a:pt x="662" y="428"/>
                  </a:cubicBezTo>
                  <a:cubicBezTo>
                    <a:pt x="503" y="269"/>
                    <a:pt x="320" y="109"/>
                    <a:pt x="115" y="18"/>
                  </a:cubicBezTo>
                  <a:cubicBezTo>
                    <a:pt x="103" y="6"/>
                    <a:pt x="92" y="1"/>
                    <a:pt x="8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7" name="Google Shape;2896;p34">
              <a:extLst>
                <a:ext uri="{FF2B5EF4-FFF2-40B4-BE49-F238E27FC236}">
                  <a16:creationId xmlns:a16="http://schemas.microsoft.com/office/drawing/2014/main" id="{7AD8BE2A-5DFE-49F2-A6A8-7500FB05B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1869" y="2658245"/>
              <a:ext cx="306645" cy="368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43" y="4131"/>
                </a:cxn>
                <a:cxn ang="0">
                  <a:pos x="16617" y="11824"/>
                </a:cxn>
                <a:cxn ang="0">
                  <a:pos x="14791" y="20520"/>
                </a:cxn>
              </a:cxnLst>
              <a:rect l="0" t="0" r="r" b="b"/>
              <a:pathLst>
                <a:path w="17097" h="20520" fill="none" extrusionOk="0">
                  <a:moveTo>
                    <a:pt x="0" y="0"/>
                  </a:moveTo>
                  <a:cubicBezTo>
                    <a:pt x="4269" y="662"/>
                    <a:pt x="8765" y="1415"/>
                    <a:pt x="12143" y="4131"/>
                  </a:cubicBezTo>
                  <a:cubicBezTo>
                    <a:pt x="14517" y="6026"/>
                    <a:pt x="16138" y="8811"/>
                    <a:pt x="16617" y="11824"/>
                  </a:cubicBezTo>
                  <a:cubicBezTo>
                    <a:pt x="17096" y="14814"/>
                    <a:pt x="16434" y="17964"/>
                    <a:pt x="14791" y="2052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8" name="Google Shape;2897;p34">
              <a:extLst>
                <a:ext uri="{FF2B5EF4-FFF2-40B4-BE49-F238E27FC236}">
                  <a16:creationId xmlns:a16="http://schemas.microsoft.com/office/drawing/2014/main" id="{8012F164-3D56-4DF4-8D78-07CBD5CAA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1213" y="2647590"/>
              <a:ext cx="318518" cy="361097"/>
            </a:xfrm>
            <a:custGeom>
              <a:avLst/>
              <a:gdLst/>
              <a:ahLst/>
              <a:cxnLst>
                <a:cxn ang="0">
                  <a:pos x="17759" y="663"/>
                </a:cxn>
                <a:cxn ang="0">
                  <a:pos x="13125" y="252"/>
                </a:cxn>
                <a:cxn ang="0">
                  <a:pos x="5365" y="4360"/>
                </a:cxn>
                <a:cxn ang="0">
                  <a:pos x="891" y="11915"/>
                </a:cxn>
                <a:cxn ang="0">
                  <a:pos x="685" y="20132"/>
                </a:cxn>
              </a:cxnLst>
              <a:rect l="0" t="0" r="r" b="b"/>
              <a:pathLst>
                <a:path w="17759" h="20133" fill="none" extrusionOk="0">
                  <a:moveTo>
                    <a:pt x="17759" y="663"/>
                  </a:moveTo>
                  <a:cubicBezTo>
                    <a:pt x="16343" y="206"/>
                    <a:pt x="14472" y="1"/>
                    <a:pt x="13125" y="252"/>
                  </a:cubicBezTo>
                  <a:cubicBezTo>
                    <a:pt x="10226" y="822"/>
                    <a:pt x="7487" y="2283"/>
                    <a:pt x="5365" y="4360"/>
                  </a:cubicBezTo>
                  <a:cubicBezTo>
                    <a:pt x="3242" y="6415"/>
                    <a:pt x="1690" y="9062"/>
                    <a:pt x="891" y="11915"/>
                  </a:cubicBezTo>
                  <a:cubicBezTo>
                    <a:pt x="115" y="14586"/>
                    <a:pt x="1" y="17439"/>
                    <a:pt x="685" y="2013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9" name="Google Shape;2898;p34">
              <a:extLst>
                <a:ext uri="{FF2B5EF4-FFF2-40B4-BE49-F238E27FC236}">
                  <a16:creationId xmlns:a16="http://schemas.microsoft.com/office/drawing/2014/main" id="{65D6B780-564F-402E-9B60-8C1D5CC67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155" y="2587534"/>
              <a:ext cx="80656" cy="95274"/>
            </a:xfrm>
            <a:custGeom>
              <a:avLst/>
              <a:gdLst/>
              <a:ahLst/>
              <a:cxnLst>
                <a:cxn ang="0">
                  <a:pos x="2391" y="0"/>
                </a:cxn>
                <a:cxn ang="0">
                  <a:pos x="1826" y="267"/>
                </a:cxn>
                <a:cxn ang="0">
                  <a:pos x="23" y="4307"/>
                </a:cxn>
                <a:cxn ang="0">
                  <a:pos x="228" y="5312"/>
                </a:cxn>
                <a:cxn ang="0">
                  <a:pos x="3401" y="3737"/>
                </a:cxn>
                <a:cxn ang="0">
                  <a:pos x="4177" y="3234"/>
                </a:cxn>
                <a:cxn ang="0">
                  <a:pos x="4337" y="2367"/>
                </a:cxn>
                <a:cxn ang="0">
                  <a:pos x="3655" y="2005"/>
                </a:cxn>
                <a:cxn ang="0">
                  <a:pos x="3470" y="2025"/>
                </a:cxn>
                <a:cxn ang="0">
                  <a:pos x="2579" y="2504"/>
                </a:cxn>
                <a:cxn ang="0">
                  <a:pos x="571" y="4011"/>
                </a:cxn>
                <a:cxn ang="0">
                  <a:pos x="2534" y="1089"/>
                </a:cxn>
                <a:cxn ang="0">
                  <a:pos x="2602" y="62"/>
                </a:cxn>
                <a:cxn ang="0">
                  <a:pos x="2391" y="0"/>
                </a:cxn>
              </a:cxnLst>
              <a:rect l="0" t="0" r="r" b="b"/>
              <a:pathLst>
                <a:path w="4497" h="5312" extrusionOk="0">
                  <a:moveTo>
                    <a:pt x="2391" y="0"/>
                  </a:moveTo>
                  <a:cubicBezTo>
                    <a:pt x="2196" y="0"/>
                    <a:pt x="1993" y="134"/>
                    <a:pt x="1826" y="267"/>
                  </a:cubicBezTo>
                  <a:cubicBezTo>
                    <a:pt x="685" y="1272"/>
                    <a:pt x="0" y="2778"/>
                    <a:pt x="23" y="4307"/>
                  </a:cubicBezTo>
                  <a:lnTo>
                    <a:pt x="228" y="5312"/>
                  </a:lnTo>
                  <a:cubicBezTo>
                    <a:pt x="1278" y="4787"/>
                    <a:pt x="2351" y="4262"/>
                    <a:pt x="3401" y="3737"/>
                  </a:cubicBezTo>
                  <a:cubicBezTo>
                    <a:pt x="3698" y="3600"/>
                    <a:pt x="3972" y="3463"/>
                    <a:pt x="4177" y="3234"/>
                  </a:cubicBezTo>
                  <a:cubicBezTo>
                    <a:pt x="4383" y="2983"/>
                    <a:pt x="4497" y="2641"/>
                    <a:pt x="4337" y="2367"/>
                  </a:cubicBezTo>
                  <a:cubicBezTo>
                    <a:pt x="4207" y="2126"/>
                    <a:pt x="3927" y="2005"/>
                    <a:pt x="3655" y="2005"/>
                  </a:cubicBezTo>
                  <a:cubicBezTo>
                    <a:pt x="3592" y="2005"/>
                    <a:pt x="3530" y="2012"/>
                    <a:pt x="3470" y="2025"/>
                  </a:cubicBezTo>
                  <a:cubicBezTo>
                    <a:pt x="3127" y="2093"/>
                    <a:pt x="2853" y="2299"/>
                    <a:pt x="2579" y="2504"/>
                  </a:cubicBezTo>
                  <a:cubicBezTo>
                    <a:pt x="1918" y="3006"/>
                    <a:pt x="1233" y="3508"/>
                    <a:pt x="571" y="4011"/>
                  </a:cubicBezTo>
                  <a:cubicBezTo>
                    <a:pt x="1210" y="3029"/>
                    <a:pt x="1872" y="2070"/>
                    <a:pt x="2534" y="1089"/>
                  </a:cubicBezTo>
                  <a:cubicBezTo>
                    <a:pt x="2739" y="769"/>
                    <a:pt x="2922" y="267"/>
                    <a:pt x="2602" y="62"/>
                  </a:cubicBezTo>
                  <a:cubicBezTo>
                    <a:pt x="2535" y="19"/>
                    <a:pt x="2464" y="0"/>
                    <a:pt x="2391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0" name="Google Shape;2899;p34">
              <a:extLst>
                <a:ext uri="{FF2B5EF4-FFF2-40B4-BE49-F238E27FC236}">
                  <a16:creationId xmlns:a16="http://schemas.microsoft.com/office/drawing/2014/main" id="{7211F303-5734-44E4-9CBB-4E1C5751A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114" y="2655591"/>
              <a:ext cx="661537" cy="585938"/>
            </a:xfrm>
            <a:custGeom>
              <a:avLst/>
              <a:gdLst/>
              <a:ahLst/>
              <a:cxnLst>
                <a:cxn ang="0">
                  <a:pos x="17672" y="1"/>
                </a:cxn>
                <a:cxn ang="0">
                  <a:pos x="3835" y="8091"/>
                </a:cxn>
                <a:cxn ang="0">
                  <a:pos x="9450" y="29479"/>
                </a:cxn>
                <a:cxn ang="0">
                  <a:pos x="20149" y="32669"/>
                </a:cxn>
                <a:cxn ang="0">
                  <a:pos x="29376" y="29456"/>
                </a:cxn>
                <a:cxn ang="0">
                  <a:pos x="36680" y="16377"/>
                </a:cxn>
                <a:cxn ang="0">
                  <a:pos x="19248" y="28"/>
                </a:cxn>
                <a:cxn ang="0">
                  <a:pos x="18648" y="34"/>
                </a:cxn>
                <a:cxn ang="0">
                  <a:pos x="17672" y="1"/>
                </a:cxn>
              </a:cxnLst>
              <a:rect l="0" t="0" r="r" b="b"/>
              <a:pathLst>
                <a:path w="36884" h="32669" extrusionOk="0">
                  <a:moveTo>
                    <a:pt x="17672" y="1"/>
                  </a:moveTo>
                  <a:cubicBezTo>
                    <a:pt x="14899" y="1"/>
                    <a:pt x="6974" y="674"/>
                    <a:pt x="3835" y="8091"/>
                  </a:cubicBezTo>
                  <a:cubicBezTo>
                    <a:pt x="0" y="17130"/>
                    <a:pt x="2579" y="25142"/>
                    <a:pt x="9450" y="29479"/>
                  </a:cubicBezTo>
                  <a:cubicBezTo>
                    <a:pt x="12846" y="31618"/>
                    <a:pt x="16630" y="32669"/>
                    <a:pt x="20149" y="32669"/>
                  </a:cubicBezTo>
                  <a:cubicBezTo>
                    <a:pt x="23726" y="32669"/>
                    <a:pt x="27029" y="31584"/>
                    <a:pt x="29376" y="29456"/>
                  </a:cubicBezTo>
                  <a:cubicBezTo>
                    <a:pt x="34033" y="25210"/>
                    <a:pt x="36498" y="20531"/>
                    <a:pt x="36680" y="16377"/>
                  </a:cubicBezTo>
                  <a:cubicBezTo>
                    <a:pt x="36883" y="12275"/>
                    <a:pt x="34772" y="28"/>
                    <a:pt x="19248" y="28"/>
                  </a:cubicBezTo>
                  <a:cubicBezTo>
                    <a:pt x="19051" y="28"/>
                    <a:pt x="18851" y="30"/>
                    <a:pt x="18648" y="34"/>
                  </a:cubicBezTo>
                  <a:cubicBezTo>
                    <a:pt x="18648" y="34"/>
                    <a:pt x="18287" y="1"/>
                    <a:pt x="176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1" name="Google Shape;2900;p34">
              <a:extLst>
                <a:ext uri="{FF2B5EF4-FFF2-40B4-BE49-F238E27FC236}">
                  <a16:creationId xmlns:a16="http://schemas.microsoft.com/office/drawing/2014/main" id="{466D7DD4-D8BF-4A63-80A4-57E93358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2" name="Google Shape;2901;p34">
              <a:extLst>
                <a:ext uri="{FF2B5EF4-FFF2-40B4-BE49-F238E27FC236}">
                  <a16:creationId xmlns:a16="http://schemas.microsoft.com/office/drawing/2014/main" id="{817646F9-EF9A-48EA-A249-2783AABB1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E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3" name="Google Shape;2902;p34">
              <a:extLst>
                <a:ext uri="{FF2B5EF4-FFF2-40B4-BE49-F238E27FC236}">
                  <a16:creationId xmlns:a16="http://schemas.microsoft.com/office/drawing/2014/main" id="{1D94F453-9559-4671-B85F-CD1E32707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5133" y="3242861"/>
              <a:ext cx="441754" cy="386530"/>
            </a:xfrm>
            <a:custGeom>
              <a:avLst/>
              <a:gdLst/>
              <a:ahLst/>
              <a:cxnLst>
                <a:cxn ang="0">
                  <a:pos x="8069" y="0"/>
                </a:cxn>
                <a:cxn ang="0">
                  <a:pos x="1" y="7330"/>
                </a:cxn>
                <a:cxn ang="0">
                  <a:pos x="5136" y="10823"/>
                </a:cxn>
                <a:cxn ang="0">
                  <a:pos x="2968" y="20455"/>
                </a:cxn>
                <a:cxn ang="0">
                  <a:pos x="13034" y="21300"/>
                </a:cxn>
                <a:cxn ang="0">
                  <a:pos x="22506" y="21551"/>
                </a:cxn>
                <a:cxn ang="0">
                  <a:pos x="23670" y="13402"/>
                </a:cxn>
                <a:cxn ang="0">
                  <a:pos x="22415" y="1898"/>
                </a:cxn>
                <a:cxn ang="0">
                  <a:pos x="16024" y="939"/>
                </a:cxn>
                <a:cxn ang="0">
                  <a:pos x="8263" y="4"/>
                </a:cxn>
                <a:cxn ang="0">
                  <a:pos x="8069" y="0"/>
                </a:cxn>
              </a:cxnLst>
              <a:rect l="0" t="0" r="r" b="b"/>
              <a:pathLst>
                <a:path w="24630" h="21551" extrusionOk="0">
                  <a:moveTo>
                    <a:pt x="8069" y="0"/>
                  </a:moveTo>
                  <a:cubicBezTo>
                    <a:pt x="2763" y="0"/>
                    <a:pt x="1" y="7330"/>
                    <a:pt x="1" y="7330"/>
                  </a:cubicBezTo>
                  <a:cubicBezTo>
                    <a:pt x="1" y="7330"/>
                    <a:pt x="2466" y="10617"/>
                    <a:pt x="5136" y="10823"/>
                  </a:cubicBezTo>
                  <a:lnTo>
                    <a:pt x="2968" y="20455"/>
                  </a:lnTo>
                  <a:lnTo>
                    <a:pt x="13034" y="21300"/>
                  </a:lnTo>
                  <a:cubicBezTo>
                    <a:pt x="13057" y="21300"/>
                    <a:pt x="22506" y="21551"/>
                    <a:pt x="22506" y="21551"/>
                  </a:cubicBezTo>
                  <a:lnTo>
                    <a:pt x="23670" y="13402"/>
                  </a:lnTo>
                  <a:cubicBezTo>
                    <a:pt x="24629" y="7833"/>
                    <a:pt x="24629" y="2606"/>
                    <a:pt x="22415" y="1898"/>
                  </a:cubicBezTo>
                  <a:cubicBezTo>
                    <a:pt x="18900" y="780"/>
                    <a:pt x="16777" y="985"/>
                    <a:pt x="16024" y="939"/>
                  </a:cubicBezTo>
                  <a:cubicBezTo>
                    <a:pt x="15271" y="780"/>
                    <a:pt x="11961" y="163"/>
                    <a:pt x="8263" y="4"/>
                  </a:cubicBezTo>
                  <a:cubicBezTo>
                    <a:pt x="8198" y="1"/>
                    <a:pt x="8133" y="0"/>
                    <a:pt x="806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4" name="Google Shape;2903;p34">
              <a:extLst>
                <a:ext uri="{FF2B5EF4-FFF2-40B4-BE49-F238E27FC236}">
                  <a16:creationId xmlns:a16="http://schemas.microsoft.com/office/drawing/2014/main" id="{30471AD2-4320-40C0-A3CB-1A0FD771F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0196" y="3255381"/>
              <a:ext cx="169509" cy="87813"/>
            </a:xfrm>
            <a:custGeom>
              <a:avLst/>
              <a:gdLst/>
              <a:ahLst/>
              <a:cxnLst>
                <a:cxn ang="0">
                  <a:pos x="2784" y="1"/>
                </a:cxn>
                <a:cxn ang="0">
                  <a:pos x="1325" y="59"/>
                </a:cxn>
                <a:cxn ang="0">
                  <a:pos x="183" y="995"/>
                </a:cxn>
                <a:cxn ang="0">
                  <a:pos x="3059" y="4669"/>
                </a:cxn>
                <a:cxn ang="0">
                  <a:pos x="5205" y="4875"/>
                </a:cxn>
                <a:cxn ang="0">
                  <a:pos x="5618" y="4896"/>
                </a:cxn>
                <a:cxn ang="0">
                  <a:pos x="9291" y="1634"/>
                </a:cxn>
                <a:cxn ang="0">
                  <a:pos x="8378" y="584"/>
                </a:cxn>
                <a:cxn ang="0">
                  <a:pos x="2784" y="1"/>
                </a:cxn>
              </a:cxnLst>
              <a:rect l="0" t="0" r="r" b="b"/>
              <a:pathLst>
                <a:path w="9451" h="4896" extrusionOk="0">
                  <a:moveTo>
                    <a:pt x="2784" y="1"/>
                  </a:moveTo>
                  <a:cubicBezTo>
                    <a:pt x="2313" y="1"/>
                    <a:pt x="1826" y="18"/>
                    <a:pt x="1325" y="59"/>
                  </a:cubicBezTo>
                  <a:cubicBezTo>
                    <a:pt x="275" y="150"/>
                    <a:pt x="183" y="995"/>
                    <a:pt x="183" y="995"/>
                  </a:cubicBezTo>
                  <a:cubicBezTo>
                    <a:pt x="1" y="2843"/>
                    <a:pt x="1279" y="4487"/>
                    <a:pt x="3059" y="4669"/>
                  </a:cubicBezTo>
                  <a:lnTo>
                    <a:pt x="5205" y="4875"/>
                  </a:lnTo>
                  <a:cubicBezTo>
                    <a:pt x="5344" y="4889"/>
                    <a:pt x="5481" y="4896"/>
                    <a:pt x="5618" y="4896"/>
                  </a:cubicBezTo>
                  <a:cubicBezTo>
                    <a:pt x="7478" y="4896"/>
                    <a:pt x="9078" y="3612"/>
                    <a:pt x="9291" y="1634"/>
                  </a:cubicBezTo>
                  <a:cubicBezTo>
                    <a:pt x="9291" y="1634"/>
                    <a:pt x="9450" y="698"/>
                    <a:pt x="8378" y="584"/>
                  </a:cubicBezTo>
                  <a:cubicBezTo>
                    <a:pt x="7229" y="469"/>
                    <a:pt x="5230" y="1"/>
                    <a:pt x="2784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5" name="Google Shape;2904;p34">
              <a:extLst>
                <a:ext uri="{FF2B5EF4-FFF2-40B4-BE49-F238E27FC236}">
                  <a16:creationId xmlns:a16="http://schemas.microsoft.com/office/drawing/2014/main" id="{84592973-75F2-4A82-BA3D-A5CDCB500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6711" y="3373269"/>
              <a:ext cx="115469" cy="66236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822" y="106"/>
                </a:cxn>
                <a:cxn ang="0">
                  <a:pos x="457" y="1088"/>
                </a:cxn>
                <a:cxn ang="0">
                  <a:pos x="5958" y="3690"/>
                </a:cxn>
                <a:cxn ang="0">
                  <a:pos x="5998" y="3692"/>
                </a:cxn>
                <a:cxn ang="0">
                  <a:pos x="6346" y="3393"/>
                </a:cxn>
                <a:cxn ang="0">
                  <a:pos x="6414" y="2799"/>
                </a:cxn>
                <a:cxn ang="0">
                  <a:pos x="6141" y="2434"/>
                </a:cxn>
                <a:cxn ang="0">
                  <a:pos x="1256" y="83"/>
                </a:cxn>
                <a:cxn ang="0">
                  <a:pos x="1050" y="0"/>
                </a:cxn>
              </a:cxnLst>
              <a:rect l="0" t="0" r="r" b="b"/>
              <a:pathLst>
                <a:path w="6438" h="3693" extrusionOk="0">
                  <a:moveTo>
                    <a:pt x="1050" y="0"/>
                  </a:moveTo>
                  <a:cubicBezTo>
                    <a:pt x="966" y="0"/>
                    <a:pt x="882" y="35"/>
                    <a:pt x="822" y="106"/>
                  </a:cubicBezTo>
                  <a:cubicBezTo>
                    <a:pt x="822" y="106"/>
                    <a:pt x="0" y="745"/>
                    <a:pt x="457" y="1088"/>
                  </a:cubicBezTo>
                  <a:cubicBezTo>
                    <a:pt x="1187" y="1635"/>
                    <a:pt x="3310" y="3279"/>
                    <a:pt x="5958" y="3690"/>
                  </a:cubicBezTo>
                  <a:cubicBezTo>
                    <a:pt x="5971" y="3691"/>
                    <a:pt x="5985" y="3692"/>
                    <a:pt x="5998" y="3692"/>
                  </a:cubicBezTo>
                  <a:cubicBezTo>
                    <a:pt x="6166" y="3692"/>
                    <a:pt x="6325" y="3562"/>
                    <a:pt x="6346" y="3393"/>
                  </a:cubicBezTo>
                  <a:lnTo>
                    <a:pt x="6414" y="2799"/>
                  </a:lnTo>
                  <a:cubicBezTo>
                    <a:pt x="6437" y="2617"/>
                    <a:pt x="6300" y="2457"/>
                    <a:pt x="6141" y="2434"/>
                  </a:cubicBezTo>
                  <a:cubicBezTo>
                    <a:pt x="3858" y="2069"/>
                    <a:pt x="1872" y="585"/>
                    <a:pt x="1256" y="83"/>
                  </a:cubicBezTo>
                  <a:cubicBezTo>
                    <a:pt x="1201" y="29"/>
                    <a:pt x="1126" y="0"/>
                    <a:pt x="1050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6" name="Google Shape;2905;p34">
              <a:extLst>
                <a:ext uri="{FF2B5EF4-FFF2-40B4-BE49-F238E27FC236}">
                  <a16:creationId xmlns:a16="http://schemas.microsoft.com/office/drawing/2014/main" id="{F1F1750E-9D8A-485A-BBB0-8180E776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811" y="3106048"/>
              <a:ext cx="138391" cy="213685"/>
            </a:xfrm>
            <a:custGeom>
              <a:avLst/>
              <a:gdLst/>
              <a:ahLst/>
              <a:cxnLst>
                <a:cxn ang="0">
                  <a:pos x="3877" y="1"/>
                </a:cxn>
                <a:cxn ang="0">
                  <a:pos x="411" y="3317"/>
                </a:cxn>
                <a:cxn ang="0">
                  <a:pos x="91" y="9160"/>
                </a:cxn>
                <a:cxn ang="0">
                  <a:pos x="3470" y="11899"/>
                </a:cxn>
                <a:cxn ang="0">
                  <a:pos x="3675" y="11899"/>
                </a:cxn>
                <a:cxn ang="0">
                  <a:pos x="4143" y="11913"/>
                </a:cxn>
                <a:cxn ang="0">
                  <a:pos x="7304" y="9548"/>
                </a:cxn>
                <a:cxn ang="0">
                  <a:pos x="7601" y="3705"/>
                </a:cxn>
                <a:cxn ang="0">
                  <a:pos x="4291" y="7"/>
                </a:cxn>
                <a:cxn ang="0">
                  <a:pos x="4086" y="7"/>
                </a:cxn>
                <a:cxn ang="0">
                  <a:pos x="3877" y="1"/>
                </a:cxn>
              </a:cxnLst>
              <a:rect l="0" t="0" r="r" b="b"/>
              <a:pathLst>
                <a:path w="7716" h="11914" extrusionOk="0">
                  <a:moveTo>
                    <a:pt x="3877" y="1"/>
                  </a:moveTo>
                  <a:cubicBezTo>
                    <a:pt x="2029" y="1"/>
                    <a:pt x="499" y="1447"/>
                    <a:pt x="411" y="3317"/>
                  </a:cubicBezTo>
                  <a:lnTo>
                    <a:pt x="91" y="9160"/>
                  </a:lnTo>
                  <a:cubicBezTo>
                    <a:pt x="0" y="11100"/>
                    <a:pt x="1529" y="11785"/>
                    <a:pt x="3470" y="11899"/>
                  </a:cubicBezTo>
                  <a:lnTo>
                    <a:pt x="3675" y="11899"/>
                  </a:lnTo>
                  <a:cubicBezTo>
                    <a:pt x="3833" y="11908"/>
                    <a:pt x="3990" y="11913"/>
                    <a:pt x="4143" y="11913"/>
                  </a:cubicBezTo>
                  <a:cubicBezTo>
                    <a:pt x="5850" y="11913"/>
                    <a:pt x="7220" y="11307"/>
                    <a:pt x="7304" y="9548"/>
                  </a:cubicBezTo>
                  <a:lnTo>
                    <a:pt x="7601" y="3705"/>
                  </a:lnTo>
                  <a:cubicBezTo>
                    <a:pt x="7715" y="1764"/>
                    <a:pt x="6231" y="121"/>
                    <a:pt x="4291" y="7"/>
                  </a:cubicBezTo>
                  <a:lnTo>
                    <a:pt x="4086" y="7"/>
                  </a:lnTo>
                  <a:cubicBezTo>
                    <a:pt x="4016" y="3"/>
                    <a:pt x="3946" y="1"/>
                    <a:pt x="387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7" name="Google Shape;2906;p34">
              <a:extLst>
                <a:ext uri="{FF2B5EF4-FFF2-40B4-BE49-F238E27FC236}">
                  <a16:creationId xmlns:a16="http://schemas.microsoft.com/office/drawing/2014/main" id="{178FD8C8-8DC9-4632-B02A-7AF201B0C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488" y="3106048"/>
              <a:ext cx="134714" cy="147915"/>
            </a:xfrm>
            <a:custGeom>
              <a:avLst/>
              <a:gdLst/>
              <a:ahLst/>
              <a:cxnLst>
                <a:cxn ang="0">
                  <a:pos x="3672" y="1"/>
                </a:cxn>
                <a:cxn ang="0">
                  <a:pos x="206" y="3317"/>
                </a:cxn>
                <a:cxn ang="0">
                  <a:pos x="1" y="7220"/>
                </a:cxn>
                <a:cxn ang="0">
                  <a:pos x="5785" y="8247"/>
                </a:cxn>
                <a:cxn ang="0">
                  <a:pos x="7168" y="8178"/>
                </a:cxn>
                <a:cxn ang="0">
                  <a:pos x="7396" y="3705"/>
                </a:cxn>
                <a:cxn ang="0">
                  <a:pos x="4086" y="7"/>
                </a:cxn>
                <a:cxn ang="0">
                  <a:pos x="3881" y="7"/>
                </a:cxn>
                <a:cxn ang="0">
                  <a:pos x="3672" y="1"/>
                </a:cxn>
              </a:cxnLst>
              <a:rect l="0" t="0" r="r" b="b"/>
              <a:pathLst>
                <a:path w="7511" h="8247" extrusionOk="0">
                  <a:moveTo>
                    <a:pt x="3672" y="1"/>
                  </a:moveTo>
                  <a:cubicBezTo>
                    <a:pt x="1824" y="1"/>
                    <a:pt x="294" y="1447"/>
                    <a:pt x="206" y="3317"/>
                  </a:cubicBezTo>
                  <a:lnTo>
                    <a:pt x="1" y="7220"/>
                  </a:lnTo>
                  <a:cubicBezTo>
                    <a:pt x="2290" y="8017"/>
                    <a:pt x="4278" y="8247"/>
                    <a:pt x="5785" y="8247"/>
                  </a:cubicBezTo>
                  <a:cubicBezTo>
                    <a:pt x="6305" y="8247"/>
                    <a:pt x="6769" y="8219"/>
                    <a:pt x="7168" y="8178"/>
                  </a:cubicBezTo>
                  <a:lnTo>
                    <a:pt x="7396" y="3705"/>
                  </a:lnTo>
                  <a:cubicBezTo>
                    <a:pt x="7510" y="1764"/>
                    <a:pt x="6026" y="121"/>
                    <a:pt x="4086" y="7"/>
                  </a:cubicBezTo>
                  <a:lnTo>
                    <a:pt x="3881" y="7"/>
                  </a:lnTo>
                  <a:cubicBezTo>
                    <a:pt x="3811" y="3"/>
                    <a:pt x="3741" y="1"/>
                    <a:pt x="3672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8" name="Google Shape;2907;p34">
              <a:extLst>
                <a:ext uri="{FF2B5EF4-FFF2-40B4-BE49-F238E27FC236}">
                  <a16:creationId xmlns:a16="http://schemas.microsoft.com/office/drawing/2014/main" id="{4BB94282-C337-4E7A-83C3-EA4341DCC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8701" y="2956822"/>
              <a:ext cx="177275" cy="160272"/>
            </a:xfrm>
            <a:custGeom>
              <a:avLst/>
              <a:gdLst/>
              <a:ahLst/>
              <a:cxnLst>
                <a:cxn ang="0">
                  <a:pos x="4955" y="1"/>
                </a:cxn>
                <a:cxn ang="0">
                  <a:pos x="685" y="3236"/>
                </a:cxn>
                <a:cxn ang="0">
                  <a:pos x="3698" y="8760"/>
                </a:cxn>
                <a:cxn ang="0">
                  <a:pos x="4937" y="8936"/>
                </a:cxn>
                <a:cxn ang="0">
                  <a:pos x="9199" y="5701"/>
                </a:cxn>
                <a:cxn ang="0">
                  <a:pos x="6186" y="177"/>
                </a:cxn>
                <a:cxn ang="0">
                  <a:pos x="4955" y="1"/>
                </a:cxn>
              </a:cxnLst>
              <a:rect l="0" t="0" r="r" b="b"/>
              <a:pathLst>
                <a:path w="9884" h="8936" extrusionOk="0">
                  <a:moveTo>
                    <a:pt x="4955" y="1"/>
                  </a:moveTo>
                  <a:cubicBezTo>
                    <a:pt x="3029" y="1"/>
                    <a:pt x="1250" y="1276"/>
                    <a:pt x="685" y="3236"/>
                  </a:cubicBezTo>
                  <a:cubicBezTo>
                    <a:pt x="0" y="5610"/>
                    <a:pt x="1347" y="8075"/>
                    <a:pt x="3698" y="8760"/>
                  </a:cubicBezTo>
                  <a:cubicBezTo>
                    <a:pt x="4112" y="8879"/>
                    <a:pt x="4528" y="8936"/>
                    <a:pt x="4937" y="8936"/>
                  </a:cubicBezTo>
                  <a:cubicBezTo>
                    <a:pt x="6870" y="8936"/>
                    <a:pt x="8633" y="7661"/>
                    <a:pt x="9199" y="5701"/>
                  </a:cubicBezTo>
                  <a:cubicBezTo>
                    <a:pt x="9884" y="3327"/>
                    <a:pt x="8537" y="862"/>
                    <a:pt x="6186" y="177"/>
                  </a:cubicBezTo>
                  <a:cubicBezTo>
                    <a:pt x="5776" y="58"/>
                    <a:pt x="5362" y="1"/>
                    <a:pt x="4955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9" name="Google Shape;2908;p34">
              <a:extLst>
                <a:ext uri="{FF2B5EF4-FFF2-40B4-BE49-F238E27FC236}">
                  <a16:creationId xmlns:a16="http://schemas.microsoft.com/office/drawing/2014/main" id="{C5CCA85F-99B8-4695-B52B-68D5D2151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8755" y="3011049"/>
              <a:ext cx="137979" cy="41593"/>
            </a:xfrm>
            <a:custGeom>
              <a:avLst/>
              <a:gdLst/>
              <a:ahLst/>
              <a:cxnLst>
                <a:cxn ang="0">
                  <a:pos x="3468" y="0"/>
                </a:cxn>
                <a:cxn ang="0">
                  <a:pos x="1986" y="190"/>
                </a:cxn>
                <a:cxn ang="0">
                  <a:pos x="1005" y="532"/>
                </a:cxn>
                <a:cxn ang="0">
                  <a:pos x="92" y="1057"/>
                </a:cxn>
                <a:cxn ang="0">
                  <a:pos x="46" y="1240"/>
                </a:cxn>
                <a:cxn ang="0">
                  <a:pos x="188" y="1317"/>
                </a:cxn>
                <a:cxn ang="0">
                  <a:pos x="252" y="1308"/>
                </a:cxn>
                <a:cxn ang="0">
                  <a:pos x="2101" y="601"/>
                </a:cxn>
                <a:cxn ang="0">
                  <a:pos x="3435" y="423"/>
                </a:cxn>
                <a:cxn ang="0">
                  <a:pos x="4041" y="464"/>
                </a:cxn>
                <a:cxn ang="0">
                  <a:pos x="5890" y="1035"/>
                </a:cxn>
                <a:cxn ang="0">
                  <a:pos x="6688" y="1582"/>
                </a:cxn>
                <a:cxn ang="0">
                  <a:pos x="7076" y="1925"/>
                </a:cxn>
                <a:cxn ang="0">
                  <a:pos x="7442" y="2267"/>
                </a:cxn>
                <a:cxn ang="0">
                  <a:pos x="7544" y="2318"/>
                </a:cxn>
                <a:cxn ang="0">
                  <a:pos x="7647" y="2267"/>
                </a:cxn>
                <a:cxn ang="0">
                  <a:pos x="7647" y="2062"/>
                </a:cxn>
                <a:cxn ang="0">
                  <a:pos x="7282" y="1697"/>
                </a:cxn>
                <a:cxn ang="0">
                  <a:pos x="6917" y="1331"/>
                </a:cxn>
                <a:cxn ang="0">
                  <a:pos x="6072" y="715"/>
                </a:cxn>
                <a:cxn ang="0">
                  <a:pos x="5593" y="464"/>
                </a:cxn>
                <a:cxn ang="0">
                  <a:pos x="5113" y="259"/>
                </a:cxn>
                <a:cxn ang="0">
                  <a:pos x="4086" y="30"/>
                </a:cxn>
                <a:cxn ang="0">
                  <a:pos x="3468" y="0"/>
                </a:cxn>
              </a:cxnLst>
              <a:rect l="0" t="0" r="r" b="b"/>
              <a:pathLst>
                <a:path w="7693" h="2319" extrusionOk="0">
                  <a:moveTo>
                    <a:pt x="3468" y="0"/>
                  </a:moveTo>
                  <a:cubicBezTo>
                    <a:pt x="2968" y="0"/>
                    <a:pt x="2472" y="61"/>
                    <a:pt x="1986" y="190"/>
                  </a:cubicBezTo>
                  <a:cubicBezTo>
                    <a:pt x="1644" y="281"/>
                    <a:pt x="1324" y="395"/>
                    <a:pt x="1005" y="532"/>
                  </a:cubicBezTo>
                  <a:cubicBezTo>
                    <a:pt x="685" y="692"/>
                    <a:pt x="389" y="852"/>
                    <a:pt x="92" y="1057"/>
                  </a:cubicBezTo>
                  <a:cubicBezTo>
                    <a:pt x="23" y="1103"/>
                    <a:pt x="1" y="1172"/>
                    <a:pt x="46" y="1240"/>
                  </a:cubicBezTo>
                  <a:cubicBezTo>
                    <a:pt x="81" y="1291"/>
                    <a:pt x="128" y="1317"/>
                    <a:pt x="188" y="1317"/>
                  </a:cubicBezTo>
                  <a:cubicBezTo>
                    <a:pt x="207" y="1317"/>
                    <a:pt x="229" y="1314"/>
                    <a:pt x="252" y="1308"/>
                  </a:cubicBezTo>
                  <a:cubicBezTo>
                    <a:pt x="822" y="989"/>
                    <a:pt x="1461" y="761"/>
                    <a:pt x="2101" y="601"/>
                  </a:cubicBezTo>
                  <a:cubicBezTo>
                    <a:pt x="2528" y="490"/>
                    <a:pt x="2978" y="423"/>
                    <a:pt x="3435" y="423"/>
                  </a:cubicBezTo>
                  <a:cubicBezTo>
                    <a:pt x="3636" y="423"/>
                    <a:pt x="3838" y="436"/>
                    <a:pt x="4041" y="464"/>
                  </a:cubicBezTo>
                  <a:cubicBezTo>
                    <a:pt x="4680" y="532"/>
                    <a:pt x="5319" y="715"/>
                    <a:pt x="5890" y="1035"/>
                  </a:cubicBezTo>
                  <a:cubicBezTo>
                    <a:pt x="6186" y="1172"/>
                    <a:pt x="6437" y="1400"/>
                    <a:pt x="6688" y="1582"/>
                  </a:cubicBezTo>
                  <a:cubicBezTo>
                    <a:pt x="6848" y="1674"/>
                    <a:pt x="6940" y="1811"/>
                    <a:pt x="7076" y="1925"/>
                  </a:cubicBezTo>
                  <a:lnTo>
                    <a:pt x="7442" y="2267"/>
                  </a:lnTo>
                  <a:cubicBezTo>
                    <a:pt x="7476" y="2301"/>
                    <a:pt x="7510" y="2318"/>
                    <a:pt x="7544" y="2318"/>
                  </a:cubicBezTo>
                  <a:cubicBezTo>
                    <a:pt x="7579" y="2318"/>
                    <a:pt x="7613" y="2301"/>
                    <a:pt x="7647" y="2267"/>
                  </a:cubicBezTo>
                  <a:cubicBezTo>
                    <a:pt x="7693" y="2221"/>
                    <a:pt x="7693" y="2130"/>
                    <a:pt x="7647" y="2062"/>
                  </a:cubicBezTo>
                  <a:lnTo>
                    <a:pt x="7282" y="1697"/>
                  </a:lnTo>
                  <a:cubicBezTo>
                    <a:pt x="7168" y="1582"/>
                    <a:pt x="7054" y="1423"/>
                    <a:pt x="6917" y="1331"/>
                  </a:cubicBezTo>
                  <a:cubicBezTo>
                    <a:pt x="6643" y="1103"/>
                    <a:pt x="6392" y="875"/>
                    <a:pt x="6072" y="715"/>
                  </a:cubicBezTo>
                  <a:cubicBezTo>
                    <a:pt x="5912" y="624"/>
                    <a:pt x="5775" y="532"/>
                    <a:pt x="5593" y="464"/>
                  </a:cubicBezTo>
                  <a:lnTo>
                    <a:pt x="5113" y="259"/>
                  </a:lnTo>
                  <a:cubicBezTo>
                    <a:pt x="4771" y="167"/>
                    <a:pt x="4429" y="76"/>
                    <a:pt x="4086" y="30"/>
                  </a:cubicBezTo>
                  <a:cubicBezTo>
                    <a:pt x="3880" y="10"/>
                    <a:pt x="3674" y="0"/>
                    <a:pt x="34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0" name="Google Shape;2909;p34">
              <a:extLst>
                <a:ext uri="{FF2B5EF4-FFF2-40B4-BE49-F238E27FC236}">
                  <a16:creationId xmlns:a16="http://schemas.microsoft.com/office/drawing/2014/main" id="{33A8FEB2-1E59-4853-81CB-0D61DD5D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519" y="3045418"/>
              <a:ext cx="106878" cy="33127"/>
            </a:xfrm>
            <a:custGeom>
              <a:avLst/>
              <a:gdLst/>
              <a:ahLst/>
              <a:cxnLst>
                <a:cxn ang="0">
                  <a:pos x="2638" y="0"/>
                </a:cxn>
                <a:cxn ang="0">
                  <a:pos x="1507" y="146"/>
                </a:cxn>
                <a:cxn ang="0">
                  <a:pos x="47" y="876"/>
                </a:cxn>
                <a:cxn ang="0">
                  <a:pos x="24" y="1013"/>
                </a:cxn>
                <a:cxn ang="0">
                  <a:pos x="120" y="1068"/>
                </a:cxn>
                <a:cxn ang="0">
                  <a:pos x="161" y="1059"/>
                </a:cxn>
                <a:cxn ang="0">
                  <a:pos x="184" y="1059"/>
                </a:cxn>
                <a:cxn ang="0">
                  <a:pos x="1622" y="557"/>
                </a:cxn>
                <a:cxn ang="0">
                  <a:pos x="2691" y="415"/>
                </a:cxn>
                <a:cxn ang="0">
                  <a:pos x="3105" y="442"/>
                </a:cxn>
                <a:cxn ang="0">
                  <a:pos x="4520" y="876"/>
                </a:cxn>
                <a:cxn ang="0">
                  <a:pos x="5159" y="1287"/>
                </a:cxn>
                <a:cxn ang="0">
                  <a:pos x="5753" y="1789"/>
                </a:cxn>
                <a:cxn ang="0">
                  <a:pos x="5753" y="1812"/>
                </a:cxn>
                <a:cxn ang="0">
                  <a:pos x="5833" y="1846"/>
                </a:cxn>
                <a:cxn ang="0">
                  <a:pos x="5913" y="1812"/>
                </a:cxn>
                <a:cxn ang="0">
                  <a:pos x="5913" y="1652"/>
                </a:cxn>
                <a:cxn ang="0">
                  <a:pos x="5365" y="1059"/>
                </a:cxn>
                <a:cxn ang="0">
                  <a:pos x="4703" y="579"/>
                </a:cxn>
                <a:cxn ang="0">
                  <a:pos x="3950" y="214"/>
                </a:cxn>
                <a:cxn ang="0">
                  <a:pos x="3151" y="32"/>
                </a:cxn>
                <a:cxn ang="0">
                  <a:pos x="2638" y="0"/>
                </a:cxn>
              </a:cxnLst>
              <a:rect l="0" t="0" r="r" b="b"/>
              <a:pathLst>
                <a:path w="5959" h="1847" extrusionOk="0">
                  <a:moveTo>
                    <a:pt x="2638" y="0"/>
                  </a:moveTo>
                  <a:cubicBezTo>
                    <a:pt x="2254" y="0"/>
                    <a:pt x="1870" y="51"/>
                    <a:pt x="1507" y="146"/>
                  </a:cubicBezTo>
                  <a:cubicBezTo>
                    <a:pt x="982" y="283"/>
                    <a:pt x="480" y="511"/>
                    <a:pt x="47" y="876"/>
                  </a:cubicBezTo>
                  <a:cubicBezTo>
                    <a:pt x="1" y="899"/>
                    <a:pt x="1" y="945"/>
                    <a:pt x="24" y="1013"/>
                  </a:cubicBezTo>
                  <a:cubicBezTo>
                    <a:pt x="40" y="1046"/>
                    <a:pt x="82" y="1068"/>
                    <a:pt x="120" y="1068"/>
                  </a:cubicBezTo>
                  <a:cubicBezTo>
                    <a:pt x="135" y="1068"/>
                    <a:pt x="149" y="1065"/>
                    <a:pt x="161" y="1059"/>
                  </a:cubicBezTo>
                  <a:lnTo>
                    <a:pt x="184" y="1059"/>
                  </a:lnTo>
                  <a:cubicBezTo>
                    <a:pt x="640" y="853"/>
                    <a:pt x="1119" y="671"/>
                    <a:pt x="1622" y="557"/>
                  </a:cubicBezTo>
                  <a:cubicBezTo>
                    <a:pt x="1969" y="474"/>
                    <a:pt x="2328" y="415"/>
                    <a:pt x="2691" y="415"/>
                  </a:cubicBezTo>
                  <a:cubicBezTo>
                    <a:pt x="2829" y="415"/>
                    <a:pt x="2967" y="424"/>
                    <a:pt x="3105" y="442"/>
                  </a:cubicBezTo>
                  <a:cubicBezTo>
                    <a:pt x="3607" y="488"/>
                    <a:pt x="4087" y="625"/>
                    <a:pt x="4520" y="876"/>
                  </a:cubicBezTo>
                  <a:cubicBezTo>
                    <a:pt x="4771" y="990"/>
                    <a:pt x="4954" y="1150"/>
                    <a:pt x="5159" y="1287"/>
                  </a:cubicBezTo>
                  <a:cubicBezTo>
                    <a:pt x="5365" y="1447"/>
                    <a:pt x="5548" y="1629"/>
                    <a:pt x="5753" y="1789"/>
                  </a:cubicBezTo>
                  <a:lnTo>
                    <a:pt x="5753" y="1812"/>
                  </a:lnTo>
                  <a:cubicBezTo>
                    <a:pt x="5776" y="1835"/>
                    <a:pt x="5804" y="1846"/>
                    <a:pt x="5833" y="1846"/>
                  </a:cubicBezTo>
                  <a:cubicBezTo>
                    <a:pt x="5861" y="1846"/>
                    <a:pt x="5890" y="1835"/>
                    <a:pt x="5913" y="1812"/>
                  </a:cubicBezTo>
                  <a:cubicBezTo>
                    <a:pt x="5958" y="1766"/>
                    <a:pt x="5958" y="1698"/>
                    <a:pt x="5913" y="1652"/>
                  </a:cubicBezTo>
                  <a:cubicBezTo>
                    <a:pt x="5730" y="1447"/>
                    <a:pt x="5570" y="1241"/>
                    <a:pt x="5365" y="1059"/>
                  </a:cubicBezTo>
                  <a:cubicBezTo>
                    <a:pt x="5159" y="899"/>
                    <a:pt x="4954" y="694"/>
                    <a:pt x="4703" y="579"/>
                  </a:cubicBezTo>
                  <a:cubicBezTo>
                    <a:pt x="4475" y="420"/>
                    <a:pt x="4224" y="328"/>
                    <a:pt x="3950" y="214"/>
                  </a:cubicBezTo>
                  <a:cubicBezTo>
                    <a:pt x="3699" y="146"/>
                    <a:pt x="3425" y="54"/>
                    <a:pt x="3151" y="32"/>
                  </a:cubicBezTo>
                  <a:cubicBezTo>
                    <a:pt x="2981" y="10"/>
                    <a:pt x="2809" y="0"/>
                    <a:pt x="263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1" name="Google Shape;2910;p34">
              <a:extLst>
                <a:ext uri="{FF2B5EF4-FFF2-40B4-BE49-F238E27FC236}">
                  <a16:creationId xmlns:a16="http://schemas.microsoft.com/office/drawing/2014/main" id="{FEE6518C-6946-43E7-90A1-4B282CA17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474" y="2691610"/>
              <a:ext cx="525262" cy="533620"/>
            </a:xfrm>
            <a:custGeom>
              <a:avLst/>
              <a:gdLst/>
              <a:ahLst/>
              <a:cxnLst>
                <a:cxn ang="0">
                  <a:pos x="14594" y="0"/>
                </a:cxn>
                <a:cxn ang="0">
                  <a:pos x="14016" y="12"/>
                </a:cxn>
                <a:cxn ang="0">
                  <a:pos x="343" y="15191"/>
                </a:cxn>
                <a:cxn ang="0">
                  <a:pos x="14201" y="29752"/>
                </a:cxn>
                <a:cxn ang="0">
                  <a:pos x="15111" y="29730"/>
                </a:cxn>
                <a:cxn ang="0">
                  <a:pos x="28943" y="13981"/>
                </a:cxn>
                <a:cxn ang="0">
                  <a:pos x="14594" y="0"/>
                </a:cxn>
              </a:cxnLst>
              <a:rect l="0" t="0" r="r" b="b"/>
              <a:pathLst>
                <a:path w="29286" h="29752" extrusionOk="0">
                  <a:moveTo>
                    <a:pt x="14594" y="0"/>
                  </a:moveTo>
                  <a:cubicBezTo>
                    <a:pt x="14402" y="0"/>
                    <a:pt x="14209" y="4"/>
                    <a:pt x="14016" y="12"/>
                  </a:cubicBezTo>
                  <a:cubicBezTo>
                    <a:pt x="6118" y="354"/>
                    <a:pt x="1" y="7156"/>
                    <a:pt x="343" y="15191"/>
                  </a:cubicBezTo>
                  <a:cubicBezTo>
                    <a:pt x="675" y="22996"/>
                    <a:pt x="4969" y="29752"/>
                    <a:pt x="14201" y="29752"/>
                  </a:cubicBezTo>
                  <a:cubicBezTo>
                    <a:pt x="14500" y="29752"/>
                    <a:pt x="14803" y="29745"/>
                    <a:pt x="15111" y="29730"/>
                  </a:cubicBezTo>
                  <a:cubicBezTo>
                    <a:pt x="24355" y="29297"/>
                    <a:pt x="29286" y="22038"/>
                    <a:pt x="28943" y="13981"/>
                  </a:cubicBezTo>
                  <a:cubicBezTo>
                    <a:pt x="28609" y="6143"/>
                    <a:pt x="22237" y="0"/>
                    <a:pt x="14594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2" name="Google Shape;2911;p34">
              <a:extLst>
                <a:ext uri="{FF2B5EF4-FFF2-40B4-BE49-F238E27FC236}">
                  <a16:creationId xmlns:a16="http://schemas.microsoft.com/office/drawing/2014/main" id="{E884FE64-30C8-4402-9569-E2F108D81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3725" y="2682569"/>
              <a:ext cx="548202" cy="305246"/>
            </a:xfrm>
            <a:custGeom>
              <a:avLst/>
              <a:gdLst/>
              <a:ahLst/>
              <a:cxnLst>
                <a:cxn ang="0">
                  <a:pos x="15893" y="1"/>
                </a:cxn>
                <a:cxn ang="0">
                  <a:pos x="15180" y="14"/>
                </a:cxn>
                <a:cxn ang="0">
                  <a:pos x="1599" y="15192"/>
                </a:cxn>
                <a:cxn ang="0">
                  <a:pos x="15203" y="4967"/>
                </a:cxn>
                <a:cxn ang="0">
                  <a:pos x="28761" y="17018"/>
                </a:cxn>
                <a:cxn ang="0">
                  <a:pos x="30564" y="16402"/>
                </a:cxn>
                <a:cxn ang="0">
                  <a:pos x="15893" y="1"/>
                </a:cxn>
              </a:cxnLst>
              <a:rect l="0" t="0" r="r" b="b"/>
              <a:pathLst>
                <a:path w="30565" h="17019" extrusionOk="0">
                  <a:moveTo>
                    <a:pt x="15893" y="1"/>
                  </a:moveTo>
                  <a:cubicBezTo>
                    <a:pt x="15659" y="1"/>
                    <a:pt x="15421" y="5"/>
                    <a:pt x="15180" y="14"/>
                  </a:cubicBezTo>
                  <a:cubicBezTo>
                    <a:pt x="1" y="539"/>
                    <a:pt x="1599" y="15192"/>
                    <a:pt x="1599" y="15192"/>
                  </a:cubicBezTo>
                  <a:cubicBezTo>
                    <a:pt x="1599" y="15192"/>
                    <a:pt x="10044" y="11449"/>
                    <a:pt x="15203" y="4967"/>
                  </a:cubicBezTo>
                  <a:cubicBezTo>
                    <a:pt x="15203" y="4967"/>
                    <a:pt x="20589" y="12659"/>
                    <a:pt x="28761" y="17018"/>
                  </a:cubicBezTo>
                  <a:lnTo>
                    <a:pt x="30564" y="16402"/>
                  </a:lnTo>
                  <a:cubicBezTo>
                    <a:pt x="30564" y="16402"/>
                    <a:pt x="30365" y="1"/>
                    <a:pt x="1589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3" name="Google Shape;2912;p34">
              <a:extLst>
                <a:ext uri="{FF2B5EF4-FFF2-40B4-BE49-F238E27FC236}">
                  <a16:creationId xmlns:a16="http://schemas.microsoft.com/office/drawing/2014/main" id="{DAB51BC7-9F70-43AB-A441-BA31AF626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2937" y="3045976"/>
              <a:ext cx="119551" cy="102373"/>
            </a:xfrm>
            <a:custGeom>
              <a:avLst/>
              <a:gdLst/>
              <a:ahLst/>
              <a:cxnLst>
                <a:cxn ang="0">
                  <a:pos x="343" y="2785"/>
                </a:cxn>
                <a:cxn ang="0">
                  <a:pos x="3789" y="6757"/>
                </a:cxn>
                <a:cxn ang="0">
                  <a:pos x="8491" y="4429"/>
                </a:cxn>
                <a:cxn ang="0">
                  <a:pos x="5068" y="457"/>
                </a:cxn>
                <a:cxn ang="0">
                  <a:pos x="343" y="2785"/>
                </a:cxn>
              </a:cxnLst>
              <a:rect l="0" t="0" r="r" b="b"/>
              <a:pathLst>
                <a:path w="8857" h="7214" extrusionOk="0">
                  <a:moveTo>
                    <a:pt x="343" y="2785"/>
                  </a:moveTo>
                  <a:cubicBezTo>
                    <a:pt x="0" y="4543"/>
                    <a:pt x="1553" y="6323"/>
                    <a:pt x="3789" y="6757"/>
                  </a:cubicBezTo>
                  <a:cubicBezTo>
                    <a:pt x="6049" y="7213"/>
                    <a:pt x="8149" y="6163"/>
                    <a:pt x="8491" y="4429"/>
                  </a:cubicBezTo>
                  <a:cubicBezTo>
                    <a:pt x="8857" y="2671"/>
                    <a:pt x="7305" y="891"/>
                    <a:pt x="5068" y="457"/>
                  </a:cubicBezTo>
                  <a:cubicBezTo>
                    <a:pt x="2808" y="1"/>
                    <a:pt x="708" y="1051"/>
                    <a:pt x="343" y="2785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4" name="Google Shape;2913;p34">
              <a:extLst>
                <a:ext uri="{FF2B5EF4-FFF2-40B4-BE49-F238E27FC236}">
                  <a16:creationId xmlns:a16="http://schemas.microsoft.com/office/drawing/2014/main" id="{D9E567E8-1EDB-4AEA-9940-4009035CE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087" y="3064003"/>
              <a:ext cx="126524" cy="95052"/>
            </a:xfrm>
            <a:custGeom>
              <a:avLst/>
              <a:gdLst/>
              <a:ahLst/>
              <a:cxnLst>
                <a:cxn ang="0">
                  <a:pos x="4483" y="1"/>
                </a:cxn>
                <a:cxn ang="0">
                  <a:pos x="3995" y="23"/>
                </a:cxn>
                <a:cxn ang="0">
                  <a:pos x="161" y="3629"/>
                </a:cxn>
                <a:cxn ang="0">
                  <a:pos x="4077" y="6463"/>
                </a:cxn>
                <a:cxn ang="0">
                  <a:pos x="4611" y="6437"/>
                </a:cxn>
                <a:cxn ang="0">
                  <a:pos x="8446" y="2830"/>
                </a:cxn>
                <a:cxn ang="0">
                  <a:pos x="4483" y="1"/>
                </a:cxn>
              </a:cxnLst>
              <a:rect l="0" t="0" r="r" b="b"/>
              <a:pathLst>
                <a:path w="8606" h="6464" extrusionOk="0">
                  <a:moveTo>
                    <a:pt x="4483" y="1"/>
                  </a:moveTo>
                  <a:cubicBezTo>
                    <a:pt x="4322" y="1"/>
                    <a:pt x="4160" y="8"/>
                    <a:pt x="3995" y="23"/>
                  </a:cubicBezTo>
                  <a:cubicBezTo>
                    <a:pt x="1713" y="251"/>
                    <a:pt x="1" y="1872"/>
                    <a:pt x="161" y="3629"/>
                  </a:cubicBezTo>
                  <a:cubicBezTo>
                    <a:pt x="329" y="5269"/>
                    <a:pt x="2027" y="6463"/>
                    <a:pt x="4077" y="6463"/>
                  </a:cubicBezTo>
                  <a:cubicBezTo>
                    <a:pt x="4253" y="6463"/>
                    <a:pt x="4431" y="6455"/>
                    <a:pt x="4611" y="6437"/>
                  </a:cubicBezTo>
                  <a:cubicBezTo>
                    <a:pt x="6894" y="6208"/>
                    <a:pt x="8606" y="4611"/>
                    <a:pt x="8446" y="2830"/>
                  </a:cubicBezTo>
                  <a:cubicBezTo>
                    <a:pt x="8277" y="1199"/>
                    <a:pt x="6554" y="1"/>
                    <a:pt x="4483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5" name="Google Shape;2914;p34">
              <a:extLst>
                <a:ext uri="{FF2B5EF4-FFF2-40B4-BE49-F238E27FC236}">
                  <a16:creationId xmlns:a16="http://schemas.microsoft.com/office/drawing/2014/main" id="{9CFBFAE7-7423-4ABF-8A5E-2997E7A5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894" y="3042297"/>
              <a:ext cx="25809" cy="661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1" y="206"/>
                </a:cxn>
                <a:cxn ang="0">
                  <a:pos x="172" y="369"/>
                </a:cxn>
                <a:cxn ang="0">
                  <a:pos x="206" y="365"/>
                </a:cxn>
                <a:cxn ang="0">
                  <a:pos x="1325" y="274"/>
                </a:cxn>
                <a:cxn ang="0">
                  <a:pos x="1439" y="137"/>
                </a:cxn>
                <a:cxn ang="0">
                  <a:pos x="1325" y="23"/>
                </a:cxn>
                <a:cxn ang="0">
                  <a:pos x="183" y="0"/>
                </a:cxn>
              </a:cxnLst>
              <a:rect l="0" t="0" r="r" b="b"/>
              <a:pathLst>
                <a:path w="1439" h="369" extrusionOk="0">
                  <a:moveTo>
                    <a:pt x="161" y="0"/>
                  </a:moveTo>
                  <a:cubicBezTo>
                    <a:pt x="69" y="0"/>
                    <a:pt x="1" y="91"/>
                    <a:pt x="1" y="206"/>
                  </a:cubicBezTo>
                  <a:cubicBezTo>
                    <a:pt x="21" y="287"/>
                    <a:pt x="78" y="369"/>
                    <a:pt x="172" y="369"/>
                  </a:cubicBezTo>
                  <a:cubicBezTo>
                    <a:pt x="183" y="369"/>
                    <a:pt x="194" y="368"/>
                    <a:pt x="206" y="365"/>
                  </a:cubicBezTo>
                  <a:lnTo>
                    <a:pt x="1325" y="274"/>
                  </a:lnTo>
                  <a:cubicBezTo>
                    <a:pt x="1393" y="274"/>
                    <a:pt x="1439" y="206"/>
                    <a:pt x="1439" y="137"/>
                  </a:cubicBezTo>
                  <a:cubicBezTo>
                    <a:pt x="1439" y="69"/>
                    <a:pt x="1393" y="23"/>
                    <a:pt x="1325" y="23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6" name="Google Shape;2915;p34">
              <a:extLst>
                <a:ext uri="{FF2B5EF4-FFF2-40B4-BE49-F238E27FC236}">
                  <a16:creationId xmlns:a16="http://schemas.microsoft.com/office/drawing/2014/main" id="{73E054A5-17D4-4625-B957-CCB3DA041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39" y="3023354"/>
              <a:ext cx="25809" cy="9201"/>
            </a:xfrm>
            <a:custGeom>
              <a:avLst/>
              <a:gdLst/>
              <a:ahLst/>
              <a:cxnLst>
                <a:cxn ang="0">
                  <a:pos x="1338" y="0"/>
                </a:cxn>
                <a:cxn ang="0">
                  <a:pos x="1302" y="6"/>
                </a:cxn>
                <a:cxn ang="0">
                  <a:pos x="184" y="143"/>
                </a:cxn>
                <a:cxn ang="0">
                  <a:pos x="161" y="143"/>
                </a:cxn>
                <a:cxn ang="0">
                  <a:pos x="24" y="371"/>
                </a:cxn>
                <a:cxn ang="0">
                  <a:pos x="208" y="513"/>
                </a:cxn>
                <a:cxn ang="0">
                  <a:pos x="252" y="508"/>
                </a:cxn>
                <a:cxn ang="0">
                  <a:pos x="1348" y="257"/>
                </a:cxn>
                <a:cxn ang="0">
                  <a:pos x="1439" y="98"/>
                </a:cxn>
                <a:cxn ang="0">
                  <a:pos x="1338" y="0"/>
                </a:cxn>
              </a:cxnLst>
              <a:rect l="0" t="0" r="r" b="b"/>
              <a:pathLst>
                <a:path w="1439" h="513" extrusionOk="0">
                  <a:moveTo>
                    <a:pt x="1338" y="0"/>
                  </a:moveTo>
                  <a:cubicBezTo>
                    <a:pt x="1326" y="0"/>
                    <a:pt x="1314" y="2"/>
                    <a:pt x="1302" y="6"/>
                  </a:cubicBezTo>
                  <a:lnTo>
                    <a:pt x="184" y="143"/>
                  </a:lnTo>
                  <a:lnTo>
                    <a:pt x="161" y="143"/>
                  </a:lnTo>
                  <a:cubicBezTo>
                    <a:pt x="69" y="166"/>
                    <a:pt x="1" y="280"/>
                    <a:pt x="24" y="371"/>
                  </a:cubicBezTo>
                  <a:cubicBezTo>
                    <a:pt x="44" y="451"/>
                    <a:pt x="115" y="513"/>
                    <a:pt x="208" y="513"/>
                  </a:cubicBezTo>
                  <a:cubicBezTo>
                    <a:pt x="222" y="513"/>
                    <a:pt x="237" y="511"/>
                    <a:pt x="252" y="508"/>
                  </a:cubicBezTo>
                  <a:lnTo>
                    <a:pt x="1348" y="257"/>
                  </a:lnTo>
                  <a:cubicBezTo>
                    <a:pt x="1393" y="234"/>
                    <a:pt x="1439" y="166"/>
                    <a:pt x="1439" y="98"/>
                  </a:cubicBezTo>
                  <a:cubicBezTo>
                    <a:pt x="1439" y="41"/>
                    <a:pt x="1393" y="0"/>
                    <a:pt x="1338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7" name="Google Shape;2916;p34">
              <a:extLst>
                <a:ext uri="{FF2B5EF4-FFF2-40B4-BE49-F238E27FC236}">
                  <a16:creationId xmlns:a16="http://schemas.microsoft.com/office/drawing/2014/main" id="{9EC0F258-3CAD-4412-8131-A22558CE0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087" y="3003694"/>
              <a:ext cx="24572" cy="13631"/>
            </a:xfrm>
            <a:custGeom>
              <a:avLst/>
              <a:gdLst/>
              <a:ahLst/>
              <a:cxnLst>
                <a:cxn ang="0">
                  <a:pos x="1225" y="1"/>
                </a:cxn>
                <a:cxn ang="0">
                  <a:pos x="1187" y="7"/>
                </a:cxn>
                <a:cxn ang="0">
                  <a:pos x="137" y="395"/>
                </a:cxn>
                <a:cxn ang="0">
                  <a:pos x="114" y="417"/>
                </a:cxn>
                <a:cxn ang="0">
                  <a:pos x="46" y="669"/>
                </a:cxn>
                <a:cxn ang="0">
                  <a:pos x="184" y="760"/>
                </a:cxn>
                <a:cxn ang="0">
                  <a:pos x="274" y="737"/>
                </a:cxn>
                <a:cxn ang="0">
                  <a:pos x="1278" y="235"/>
                </a:cxn>
                <a:cxn ang="0">
                  <a:pos x="1347" y="75"/>
                </a:cxn>
                <a:cxn ang="0">
                  <a:pos x="1225" y="1"/>
                </a:cxn>
              </a:cxnLst>
              <a:rect l="0" t="0" r="r" b="b"/>
              <a:pathLst>
                <a:path w="1370" h="760" extrusionOk="0">
                  <a:moveTo>
                    <a:pt x="1225" y="1"/>
                  </a:moveTo>
                  <a:cubicBezTo>
                    <a:pt x="1212" y="1"/>
                    <a:pt x="1200" y="2"/>
                    <a:pt x="1187" y="7"/>
                  </a:cubicBezTo>
                  <a:lnTo>
                    <a:pt x="137" y="395"/>
                  </a:lnTo>
                  <a:cubicBezTo>
                    <a:pt x="137" y="417"/>
                    <a:pt x="114" y="417"/>
                    <a:pt x="114" y="417"/>
                  </a:cubicBezTo>
                  <a:cubicBezTo>
                    <a:pt x="23" y="463"/>
                    <a:pt x="0" y="577"/>
                    <a:pt x="46" y="669"/>
                  </a:cubicBezTo>
                  <a:cubicBezTo>
                    <a:pt x="76" y="729"/>
                    <a:pt x="127" y="760"/>
                    <a:pt x="184" y="760"/>
                  </a:cubicBezTo>
                  <a:cubicBezTo>
                    <a:pt x="213" y="760"/>
                    <a:pt x="244" y="752"/>
                    <a:pt x="274" y="737"/>
                  </a:cubicBezTo>
                  <a:lnTo>
                    <a:pt x="1278" y="235"/>
                  </a:lnTo>
                  <a:cubicBezTo>
                    <a:pt x="1347" y="212"/>
                    <a:pt x="1370" y="144"/>
                    <a:pt x="1347" y="75"/>
                  </a:cubicBezTo>
                  <a:cubicBezTo>
                    <a:pt x="1328" y="38"/>
                    <a:pt x="1279" y="1"/>
                    <a:pt x="1225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8" name="Google Shape;2917;p34">
              <a:extLst>
                <a:ext uri="{FF2B5EF4-FFF2-40B4-BE49-F238E27FC236}">
                  <a16:creationId xmlns:a16="http://schemas.microsoft.com/office/drawing/2014/main" id="{4F86D4BE-B725-4BDE-B288-E30060BA4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302" y="2985577"/>
              <a:ext cx="20482" cy="19568"/>
            </a:xfrm>
            <a:custGeom>
              <a:avLst/>
              <a:gdLst/>
              <a:ahLst/>
              <a:cxnLst>
                <a:cxn ang="0">
                  <a:pos x="1016" y="1"/>
                </a:cxn>
                <a:cxn ang="0">
                  <a:pos x="936" y="35"/>
                </a:cxn>
                <a:cxn ang="0">
                  <a:pos x="69" y="766"/>
                </a:cxn>
                <a:cxn ang="0">
                  <a:pos x="69" y="1039"/>
                </a:cxn>
                <a:cxn ang="0">
                  <a:pos x="195" y="1091"/>
                </a:cxn>
                <a:cxn ang="0">
                  <a:pos x="320" y="1039"/>
                </a:cxn>
                <a:cxn ang="0">
                  <a:pos x="1096" y="218"/>
                </a:cxn>
                <a:cxn ang="0">
                  <a:pos x="1096" y="35"/>
                </a:cxn>
                <a:cxn ang="0">
                  <a:pos x="1016" y="1"/>
                </a:cxn>
              </a:cxnLst>
              <a:rect l="0" t="0" r="r" b="b"/>
              <a:pathLst>
                <a:path w="1142" h="1091" extrusionOk="0">
                  <a:moveTo>
                    <a:pt x="1016" y="1"/>
                  </a:moveTo>
                  <a:cubicBezTo>
                    <a:pt x="988" y="1"/>
                    <a:pt x="959" y="12"/>
                    <a:pt x="936" y="35"/>
                  </a:cubicBezTo>
                  <a:lnTo>
                    <a:pt x="69" y="766"/>
                  </a:lnTo>
                  <a:cubicBezTo>
                    <a:pt x="0" y="857"/>
                    <a:pt x="0" y="971"/>
                    <a:pt x="69" y="1039"/>
                  </a:cubicBezTo>
                  <a:cubicBezTo>
                    <a:pt x="103" y="1074"/>
                    <a:pt x="149" y="1091"/>
                    <a:pt x="195" y="1091"/>
                  </a:cubicBezTo>
                  <a:cubicBezTo>
                    <a:pt x="240" y="1091"/>
                    <a:pt x="286" y="1074"/>
                    <a:pt x="320" y="1039"/>
                  </a:cubicBezTo>
                  <a:lnTo>
                    <a:pt x="1096" y="218"/>
                  </a:lnTo>
                  <a:cubicBezTo>
                    <a:pt x="1142" y="172"/>
                    <a:pt x="1142" y="104"/>
                    <a:pt x="1096" y="35"/>
                  </a:cubicBezTo>
                  <a:cubicBezTo>
                    <a:pt x="1073" y="12"/>
                    <a:pt x="1045" y="1"/>
                    <a:pt x="101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9" name="Google Shape;2918;p34">
              <a:extLst>
                <a:ext uri="{FF2B5EF4-FFF2-40B4-BE49-F238E27FC236}">
                  <a16:creationId xmlns:a16="http://schemas.microsoft.com/office/drawing/2014/main" id="{9879963D-4953-46B8-B364-EEFBB7D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7602" y="2972231"/>
              <a:ext cx="16806" cy="22581"/>
            </a:xfrm>
            <a:custGeom>
              <a:avLst/>
              <a:gdLst/>
              <a:ahLst/>
              <a:cxnLst>
                <a:cxn ang="0">
                  <a:pos x="801" y="1"/>
                </a:cxn>
                <a:cxn ang="0">
                  <a:pos x="686" y="49"/>
                </a:cxn>
                <a:cxn ang="0">
                  <a:pos x="47" y="985"/>
                </a:cxn>
                <a:cxn ang="0">
                  <a:pos x="115" y="1236"/>
                </a:cxn>
                <a:cxn ang="0">
                  <a:pos x="211" y="1258"/>
                </a:cxn>
                <a:cxn ang="0">
                  <a:pos x="366" y="1167"/>
                </a:cxn>
                <a:cxn ang="0">
                  <a:pos x="914" y="186"/>
                </a:cxn>
                <a:cxn ang="0">
                  <a:pos x="868" y="26"/>
                </a:cxn>
                <a:cxn ang="0">
                  <a:pos x="801" y="1"/>
                </a:cxn>
              </a:cxnLst>
              <a:rect l="0" t="0" r="r" b="b"/>
              <a:pathLst>
                <a:path w="937" h="1259" extrusionOk="0">
                  <a:moveTo>
                    <a:pt x="801" y="1"/>
                  </a:moveTo>
                  <a:cubicBezTo>
                    <a:pt x="760" y="1"/>
                    <a:pt x="714" y="20"/>
                    <a:pt x="686" y="49"/>
                  </a:cubicBezTo>
                  <a:lnTo>
                    <a:pt x="47" y="985"/>
                  </a:lnTo>
                  <a:cubicBezTo>
                    <a:pt x="1" y="1076"/>
                    <a:pt x="24" y="1190"/>
                    <a:pt x="115" y="1236"/>
                  </a:cubicBezTo>
                  <a:cubicBezTo>
                    <a:pt x="145" y="1251"/>
                    <a:pt x="178" y="1258"/>
                    <a:pt x="211" y="1258"/>
                  </a:cubicBezTo>
                  <a:cubicBezTo>
                    <a:pt x="275" y="1258"/>
                    <a:pt x="336" y="1228"/>
                    <a:pt x="366" y="1167"/>
                  </a:cubicBezTo>
                  <a:lnTo>
                    <a:pt x="914" y="186"/>
                  </a:lnTo>
                  <a:cubicBezTo>
                    <a:pt x="937" y="140"/>
                    <a:pt x="937" y="49"/>
                    <a:pt x="868" y="26"/>
                  </a:cubicBezTo>
                  <a:cubicBezTo>
                    <a:pt x="851" y="8"/>
                    <a:pt x="827" y="1"/>
                    <a:pt x="80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0" name="Google Shape;2919;p34">
              <a:extLst>
                <a:ext uri="{FF2B5EF4-FFF2-40B4-BE49-F238E27FC236}">
                  <a16:creationId xmlns:a16="http://schemas.microsoft.com/office/drawing/2014/main" id="{6A484970-43C8-4E38-B6D6-C48F1FF13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37" y="2961881"/>
              <a:ext cx="13523" cy="24428"/>
            </a:xfrm>
            <a:custGeom>
              <a:avLst/>
              <a:gdLst/>
              <a:ahLst/>
              <a:cxnLst>
                <a:cxn ang="0">
                  <a:pos x="631" y="1"/>
                </a:cxn>
                <a:cxn ang="0">
                  <a:pos x="503" y="78"/>
                </a:cxn>
                <a:cxn ang="0">
                  <a:pos x="46" y="1105"/>
                </a:cxn>
                <a:cxn ang="0">
                  <a:pos x="161" y="1356"/>
                </a:cxn>
                <a:cxn ang="0">
                  <a:pos x="209" y="1362"/>
                </a:cxn>
                <a:cxn ang="0">
                  <a:pos x="389" y="1242"/>
                </a:cxn>
                <a:cxn ang="0">
                  <a:pos x="754" y="169"/>
                </a:cxn>
                <a:cxn ang="0">
                  <a:pos x="685" y="9"/>
                </a:cxn>
                <a:cxn ang="0">
                  <a:pos x="631" y="1"/>
                </a:cxn>
              </a:cxnLst>
              <a:rect l="0" t="0" r="r" b="b"/>
              <a:pathLst>
                <a:path w="754" h="1362" extrusionOk="0">
                  <a:moveTo>
                    <a:pt x="631" y="1"/>
                  </a:moveTo>
                  <a:cubicBezTo>
                    <a:pt x="576" y="1"/>
                    <a:pt x="520" y="27"/>
                    <a:pt x="503" y="78"/>
                  </a:cubicBezTo>
                  <a:lnTo>
                    <a:pt x="46" y="1105"/>
                  </a:lnTo>
                  <a:cubicBezTo>
                    <a:pt x="1" y="1219"/>
                    <a:pt x="46" y="1310"/>
                    <a:pt x="161" y="1356"/>
                  </a:cubicBezTo>
                  <a:cubicBezTo>
                    <a:pt x="176" y="1360"/>
                    <a:pt x="193" y="1362"/>
                    <a:pt x="209" y="1362"/>
                  </a:cubicBezTo>
                  <a:cubicBezTo>
                    <a:pt x="288" y="1362"/>
                    <a:pt x="370" y="1318"/>
                    <a:pt x="389" y="1242"/>
                  </a:cubicBezTo>
                  <a:lnTo>
                    <a:pt x="754" y="169"/>
                  </a:lnTo>
                  <a:cubicBezTo>
                    <a:pt x="754" y="101"/>
                    <a:pt x="731" y="32"/>
                    <a:pt x="685" y="9"/>
                  </a:cubicBezTo>
                  <a:cubicBezTo>
                    <a:pt x="668" y="4"/>
                    <a:pt x="650" y="1"/>
                    <a:pt x="63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1" name="Google Shape;2920;p34">
              <a:extLst>
                <a:ext uri="{FF2B5EF4-FFF2-40B4-BE49-F238E27FC236}">
                  <a16:creationId xmlns:a16="http://schemas.microsoft.com/office/drawing/2014/main" id="{AD93B8D2-61AA-48AC-A88C-C362633F7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904" y="2973792"/>
              <a:ext cx="123648" cy="115308"/>
            </a:xfrm>
            <a:custGeom>
              <a:avLst/>
              <a:gdLst/>
              <a:ahLst/>
              <a:cxnLst>
                <a:cxn ang="0">
                  <a:pos x="3452" y="0"/>
                </a:cxn>
                <a:cxn ang="0">
                  <a:pos x="2876" y="53"/>
                </a:cxn>
                <a:cxn ang="0">
                  <a:pos x="297" y="3774"/>
                </a:cxn>
                <a:cxn ang="0">
                  <a:pos x="3442" y="6428"/>
                </a:cxn>
                <a:cxn ang="0">
                  <a:pos x="4017" y="6376"/>
                </a:cxn>
                <a:cxn ang="0">
                  <a:pos x="6574" y="2655"/>
                </a:cxn>
                <a:cxn ang="0">
                  <a:pos x="3452" y="0"/>
                </a:cxn>
              </a:cxnLst>
              <a:rect l="0" t="0" r="r" b="b"/>
              <a:pathLst>
                <a:path w="6894" h="6429" extrusionOk="0">
                  <a:moveTo>
                    <a:pt x="3452" y="0"/>
                  </a:moveTo>
                  <a:cubicBezTo>
                    <a:pt x="3262" y="0"/>
                    <a:pt x="3069" y="17"/>
                    <a:pt x="2876" y="53"/>
                  </a:cubicBezTo>
                  <a:cubicBezTo>
                    <a:pt x="1141" y="350"/>
                    <a:pt x="0" y="2016"/>
                    <a:pt x="297" y="3774"/>
                  </a:cubicBezTo>
                  <a:cubicBezTo>
                    <a:pt x="581" y="5335"/>
                    <a:pt x="1928" y="6428"/>
                    <a:pt x="3442" y="6428"/>
                  </a:cubicBezTo>
                  <a:cubicBezTo>
                    <a:pt x="3632" y="6428"/>
                    <a:pt x="3824" y="6411"/>
                    <a:pt x="4017" y="6376"/>
                  </a:cubicBezTo>
                  <a:cubicBezTo>
                    <a:pt x="5752" y="6079"/>
                    <a:pt x="6893" y="4413"/>
                    <a:pt x="6574" y="2655"/>
                  </a:cubicBezTo>
                  <a:cubicBezTo>
                    <a:pt x="6310" y="1093"/>
                    <a:pt x="4965" y="0"/>
                    <a:pt x="345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2" name="Google Shape;2921;p34">
              <a:extLst>
                <a:ext uri="{FF2B5EF4-FFF2-40B4-BE49-F238E27FC236}">
                  <a16:creationId xmlns:a16="http://schemas.microsoft.com/office/drawing/2014/main" id="{5664B59F-D996-4715-86A0-C45CA41F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079" y="2978814"/>
              <a:ext cx="123235" cy="114788"/>
            </a:xfrm>
            <a:custGeom>
              <a:avLst/>
              <a:gdLst/>
              <a:ahLst/>
              <a:cxnLst>
                <a:cxn ang="0">
                  <a:pos x="3426" y="0"/>
                </a:cxn>
                <a:cxn ang="0">
                  <a:pos x="2876" y="47"/>
                </a:cxn>
                <a:cxn ang="0">
                  <a:pos x="320" y="3767"/>
                </a:cxn>
                <a:cxn ang="0">
                  <a:pos x="3426" y="6399"/>
                </a:cxn>
                <a:cxn ang="0">
                  <a:pos x="3995" y="6347"/>
                </a:cxn>
                <a:cxn ang="0">
                  <a:pos x="6574" y="2649"/>
                </a:cxn>
                <a:cxn ang="0">
                  <a:pos x="3426" y="0"/>
                </a:cxn>
              </a:cxnLst>
              <a:rect l="0" t="0" r="r" b="b"/>
              <a:pathLst>
                <a:path w="6871" h="6400" extrusionOk="0">
                  <a:moveTo>
                    <a:pt x="3426" y="0"/>
                  </a:moveTo>
                  <a:cubicBezTo>
                    <a:pt x="3245" y="0"/>
                    <a:pt x="3061" y="15"/>
                    <a:pt x="2876" y="47"/>
                  </a:cubicBezTo>
                  <a:cubicBezTo>
                    <a:pt x="1164" y="366"/>
                    <a:pt x="0" y="2010"/>
                    <a:pt x="320" y="3767"/>
                  </a:cubicBezTo>
                  <a:cubicBezTo>
                    <a:pt x="604" y="5309"/>
                    <a:pt x="1933" y="6399"/>
                    <a:pt x="3426" y="6399"/>
                  </a:cubicBezTo>
                  <a:cubicBezTo>
                    <a:pt x="3614" y="6399"/>
                    <a:pt x="3804" y="6382"/>
                    <a:pt x="3995" y="6347"/>
                  </a:cubicBezTo>
                  <a:cubicBezTo>
                    <a:pt x="5730" y="6050"/>
                    <a:pt x="6871" y="4384"/>
                    <a:pt x="6574" y="2649"/>
                  </a:cubicBezTo>
                  <a:cubicBezTo>
                    <a:pt x="6289" y="1078"/>
                    <a:pt x="4946" y="0"/>
                    <a:pt x="34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3" name="Google Shape;2922;p34">
              <a:extLst>
                <a:ext uri="{FF2B5EF4-FFF2-40B4-BE49-F238E27FC236}">
                  <a16:creationId xmlns:a16="http://schemas.microsoft.com/office/drawing/2014/main" id="{39D28026-683B-4DEA-A5B0-F763D8271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2864" y="2983657"/>
              <a:ext cx="79831" cy="74791"/>
            </a:xfrm>
            <a:custGeom>
              <a:avLst/>
              <a:gdLst/>
              <a:ahLst/>
              <a:cxnLst>
                <a:cxn ang="0">
                  <a:pos x="2207" y="1"/>
                </a:cxn>
                <a:cxn ang="0">
                  <a:pos x="1872" y="28"/>
                </a:cxn>
                <a:cxn ang="0">
                  <a:pos x="206" y="2447"/>
                </a:cxn>
                <a:cxn ang="0">
                  <a:pos x="2241" y="4170"/>
                </a:cxn>
                <a:cxn ang="0">
                  <a:pos x="2602" y="4137"/>
                </a:cxn>
                <a:cxn ang="0">
                  <a:pos x="4268" y="1717"/>
                </a:cxn>
                <a:cxn ang="0">
                  <a:pos x="2207" y="1"/>
                </a:cxn>
              </a:cxnLst>
              <a:rect l="0" t="0" r="r" b="b"/>
              <a:pathLst>
                <a:path w="4451" h="4170" extrusionOk="0">
                  <a:moveTo>
                    <a:pt x="2207" y="1"/>
                  </a:moveTo>
                  <a:cubicBezTo>
                    <a:pt x="2096" y="1"/>
                    <a:pt x="1984" y="10"/>
                    <a:pt x="1872" y="28"/>
                  </a:cubicBezTo>
                  <a:cubicBezTo>
                    <a:pt x="753" y="233"/>
                    <a:pt x="0" y="1306"/>
                    <a:pt x="206" y="2447"/>
                  </a:cubicBezTo>
                  <a:cubicBezTo>
                    <a:pt x="389" y="3445"/>
                    <a:pt x="1261" y="4170"/>
                    <a:pt x="2241" y="4170"/>
                  </a:cubicBezTo>
                  <a:cubicBezTo>
                    <a:pt x="2360" y="4170"/>
                    <a:pt x="2481" y="4159"/>
                    <a:pt x="2602" y="4137"/>
                  </a:cubicBezTo>
                  <a:cubicBezTo>
                    <a:pt x="3721" y="3931"/>
                    <a:pt x="4451" y="2858"/>
                    <a:pt x="4268" y="1717"/>
                  </a:cubicBezTo>
                  <a:cubicBezTo>
                    <a:pt x="4084" y="711"/>
                    <a:pt x="3197" y="1"/>
                    <a:pt x="2207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4" name="Google Shape;2923;p34">
              <a:extLst>
                <a:ext uri="{FF2B5EF4-FFF2-40B4-BE49-F238E27FC236}">
                  <a16:creationId xmlns:a16="http://schemas.microsoft.com/office/drawing/2014/main" id="{E6D8C9DE-AD6A-4A24-BC42-2737FDA5A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458" y="3015228"/>
              <a:ext cx="27441" cy="18187"/>
            </a:xfrm>
            <a:custGeom>
              <a:avLst/>
              <a:gdLst/>
              <a:ahLst/>
              <a:cxnLst>
                <a:cxn ang="0">
                  <a:pos x="730" y="1"/>
                </a:cxn>
                <a:cxn ang="0">
                  <a:pos x="23" y="436"/>
                </a:cxn>
                <a:cxn ang="0">
                  <a:pos x="708" y="1007"/>
                </a:cxn>
                <a:cxn ang="0">
                  <a:pos x="822" y="1013"/>
                </a:cxn>
                <a:cxn ang="0">
                  <a:pos x="1507" y="573"/>
                </a:cxn>
                <a:cxn ang="0">
                  <a:pos x="799" y="3"/>
                </a:cxn>
                <a:cxn ang="0">
                  <a:pos x="730" y="1"/>
                </a:cxn>
              </a:cxnLst>
              <a:rect l="0" t="0" r="r" b="b"/>
              <a:pathLst>
                <a:path w="1530" h="1014" extrusionOk="0">
                  <a:moveTo>
                    <a:pt x="730" y="1"/>
                  </a:moveTo>
                  <a:cubicBezTo>
                    <a:pt x="351" y="1"/>
                    <a:pt x="45" y="178"/>
                    <a:pt x="23" y="436"/>
                  </a:cubicBezTo>
                  <a:cubicBezTo>
                    <a:pt x="0" y="733"/>
                    <a:pt x="297" y="984"/>
                    <a:pt x="708" y="1007"/>
                  </a:cubicBezTo>
                  <a:cubicBezTo>
                    <a:pt x="746" y="1011"/>
                    <a:pt x="785" y="1013"/>
                    <a:pt x="822" y="1013"/>
                  </a:cubicBezTo>
                  <a:cubicBezTo>
                    <a:pt x="1184" y="1013"/>
                    <a:pt x="1486" y="821"/>
                    <a:pt x="1507" y="573"/>
                  </a:cubicBezTo>
                  <a:cubicBezTo>
                    <a:pt x="1530" y="299"/>
                    <a:pt x="1210" y="48"/>
                    <a:pt x="799" y="3"/>
                  </a:cubicBezTo>
                  <a:cubicBezTo>
                    <a:pt x="776" y="1"/>
                    <a:pt x="753" y="1"/>
                    <a:pt x="73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5" name="Google Shape;2924;p34">
              <a:extLst>
                <a:ext uri="{FF2B5EF4-FFF2-40B4-BE49-F238E27FC236}">
                  <a16:creationId xmlns:a16="http://schemas.microsoft.com/office/drawing/2014/main" id="{34E7A4ED-483C-4A72-9B88-F558A75BA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646" y="3011067"/>
              <a:ext cx="25002" cy="7981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24" y="98"/>
                </a:cxn>
                <a:cxn ang="0">
                  <a:pos x="115" y="235"/>
                </a:cxn>
                <a:cxn ang="0">
                  <a:pos x="1188" y="440"/>
                </a:cxn>
                <a:cxn ang="0">
                  <a:pos x="1231" y="444"/>
                </a:cxn>
                <a:cxn ang="0">
                  <a:pos x="1393" y="280"/>
                </a:cxn>
                <a:cxn ang="0">
                  <a:pos x="1233" y="98"/>
                </a:cxn>
                <a:cxn ang="0">
                  <a:pos x="161" y="6"/>
                </a:cxn>
                <a:cxn ang="0">
                  <a:pos x="126" y="1"/>
                </a:cxn>
              </a:cxnLst>
              <a:rect l="0" t="0" r="r" b="b"/>
              <a:pathLst>
                <a:path w="1394" h="445" extrusionOk="0">
                  <a:moveTo>
                    <a:pt x="126" y="1"/>
                  </a:moveTo>
                  <a:cubicBezTo>
                    <a:pt x="77" y="1"/>
                    <a:pt x="42" y="41"/>
                    <a:pt x="24" y="98"/>
                  </a:cubicBezTo>
                  <a:cubicBezTo>
                    <a:pt x="1" y="166"/>
                    <a:pt x="46" y="235"/>
                    <a:pt x="115" y="235"/>
                  </a:cubicBezTo>
                  <a:lnTo>
                    <a:pt x="1188" y="440"/>
                  </a:lnTo>
                  <a:cubicBezTo>
                    <a:pt x="1203" y="443"/>
                    <a:pt x="1217" y="444"/>
                    <a:pt x="1231" y="444"/>
                  </a:cubicBezTo>
                  <a:cubicBezTo>
                    <a:pt x="1324" y="444"/>
                    <a:pt x="1393" y="380"/>
                    <a:pt x="1393" y="280"/>
                  </a:cubicBezTo>
                  <a:cubicBezTo>
                    <a:pt x="1393" y="189"/>
                    <a:pt x="1325" y="98"/>
                    <a:pt x="1233" y="98"/>
                  </a:cubicBezTo>
                  <a:lnTo>
                    <a:pt x="161" y="6"/>
                  </a:lnTo>
                  <a:cubicBezTo>
                    <a:pt x="148" y="2"/>
                    <a:pt x="137" y="1"/>
                    <a:pt x="12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6" name="Google Shape;2925;p34">
              <a:extLst>
                <a:ext uri="{FF2B5EF4-FFF2-40B4-BE49-F238E27FC236}">
                  <a16:creationId xmlns:a16="http://schemas.microsoft.com/office/drawing/2014/main" id="{BC1147EF-FA45-4A0C-8727-A38D3ECE4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646" y="2992339"/>
              <a:ext cx="24590" cy="10761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4" y="92"/>
                </a:cxn>
                <a:cxn ang="0">
                  <a:pos x="92" y="229"/>
                </a:cxn>
                <a:cxn ang="0">
                  <a:pos x="1119" y="594"/>
                </a:cxn>
                <a:cxn ang="0">
                  <a:pos x="1142" y="594"/>
                </a:cxn>
                <a:cxn ang="0">
                  <a:pos x="1187" y="600"/>
                </a:cxn>
                <a:cxn ang="0">
                  <a:pos x="1348" y="457"/>
                </a:cxn>
                <a:cxn ang="0">
                  <a:pos x="1233" y="252"/>
                </a:cxn>
                <a:cxn ang="0">
                  <a:pos x="161" y="0"/>
                </a:cxn>
              </a:cxnLst>
              <a:rect l="0" t="0" r="r" b="b"/>
              <a:pathLst>
                <a:path w="1371" h="600" extrusionOk="0">
                  <a:moveTo>
                    <a:pt x="161" y="0"/>
                  </a:moveTo>
                  <a:cubicBezTo>
                    <a:pt x="115" y="0"/>
                    <a:pt x="46" y="23"/>
                    <a:pt x="24" y="92"/>
                  </a:cubicBezTo>
                  <a:cubicBezTo>
                    <a:pt x="1" y="137"/>
                    <a:pt x="46" y="206"/>
                    <a:pt x="92" y="229"/>
                  </a:cubicBezTo>
                  <a:lnTo>
                    <a:pt x="1119" y="594"/>
                  </a:lnTo>
                  <a:lnTo>
                    <a:pt x="1142" y="594"/>
                  </a:lnTo>
                  <a:cubicBezTo>
                    <a:pt x="1157" y="598"/>
                    <a:pt x="1173" y="600"/>
                    <a:pt x="1187" y="600"/>
                  </a:cubicBezTo>
                  <a:cubicBezTo>
                    <a:pt x="1262" y="600"/>
                    <a:pt x="1329" y="552"/>
                    <a:pt x="1348" y="457"/>
                  </a:cubicBezTo>
                  <a:cubicBezTo>
                    <a:pt x="1370" y="366"/>
                    <a:pt x="1325" y="274"/>
                    <a:pt x="1233" y="252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7" name="Google Shape;2926;p34">
              <a:extLst>
                <a:ext uri="{FF2B5EF4-FFF2-40B4-BE49-F238E27FC236}">
                  <a16:creationId xmlns:a16="http://schemas.microsoft.com/office/drawing/2014/main" id="{FE315E2D-C140-48D1-B602-4AA7696A2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799" y="2974168"/>
              <a:ext cx="22940" cy="14833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3" y="55"/>
                </a:cxn>
                <a:cxn ang="0">
                  <a:pos x="69" y="215"/>
                </a:cxn>
                <a:cxn ang="0">
                  <a:pos x="982" y="808"/>
                </a:cxn>
                <a:cxn ang="0">
                  <a:pos x="1005" y="808"/>
                </a:cxn>
                <a:cxn ang="0">
                  <a:pos x="1080" y="826"/>
                </a:cxn>
                <a:cxn ang="0">
                  <a:pos x="1233" y="740"/>
                </a:cxn>
                <a:cxn ang="0">
                  <a:pos x="1164" y="488"/>
                </a:cxn>
                <a:cxn ang="0">
                  <a:pos x="183" y="9"/>
                </a:cxn>
                <a:cxn ang="0">
                  <a:pos x="142" y="0"/>
                </a:cxn>
              </a:cxnLst>
              <a:rect l="0" t="0" r="r" b="b"/>
              <a:pathLst>
                <a:path w="1279" h="827" extrusionOk="0">
                  <a:moveTo>
                    <a:pt x="142" y="0"/>
                  </a:moveTo>
                  <a:cubicBezTo>
                    <a:pt x="102" y="0"/>
                    <a:pt x="56" y="21"/>
                    <a:pt x="23" y="55"/>
                  </a:cubicBezTo>
                  <a:cubicBezTo>
                    <a:pt x="0" y="100"/>
                    <a:pt x="23" y="192"/>
                    <a:pt x="69" y="215"/>
                  </a:cubicBezTo>
                  <a:lnTo>
                    <a:pt x="982" y="808"/>
                  </a:lnTo>
                  <a:lnTo>
                    <a:pt x="1005" y="808"/>
                  </a:lnTo>
                  <a:cubicBezTo>
                    <a:pt x="1030" y="821"/>
                    <a:pt x="1056" y="826"/>
                    <a:pt x="1080" y="826"/>
                  </a:cubicBezTo>
                  <a:cubicBezTo>
                    <a:pt x="1143" y="826"/>
                    <a:pt x="1200" y="789"/>
                    <a:pt x="1233" y="740"/>
                  </a:cubicBezTo>
                  <a:cubicBezTo>
                    <a:pt x="1278" y="648"/>
                    <a:pt x="1256" y="534"/>
                    <a:pt x="1164" y="488"/>
                  </a:cubicBezTo>
                  <a:lnTo>
                    <a:pt x="183" y="9"/>
                  </a:lnTo>
                  <a:cubicBezTo>
                    <a:pt x="171" y="3"/>
                    <a:pt x="157" y="0"/>
                    <a:pt x="142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8" name="Google Shape;2927;p34">
              <a:extLst>
                <a:ext uri="{FF2B5EF4-FFF2-40B4-BE49-F238E27FC236}">
                  <a16:creationId xmlns:a16="http://schemas.microsoft.com/office/drawing/2014/main" id="{22F60850-5A8F-40EE-B845-8313F059F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893" y="2957916"/>
              <a:ext cx="18438" cy="202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69" y="25"/>
                </a:cxn>
                <a:cxn ang="0">
                  <a:pos x="46" y="185"/>
                </a:cxn>
                <a:cxn ang="0">
                  <a:pos x="685" y="1052"/>
                </a:cxn>
                <a:cxn ang="0">
                  <a:pos x="708" y="1075"/>
                </a:cxn>
                <a:cxn ang="0">
                  <a:pos x="834" y="1126"/>
                </a:cxn>
                <a:cxn ang="0">
                  <a:pos x="959" y="1075"/>
                </a:cxn>
                <a:cxn ang="0">
                  <a:pos x="959" y="824"/>
                </a:cxn>
                <a:cxn ang="0">
                  <a:pos x="229" y="48"/>
                </a:cxn>
                <a:cxn ang="0">
                  <a:pos x="129" y="0"/>
                </a:cxn>
              </a:cxnLst>
              <a:rect l="0" t="0" r="r" b="b"/>
              <a:pathLst>
                <a:path w="1028" h="1127" extrusionOk="0">
                  <a:moveTo>
                    <a:pt x="129" y="0"/>
                  </a:moveTo>
                  <a:cubicBezTo>
                    <a:pt x="107" y="0"/>
                    <a:pt x="87" y="8"/>
                    <a:pt x="69" y="25"/>
                  </a:cubicBezTo>
                  <a:cubicBezTo>
                    <a:pt x="1" y="71"/>
                    <a:pt x="1" y="139"/>
                    <a:pt x="46" y="185"/>
                  </a:cubicBezTo>
                  <a:lnTo>
                    <a:pt x="685" y="1052"/>
                  </a:lnTo>
                  <a:cubicBezTo>
                    <a:pt x="708" y="1052"/>
                    <a:pt x="708" y="1075"/>
                    <a:pt x="708" y="1075"/>
                  </a:cubicBezTo>
                  <a:cubicBezTo>
                    <a:pt x="742" y="1109"/>
                    <a:pt x="788" y="1126"/>
                    <a:pt x="834" y="1126"/>
                  </a:cubicBezTo>
                  <a:cubicBezTo>
                    <a:pt x="879" y="1126"/>
                    <a:pt x="925" y="1109"/>
                    <a:pt x="959" y="1075"/>
                  </a:cubicBezTo>
                  <a:cubicBezTo>
                    <a:pt x="1028" y="1006"/>
                    <a:pt x="1028" y="892"/>
                    <a:pt x="959" y="824"/>
                  </a:cubicBezTo>
                  <a:lnTo>
                    <a:pt x="229" y="48"/>
                  </a:lnTo>
                  <a:cubicBezTo>
                    <a:pt x="201" y="20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9" name="Google Shape;2928;p34">
              <a:extLst>
                <a:ext uri="{FF2B5EF4-FFF2-40B4-BE49-F238E27FC236}">
                  <a16:creationId xmlns:a16="http://schemas.microsoft.com/office/drawing/2014/main" id="{E25FE80B-0BFF-4CFC-8C7E-363E1E69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6096" y="2946723"/>
              <a:ext cx="14348" cy="23029"/>
            </a:xfrm>
            <a:custGeom>
              <a:avLst/>
              <a:gdLst/>
              <a:ahLst/>
              <a:cxnLst>
                <a:cxn ang="0">
                  <a:pos x="132" y="1"/>
                </a:cxn>
                <a:cxn ang="0">
                  <a:pos x="92" y="10"/>
                </a:cxn>
                <a:cxn ang="0">
                  <a:pos x="23" y="170"/>
                </a:cxn>
                <a:cxn ang="0">
                  <a:pos x="434" y="1174"/>
                </a:cxn>
                <a:cxn ang="0">
                  <a:pos x="612" y="1283"/>
                </a:cxn>
                <a:cxn ang="0">
                  <a:pos x="685" y="1265"/>
                </a:cxn>
                <a:cxn ang="0">
                  <a:pos x="754" y="1014"/>
                </a:cxn>
                <a:cxn ang="0">
                  <a:pos x="229" y="56"/>
                </a:cxn>
                <a:cxn ang="0">
                  <a:pos x="132" y="1"/>
                </a:cxn>
              </a:cxnLst>
              <a:rect l="0" t="0" r="r" b="b"/>
              <a:pathLst>
                <a:path w="800" h="1284" extrusionOk="0">
                  <a:moveTo>
                    <a:pt x="132" y="1"/>
                  </a:moveTo>
                  <a:cubicBezTo>
                    <a:pt x="118" y="1"/>
                    <a:pt x="104" y="4"/>
                    <a:pt x="92" y="10"/>
                  </a:cubicBezTo>
                  <a:cubicBezTo>
                    <a:pt x="23" y="33"/>
                    <a:pt x="0" y="101"/>
                    <a:pt x="23" y="170"/>
                  </a:cubicBezTo>
                  <a:lnTo>
                    <a:pt x="434" y="1174"/>
                  </a:lnTo>
                  <a:cubicBezTo>
                    <a:pt x="484" y="1241"/>
                    <a:pt x="546" y="1283"/>
                    <a:pt x="612" y="1283"/>
                  </a:cubicBezTo>
                  <a:cubicBezTo>
                    <a:pt x="636" y="1283"/>
                    <a:pt x="661" y="1277"/>
                    <a:pt x="685" y="1265"/>
                  </a:cubicBezTo>
                  <a:cubicBezTo>
                    <a:pt x="776" y="1197"/>
                    <a:pt x="799" y="1105"/>
                    <a:pt x="754" y="1014"/>
                  </a:cubicBezTo>
                  <a:lnTo>
                    <a:pt x="229" y="56"/>
                  </a:lnTo>
                  <a:cubicBezTo>
                    <a:pt x="212" y="22"/>
                    <a:pt x="171" y="1"/>
                    <a:pt x="132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0" name="Google Shape;2929;p34">
              <a:extLst>
                <a:ext uri="{FF2B5EF4-FFF2-40B4-BE49-F238E27FC236}">
                  <a16:creationId xmlns:a16="http://schemas.microsoft.com/office/drawing/2014/main" id="{07CA291B-5A49-4481-87F7-7A9414688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5343" y="2938705"/>
              <a:ext cx="11066" cy="2426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23" y="160"/>
                </a:cxn>
                <a:cxn ang="0">
                  <a:pos x="251" y="1210"/>
                </a:cxn>
                <a:cxn ang="0">
                  <a:pos x="251" y="1233"/>
                </a:cxn>
                <a:cxn ang="0">
                  <a:pos x="431" y="1353"/>
                </a:cxn>
                <a:cxn ang="0">
                  <a:pos x="479" y="1347"/>
                </a:cxn>
                <a:cxn ang="0">
                  <a:pos x="594" y="1119"/>
                </a:cxn>
                <a:cxn ang="0">
                  <a:pos x="251" y="92"/>
                </a:cxn>
                <a:cxn ang="0">
                  <a:pos x="114" y="0"/>
                </a:cxn>
              </a:cxnLst>
              <a:rect l="0" t="0" r="r" b="b"/>
              <a:pathLst>
                <a:path w="617" h="1353" extrusionOk="0">
                  <a:moveTo>
                    <a:pt x="114" y="0"/>
                  </a:moveTo>
                  <a:cubicBezTo>
                    <a:pt x="46" y="23"/>
                    <a:pt x="0" y="92"/>
                    <a:pt x="23" y="160"/>
                  </a:cubicBezTo>
                  <a:lnTo>
                    <a:pt x="251" y="1210"/>
                  </a:lnTo>
                  <a:cubicBezTo>
                    <a:pt x="251" y="1210"/>
                    <a:pt x="251" y="1233"/>
                    <a:pt x="251" y="1233"/>
                  </a:cubicBezTo>
                  <a:cubicBezTo>
                    <a:pt x="270" y="1309"/>
                    <a:pt x="352" y="1353"/>
                    <a:pt x="431" y="1353"/>
                  </a:cubicBezTo>
                  <a:cubicBezTo>
                    <a:pt x="447" y="1353"/>
                    <a:pt x="464" y="1351"/>
                    <a:pt x="479" y="1347"/>
                  </a:cubicBezTo>
                  <a:cubicBezTo>
                    <a:pt x="571" y="1301"/>
                    <a:pt x="616" y="1210"/>
                    <a:pt x="594" y="1119"/>
                  </a:cubicBezTo>
                  <a:lnTo>
                    <a:pt x="251" y="92"/>
                  </a:lnTo>
                  <a:cubicBezTo>
                    <a:pt x="228" y="23"/>
                    <a:pt x="160" y="0"/>
                    <a:pt x="114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1" name="Google Shape;2930;p34">
              <a:extLst>
                <a:ext uri="{FF2B5EF4-FFF2-40B4-BE49-F238E27FC236}">
                  <a16:creationId xmlns:a16="http://schemas.microsoft.com/office/drawing/2014/main" id="{2A36C10E-46C1-4DFA-A549-BA138978C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5629" y="2950957"/>
              <a:ext cx="120366" cy="110896"/>
            </a:xfrm>
            <a:custGeom>
              <a:avLst/>
              <a:gdLst/>
              <a:ahLst/>
              <a:cxnLst>
                <a:cxn ang="0">
                  <a:pos x="3349" y="0"/>
                </a:cxn>
                <a:cxn ang="0">
                  <a:pos x="365" y="2467"/>
                </a:cxn>
                <a:cxn ang="0">
                  <a:pos x="2716" y="6119"/>
                </a:cxn>
                <a:cxn ang="0">
                  <a:pos x="3339" y="6183"/>
                </a:cxn>
                <a:cxn ang="0">
                  <a:pos x="6345" y="3723"/>
                </a:cxn>
                <a:cxn ang="0">
                  <a:pos x="3994" y="71"/>
                </a:cxn>
                <a:cxn ang="0">
                  <a:pos x="3349" y="0"/>
                </a:cxn>
              </a:cxnLst>
              <a:rect l="0" t="0" r="r" b="b"/>
              <a:pathLst>
                <a:path w="6711" h="6183" extrusionOk="0">
                  <a:moveTo>
                    <a:pt x="3349" y="0"/>
                  </a:moveTo>
                  <a:cubicBezTo>
                    <a:pt x="1928" y="0"/>
                    <a:pt x="663" y="1018"/>
                    <a:pt x="365" y="2467"/>
                  </a:cubicBezTo>
                  <a:cubicBezTo>
                    <a:pt x="0" y="4134"/>
                    <a:pt x="1073" y="5777"/>
                    <a:pt x="2716" y="6119"/>
                  </a:cubicBezTo>
                  <a:cubicBezTo>
                    <a:pt x="2925" y="6162"/>
                    <a:pt x="3134" y="6183"/>
                    <a:pt x="3339" y="6183"/>
                  </a:cubicBezTo>
                  <a:cubicBezTo>
                    <a:pt x="4769" y="6183"/>
                    <a:pt x="6046" y="5180"/>
                    <a:pt x="6345" y="3723"/>
                  </a:cubicBezTo>
                  <a:cubicBezTo>
                    <a:pt x="6711" y="2056"/>
                    <a:pt x="5661" y="413"/>
                    <a:pt x="3994" y="71"/>
                  </a:cubicBezTo>
                  <a:cubicBezTo>
                    <a:pt x="3778" y="23"/>
                    <a:pt x="3561" y="0"/>
                    <a:pt x="334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2" name="Google Shape;2931;p34">
              <a:extLst>
                <a:ext uri="{FF2B5EF4-FFF2-40B4-BE49-F238E27FC236}">
                  <a16:creationId xmlns:a16="http://schemas.microsoft.com/office/drawing/2014/main" id="{94B82FD0-B656-4D0B-B8E6-3715383F3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848" y="2955961"/>
              <a:ext cx="119559" cy="110412"/>
            </a:xfrm>
            <a:custGeom>
              <a:avLst/>
              <a:gdLst/>
              <a:ahLst/>
              <a:cxnLst>
                <a:cxn ang="0">
                  <a:pos x="3324" y="1"/>
                </a:cxn>
                <a:cxn ang="0">
                  <a:pos x="343" y="2439"/>
                </a:cxn>
                <a:cxn ang="0">
                  <a:pos x="2694" y="6091"/>
                </a:cxn>
                <a:cxn ang="0">
                  <a:pos x="3309" y="6155"/>
                </a:cxn>
                <a:cxn ang="0">
                  <a:pos x="6300" y="3695"/>
                </a:cxn>
                <a:cxn ang="0">
                  <a:pos x="3949" y="66"/>
                </a:cxn>
                <a:cxn ang="0">
                  <a:pos x="3324" y="1"/>
                </a:cxn>
              </a:cxnLst>
              <a:rect l="0" t="0" r="r" b="b"/>
              <a:pathLst>
                <a:path w="6666" h="6156" extrusionOk="0">
                  <a:moveTo>
                    <a:pt x="3324" y="1"/>
                  </a:moveTo>
                  <a:cubicBezTo>
                    <a:pt x="1913" y="1"/>
                    <a:pt x="642" y="986"/>
                    <a:pt x="343" y="2439"/>
                  </a:cubicBezTo>
                  <a:cubicBezTo>
                    <a:pt x="1" y="4106"/>
                    <a:pt x="1050" y="5726"/>
                    <a:pt x="2694" y="6091"/>
                  </a:cubicBezTo>
                  <a:cubicBezTo>
                    <a:pt x="2900" y="6134"/>
                    <a:pt x="3106" y="6155"/>
                    <a:pt x="3309" y="6155"/>
                  </a:cubicBezTo>
                  <a:cubicBezTo>
                    <a:pt x="4724" y="6155"/>
                    <a:pt x="6001" y="5152"/>
                    <a:pt x="6300" y="3695"/>
                  </a:cubicBezTo>
                  <a:cubicBezTo>
                    <a:pt x="6665" y="2028"/>
                    <a:pt x="5593" y="408"/>
                    <a:pt x="3949" y="66"/>
                  </a:cubicBezTo>
                  <a:cubicBezTo>
                    <a:pt x="3740" y="22"/>
                    <a:pt x="3531" y="1"/>
                    <a:pt x="3324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3" name="Google Shape;2932;p34">
              <a:extLst>
                <a:ext uri="{FF2B5EF4-FFF2-40B4-BE49-F238E27FC236}">
                  <a16:creationId xmlns:a16="http://schemas.microsoft.com/office/drawing/2014/main" id="{45A50ABB-58E8-4F19-9508-A5CBBD473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938" y="2966706"/>
              <a:ext cx="77392" cy="71850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29" y="1589"/>
                </a:cxn>
                <a:cxn ang="0">
                  <a:pos x="1735" y="3963"/>
                </a:cxn>
                <a:cxn ang="0">
                  <a:pos x="2141" y="4006"/>
                </a:cxn>
                <a:cxn ang="0">
                  <a:pos x="4086" y="2411"/>
                </a:cxn>
                <a:cxn ang="0">
                  <a:pos x="2557" y="37"/>
                </a:cxn>
                <a:cxn ang="0">
                  <a:pos x="2182" y="1"/>
                </a:cxn>
              </a:cxnLst>
              <a:rect l="0" t="0" r="r" b="b"/>
              <a:pathLst>
                <a:path w="4315" h="4006" extrusionOk="0">
                  <a:moveTo>
                    <a:pt x="2182" y="1"/>
                  </a:moveTo>
                  <a:cubicBezTo>
                    <a:pt x="1268" y="1"/>
                    <a:pt x="430" y="645"/>
                    <a:pt x="229" y="1589"/>
                  </a:cubicBezTo>
                  <a:cubicBezTo>
                    <a:pt x="1" y="2685"/>
                    <a:pt x="686" y="3735"/>
                    <a:pt x="1735" y="3963"/>
                  </a:cubicBezTo>
                  <a:cubicBezTo>
                    <a:pt x="1872" y="3992"/>
                    <a:pt x="2007" y="4006"/>
                    <a:pt x="2141" y="4006"/>
                  </a:cubicBezTo>
                  <a:cubicBezTo>
                    <a:pt x="3061" y="4006"/>
                    <a:pt x="3887" y="3348"/>
                    <a:pt x="4086" y="2411"/>
                  </a:cubicBezTo>
                  <a:cubicBezTo>
                    <a:pt x="4315" y="1338"/>
                    <a:pt x="3630" y="265"/>
                    <a:pt x="2557" y="37"/>
                  </a:cubicBezTo>
                  <a:cubicBezTo>
                    <a:pt x="2432" y="13"/>
                    <a:pt x="2306" y="1"/>
                    <a:pt x="218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4" name="Google Shape;2933;p34">
              <a:extLst>
                <a:ext uri="{FF2B5EF4-FFF2-40B4-BE49-F238E27FC236}">
                  <a16:creationId xmlns:a16="http://schemas.microsoft.com/office/drawing/2014/main" id="{667E2B8C-59B8-4812-A489-9930A955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182" y="2999604"/>
              <a:ext cx="27029" cy="17828"/>
            </a:xfrm>
            <a:custGeom>
              <a:avLst/>
              <a:gdLst/>
              <a:ahLst/>
              <a:cxnLst>
                <a:cxn ang="0">
                  <a:pos x="627" y="1"/>
                </a:cxn>
                <a:cxn ang="0">
                  <a:pos x="46" y="326"/>
                </a:cxn>
                <a:cxn ang="0">
                  <a:pos x="639" y="965"/>
                </a:cxn>
                <a:cxn ang="0">
                  <a:pos x="877" y="993"/>
                </a:cxn>
                <a:cxn ang="0">
                  <a:pos x="1438" y="668"/>
                </a:cxn>
                <a:cxn ang="0">
                  <a:pos x="868" y="29"/>
                </a:cxn>
                <a:cxn ang="0">
                  <a:pos x="627" y="1"/>
                </a:cxn>
              </a:cxnLst>
              <a:rect l="0" t="0" r="r" b="b"/>
              <a:pathLst>
                <a:path w="1507" h="994" extrusionOk="0">
                  <a:moveTo>
                    <a:pt x="627" y="1"/>
                  </a:moveTo>
                  <a:cubicBezTo>
                    <a:pt x="339" y="1"/>
                    <a:pt x="100" y="128"/>
                    <a:pt x="46" y="326"/>
                  </a:cubicBezTo>
                  <a:cubicBezTo>
                    <a:pt x="0" y="600"/>
                    <a:pt x="251" y="874"/>
                    <a:pt x="639" y="965"/>
                  </a:cubicBezTo>
                  <a:cubicBezTo>
                    <a:pt x="721" y="984"/>
                    <a:pt x="801" y="993"/>
                    <a:pt x="877" y="993"/>
                  </a:cubicBezTo>
                  <a:cubicBezTo>
                    <a:pt x="1160" y="993"/>
                    <a:pt x="1384" y="866"/>
                    <a:pt x="1438" y="668"/>
                  </a:cubicBezTo>
                  <a:cubicBezTo>
                    <a:pt x="1507" y="417"/>
                    <a:pt x="1256" y="120"/>
                    <a:pt x="868" y="29"/>
                  </a:cubicBezTo>
                  <a:cubicBezTo>
                    <a:pt x="786" y="10"/>
                    <a:pt x="705" y="1"/>
                    <a:pt x="6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5" name="Google Shape;2934;p34">
              <a:extLst>
                <a:ext uri="{FF2B5EF4-FFF2-40B4-BE49-F238E27FC236}">
                  <a16:creationId xmlns:a16="http://schemas.microsoft.com/office/drawing/2014/main" id="{AA7CF1B9-A9AC-47B1-927D-34CFC1BCE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9795" y="3149153"/>
              <a:ext cx="36051" cy="9596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28" y="389"/>
                </a:cxn>
                <a:cxn ang="0">
                  <a:pos x="703" y="411"/>
                </a:cxn>
                <a:cxn ang="0">
                  <a:pos x="47" y="320"/>
                </a:cxn>
                <a:cxn ang="0">
                  <a:pos x="27" y="311"/>
                </a:cxn>
                <a:cxn ang="0">
                  <a:pos x="1" y="343"/>
                </a:cxn>
                <a:cxn ang="0">
                  <a:pos x="24" y="389"/>
                </a:cxn>
                <a:cxn ang="0">
                  <a:pos x="728" y="534"/>
                </a:cxn>
                <a:cxn ang="0">
                  <a:pos x="1051" y="503"/>
                </a:cxn>
                <a:cxn ang="0">
                  <a:pos x="1987" y="69"/>
                </a:cxn>
                <a:cxn ang="0">
                  <a:pos x="1987" y="1"/>
                </a:cxn>
              </a:cxnLst>
              <a:rect l="0" t="0" r="r" b="b"/>
              <a:pathLst>
                <a:path w="2010" h="535" extrusionOk="0">
                  <a:moveTo>
                    <a:pt x="1918" y="1"/>
                  </a:moveTo>
                  <a:cubicBezTo>
                    <a:pt x="1644" y="183"/>
                    <a:pt x="1348" y="320"/>
                    <a:pt x="1028" y="389"/>
                  </a:cubicBezTo>
                  <a:cubicBezTo>
                    <a:pt x="922" y="404"/>
                    <a:pt x="813" y="411"/>
                    <a:pt x="703" y="411"/>
                  </a:cubicBezTo>
                  <a:cubicBezTo>
                    <a:pt x="483" y="411"/>
                    <a:pt x="260" y="381"/>
                    <a:pt x="47" y="320"/>
                  </a:cubicBezTo>
                  <a:cubicBezTo>
                    <a:pt x="40" y="313"/>
                    <a:pt x="33" y="311"/>
                    <a:pt x="27" y="311"/>
                  </a:cubicBezTo>
                  <a:cubicBezTo>
                    <a:pt x="12" y="311"/>
                    <a:pt x="1" y="327"/>
                    <a:pt x="1" y="343"/>
                  </a:cubicBezTo>
                  <a:cubicBezTo>
                    <a:pt x="1" y="366"/>
                    <a:pt x="1" y="389"/>
                    <a:pt x="24" y="389"/>
                  </a:cubicBezTo>
                  <a:cubicBezTo>
                    <a:pt x="244" y="483"/>
                    <a:pt x="487" y="534"/>
                    <a:pt x="728" y="534"/>
                  </a:cubicBezTo>
                  <a:cubicBezTo>
                    <a:pt x="837" y="534"/>
                    <a:pt x="945" y="524"/>
                    <a:pt x="1051" y="503"/>
                  </a:cubicBezTo>
                  <a:cubicBezTo>
                    <a:pt x="1393" y="457"/>
                    <a:pt x="1736" y="320"/>
                    <a:pt x="1987" y="69"/>
                  </a:cubicBezTo>
                  <a:cubicBezTo>
                    <a:pt x="2010" y="46"/>
                    <a:pt x="2010" y="23"/>
                    <a:pt x="1987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6" name="Google Shape;2935;p34">
              <a:extLst>
                <a:ext uri="{FF2B5EF4-FFF2-40B4-BE49-F238E27FC236}">
                  <a16:creationId xmlns:a16="http://schemas.microsoft.com/office/drawing/2014/main" id="{F5C4A044-2796-490C-8AF5-6408247D7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3968" y="2877285"/>
              <a:ext cx="119021" cy="96135"/>
            </a:xfrm>
            <a:custGeom>
              <a:avLst/>
              <a:gdLst/>
              <a:ahLst/>
              <a:cxnLst>
                <a:cxn ang="0">
                  <a:pos x="2262" y="1"/>
                </a:cxn>
                <a:cxn ang="0">
                  <a:pos x="1827" y="92"/>
                </a:cxn>
                <a:cxn ang="0">
                  <a:pos x="4018" y="4566"/>
                </a:cxn>
                <a:cxn ang="0">
                  <a:pos x="5945" y="5360"/>
                </a:cxn>
                <a:cxn ang="0">
                  <a:pos x="6392" y="4269"/>
                </a:cxn>
                <a:cxn ang="0">
                  <a:pos x="2262" y="1"/>
                </a:cxn>
              </a:cxnLst>
              <a:rect l="0" t="0" r="r" b="b"/>
              <a:pathLst>
                <a:path w="6636" h="5360" extrusionOk="0">
                  <a:moveTo>
                    <a:pt x="2262" y="1"/>
                  </a:moveTo>
                  <a:cubicBezTo>
                    <a:pt x="2113" y="1"/>
                    <a:pt x="1967" y="29"/>
                    <a:pt x="1827" y="92"/>
                  </a:cubicBezTo>
                  <a:cubicBezTo>
                    <a:pt x="1" y="914"/>
                    <a:pt x="3470" y="4155"/>
                    <a:pt x="4018" y="4566"/>
                  </a:cubicBezTo>
                  <a:cubicBezTo>
                    <a:pt x="4355" y="4808"/>
                    <a:pt x="5326" y="5360"/>
                    <a:pt x="5945" y="5360"/>
                  </a:cubicBezTo>
                  <a:cubicBezTo>
                    <a:pt x="6376" y="5360"/>
                    <a:pt x="6635" y="5093"/>
                    <a:pt x="6392" y="4269"/>
                  </a:cubicBezTo>
                  <a:cubicBezTo>
                    <a:pt x="6392" y="4269"/>
                    <a:pt x="4073" y="1"/>
                    <a:pt x="226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7" name="Google Shape;2936;p34">
              <a:extLst>
                <a:ext uri="{FF2B5EF4-FFF2-40B4-BE49-F238E27FC236}">
                  <a16:creationId xmlns:a16="http://schemas.microsoft.com/office/drawing/2014/main" id="{62BF86B5-8231-4F20-9EEA-19708810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476" y="2864298"/>
              <a:ext cx="136562" cy="77697"/>
            </a:xfrm>
            <a:custGeom>
              <a:avLst/>
              <a:gdLst/>
              <a:ahLst/>
              <a:cxnLst>
                <a:cxn ang="0">
                  <a:pos x="5301" y="1"/>
                </a:cxn>
                <a:cxn ang="0">
                  <a:pos x="584" y="3121"/>
                </a:cxn>
                <a:cxn ang="0">
                  <a:pos x="1149" y="4331"/>
                </a:cxn>
                <a:cxn ang="0">
                  <a:pos x="2775" y="4011"/>
                </a:cxn>
                <a:cxn ang="0">
                  <a:pos x="6039" y="245"/>
                </a:cxn>
                <a:cxn ang="0">
                  <a:pos x="5301" y="1"/>
                </a:cxn>
              </a:cxnLst>
              <a:rect l="0" t="0" r="r" b="b"/>
              <a:pathLst>
                <a:path w="7614" h="4332" extrusionOk="0">
                  <a:moveTo>
                    <a:pt x="5301" y="1"/>
                  </a:moveTo>
                  <a:cubicBezTo>
                    <a:pt x="3498" y="1"/>
                    <a:pt x="584" y="3121"/>
                    <a:pt x="584" y="3121"/>
                  </a:cubicBezTo>
                  <a:cubicBezTo>
                    <a:pt x="0" y="4069"/>
                    <a:pt x="478" y="4331"/>
                    <a:pt x="1149" y="4331"/>
                  </a:cubicBezTo>
                  <a:cubicBezTo>
                    <a:pt x="1738" y="4331"/>
                    <a:pt x="2476" y="4129"/>
                    <a:pt x="2775" y="4011"/>
                  </a:cubicBezTo>
                  <a:cubicBezTo>
                    <a:pt x="3414" y="3738"/>
                    <a:pt x="7614" y="1523"/>
                    <a:pt x="6039" y="245"/>
                  </a:cubicBezTo>
                  <a:cubicBezTo>
                    <a:pt x="5829" y="75"/>
                    <a:pt x="5578" y="1"/>
                    <a:pt x="5301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8" name="Google Shape;2937;p34">
              <a:extLst>
                <a:ext uri="{FF2B5EF4-FFF2-40B4-BE49-F238E27FC236}">
                  <a16:creationId xmlns:a16="http://schemas.microsoft.com/office/drawing/2014/main" id="{5C0CD623-ED71-4B1C-9156-5DA8AAABF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731" y="2944840"/>
              <a:ext cx="66326" cy="136759"/>
            </a:xfrm>
            <a:custGeom>
              <a:avLst/>
              <a:gdLst/>
              <a:ahLst/>
              <a:cxnLst>
                <a:cxn ang="0">
                  <a:pos x="3584" y="1"/>
                </a:cxn>
                <a:cxn ang="0">
                  <a:pos x="3515" y="69"/>
                </a:cxn>
                <a:cxn ang="0">
                  <a:pos x="3492" y="1530"/>
                </a:cxn>
                <a:cxn ang="0">
                  <a:pos x="3378" y="2968"/>
                </a:cxn>
                <a:cxn ang="0">
                  <a:pos x="3127" y="4383"/>
                </a:cxn>
                <a:cxn ang="0">
                  <a:pos x="2990" y="4680"/>
                </a:cxn>
                <a:cxn ang="0">
                  <a:pos x="2831" y="4817"/>
                </a:cxn>
                <a:cxn ang="0">
                  <a:pos x="2765" y="4820"/>
                </a:cxn>
                <a:cxn ang="0">
                  <a:pos x="2191" y="4657"/>
                </a:cxn>
                <a:cxn ang="0">
                  <a:pos x="1530" y="4383"/>
                </a:cxn>
                <a:cxn ang="0">
                  <a:pos x="914" y="4225"/>
                </a:cxn>
                <a:cxn ang="0">
                  <a:pos x="731" y="4246"/>
                </a:cxn>
                <a:cxn ang="0">
                  <a:pos x="525" y="4338"/>
                </a:cxn>
                <a:cxn ang="0">
                  <a:pos x="434" y="4406"/>
                </a:cxn>
                <a:cxn ang="0">
                  <a:pos x="365" y="4475"/>
                </a:cxn>
                <a:cxn ang="0">
                  <a:pos x="137" y="4840"/>
                </a:cxn>
                <a:cxn ang="0">
                  <a:pos x="23" y="5205"/>
                </a:cxn>
                <a:cxn ang="0">
                  <a:pos x="0" y="5410"/>
                </a:cxn>
                <a:cxn ang="0">
                  <a:pos x="0" y="5593"/>
                </a:cxn>
                <a:cxn ang="0">
                  <a:pos x="69" y="5981"/>
                </a:cxn>
                <a:cxn ang="0">
                  <a:pos x="228" y="6346"/>
                </a:cxn>
                <a:cxn ang="0">
                  <a:pos x="731" y="6917"/>
                </a:cxn>
                <a:cxn ang="0">
                  <a:pos x="2032" y="7624"/>
                </a:cxn>
                <a:cxn ang="0">
                  <a:pos x="2123" y="7579"/>
                </a:cxn>
                <a:cxn ang="0">
                  <a:pos x="2077" y="7510"/>
                </a:cxn>
                <a:cxn ang="0">
                  <a:pos x="868" y="6757"/>
                </a:cxn>
                <a:cxn ang="0">
                  <a:pos x="434" y="6232"/>
                </a:cxn>
                <a:cxn ang="0">
                  <a:pos x="297" y="5912"/>
                </a:cxn>
                <a:cxn ang="0">
                  <a:pos x="251" y="5593"/>
                </a:cxn>
                <a:cxn ang="0">
                  <a:pos x="251" y="5433"/>
                </a:cxn>
                <a:cxn ang="0">
                  <a:pos x="297" y="5251"/>
                </a:cxn>
                <a:cxn ang="0">
                  <a:pos x="388" y="4931"/>
                </a:cxn>
                <a:cxn ang="0">
                  <a:pos x="799" y="4520"/>
                </a:cxn>
                <a:cxn ang="0">
                  <a:pos x="925" y="4506"/>
                </a:cxn>
                <a:cxn ang="0">
                  <a:pos x="1415" y="4634"/>
                </a:cxn>
                <a:cxn ang="0">
                  <a:pos x="2077" y="4931"/>
                </a:cxn>
                <a:cxn ang="0">
                  <a:pos x="2853" y="5114"/>
                </a:cxn>
                <a:cxn ang="0">
                  <a:pos x="3241" y="4817"/>
                </a:cxn>
                <a:cxn ang="0">
                  <a:pos x="3401" y="4452"/>
                </a:cxn>
                <a:cxn ang="0">
                  <a:pos x="3629" y="2991"/>
                </a:cxn>
                <a:cxn ang="0">
                  <a:pos x="3652" y="69"/>
                </a:cxn>
                <a:cxn ang="0">
                  <a:pos x="3584" y="1"/>
                </a:cxn>
              </a:cxnLst>
              <a:rect l="0" t="0" r="r" b="b"/>
              <a:pathLst>
                <a:path w="3698" h="7625" extrusionOk="0">
                  <a:moveTo>
                    <a:pt x="3584" y="1"/>
                  </a:moveTo>
                  <a:cubicBezTo>
                    <a:pt x="3538" y="1"/>
                    <a:pt x="3515" y="46"/>
                    <a:pt x="3515" y="69"/>
                  </a:cubicBezTo>
                  <a:cubicBezTo>
                    <a:pt x="3515" y="549"/>
                    <a:pt x="3515" y="1051"/>
                    <a:pt x="3492" y="1530"/>
                  </a:cubicBezTo>
                  <a:cubicBezTo>
                    <a:pt x="3470" y="2009"/>
                    <a:pt x="3447" y="2489"/>
                    <a:pt x="3378" y="2968"/>
                  </a:cubicBezTo>
                  <a:cubicBezTo>
                    <a:pt x="3333" y="3447"/>
                    <a:pt x="3287" y="3927"/>
                    <a:pt x="3127" y="4383"/>
                  </a:cubicBezTo>
                  <a:cubicBezTo>
                    <a:pt x="3104" y="4497"/>
                    <a:pt x="3059" y="4589"/>
                    <a:pt x="2990" y="4680"/>
                  </a:cubicBezTo>
                  <a:cubicBezTo>
                    <a:pt x="2945" y="4771"/>
                    <a:pt x="2876" y="4817"/>
                    <a:pt x="2831" y="4817"/>
                  </a:cubicBezTo>
                  <a:cubicBezTo>
                    <a:pt x="2809" y="4819"/>
                    <a:pt x="2787" y="4820"/>
                    <a:pt x="2765" y="4820"/>
                  </a:cubicBezTo>
                  <a:cubicBezTo>
                    <a:pt x="2577" y="4820"/>
                    <a:pt x="2375" y="4739"/>
                    <a:pt x="2191" y="4657"/>
                  </a:cubicBezTo>
                  <a:cubicBezTo>
                    <a:pt x="1963" y="4566"/>
                    <a:pt x="1758" y="4475"/>
                    <a:pt x="1530" y="4383"/>
                  </a:cubicBezTo>
                  <a:cubicBezTo>
                    <a:pt x="1332" y="4311"/>
                    <a:pt x="1134" y="4225"/>
                    <a:pt x="914" y="4225"/>
                  </a:cubicBezTo>
                  <a:cubicBezTo>
                    <a:pt x="855" y="4225"/>
                    <a:pt x="794" y="4232"/>
                    <a:pt x="731" y="4246"/>
                  </a:cubicBezTo>
                  <a:cubicBezTo>
                    <a:pt x="662" y="4269"/>
                    <a:pt x="594" y="4292"/>
                    <a:pt x="525" y="4338"/>
                  </a:cubicBezTo>
                  <a:lnTo>
                    <a:pt x="434" y="4406"/>
                  </a:lnTo>
                  <a:cubicBezTo>
                    <a:pt x="411" y="4429"/>
                    <a:pt x="388" y="4452"/>
                    <a:pt x="365" y="4475"/>
                  </a:cubicBezTo>
                  <a:cubicBezTo>
                    <a:pt x="251" y="4589"/>
                    <a:pt x="206" y="4703"/>
                    <a:pt x="137" y="4840"/>
                  </a:cubicBezTo>
                  <a:cubicBezTo>
                    <a:pt x="92" y="4954"/>
                    <a:pt x="46" y="5068"/>
                    <a:pt x="23" y="5205"/>
                  </a:cubicBezTo>
                  <a:lnTo>
                    <a:pt x="0" y="5410"/>
                  </a:lnTo>
                  <a:cubicBezTo>
                    <a:pt x="0" y="5456"/>
                    <a:pt x="0" y="5524"/>
                    <a:pt x="0" y="5593"/>
                  </a:cubicBezTo>
                  <a:cubicBezTo>
                    <a:pt x="0" y="5730"/>
                    <a:pt x="46" y="5867"/>
                    <a:pt x="69" y="5981"/>
                  </a:cubicBezTo>
                  <a:cubicBezTo>
                    <a:pt x="114" y="6118"/>
                    <a:pt x="160" y="6232"/>
                    <a:pt x="228" y="6346"/>
                  </a:cubicBezTo>
                  <a:cubicBezTo>
                    <a:pt x="365" y="6574"/>
                    <a:pt x="548" y="6757"/>
                    <a:pt x="731" y="6917"/>
                  </a:cubicBezTo>
                  <a:cubicBezTo>
                    <a:pt x="1119" y="7236"/>
                    <a:pt x="1575" y="7465"/>
                    <a:pt x="2032" y="7624"/>
                  </a:cubicBezTo>
                  <a:cubicBezTo>
                    <a:pt x="2077" y="7624"/>
                    <a:pt x="2100" y="7624"/>
                    <a:pt x="2123" y="7579"/>
                  </a:cubicBezTo>
                  <a:cubicBezTo>
                    <a:pt x="2123" y="7556"/>
                    <a:pt x="2100" y="7533"/>
                    <a:pt x="2077" y="7510"/>
                  </a:cubicBezTo>
                  <a:cubicBezTo>
                    <a:pt x="1644" y="7328"/>
                    <a:pt x="1210" y="7077"/>
                    <a:pt x="868" y="6757"/>
                  </a:cubicBezTo>
                  <a:cubicBezTo>
                    <a:pt x="708" y="6597"/>
                    <a:pt x="548" y="6437"/>
                    <a:pt x="434" y="6232"/>
                  </a:cubicBezTo>
                  <a:cubicBezTo>
                    <a:pt x="365" y="6141"/>
                    <a:pt x="343" y="6027"/>
                    <a:pt x="297" y="5912"/>
                  </a:cubicBezTo>
                  <a:cubicBezTo>
                    <a:pt x="274" y="5798"/>
                    <a:pt x="251" y="5707"/>
                    <a:pt x="251" y="5593"/>
                  </a:cubicBezTo>
                  <a:cubicBezTo>
                    <a:pt x="251" y="5524"/>
                    <a:pt x="251" y="5479"/>
                    <a:pt x="251" y="5433"/>
                  </a:cubicBezTo>
                  <a:lnTo>
                    <a:pt x="297" y="5251"/>
                  </a:lnTo>
                  <a:cubicBezTo>
                    <a:pt x="297" y="5136"/>
                    <a:pt x="343" y="5045"/>
                    <a:pt x="388" y="4931"/>
                  </a:cubicBezTo>
                  <a:cubicBezTo>
                    <a:pt x="480" y="4726"/>
                    <a:pt x="617" y="4566"/>
                    <a:pt x="799" y="4520"/>
                  </a:cubicBezTo>
                  <a:cubicBezTo>
                    <a:pt x="839" y="4510"/>
                    <a:pt x="881" y="4506"/>
                    <a:pt x="925" y="4506"/>
                  </a:cubicBezTo>
                  <a:cubicBezTo>
                    <a:pt x="1081" y="4506"/>
                    <a:pt x="1255" y="4563"/>
                    <a:pt x="1415" y="4634"/>
                  </a:cubicBezTo>
                  <a:cubicBezTo>
                    <a:pt x="1644" y="4726"/>
                    <a:pt x="1849" y="4840"/>
                    <a:pt x="2077" y="4931"/>
                  </a:cubicBezTo>
                  <a:cubicBezTo>
                    <a:pt x="2306" y="5022"/>
                    <a:pt x="2557" y="5114"/>
                    <a:pt x="2853" y="5114"/>
                  </a:cubicBezTo>
                  <a:cubicBezTo>
                    <a:pt x="3059" y="5091"/>
                    <a:pt x="3173" y="4931"/>
                    <a:pt x="3241" y="4817"/>
                  </a:cubicBezTo>
                  <a:cubicBezTo>
                    <a:pt x="3310" y="4703"/>
                    <a:pt x="3356" y="4589"/>
                    <a:pt x="3401" y="4452"/>
                  </a:cubicBezTo>
                  <a:cubicBezTo>
                    <a:pt x="3538" y="3972"/>
                    <a:pt x="3607" y="3493"/>
                    <a:pt x="3629" y="2991"/>
                  </a:cubicBezTo>
                  <a:cubicBezTo>
                    <a:pt x="3698" y="2009"/>
                    <a:pt x="3698" y="1028"/>
                    <a:pt x="3652" y="69"/>
                  </a:cubicBezTo>
                  <a:cubicBezTo>
                    <a:pt x="3629" y="24"/>
                    <a:pt x="3607" y="1"/>
                    <a:pt x="3584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9" name="Google Shape;2938;p34">
              <a:extLst>
                <a:ext uri="{FF2B5EF4-FFF2-40B4-BE49-F238E27FC236}">
                  <a16:creationId xmlns:a16="http://schemas.microsoft.com/office/drawing/2014/main" id="{1CD120D5-1BC4-4B2C-A172-81C8CE861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183" y="2973218"/>
              <a:ext cx="151484" cy="160344"/>
            </a:xfrm>
            <a:custGeom>
              <a:avLst/>
              <a:gdLst/>
              <a:ahLst/>
              <a:cxnLst>
                <a:cxn ang="0">
                  <a:pos x="3709" y="1"/>
                </a:cxn>
                <a:cxn ang="0">
                  <a:pos x="3127" y="39"/>
                </a:cxn>
                <a:cxn ang="0">
                  <a:pos x="1301" y="724"/>
                </a:cxn>
                <a:cxn ang="0">
                  <a:pos x="1005" y="3714"/>
                </a:cxn>
                <a:cxn ang="0">
                  <a:pos x="1621" y="3440"/>
                </a:cxn>
                <a:cxn ang="0">
                  <a:pos x="2100" y="3258"/>
                </a:cxn>
                <a:cxn ang="0">
                  <a:pos x="2625" y="3121"/>
                </a:cxn>
                <a:cxn ang="0">
                  <a:pos x="3105" y="3075"/>
                </a:cxn>
                <a:cxn ang="0">
                  <a:pos x="3219" y="3052"/>
                </a:cxn>
                <a:cxn ang="0">
                  <a:pos x="3802" y="3007"/>
                </a:cxn>
                <a:cxn ang="0">
                  <a:pos x="5570" y="3440"/>
                </a:cxn>
                <a:cxn ang="0">
                  <a:pos x="5730" y="3509"/>
                </a:cxn>
                <a:cxn ang="0">
                  <a:pos x="6643" y="3988"/>
                </a:cxn>
                <a:cxn ang="0">
                  <a:pos x="7464" y="4650"/>
                </a:cxn>
                <a:cxn ang="0">
                  <a:pos x="7487" y="4833"/>
                </a:cxn>
                <a:cxn ang="0">
                  <a:pos x="7382" y="4887"/>
                </a:cxn>
                <a:cxn ang="0">
                  <a:pos x="7282" y="4855"/>
                </a:cxn>
                <a:cxn ang="0">
                  <a:pos x="6665" y="4467"/>
                </a:cxn>
                <a:cxn ang="0">
                  <a:pos x="6665" y="4467"/>
                </a:cxn>
                <a:cxn ang="0">
                  <a:pos x="7053" y="5472"/>
                </a:cxn>
                <a:cxn ang="0">
                  <a:pos x="3995" y="8827"/>
                </a:cxn>
                <a:cxn ang="0">
                  <a:pos x="3448" y="8864"/>
                </a:cxn>
                <a:cxn ang="0">
                  <a:pos x="206" y="6499"/>
                </a:cxn>
                <a:cxn ang="0">
                  <a:pos x="0" y="6887"/>
                </a:cxn>
                <a:cxn ang="0">
                  <a:pos x="3698" y="8940"/>
                </a:cxn>
                <a:cxn ang="0">
                  <a:pos x="4314" y="8896"/>
                </a:cxn>
                <a:cxn ang="0">
                  <a:pos x="8126" y="3874"/>
                </a:cxn>
                <a:cxn ang="0">
                  <a:pos x="3709" y="1"/>
                </a:cxn>
              </a:cxnLst>
              <a:rect l="0" t="0" r="r" b="b"/>
              <a:pathLst>
                <a:path w="8446" h="8940" extrusionOk="0">
                  <a:moveTo>
                    <a:pt x="3709" y="1"/>
                  </a:moveTo>
                  <a:cubicBezTo>
                    <a:pt x="3517" y="1"/>
                    <a:pt x="3323" y="14"/>
                    <a:pt x="3127" y="39"/>
                  </a:cubicBezTo>
                  <a:cubicBezTo>
                    <a:pt x="2443" y="131"/>
                    <a:pt x="1826" y="382"/>
                    <a:pt x="1301" y="724"/>
                  </a:cubicBezTo>
                  <a:cubicBezTo>
                    <a:pt x="1279" y="1546"/>
                    <a:pt x="1210" y="2596"/>
                    <a:pt x="1005" y="3714"/>
                  </a:cubicBezTo>
                  <a:cubicBezTo>
                    <a:pt x="1210" y="3600"/>
                    <a:pt x="1393" y="3509"/>
                    <a:pt x="1621" y="3440"/>
                  </a:cubicBezTo>
                  <a:cubicBezTo>
                    <a:pt x="1781" y="3372"/>
                    <a:pt x="1941" y="3281"/>
                    <a:pt x="2100" y="3258"/>
                  </a:cubicBezTo>
                  <a:lnTo>
                    <a:pt x="2625" y="3121"/>
                  </a:lnTo>
                  <a:cubicBezTo>
                    <a:pt x="2785" y="3098"/>
                    <a:pt x="2945" y="3075"/>
                    <a:pt x="3105" y="3075"/>
                  </a:cubicBezTo>
                  <a:cubicBezTo>
                    <a:pt x="3150" y="3052"/>
                    <a:pt x="3173" y="3052"/>
                    <a:pt x="3219" y="3052"/>
                  </a:cubicBezTo>
                  <a:cubicBezTo>
                    <a:pt x="3416" y="3021"/>
                    <a:pt x="3611" y="3007"/>
                    <a:pt x="3802" y="3007"/>
                  </a:cubicBezTo>
                  <a:cubicBezTo>
                    <a:pt x="4451" y="3007"/>
                    <a:pt x="5058" y="3176"/>
                    <a:pt x="5570" y="3440"/>
                  </a:cubicBezTo>
                  <a:cubicBezTo>
                    <a:pt x="5615" y="3463"/>
                    <a:pt x="5661" y="3486"/>
                    <a:pt x="5730" y="3509"/>
                  </a:cubicBezTo>
                  <a:cubicBezTo>
                    <a:pt x="6049" y="3646"/>
                    <a:pt x="6346" y="3806"/>
                    <a:pt x="6643" y="3988"/>
                  </a:cubicBezTo>
                  <a:cubicBezTo>
                    <a:pt x="6939" y="4194"/>
                    <a:pt x="7213" y="4399"/>
                    <a:pt x="7464" y="4650"/>
                  </a:cubicBezTo>
                  <a:cubicBezTo>
                    <a:pt x="7533" y="4696"/>
                    <a:pt x="7533" y="4764"/>
                    <a:pt x="7487" y="4833"/>
                  </a:cubicBezTo>
                  <a:cubicBezTo>
                    <a:pt x="7462" y="4870"/>
                    <a:pt x="7423" y="4887"/>
                    <a:pt x="7382" y="4887"/>
                  </a:cubicBezTo>
                  <a:cubicBezTo>
                    <a:pt x="7348" y="4887"/>
                    <a:pt x="7312" y="4876"/>
                    <a:pt x="7282" y="4855"/>
                  </a:cubicBezTo>
                  <a:cubicBezTo>
                    <a:pt x="7099" y="4719"/>
                    <a:pt x="6871" y="4582"/>
                    <a:pt x="6665" y="4467"/>
                  </a:cubicBezTo>
                  <a:cubicBezTo>
                    <a:pt x="6871" y="4764"/>
                    <a:pt x="6985" y="5107"/>
                    <a:pt x="7053" y="5472"/>
                  </a:cubicBezTo>
                  <a:cubicBezTo>
                    <a:pt x="7259" y="7070"/>
                    <a:pt x="5889" y="8576"/>
                    <a:pt x="3995" y="8827"/>
                  </a:cubicBezTo>
                  <a:cubicBezTo>
                    <a:pt x="3811" y="8852"/>
                    <a:pt x="3628" y="8864"/>
                    <a:pt x="3448" y="8864"/>
                  </a:cubicBezTo>
                  <a:cubicBezTo>
                    <a:pt x="1824" y="8864"/>
                    <a:pt x="432" y="7876"/>
                    <a:pt x="206" y="6499"/>
                  </a:cubicBezTo>
                  <a:cubicBezTo>
                    <a:pt x="137" y="6636"/>
                    <a:pt x="69" y="6750"/>
                    <a:pt x="0" y="6887"/>
                  </a:cubicBezTo>
                  <a:cubicBezTo>
                    <a:pt x="806" y="8135"/>
                    <a:pt x="2179" y="8940"/>
                    <a:pt x="3698" y="8940"/>
                  </a:cubicBezTo>
                  <a:cubicBezTo>
                    <a:pt x="3901" y="8940"/>
                    <a:pt x="4107" y="8925"/>
                    <a:pt x="4314" y="8896"/>
                  </a:cubicBezTo>
                  <a:cubicBezTo>
                    <a:pt x="6757" y="8576"/>
                    <a:pt x="8446" y="6316"/>
                    <a:pt x="8126" y="3874"/>
                  </a:cubicBezTo>
                  <a:cubicBezTo>
                    <a:pt x="7811" y="1629"/>
                    <a:pt x="5896" y="1"/>
                    <a:pt x="370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0" name="Google Shape;2939;p34">
              <a:extLst>
                <a:ext uri="{FF2B5EF4-FFF2-40B4-BE49-F238E27FC236}">
                  <a16:creationId xmlns:a16="http://schemas.microsoft.com/office/drawing/2014/main" id="{A180D23D-81E8-4BF5-8221-FBB830655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1" name="Google Shape;2940;p34">
              <a:extLst>
                <a:ext uri="{FF2B5EF4-FFF2-40B4-BE49-F238E27FC236}">
                  <a16:creationId xmlns:a16="http://schemas.microsoft.com/office/drawing/2014/main" id="{1101F083-46E3-4535-9DAD-8DD2F665B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2" name="Google Shape;2941;p34">
              <a:extLst>
                <a:ext uri="{FF2B5EF4-FFF2-40B4-BE49-F238E27FC236}">
                  <a16:creationId xmlns:a16="http://schemas.microsoft.com/office/drawing/2014/main" id="{53545232-7FDA-43B1-9FCE-85924D88E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3" name="Google Shape;2942;p34">
              <a:extLst>
                <a:ext uri="{FF2B5EF4-FFF2-40B4-BE49-F238E27FC236}">
                  <a16:creationId xmlns:a16="http://schemas.microsoft.com/office/drawing/2014/main" id="{89AF0D69-332C-4A93-B210-A88DCF7D9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6860" y="3035265"/>
              <a:ext cx="126518" cy="96960"/>
            </a:xfrm>
            <a:custGeom>
              <a:avLst/>
              <a:gdLst/>
              <a:ahLst/>
              <a:cxnLst>
                <a:cxn ang="0">
                  <a:pos x="3259" y="1"/>
                </a:cxn>
                <a:cxn ang="0">
                  <a:pos x="1530" y="324"/>
                </a:cxn>
                <a:cxn ang="0">
                  <a:pos x="1051" y="529"/>
                </a:cxn>
                <a:cxn ang="0">
                  <a:pos x="1553" y="506"/>
                </a:cxn>
                <a:cxn ang="0">
                  <a:pos x="2169" y="598"/>
                </a:cxn>
                <a:cxn ang="0">
                  <a:pos x="3288" y="1145"/>
                </a:cxn>
                <a:cxn ang="0">
                  <a:pos x="4109" y="2081"/>
                </a:cxn>
                <a:cxn ang="0">
                  <a:pos x="4087" y="2173"/>
                </a:cxn>
                <a:cxn ang="0">
                  <a:pos x="4029" y="2207"/>
                </a:cxn>
                <a:cxn ang="0">
                  <a:pos x="3972" y="2173"/>
                </a:cxn>
                <a:cxn ang="0">
                  <a:pos x="3105" y="1396"/>
                </a:cxn>
                <a:cxn ang="0">
                  <a:pos x="2078" y="894"/>
                </a:cxn>
                <a:cxn ang="0">
                  <a:pos x="1271" y="785"/>
                </a:cxn>
                <a:cxn ang="0">
                  <a:pos x="959" y="803"/>
                </a:cxn>
                <a:cxn ang="0">
                  <a:pos x="686" y="849"/>
                </a:cxn>
                <a:cxn ang="0">
                  <a:pos x="1" y="3040"/>
                </a:cxn>
                <a:cxn ang="0">
                  <a:pos x="3243" y="5405"/>
                </a:cxn>
                <a:cxn ang="0">
                  <a:pos x="3790" y="5368"/>
                </a:cxn>
                <a:cxn ang="0">
                  <a:pos x="6848" y="2013"/>
                </a:cxn>
                <a:cxn ang="0">
                  <a:pos x="6460" y="1008"/>
                </a:cxn>
                <a:cxn ang="0">
                  <a:pos x="5365" y="438"/>
                </a:cxn>
                <a:cxn ang="0">
                  <a:pos x="3447" y="4"/>
                </a:cxn>
                <a:cxn ang="0">
                  <a:pos x="3259" y="1"/>
                </a:cxn>
              </a:cxnLst>
              <a:rect l="0" t="0" r="r" b="b"/>
              <a:pathLst>
                <a:path w="7054" h="5406" extrusionOk="0">
                  <a:moveTo>
                    <a:pt x="3259" y="1"/>
                  </a:moveTo>
                  <a:cubicBezTo>
                    <a:pt x="2679" y="1"/>
                    <a:pt x="2086" y="97"/>
                    <a:pt x="1530" y="324"/>
                  </a:cubicBezTo>
                  <a:cubicBezTo>
                    <a:pt x="1370" y="369"/>
                    <a:pt x="1211" y="438"/>
                    <a:pt x="1051" y="529"/>
                  </a:cubicBezTo>
                  <a:cubicBezTo>
                    <a:pt x="1233" y="506"/>
                    <a:pt x="1393" y="506"/>
                    <a:pt x="1553" y="506"/>
                  </a:cubicBezTo>
                  <a:cubicBezTo>
                    <a:pt x="1758" y="529"/>
                    <a:pt x="1964" y="552"/>
                    <a:pt x="2169" y="598"/>
                  </a:cubicBezTo>
                  <a:cubicBezTo>
                    <a:pt x="2580" y="712"/>
                    <a:pt x="2968" y="894"/>
                    <a:pt x="3288" y="1145"/>
                  </a:cubicBezTo>
                  <a:cubicBezTo>
                    <a:pt x="3630" y="1396"/>
                    <a:pt x="3904" y="1716"/>
                    <a:pt x="4109" y="2081"/>
                  </a:cubicBezTo>
                  <a:cubicBezTo>
                    <a:pt x="4132" y="2104"/>
                    <a:pt x="4132" y="2150"/>
                    <a:pt x="4087" y="2173"/>
                  </a:cubicBezTo>
                  <a:cubicBezTo>
                    <a:pt x="4075" y="2195"/>
                    <a:pt x="4052" y="2207"/>
                    <a:pt x="4029" y="2207"/>
                  </a:cubicBezTo>
                  <a:cubicBezTo>
                    <a:pt x="4007" y="2207"/>
                    <a:pt x="3984" y="2195"/>
                    <a:pt x="3972" y="2173"/>
                  </a:cubicBezTo>
                  <a:cubicBezTo>
                    <a:pt x="3699" y="1899"/>
                    <a:pt x="3402" y="1625"/>
                    <a:pt x="3105" y="1396"/>
                  </a:cubicBezTo>
                  <a:cubicBezTo>
                    <a:pt x="2786" y="1191"/>
                    <a:pt x="2443" y="1008"/>
                    <a:pt x="2078" y="894"/>
                  </a:cubicBezTo>
                  <a:cubicBezTo>
                    <a:pt x="1827" y="827"/>
                    <a:pt x="1552" y="785"/>
                    <a:pt x="1271" y="785"/>
                  </a:cubicBezTo>
                  <a:cubicBezTo>
                    <a:pt x="1167" y="785"/>
                    <a:pt x="1063" y="791"/>
                    <a:pt x="959" y="803"/>
                  </a:cubicBezTo>
                  <a:cubicBezTo>
                    <a:pt x="868" y="803"/>
                    <a:pt x="777" y="826"/>
                    <a:pt x="686" y="849"/>
                  </a:cubicBezTo>
                  <a:cubicBezTo>
                    <a:pt x="526" y="1579"/>
                    <a:pt x="298" y="2332"/>
                    <a:pt x="1" y="3040"/>
                  </a:cubicBezTo>
                  <a:cubicBezTo>
                    <a:pt x="227" y="4417"/>
                    <a:pt x="1619" y="5405"/>
                    <a:pt x="3243" y="5405"/>
                  </a:cubicBezTo>
                  <a:cubicBezTo>
                    <a:pt x="3423" y="5405"/>
                    <a:pt x="3606" y="5393"/>
                    <a:pt x="3790" y="5368"/>
                  </a:cubicBezTo>
                  <a:cubicBezTo>
                    <a:pt x="5684" y="5117"/>
                    <a:pt x="7054" y="3611"/>
                    <a:pt x="6848" y="2013"/>
                  </a:cubicBezTo>
                  <a:cubicBezTo>
                    <a:pt x="6780" y="1648"/>
                    <a:pt x="6666" y="1305"/>
                    <a:pt x="6460" y="1008"/>
                  </a:cubicBezTo>
                  <a:cubicBezTo>
                    <a:pt x="6118" y="780"/>
                    <a:pt x="5730" y="598"/>
                    <a:pt x="5365" y="438"/>
                  </a:cubicBezTo>
                  <a:cubicBezTo>
                    <a:pt x="4748" y="187"/>
                    <a:pt x="4109" y="27"/>
                    <a:pt x="3447" y="4"/>
                  </a:cubicBezTo>
                  <a:cubicBezTo>
                    <a:pt x="3385" y="2"/>
                    <a:pt x="3322" y="1"/>
                    <a:pt x="325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4" name="Google Shape;2943;p34">
              <a:extLst>
                <a:ext uri="{FF2B5EF4-FFF2-40B4-BE49-F238E27FC236}">
                  <a16:creationId xmlns:a16="http://schemas.microsoft.com/office/drawing/2014/main" id="{16855F39-E449-4856-8FDC-FFA04625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3078" y="3034924"/>
              <a:ext cx="35226" cy="2597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96" y="1027"/>
                </a:cxn>
                <a:cxn ang="0">
                  <a:pos x="1713" y="1415"/>
                </a:cxn>
                <a:cxn ang="0">
                  <a:pos x="1813" y="1447"/>
                </a:cxn>
                <a:cxn ang="0">
                  <a:pos x="1918" y="1393"/>
                </a:cxn>
                <a:cxn ang="0">
                  <a:pos x="1895" y="1210"/>
                </a:cxn>
                <a:cxn ang="0">
                  <a:pos x="1074" y="548"/>
                </a:cxn>
                <a:cxn ang="0">
                  <a:pos x="161" y="69"/>
                </a:cxn>
                <a:cxn ang="0">
                  <a:pos x="1" y="0"/>
                </a:cxn>
              </a:cxnLst>
              <a:rect l="0" t="0" r="r" b="b"/>
              <a:pathLst>
                <a:path w="1964" h="1448" extrusionOk="0">
                  <a:moveTo>
                    <a:pt x="1" y="0"/>
                  </a:moveTo>
                  <a:cubicBezTo>
                    <a:pt x="457" y="251"/>
                    <a:pt x="845" y="617"/>
                    <a:pt x="1096" y="1027"/>
                  </a:cubicBezTo>
                  <a:cubicBezTo>
                    <a:pt x="1302" y="1142"/>
                    <a:pt x="1530" y="1279"/>
                    <a:pt x="1713" y="1415"/>
                  </a:cubicBezTo>
                  <a:cubicBezTo>
                    <a:pt x="1743" y="1436"/>
                    <a:pt x="1779" y="1447"/>
                    <a:pt x="1813" y="1447"/>
                  </a:cubicBezTo>
                  <a:cubicBezTo>
                    <a:pt x="1854" y="1447"/>
                    <a:pt x="1893" y="1430"/>
                    <a:pt x="1918" y="1393"/>
                  </a:cubicBezTo>
                  <a:cubicBezTo>
                    <a:pt x="1964" y="1324"/>
                    <a:pt x="1964" y="1256"/>
                    <a:pt x="1895" y="1210"/>
                  </a:cubicBezTo>
                  <a:cubicBezTo>
                    <a:pt x="1644" y="959"/>
                    <a:pt x="1370" y="754"/>
                    <a:pt x="1074" y="548"/>
                  </a:cubicBezTo>
                  <a:cubicBezTo>
                    <a:pt x="777" y="366"/>
                    <a:pt x="480" y="206"/>
                    <a:pt x="161" y="69"/>
                  </a:cubicBezTo>
                  <a:cubicBezTo>
                    <a:pt x="92" y="46"/>
                    <a:pt x="46" y="23"/>
                    <a:pt x="1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5" name="Google Shape;2944;p34">
              <a:extLst>
                <a:ext uri="{FF2B5EF4-FFF2-40B4-BE49-F238E27FC236}">
                  <a16:creationId xmlns:a16="http://schemas.microsoft.com/office/drawing/2014/main" id="{15B30DBB-AA49-4511-BF87-EE4C7CA8B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385" y="3028377"/>
              <a:ext cx="38490" cy="17200"/>
            </a:xfrm>
            <a:custGeom>
              <a:avLst/>
              <a:gdLst/>
              <a:ahLst/>
              <a:cxnLst>
                <a:cxn ang="0">
                  <a:pos x="2146" y="0"/>
                </a:cxn>
                <a:cxn ang="0">
                  <a:pos x="1666" y="46"/>
                </a:cxn>
                <a:cxn ang="0">
                  <a:pos x="1141" y="183"/>
                </a:cxn>
                <a:cxn ang="0">
                  <a:pos x="662" y="365"/>
                </a:cxn>
                <a:cxn ang="0">
                  <a:pos x="46" y="639"/>
                </a:cxn>
                <a:cxn ang="0">
                  <a:pos x="0" y="959"/>
                </a:cxn>
                <a:cxn ang="0">
                  <a:pos x="183" y="936"/>
                </a:cxn>
                <a:cxn ang="0">
                  <a:pos x="2146" y="0"/>
                </a:cxn>
              </a:cxnLst>
              <a:rect l="0" t="0" r="r" b="b"/>
              <a:pathLst>
                <a:path w="2146" h="959" extrusionOk="0">
                  <a:moveTo>
                    <a:pt x="2146" y="0"/>
                  </a:moveTo>
                  <a:cubicBezTo>
                    <a:pt x="1986" y="0"/>
                    <a:pt x="1826" y="23"/>
                    <a:pt x="1666" y="46"/>
                  </a:cubicBezTo>
                  <a:lnTo>
                    <a:pt x="1141" y="183"/>
                  </a:lnTo>
                  <a:cubicBezTo>
                    <a:pt x="982" y="206"/>
                    <a:pt x="822" y="297"/>
                    <a:pt x="662" y="365"/>
                  </a:cubicBezTo>
                  <a:cubicBezTo>
                    <a:pt x="434" y="434"/>
                    <a:pt x="251" y="525"/>
                    <a:pt x="46" y="639"/>
                  </a:cubicBezTo>
                  <a:cubicBezTo>
                    <a:pt x="46" y="753"/>
                    <a:pt x="23" y="845"/>
                    <a:pt x="0" y="959"/>
                  </a:cubicBezTo>
                  <a:cubicBezTo>
                    <a:pt x="46" y="959"/>
                    <a:pt x="114" y="936"/>
                    <a:pt x="183" y="936"/>
                  </a:cubicBezTo>
                  <a:cubicBezTo>
                    <a:pt x="708" y="457"/>
                    <a:pt x="1370" y="114"/>
                    <a:pt x="2146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6" name="Google Shape;2945;p34">
              <a:extLst>
                <a:ext uri="{FF2B5EF4-FFF2-40B4-BE49-F238E27FC236}">
                  <a16:creationId xmlns:a16="http://schemas.microsoft.com/office/drawing/2014/main" id="{598338B4-F576-4557-95A9-144A80A1C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560" y="3047212"/>
              <a:ext cx="1650" cy="123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3" y="46"/>
                </a:cxn>
                <a:cxn ang="0">
                  <a:pos x="0" y="69"/>
                </a:cxn>
                <a:cxn ang="0">
                  <a:pos x="92" y="0"/>
                </a:cxn>
              </a:cxnLst>
              <a:rect l="0" t="0" r="r" b="b"/>
              <a:pathLst>
                <a:path w="92" h="69" extrusionOk="0">
                  <a:moveTo>
                    <a:pt x="92" y="0"/>
                  </a:moveTo>
                  <a:cubicBezTo>
                    <a:pt x="69" y="0"/>
                    <a:pt x="46" y="23"/>
                    <a:pt x="23" y="46"/>
                  </a:cubicBezTo>
                  <a:cubicBezTo>
                    <a:pt x="23" y="46"/>
                    <a:pt x="0" y="69"/>
                    <a:pt x="0" y="69"/>
                  </a:cubicBezTo>
                  <a:cubicBezTo>
                    <a:pt x="46" y="46"/>
                    <a:pt x="69" y="23"/>
                    <a:pt x="9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7" name="Google Shape;2946;p34">
              <a:extLst>
                <a:ext uri="{FF2B5EF4-FFF2-40B4-BE49-F238E27FC236}">
                  <a16:creationId xmlns:a16="http://schemas.microsoft.com/office/drawing/2014/main" id="{5DDE1104-4E9D-44DB-A145-03FAC2C0F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147" y="3044341"/>
              <a:ext cx="61842" cy="30508"/>
            </a:xfrm>
            <a:custGeom>
              <a:avLst/>
              <a:gdLst/>
              <a:ahLst/>
              <a:cxnLst>
                <a:cxn ang="0">
                  <a:pos x="868" y="0"/>
                </a:cxn>
                <a:cxn ang="0">
                  <a:pos x="366" y="23"/>
                </a:cxn>
                <a:cxn ang="0">
                  <a:pos x="115" y="160"/>
                </a:cxn>
                <a:cxn ang="0">
                  <a:pos x="23" y="229"/>
                </a:cxn>
                <a:cxn ang="0">
                  <a:pos x="1" y="343"/>
                </a:cxn>
                <a:cxn ang="0">
                  <a:pos x="274" y="297"/>
                </a:cxn>
                <a:cxn ang="0">
                  <a:pos x="586" y="279"/>
                </a:cxn>
                <a:cxn ang="0">
                  <a:pos x="1393" y="388"/>
                </a:cxn>
                <a:cxn ang="0">
                  <a:pos x="2420" y="890"/>
                </a:cxn>
                <a:cxn ang="0">
                  <a:pos x="3287" y="1667"/>
                </a:cxn>
                <a:cxn ang="0">
                  <a:pos x="3344" y="1701"/>
                </a:cxn>
                <a:cxn ang="0">
                  <a:pos x="3402" y="1667"/>
                </a:cxn>
                <a:cxn ang="0">
                  <a:pos x="3424" y="1575"/>
                </a:cxn>
                <a:cxn ang="0">
                  <a:pos x="2603" y="639"/>
                </a:cxn>
                <a:cxn ang="0">
                  <a:pos x="1484" y="92"/>
                </a:cxn>
                <a:cxn ang="0">
                  <a:pos x="868" y="0"/>
                </a:cxn>
              </a:cxnLst>
              <a:rect l="0" t="0" r="r" b="b"/>
              <a:pathLst>
                <a:path w="3448" h="1701" extrusionOk="0">
                  <a:moveTo>
                    <a:pt x="868" y="0"/>
                  </a:moveTo>
                  <a:cubicBezTo>
                    <a:pt x="708" y="0"/>
                    <a:pt x="548" y="0"/>
                    <a:pt x="366" y="23"/>
                  </a:cubicBezTo>
                  <a:cubicBezTo>
                    <a:pt x="297" y="69"/>
                    <a:pt x="206" y="114"/>
                    <a:pt x="115" y="160"/>
                  </a:cubicBezTo>
                  <a:cubicBezTo>
                    <a:pt x="92" y="183"/>
                    <a:pt x="69" y="206"/>
                    <a:pt x="23" y="229"/>
                  </a:cubicBezTo>
                  <a:cubicBezTo>
                    <a:pt x="23" y="274"/>
                    <a:pt x="23" y="297"/>
                    <a:pt x="1" y="343"/>
                  </a:cubicBezTo>
                  <a:cubicBezTo>
                    <a:pt x="92" y="320"/>
                    <a:pt x="183" y="297"/>
                    <a:pt x="274" y="297"/>
                  </a:cubicBezTo>
                  <a:cubicBezTo>
                    <a:pt x="378" y="285"/>
                    <a:pt x="482" y="279"/>
                    <a:pt x="586" y="279"/>
                  </a:cubicBezTo>
                  <a:cubicBezTo>
                    <a:pt x="867" y="279"/>
                    <a:pt x="1142" y="321"/>
                    <a:pt x="1393" y="388"/>
                  </a:cubicBezTo>
                  <a:cubicBezTo>
                    <a:pt x="1758" y="502"/>
                    <a:pt x="2101" y="685"/>
                    <a:pt x="2420" y="890"/>
                  </a:cubicBezTo>
                  <a:cubicBezTo>
                    <a:pt x="2717" y="1119"/>
                    <a:pt x="3014" y="1393"/>
                    <a:pt x="3287" y="1667"/>
                  </a:cubicBezTo>
                  <a:cubicBezTo>
                    <a:pt x="3299" y="1689"/>
                    <a:pt x="3322" y="1701"/>
                    <a:pt x="3344" y="1701"/>
                  </a:cubicBezTo>
                  <a:cubicBezTo>
                    <a:pt x="3367" y="1701"/>
                    <a:pt x="3390" y="1689"/>
                    <a:pt x="3402" y="1667"/>
                  </a:cubicBezTo>
                  <a:cubicBezTo>
                    <a:pt x="3447" y="1644"/>
                    <a:pt x="3447" y="1598"/>
                    <a:pt x="3424" y="1575"/>
                  </a:cubicBezTo>
                  <a:cubicBezTo>
                    <a:pt x="3219" y="1210"/>
                    <a:pt x="2945" y="890"/>
                    <a:pt x="2603" y="639"/>
                  </a:cubicBezTo>
                  <a:cubicBezTo>
                    <a:pt x="2283" y="388"/>
                    <a:pt x="1895" y="206"/>
                    <a:pt x="1484" y="92"/>
                  </a:cubicBezTo>
                  <a:cubicBezTo>
                    <a:pt x="1279" y="46"/>
                    <a:pt x="1073" y="23"/>
                    <a:pt x="8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8" name="Google Shape;2947;p34">
              <a:extLst>
                <a:ext uri="{FF2B5EF4-FFF2-40B4-BE49-F238E27FC236}">
                  <a16:creationId xmlns:a16="http://schemas.microsoft.com/office/drawing/2014/main" id="{54D708B0-C116-4B3D-BD53-E12585BC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8322" y="3048431"/>
              <a:ext cx="1255" cy="2063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69" y="1"/>
                </a:cxn>
                <a:cxn ang="0">
                  <a:pos x="1" y="115"/>
                </a:cxn>
                <a:cxn ang="0">
                  <a:pos x="47" y="115"/>
                </a:cxn>
                <a:cxn ang="0">
                  <a:pos x="69" y="1"/>
                </a:cxn>
              </a:cxnLst>
              <a:rect l="0" t="0" r="r" b="b"/>
              <a:pathLst>
                <a:path w="70" h="115" extrusionOk="0">
                  <a:moveTo>
                    <a:pt x="69" y="1"/>
                  </a:moveTo>
                  <a:lnTo>
                    <a:pt x="69" y="1"/>
                  </a:lnTo>
                  <a:cubicBezTo>
                    <a:pt x="47" y="46"/>
                    <a:pt x="24" y="92"/>
                    <a:pt x="1" y="115"/>
                  </a:cubicBezTo>
                  <a:lnTo>
                    <a:pt x="47" y="115"/>
                  </a:lnTo>
                  <a:cubicBezTo>
                    <a:pt x="69" y="69"/>
                    <a:pt x="69" y="46"/>
                    <a:pt x="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9" name="Google Shape;2948;p34">
              <a:extLst>
                <a:ext uri="{FF2B5EF4-FFF2-40B4-BE49-F238E27FC236}">
                  <a16:creationId xmlns:a16="http://schemas.microsoft.com/office/drawing/2014/main" id="{81AB0FEC-EC54-4CD1-A016-CEBA46005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973" y="3045149"/>
              <a:ext cx="3695" cy="2888"/>
            </a:xfrm>
            <a:custGeom>
              <a:avLst/>
              <a:gdLst/>
              <a:ahLst/>
              <a:cxnLst>
                <a:cxn ang="0">
                  <a:pos x="206" y="1"/>
                </a:cxn>
                <a:cxn ang="0">
                  <a:pos x="23" y="24"/>
                </a:cxn>
                <a:cxn ang="0">
                  <a:pos x="0" y="161"/>
                </a:cxn>
                <a:cxn ang="0">
                  <a:pos x="69" y="115"/>
                </a:cxn>
                <a:cxn ang="0">
                  <a:pos x="206" y="1"/>
                </a:cxn>
              </a:cxnLst>
              <a:rect l="0" t="0" r="r" b="b"/>
              <a:pathLst>
                <a:path w="206" h="161" extrusionOk="0">
                  <a:moveTo>
                    <a:pt x="206" y="1"/>
                  </a:moveTo>
                  <a:cubicBezTo>
                    <a:pt x="137" y="1"/>
                    <a:pt x="69" y="24"/>
                    <a:pt x="23" y="24"/>
                  </a:cubicBezTo>
                  <a:cubicBezTo>
                    <a:pt x="0" y="69"/>
                    <a:pt x="0" y="115"/>
                    <a:pt x="0" y="161"/>
                  </a:cubicBezTo>
                  <a:cubicBezTo>
                    <a:pt x="23" y="138"/>
                    <a:pt x="46" y="115"/>
                    <a:pt x="69" y="115"/>
                  </a:cubicBezTo>
                  <a:cubicBezTo>
                    <a:pt x="114" y="69"/>
                    <a:pt x="160" y="24"/>
                    <a:pt x="206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0" name="Google Shape;2949;p34">
              <a:extLst>
                <a:ext uri="{FF2B5EF4-FFF2-40B4-BE49-F238E27FC236}">
                  <a16:creationId xmlns:a16="http://schemas.microsoft.com/office/drawing/2014/main" id="{6DDC965D-BD4C-4551-B7BD-DF47B732D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192" y="3044754"/>
              <a:ext cx="4520" cy="2475"/>
            </a:xfrm>
            <a:custGeom>
              <a:avLst/>
              <a:gdLst/>
              <a:ahLst/>
              <a:cxnLst>
                <a:cxn ang="0">
                  <a:pos x="252" y="0"/>
                </a:cxn>
                <a:cxn ang="0">
                  <a:pos x="138" y="23"/>
                </a:cxn>
                <a:cxn ang="0">
                  <a:pos x="1" y="137"/>
                </a:cxn>
                <a:cxn ang="0">
                  <a:pos x="252" y="0"/>
                </a:cxn>
              </a:cxnLst>
              <a:rect l="0" t="0" r="r" b="b"/>
              <a:pathLst>
                <a:path w="252" h="138" extrusionOk="0">
                  <a:moveTo>
                    <a:pt x="252" y="0"/>
                  </a:moveTo>
                  <a:cubicBezTo>
                    <a:pt x="229" y="0"/>
                    <a:pt x="183" y="0"/>
                    <a:pt x="138" y="23"/>
                  </a:cubicBezTo>
                  <a:cubicBezTo>
                    <a:pt x="92" y="46"/>
                    <a:pt x="46" y="91"/>
                    <a:pt x="1" y="137"/>
                  </a:cubicBezTo>
                  <a:cubicBezTo>
                    <a:pt x="92" y="91"/>
                    <a:pt x="183" y="46"/>
                    <a:pt x="25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1" name="Google Shape;2950;p34">
              <a:extLst>
                <a:ext uri="{FF2B5EF4-FFF2-40B4-BE49-F238E27FC236}">
                  <a16:creationId xmlns:a16="http://schemas.microsoft.com/office/drawing/2014/main" id="{282E5B50-1862-4648-A4E3-EF9D49F47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955" y="3103698"/>
              <a:ext cx="71258" cy="43045"/>
            </a:xfrm>
            <a:custGeom>
              <a:avLst/>
              <a:gdLst/>
              <a:ahLst/>
              <a:cxnLst>
                <a:cxn ang="0">
                  <a:pos x="3447" y="1"/>
                </a:cxn>
                <a:cxn ang="0">
                  <a:pos x="366" y="321"/>
                </a:cxn>
                <a:cxn ang="0">
                  <a:pos x="92" y="982"/>
                </a:cxn>
                <a:cxn ang="0">
                  <a:pos x="1944" y="2400"/>
                </a:cxn>
                <a:cxn ang="0">
                  <a:pos x="2283" y="2375"/>
                </a:cxn>
                <a:cxn ang="0">
                  <a:pos x="3972" y="526"/>
                </a:cxn>
                <a:cxn ang="0">
                  <a:pos x="3447" y="1"/>
                </a:cxn>
              </a:cxnLst>
              <a:rect l="0" t="0" r="r" b="b"/>
              <a:pathLst>
                <a:path w="3973" h="2400" extrusionOk="0">
                  <a:moveTo>
                    <a:pt x="3447" y="1"/>
                  </a:moveTo>
                  <a:cubicBezTo>
                    <a:pt x="2078" y="24"/>
                    <a:pt x="982" y="206"/>
                    <a:pt x="366" y="321"/>
                  </a:cubicBezTo>
                  <a:cubicBezTo>
                    <a:pt x="69" y="389"/>
                    <a:pt x="1" y="686"/>
                    <a:pt x="92" y="982"/>
                  </a:cubicBezTo>
                  <a:cubicBezTo>
                    <a:pt x="278" y="1644"/>
                    <a:pt x="896" y="2400"/>
                    <a:pt x="1944" y="2400"/>
                  </a:cubicBezTo>
                  <a:cubicBezTo>
                    <a:pt x="2053" y="2400"/>
                    <a:pt x="2166" y="2392"/>
                    <a:pt x="2283" y="2375"/>
                  </a:cubicBezTo>
                  <a:cubicBezTo>
                    <a:pt x="3539" y="2215"/>
                    <a:pt x="3927" y="1165"/>
                    <a:pt x="3972" y="526"/>
                  </a:cubicBezTo>
                  <a:cubicBezTo>
                    <a:pt x="3972" y="252"/>
                    <a:pt x="3744" y="1"/>
                    <a:pt x="3447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2" name="Google Shape;2951;p34">
              <a:extLst>
                <a:ext uri="{FF2B5EF4-FFF2-40B4-BE49-F238E27FC236}">
                  <a16:creationId xmlns:a16="http://schemas.microsoft.com/office/drawing/2014/main" id="{0C034225-3811-4355-A80B-33CAC9317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8516" y="3107828"/>
              <a:ext cx="25809" cy="16590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0" y="388"/>
                </a:cxn>
                <a:cxn ang="0">
                  <a:pos x="342" y="1621"/>
                </a:cxn>
                <a:cxn ang="0">
                  <a:pos x="759" y="1702"/>
                </a:cxn>
                <a:cxn ang="0">
                  <a:pos x="1347" y="1552"/>
                </a:cxn>
                <a:cxn ang="0">
                  <a:pos x="1210" y="0"/>
                </a:cxn>
              </a:cxnLst>
              <a:rect l="0" t="0" r="r" b="b"/>
              <a:pathLst>
                <a:path w="1439" h="1702" extrusionOk="0">
                  <a:moveTo>
                    <a:pt x="1210" y="0"/>
                  </a:moveTo>
                  <a:lnTo>
                    <a:pt x="0" y="388"/>
                  </a:lnTo>
                  <a:cubicBezTo>
                    <a:pt x="0" y="388"/>
                    <a:pt x="91" y="1484"/>
                    <a:pt x="342" y="1621"/>
                  </a:cubicBezTo>
                  <a:cubicBezTo>
                    <a:pt x="444" y="1676"/>
                    <a:pt x="599" y="1702"/>
                    <a:pt x="759" y="1702"/>
                  </a:cubicBezTo>
                  <a:cubicBezTo>
                    <a:pt x="993" y="1702"/>
                    <a:pt x="1238" y="1647"/>
                    <a:pt x="1347" y="1552"/>
                  </a:cubicBezTo>
                  <a:cubicBezTo>
                    <a:pt x="1438" y="1484"/>
                    <a:pt x="1210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3" name="Google Shape;2952;p34">
              <a:extLst>
                <a:ext uri="{FF2B5EF4-FFF2-40B4-BE49-F238E27FC236}">
                  <a16:creationId xmlns:a16="http://schemas.microsoft.com/office/drawing/2014/main" id="{52C5CBF5-FB6F-4924-BE5C-D748B41C8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204" y="3105381"/>
              <a:ext cx="24177" cy="15274"/>
            </a:xfrm>
            <a:custGeom>
              <a:avLst/>
              <a:gdLst/>
              <a:ahLst/>
              <a:cxnLst>
                <a:cxn ang="0">
                  <a:pos x="1142" y="0"/>
                </a:cxn>
                <a:cxn ang="0">
                  <a:pos x="1" y="342"/>
                </a:cxn>
                <a:cxn ang="0">
                  <a:pos x="321" y="1484"/>
                </a:cxn>
                <a:cxn ang="0">
                  <a:pos x="717" y="1566"/>
                </a:cxn>
                <a:cxn ang="0">
                  <a:pos x="1256" y="1438"/>
                </a:cxn>
                <a:cxn ang="0">
                  <a:pos x="1142" y="0"/>
                </a:cxn>
              </a:cxnLst>
              <a:rect l="0" t="0" r="r" b="b"/>
              <a:pathLst>
                <a:path w="1348" h="1567" extrusionOk="0">
                  <a:moveTo>
                    <a:pt x="1142" y="0"/>
                  </a:moveTo>
                  <a:lnTo>
                    <a:pt x="1" y="342"/>
                  </a:lnTo>
                  <a:cubicBezTo>
                    <a:pt x="1" y="342"/>
                    <a:pt x="92" y="1370"/>
                    <a:pt x="321" y="1484"/>
                  </a:cubicBezTo>
                  <a:cubicBezTo>
                    <a:pt x="416" y="1541"/>
                    <a:pt x="564" y="1566"/>
                    <a:pt x="717" y="1566"/>
                  </a:cubicBezTo>
                  <a:cubicBezTo>
                    <a:pt x="928" y="1566"/>
                    <a:pt x="1150" y="1518"/>
                    <a:pt x="1256" y="1438"/>
                  </a:cubicBezTo>
                  <a:cubicBezTo>
                    <a:pt x="1348" y="1370"/>
                    <a:pt x="1142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4" name="Google Shape;2953;p34">
              <a:extLst>
                <a:ext uri="{FF2B5EF4-FFF2-40B4-BE49-F238E27FC236}">
                  <a16:creationId xmlns:a16="http://schemas.microsoft.com/office/drawing/2014/main" id="{E2619F04-4E7D-4B25-B0A2-D66BE0046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677" y="3243327"/>
              <a:ext cx="380755" cy="417182"/>
            </a:xfrm>
            <a:custGeom>
              <a:avLst/>
              <a:gdLst/>
              <a:ahLst/>
              <a:cxnLst>
                <a:cxn ang="0">
                  <a:pos x="6209" y="0"/>
                </a:cxn>
                <a:cxn ang="0">
                  <a:pos x="6004" y="8537"/>
                </a:cxn>
                <a:cxn ang="0">
                  <a:pos x="1005" y="16686"/>
                </a:cxn>
                <a:cxn ang="0">
                  <a:pos x="137" y="20794"/>
                </a:cxn>
                <a:cxn ang="0">
                  <a:pos x="229" y="23259"/>
                </a:cxn>
                <a:cxn ang="0">
                  <a:pos x="21228" y="23259"/>
                </a:cxn>
                <a:cxn ang="0">
                  <a:pos x="21023" y="13559"/>
                </a:cxn>
                <a:cxn ang="0">
                  <a:pos x="18649" y="1644"/>
                </a:cxn>
                <a:cxn ang="0">
                  <a:pos x="16914" y="1324"/>
                </a:cxn>
                <a:cxn ang="0">
                  <a:pos x="17530" y="7510"/>
                </a:cxn>
                <a:cxn ang="0">
                  <a:pos x="9072" y="7075"/>
                </a:cxn>
                <a:cxn ang="0">
                  <a:pos x="8994" y="7076"/>
                </a:cxn>
                <a:cxn ang="0">
                  <a:pos x="8172" y="160"/>
                </a:cxn>
                <a:cxn ang="0">
                  <a:pos x="6209" y="0"/>
                </a:cxn>
              </a:cxnLst>
              <a:rect l="0" t="0" r="r" b="b"/>
              <a:pathLst>
                <a:path w="21229" h="23260" extrusionOk="0">
                  <a:moveTo>
                    <a:pt x="6209" y="0"/>
                  </a:moveTo>
                  <a:cubicBezTo>
                    <a:pt x="6209" y="0"/>
                    <a:pt x="7305" y="4817"/>
                    <a:pt x="6004" y="8537"/>
                  </a:cubicBezTo>
                  <a:cubicBezTo>
                    <a:pt x="4703" y="12235"/>
                    <a:pt x="1005" y="16686"/>
                    <a:pt x="1005" y="16686"/>
                  </a:cubicBezTo>
                  <a:cubicBezTo>
                    <a:pt x="1005" y="16686"/>
                    <a:pt x="571" y="17941"/>
                    <a:pt x="137" y="20794"/>
                  </a:cubicBezTo>
                  <a:cubicBezTo>
                    <a:pt x="1" y="21639"/>
                    <a:pt x="46" y="22483"/>
                    <a:pt x="229" y="23259"/>
                  </a:cubicBezTo>
                  <a:lnTo>
                    <a:pt x="21228" y="23259"/>
                  </a:lnTo>
                  <a:lnTo>
                    <a:pt x="21023" y="13559"/>
                  </a:lnTo>
                  <a:cubicBezTo>
                    <a:pt x="21023" y="13559"/>
                    <a:pt x="20863" y="5068"/>
                    <a:pt x="18649" y="1644"/>
                  </a:cubicBezTo>
                  <a:cubicBezTo>
                    <a:pt x="18649" y="1644"/>
                    <a:pt x="17622" y="1324"/>
                    <a:pt x="16914" y="1324"/>
                  </a:cubicBezTo>
                  <a:cubicBezTo>
                    <a:pt x="16914" y="1324"/>
                    <a:pt x="17941" y="5570"/>
                    <a:pt x="17530" y="7510"/>
                  </a:cubicBezTo>
                  <a:cubicBezTo>
                    <a:pt x="17530" y="7510"/>
                    <a:pt x="10274" y="7075"/>
                    <a:pt x="9072" y="7075"/>
                  </a:cubicBezTo>
                  <a:cubicBezTo>
                    <a:pt x="9042" y="7075"/>
                    <a:pt x="9016" y="7076"/>
                    <a:pt x="8994" y="7076"/>
                  </a:cubicBezTo>
                  <a:cubicBezTo>
                    <a:pt x="8994" y="7076"/>
                    <a:pt x="9222" y="2283"/>
                    <a:pt x="8172" y="160"/>
                  </a:cubicBezTo>
                  <a:lnTo>
                    <a:pt x="6209" y="0"/>
                  </a:lnTo>
                  <a:close/>
                </a:path>
              </a:pathLst>
            </a:custGeom>
            <a:solidFill>
              <a:srgbClr val="CAC8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5" name="Google Shape;2954;p34">
              <a:extLst>
                <a:ext uri="{FF2B5EF4-FFF2-40B4-BE49-F238E27FC236}">
                  <a16:creationId xmlns:a16="http://schemas.microsoft.com/office/drawing/2014/main" id="{C32A2B1A-3E60-47CB-BBE4-4F87E92F18DC}"/>
                </a:ext>
              </a:extLst>
            </p:cNvPr>
            <p:cNvSpPr/>
            <p:nvPr/>
          </p:nvSpPr>
          <p:spPr>
            <a:xfrm>
              <a:off x="8137900" y="3401573"/>
              <a:ext cx="163505" cy="103167"/>
            </a:xfrm>
            <a:custGeom>
              <a:avLst/>
              <a:gdLst/>
              <a:ahLst/>
              <a:cxnLst/>
              <a:rect l="l" t="t" r="r" b="b"/>
              <a:pathLst>
                <a:path w="9120" h="5708" extrusionOk="0">
                  <a:moveTo>
                    <a:pt x="172" y="1"/>
                  </a:moveTo>
                  <a:lnTo>
                    <a:pt x="172" y="1"/>
                  </a:lnTo>
                  <a:cubicBezTo>
                    <a:pt x="0" y="5546"/>
                    <a:pt x="4442" y="5708"/>
                    <a:pt x="4962" y="5708"/>
                  </a:cubicBezTo>
                  <a:cubicBezTo>
                    <a:pt x="4994" y="5708"/>
                    <a:pt x="5011" y="5707"/>
                    <a:pt x="5011" y="5707"/>
                  </a:cubicBezTo>
                  <a:cubicBezTo>
                    <a:pt x="8937" y="5593"/>
                    <a:pt x="9120" y="526"/>
                    <a:pt x="9120" y="526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955;p34">
              <a:extLst>
                <a:ext uri="{FF2B5EF4-FFF2-40B4-BE49-F238E27FC236}">
                  <a16:creationId xmlns:a16="http://schemas.microsoft.com/office/drawing/2014/main" id="{04D330A3-0A5A-47AB-BC59-63E3A0F06F49}"/>
                </a:ext>
              </a:extLst>
            </p:cNvPr>
            <p:cNvSpPr/>
            <p:nvPr/>
          </p:nvSpPr>
          <p:spPr>
            <a:xfrm>
              <a:off x="8090277" y="3352370"/>
              <a:ext cx="66672" cy="28569"/>
            </a:xfrm>
            <a:custGeom>
              <a:avLst/>
              <a:gdLst/>
              <a:ahLst/>
              <a:cxnLst/>
              <a:rect l="l" t="t" r="r" b="b"/>
              <a:pathLst>
                <a:path w="3767" h="1601" extrusionOk="0">
                  <a:moveTo>
                    <a:pt x="761" y="1"/>
                  </a:moveTo>
                  <a:cubicBezTo>
                    <a:pt x="366" y="1"/>
                    <a:pt x="23" y="335"/>
                    <a:pt x="23" y="732"/>
                  </a:cubicBezTo>
                  <a:cubicBezTo>
                    <a:pt x="1" y="1166"/>
                    <a:pt x="343" y="1509"/>
                    <a:pt x="754" y="1531"/>
                  </a:cubicBezTo>
                  <a:lnTo>
                    <a:pt x="2968" y="1600"/>
                  </a:lnTo>
                  <a:cubicBezTo>
                    <a:pt x="2982" y="1601"/>
                    <a:pt x="2995" y="1601"/>
                    <a:pt x="3009" y="1601"/>
                  </a:cubicBezTo>
                  <a:cubicBezTo>
                    <a:pt x="3423" y="1601"/>
                    <a:pt x="3745" y="1267"/>
                    <a:pt x="3767" y="869"/>
                  </a:cubicBezTo>
                  <a:cubicBezTo>
                    <a:pt x="3767" y="436"/>
                    <a:pt x="3447" y="93"/>
                    <a:pt x="3014" y="71"/>
                  </a:cubicBezTo>
                  <a:lnTo>
                    <a:pt x="799" y="2"/>
                  </a:lnTo>
                  <a:cubicBezTo>
                    <a:pt x="786" y="1"/>
                    <a:pt x="774" y="1"/>
                    <a:pt x="7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956;p34">
              <a:extLst>
                <a:ext uri="{FF2B5EF4-FFF2-40B4-BE49-F238E27FC236}">
                  <a16:creationId xmlns:a16="http://schemas.microsoft.com/office/drawing/2014/main" id="{443254D1-1C50-4DB0-9E2C-57593FE61B74}"/>
                </a:ext>
              </a:extLst>
            </p:cNvPr>
            <p:cNvSpPr/>
            <p:nvPr/>
          </p:nvSpPr>
          <p:spPr>
            <a:xfrm>
              <a:off x="8293469" y="3355544"/>
              <a:ext cx="68259" cy="28569"/>
            </a:xfrm>
            <a:custGeom>
              <a:avLst/>
              <a:gdLst/>
              <a:ahLst/>
              <a:cxnLst/>
              <a:rect l="l" t="t" r="r" b="b"/>
              <a:pathLst>
                <a:path w="3767" h="1600" extrusionOk="0">
                  <a:moveTo>
                    <a:pt x="761" y="0"/>
                  </a:moveTo>
                  <a:cubicBezTo>
                    <a:pt x="366" y="0"/>
                    <a:pt x="24" y="334"/>
                    <a:pt x="24" y="732"/>
                  </a:cubicBezTo>
                  <a:cubicBezTo>
                    <a:pt x="1" y="1165"/>
                    <a:pt x="320" y="1508"/>
                    <a:pt x="754" y="1531"/>
                  </a:cubicBezTo>
                  <a:lnTo>
                    <a:pt x="2968" y="1599"/>
                  </a:lnTo>
                  <a:cubicBezTo>
                    <a:pt x="3402" y="1599"/>
                    <a:pt x="3744" y="1280"/>
                    <a:pt x="3767" y="869"/>
                  </a:cubicBezTo>
                  <a:cubicBezTo>
                    <a:pt x="3767" y="435"/>
                    <a:pt x="3447" y="93"/>
                    <a:pt x="3014" y="70"/>
                  </a:cubicBezTo>
                  <a:lnTo>
                    <a:pt x="800" y="1"/>
                  </a:lnTo>
                  <a:cubicBezTo>
                    <a:pt x="787" y="1"/>
                    <a:pt x="774" y="0"/>
                    <a:pt x="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957;p34">
              <a:extLst>
                <a:ext uri="{FF2B5EF4-FFF2-40B4-BE49-F238E27FC236}">
                  <a16:creationId xmlns:a16="http://schemas.microsoft.com/office/drawing/2014/main" id="{2B035861-CFB1-4278-A79F-0F7FD04B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6765" y="2747899"/>
              <a:ext cx="291920" cy="203479"/>
            </a:xfrm>
            <a:custGeom>
              <a:avLst/>
              <a:gdLst/>
              <a:ahLst/>
              <a:cxnLst>
                <a:cxn ang="0">
                  <a:pos x="1" y="10751"/>
                </a:cxn>
                <a:cxn ang="0">
                  <a:pos x="7465" y="8834"/>
                </a:cxn>
                <a:cxn ang="0">
                  <a:pos x="16275" y="1"/>
                </a:cxn>
              </a:cxnLst>
              <a:rect l="0" t="0" r="r" b="b"/>
              <a:pathLst>
                <a:path w="16276" h="11345" fill="none" extrusionOk="0">
                  <a:moveTo>
                    <a:pt x="1" y="10751"/>
                  </a:moveTo>
                  <a:cubicBezTo>
                    <a:pt x="2557" y="11345"/>
                    <a:pt x="5182" y="10158"/>
                    <a:pt x="7465" y="8834"/>
                  </a:cubicBezTo>
                  <a:cubicBezTo>
                    <a:pt x="11140" y="6711"/>
                    <a:pt x="14723" y="3950"/>
                    <a:pt x="16275" y="1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9" name="Google Shape;2958;p34">
              <a:extLst>
                <a:ext uri="{FF2B5EF4-FFF2-40B4-BE49-F238E27FC236}">
                  <a16:creationId xmlns:a16="http://schemas.microsoft.com/office/drawing/2014/main" id="{7ACF39F0-6977-466E-ACDC-984580644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7580" y="2766321"/>
              <a:ext cx="298466" cy="24033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6848" y="8675"/>
                </a:cxn>
                <a:cxn ang="0">
                  <a:pos x="16640" y="13399"/>
                </a:cxn>
              </a:cxnLst>
              <a:rect l="0" t="0" r="r" b="b"/>
              <a:pathLst>
                <a:path w="16641" h="13400" fill="none" extrusionOk="0">
                  <a:moveTo>
                    <a:pt x="1" y="1"/>
                  </a:moveTo>
                  <a:cubicBezTo>
                    <a:pt x="2055" y="3060"/>
                    <a:pt x="4132" y="6164"/>
                    <a:pt x="6848" y="8675"/>
                  </a:cubicBezTo>
                  <a:cubicBezTo>
                    <a:pt x="9542" y="11208"/>
                    <a:pt x="12965" y="13148"/>
                    <a:pt x="16640" y="1339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0" name="Google Shape;2959;p34">
              <a:extLst>
                <a:ext uri="{FF2B5EF4-FFF2-40B4-BE49-F238E27FC236}">
                  <a16:creationId xmlns:a16="http://schemas.microsoft.com/office/drawing/2014/main" id="{8F231C07-5721-4646-90D6-814DC2505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8522" y="2950580"/>
              <a:ext cx="370298" cy="505604"/>
            </a:xfrm>
            <a:custGeom>
              <a:avLst/>
              <a:gdLst/>
              <a:ahLst/>
              <a:cxnLst>
                <a:cxn ang="0">
                  <a:pos x="20589" y="19744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612" y="19767"/>
                </a:cxn>
                <a:cxn ang="0">
                  <a:pos x="20632" y="19779"/>
                </a:cxn>
                <a:cxn ang="0">
                  <a:pos x="20632" y="19779"/>
                </a:cxn>
                <a:cxn ang="0">
                  <a:pos x="20589" y="19744"/>
                </a:cxn>
                <a:cxn ang="0">
                  <a:pos x="20632" y="19779"/>
                </a:cxn>
                <a:cxn ang="0">
                  <a:pos x="20635" y="19790"/>
                </a:cxn>
                <a:cxn ang="0">
                  <a:pos x="20632" y="19779"/>
                </a:cxn>
                <a:cxn ang="0">
                  <a:pos x="6802" y="0"/>
                </a:cxn>
                <a:cxn ang="0">
                  <a:pos x="1" y="2169"/>
                </a:cxn>
                <a:cxn ang="0">
                  <a:pos x="1073" y="5684"/>
                </a:cxn>
                <a:cxn ang="0">
                  <a:pos x="1690" y="7419"/>
                </a:cxn>
                <a:cxn ang="0">
                  <a:pos x="1986" y="8286"/>
                </a:cxn>
                <a:cxn ang="0">
                  <a:pos x="2146" y="8720"/>
                </a:cxn>
                <a:cxn ang="0">
                  <a:pos x="2306" y="9130"/>
                </a:cxn>
                <a:cxn ang="0">
                  <a:pos x="3013" y="10842"/>
                </a:cxn>
                <a:cxn ang="0">
                  <a:pos x="3379" y="11710"/>
                </a:cxn>
                <a:cxn ang="0">
                  <a:pos x="3790" y="12554"/>
                </a:cxn>
                <a:cxn ang="0">
                  <a:pos x="4588" y="14243"/>
                </a:cxn>
                <a:cxn ang="0">
                  <a:pos x="5479" y="15910"/>
                </a:cxn>
                <a:cxn ang="0">
                  <a:pos x="9724" y="22323"/>
                </a:cxn>
                <a:cxn ang="0">
                  <a:pos x="12395" y="25291"/>
                </a:cxn>
                <a:cxn ang="0">
                  <a:pos x="13947" y="26706"/>
                </a:cxn>
                <a:cxn ang="0">
                  <a:pos x="14358" y="27048"/>
                </a:cxn>
                <a:cxn ang="0">
                  <a:pos x="14814" y="27391"/>
                </a:cxn>
                <a:cxn ang="0">
                  <a:pos x="15293" y="27756"/>
                </a:cxn>
                <a:cxn ang="0">
                  <a:pos x="15567" y="27938"/>
                </a:cxn>
                <a:cxn ang="0">
                  <a:pos x="15727" y="28030"/>
                </a:cxn>
                <a:cxn ang="0">
                  <a:pos x="15955" y="28189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520" y="19721"/>
                </a:cxn>
                <a:cxn ang="0">
                  <a:pos x="20292" y="19584"/>
                </a:cxn>
                <a:cxn ang="0">
                  <a:pos x="19767" y="19242"/>
                </a:cxn>
                <a:cxn ang="0">
                  <a:pos x="18672" y="18397"/>
                </a:cxn>
                <a:cxn ang="0">
                  <a:pos x="16503" y="16412"/>
                </a:cxn>
                <a:cxn ang="0">
                  <a:pos x="12646" y="11573"/>
                </a:cxn>
                <a:cxn ang="0">
                  <a:pos x="11756" y="10226"/>
                </a:cxn>
                <a:cxn ang="0">
                  <a:pos x="10934" y="8857"/>
                </a:cxn>
                <a:cxn ang="0">
                  <a:pos x="10546" y="8172"/>
                </a:cxn>
                <a:cxn ang="0">
                  <a:pos x="10158" y="7441"/>
                </a:cxn>
                <a:cxn ang="0">
                  <a:pos x="9405" y="6003"/>
                </a:cxn>
                <a:cxn ang="0">
                  <a:pos x="9222" y="5638"/>
                </a:cxn>
                <a:cxn ang="0">
                  <a:pos x="9039" y="5273"/>
                </a:cxn>
                <a:cxn ang="0">
                  <a:pos x="8720" y="4543"/>
                </a:cxn>
                <a:cxn ang="0">
                  <a:pos x="8035" y="3059"/>
                </a:cxn>
                <a:cxn ang="0">
                  <a:pos x="6802" y="0"/>
                </a:cxn>
              </a:cxnLst>
              <a:rect l="0" t="0" r="r" b="b"/>
              <a:pathLst>
                <a:path w="20646" h="28190" extrusionOk="0">
                  <a:moveTo>
                    <a:pt x="20589" y="19744"/>
                  </a:moveTo>
                  <a:lnTo>
                    <a:pt x="20584" y="19753"/>
                  </a:lnTo>
                  <a:lnTo>
                    <a:pt x="20612" y="19767"/>
                  </a:lnTo>
                  <a:cubicBezTo>
                    <a:pt x="20612" y="19767"/>
                    <a:pt x="20624" y="19773"/>
                    <a:pt x="20632" y="19779"/>
                  </a:cubicBezTo>
                  <a:cubicBezTo>
                    <a:pt x="20626" y="19766"/>
                    <a:pt x="20607" y="19762"/>
                    <a:pt x="20589" y="19744"/>
                  </a:cubicBezTo>
                  <a:close/>
                  <a:moveTo>
                    <a:pt x="20632" y="19779"/>
                  </a:moveTo>
                  <a:cubicBezTo>
                    <a:pt x="20634" y="19782"/>
                    <a:pt x="20635" y="19785"/>
                    <a:pt x="20635" y="19790"/>
                  </a:cubicBezTo>
                  <a:cubicBezTo>
                    <a:pt x="20646" y="19790"/>
                    <a:pt x="20640" y="19784"/>
                    <a:pt x="20632" y="19779"/>
                  </a:cubicBezTo>
                  <a:close/>
                  <a:moveTo>
                    <a:pt x="6802" y="0"/>
                  </a:moveTo>
                  <a:lnTo>
                    <a:pt x="1" y="2169"/>
                  </a:lnTo>
                  <a:lnTo>
                    <a:pt x="1073" y="5684"/>
                  </a:lnTo>
                  <a:lnTo>
                    <a:pt x="1690" y="7419"/>
                  </a:lnTo>
                  <a:lnTo>
                    <a:pt x="1986" y="8286"/>
                  </a:lnTo>
                  <a:lnTo>
                    <a:pt x="2146" y="8720"/>
                  </a:lnTo>
                  <a:lnTo>
                    <a:pt x="2306" y="9130"/>
                  </a:lnTo>
                  <a:lnTo>
                    <a:pt x="3013" y="10842"/>
                  </a:lnTo>
                  <a:cubicBezTo>
                    <a:pt x="3150" y="11139"/>
                    <a:pt x="3265" y="11436"/>
                    <a:pt x="3379" y="11710"/>
                  </a:cubicBezTo>
                  <a:lnTo>
                    <a:pt x="3790" y="12554"/>
                  </a:lnTo>
                  <a:lnTo>
                    <a:pt x="4588" y="14243"/>
                  </a:lnTo>
                  <a:lnTo>
                    <a:pt x="5479" y="15910"/>
                  </a:lnTo>
                  <a:cubicBezTo>
                    <a:pt x="6711" y="18101"/>
                    <a:pt x="8081" y="20269"/>
                    <a:pt x="9724" y="22323"/>
                  </a:cubicBezTo>
                  <a:cubicBezTo>
                    <a:pt x="10546" y="23328"/>
                    <a:pt x="11413" y="24332"/>
                    <a:pt x="12395" y="25291"/>
                  </a:cubicBezTo>
                  <a:cubicBezTo>
                    <a:pt x="12874" y="25770"/>
                    <a:pt x="13399" y="26227"/>
                    <a:pt x="13947" y="26706"/>
                  </a:cubicBezTo>
                  <a:lnTo>
                    <a:pt x="14358" y="27048"/>
                  </a:lnTo>
                  <a:cubicBezTo>
                    <a:pt x="14517" y="27162"/>
                    <a:pt x="14654" y="27276"/>
                    <a:pt x="14814" y="27391"/>
                  </a:cubicBezTo>
                  <a:cubicBezTo>
                    <a:pt x="14974" y="27528"/>
                    <a:pt x="15111" y="27619"/>
                    <a:pt x="15293" y="27756"/>
                  </a:cubicBezTo>
                  <a:lnTo>
                    <a:pt x="15567" y="27938"/>
                  </a:lnTo>
                  <a:lnTo>
                    <a:pt x="15727" y="28030"/>
                  </a:lnTo>
                  <a:lnTo>
                    <a:pt x="15955" y="28189"/>
                  </a:lnTo>
                  <a:lnTo>
                    <a:pt x="20584" y="19753"/>
                  </a:lnTo>
                  <a:lnTo>
                    <a:pt x="20520" y="19721"/>
                  </a:lnTo>
                  <a:lnTo>
                    <a:pt x="20292" y="19584"/>
                  </a:lnTo>
                  <a:cubicBezTo>
                    <a:pt x="20132" y="19493"/>
                    <a:pt x="19950" y="19356"/>
                    <a:pt x="19767" y="19242"/>
                  </a:cubicBezTo>
                  <a:cubicBezTo>
                    <a:pt x="19402" y="18991"/>
                    <a:pt x="19037" y="18717"/>
                    <a:pt x="18672" y="18397"/>
                  </a:cubicBezTo>
                  <a:cubicBezTo>
                    <a:pt x="17918" y="17804"/>
                    <a:pt x="17211" y="17119"/>
                    <a:pt x="16503" y="16412"/>
                  </a:cubicBezTo>
                  <a:cubicBezTo>
                    <a:pt x="15111" y="14951"/>
                    <a:pt x="13833" y="13307"/>
                    <a:pt x="12646" y="11573"/>
                  </a:cubicBezTo>
                  <a:lnTo>
                    <a:pt x="11756" y="10226"/>
                  </a:lnTo>
                  <a:lnTo>
                    <a:pt x="10934" y="8857"/>
                  </a:lnTo>
                  <a:lnTo>
                    <a:pt x="10546" y="8172"/>
                  </a:lnTo>
                  <a:cubicBezTo>
                    <a:pt x="10409" y="7921"/>
                    <a:pt x="10295" y="7692"/>
                    <a:pt x="10158" y="7441"/>
                  </a:cubicBezTo>
                  <a:lnTo>
                    <a:pt x="9405" y="6003"/>
                  </a:lnTo>
                  <a:lnTo>
                    <a:pt x="9222" y="5638"/>
                  </a:lnTo>
                  <a:lnTo>
                    <a:pt x="9039" y="5273"/>
                  </a:lnTo>
                  <a:lnTo>
                    <a:pt x="8720" y="4543"/>
                  </a:lnTo>
                  <a:lnTo>
                    <a:pt x="8035" y="3059"/>
                  </a:lnTo>
                  <a:lnTo>
                    <a:pt x="6802" y="0"/>
                  </a:ln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1" name="Google Shape;2960;p34">
              <a:extLst>
                <a:ext uri="{FF2B5EF4-FFF2-40B4-BE49-F238E27FC236}">
                  <a16:creationId xmlns:a16="http://schemas.microsoft.com/office/drawing/2014/main" id="{336BD3D0-C235-48E0-AEEF-015A6721D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128" y="2801491"/>
              <a:ext cx="165833" cy="190117"/>
            </a:xfrm>
            <a:custGeom>
              <a:avLst/>
              <a:gdLst/>
              <a:ahLst/>
              <a:cxnLst>
                <a:cxn ang="0">
                  <a:pos x="3294" y="1"/>
                </a:cxn>
                <a:cxn ang="0">
                  <a:pos x="3219" y="9"/>
                </a:cxn>
                <a:cxn ang="0">
                  <a:pos x="3721" y="4983"/>
                </a:cxn>
                <a:cxn ang="0">
                  <a:pos x="3721" y="4983"/>
                </a:cxn>
                <a:cxn ang="0">
                  <a:pos x="1937" y="996"/>
                </a:cxn>
                <a:cxn ang="0">
                  <a:pos x="1850" y="1013"/>
                </a:cxn>
                <a:cxn ang="0">
                  <a:pos x="2306" y="5486"/>
                </a:cxn>
                <a:cxn ang="0">
                  <a:pos x="2306" y="5486"/>
                </a:cxn>
                <a:cxn ang="0">
                  <a:pos x="689" y="2323"/>
                </a:cxn>
                <a:cxn ang="0">
                  <a:pos x="571" y="2360"/>
                </a:cxn>
                <a:cxn ang="0">
                  <a:pos x="1074" y="6194"/>
                </a:cxn>
                <a:cxn ang="0">
                  <a:pos x="2261" y="10600"/>
                </a:cxn>
                <a:cxn ang="0">
                  <a:pos x="9040" y="8431"/>
                </a:cxn>
                <a:cxn ang="0">
                  <a:pos x="8789" y="2268"/>
                </a:cxn>
                <a:cxn ang="0">
                  <a:pos x="8685" y="2216"/>
                </a:cxn>
                <a:cxn ang="0">
                  <a:pos x="7419" y="5327"/>
                </a:cxn>
                <a:cxn ang="0">
                  <a:pos x="5053" y="265"/>
                </a:cxn>
                <a:cxn ang="0">
                  <a:pos x="4977" y="283"/>
                </a:cxn>
                <a:cxn ang="0">
                  <a:pos x="4891" y="3806"/>
                </a:cxn>
                <a:cxn ang="0">
                  <a:pos x="4891" y="3806"/>
                </a:cxn>
                <a:cxn ang="0">
                  <a:pos x="3294" y="1"/>
                </a:cxn>
              </a:cxnLst>
              <a:rect l="0" t="0" r="r" b="b"/>
              <a:pathLst>
                <a:path w="9246" h="10600" extrusionOk="0">
                  <a:moveTo>
                    <a:pt x="3294" y="1"/>
                  </a:moveTo>
                  <a:cubicBezTo>
                    <a:pt x="3269" y="1"/>
                    <a:pt x="3244" y="3"/>
                    <a:pt x="3219" y="9"/>
                  </a:cubicBezTo>
                  <a:cubicBezTo>
                    <a:pt x="2518" y="167"/>
                    <a:pt x="3699" y="4894"/>
                    <a:pt x="3721" y="4983"/>
                  </a:cubicBezTo>
                  <a:cubicBezTo>
                    <a:pt x="3701" y="4902"/>
                    <a:pt x="2716" y="996"/>
                    <a:pt x="1937" y="996"/>
                  </a:cubicBezTo>
                  <a:cubicBezTo>
                    <a:pt x="1907" y="996"/>
                    <a:pt x="1878" y="1002"/>
                    <a:pt x="1850" y="1013"/>
                  </a:cubicBezTo>
                  <a:cubicBezTo>
                    <a:pt x="1056" y="1331"/>
                    <a:pt x="2291" y="5437"/>
                    <a:pt x="2306" y="5486"/>
                  </a:cubicBezTo>
                  <a:cubicBezTo>
                    <a:pt x="2293" y="5444"/>
                    <a:pt x="1348" y="2323"/>
                    <a:pt x="689" y="2323"/>
                  </a:cubicBezTo>
                  <a:cubicBezTo>
                    <a:pt x="649" y="2323"/>
                    <a:pt x="609" y="2335"/>
                    <a:pt x="571" y="2360"/>
                  </a:cubicBezTo>
                  <a:cubicBezTo>
                    <a:pt x="1" y="2725"/>
                    <a:pt x="845" y="5464"/>
                    <a:pt x="1074" y="6194"/>
                  </a:cubicBezTo>
                  <a:cubicBezTo>
                    <a:pt x="1119" y="6331"/>
                    <a:pt x="2261" y="10600"/>
                    <a:pt x="2261" y="10600"/>
                  </a:cubicBezTo>
                  <a:lnTo>
                    <a:pt x="9040" y="8431"/>
                  </a:lnTo>
                  <a:cubicBezTo>
                    <a:pt x="9040" y="6514"/>
                    <a:pt x="9245" y="2771"/>
                    <a:pt x="8789" y="2268"/>
                  </a:cubicBezTo>
                  <a:cubicBezTo>
                    <a:pt x="8756" y="2233"/>
                    <a:pt x="8721" y="2216"/>
                    <a:pt x="8685" y="2216"/>
                  </a:cubicBezTo>
                  <a:cubicBezTo>
                    <a:pt x="8192" y="2216"/>
                    <a:pt x="7419" y="5327"/>
                    <a:pt x="7419" y="5327"/>
                  </a:cubicBezTo>
                  <a:cubicBezTo>
                    <a:pt x="7419" y="5327"/>
                    <a:pt x="5838" y="265"/>
                    <a:pt x="5053" y="265"/>
                  </a:cubicBezTo>
                  <a:cubicBezTo>
                    <a:pt x="5027" y="265"/>
                    <a:pt x="5001" y="271"/>
                    <a:pt x="4977" y="283"/>
                  </a:cubicBezTo>
                  <a:cubicBezTo>
                    <a:pt x="4450" y="563"/>
                    <a:pt x="4707" y="2659"/>
                    <a:pt x="4891" y="3806"/>
                  </a:cubicBezTo>
                  <a:cubicBezTo>
                    <a:pt x="4643" y="2516"/>
                    <a:pt x="4061" y="1"/>
                    <a:pt x="3294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2" name="Google Shape;2961;p34">
              <a:extLst>
                <a:ext uri="{FF2B5EF4-FFF2-40B4-BE49-F238E27FC236}">
                  <a16:creationId xmlns:a16="http://schemas.microsoft.com/office/drawing/2014/main" id="{6D9F9D42-0254-472D-B4ED-39A788F7D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53" y="2891970"/>
              <a:ext cx="91310" cy="27190"/>
            </a:xfrm>
            <a:custGeom>
              <a:avLst/>
              <a:gdLst/>
              <a:ahLst/>
              <a:cxnLst>
                <a:cxn ang="0">
                  <a:pos x="3754" y="1"/>
                </a:cxn>
                <a:cxn ang="0">
                  <a:pos x="2374" y="169"/>
                </a:cxn>
                <a:cxn ang="0">
                  <a:pos x="1" y="1493"/>
                </a:cxn>
                <a:cxn ang="0">
                  <a:pos x="1" y="1516"/>
                </a:cxn>
                <a:cxn ang="0">
                  <a:pos x="23" y="1516"/>
                </a:cxn>
                <a:cxn ang="0">
                  <a:pos x="2443" y="466"/>
                </a:cxn>
                <a:cxn ang="0">
                  <a:pos x="4487" y="192"/>
                </a:cxn>
                <a:cxn ang="0">
                  <a:pos x="5068" y="215"/>
                </a:cxn>
                <a:cxn ang="0">
                  <a:pos x="5091" y="215"/>
                </a:cxn>
                <a:cxn ang="0">
                  <a:pos x="5068" y="192"/>
                </a:cxn>
                <a:cxn ang="0">
                  <a:pos x="3754" y="1"/>
                </a:cxn>
              </a:cxnLst>
              <a:rect l="0" t="0" r="r" b="b"/>
              <a:pathLst>
                <a:path w="5091" h="1516" extrusionOk="0">
                  <a:moveTo>
                    <a:pt x="3754" y="1"/>
                  </a:moveTo>
                  <a:cubicBezTo>
                    <a:pt x="3286" y="1"/>
                    <a:pt x="2818" y="64"/>
                    <a:pt x="2374" y="169"/>
                  </a:cubicBezTo>
                  <a:cubicBezTo>
                    <a:pt x="1484" y="420"/>
                    <a:pt x="640" y="831"/>
                    <a:pt x="1" y="1493"/>
                  </a:cubicBezTo>
                  <a:cubicBezTo>
                    <a:pt x="1" y="1493"/>
                    <a:pt x="1" y="1493"/>
                    <a:pt x="1" y="1516"/>
                  </a:cubicBezTo>
                  <a:lnTo>
                    <a:pt x="23" y="1516"/>
                  </a:lnTo>
                  <a:cubicBezTo>
                    <a:pt x="754" y="1036"/>
                    <a:pt x="1576" y="671"/>
                    <a:pt x="2443" y="466"/>
                  </a:cubicBezTo>
                  <a:cubicBezTo>
                    <a:pt x="3104" y="287"/>
                    <a:pt x="3792" y="192"/>
                    <a:pt x="4487" y="192"/>
                  </a:cubicBezTo>
                  <a:cubicBezTo>
                    <a:pt x="4680" y="192"/>
                    <a:pt x="4874" y="200"/>
                    <a:pt x="5068" y="215"/>
                  </a:cubicBezTo>
                  <a:lnTo>
                    <a:pt x="5091" y="215"/>
                  </a:lnTo>
                  <a:cubicBezTo>
                    <a:pt x="5091" y="192"/>
                    <a:pt x="5091" y="192"/>
                    <a:pt x="5068" y="192"/>
                  </a:cubicBezTo>
                  <a:cubicBezTo>
                    <a:pt x="4644" y="58"/>
                    <a:pt x="4199" y="1"/>
                    <a:pt x="375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3" name="Google Shape;2962;p34">
              <a:extLst>
                <a:ext uri="{FF2B5EF4-FFF2-40B4-BE49-F238E27FC236}">
                  <a16:creationId xmlns:a16="http://schemas.microsoft.com/office/drawing/2014/main" id="{B951FF2B-BC59-46F9-B168-38A9DBC5A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831" y="3223595"/>
              <a:ext cx="205129" cy="269949"/>
            </a:xfrm>
            <a:custGeom>
              <a:avLst/>
              <a:gdLst/>
              <a:ahLst/>
              <a:cxnLst>
                <a:cxn ang="0">
                  <a:pos x="7958" y="0"/>
                </a:cxn>
                <a:cxn ang="0">
                  <a:pos x="7830" y="50"/>
                </a:cxn>
                <a:cxn ang="0">
                  <a:pos x="1" y="8153"/>
                </a:cxn>
                <a:cxn ang="0">
                  <a:pos x="8852" y="15050"/>
                </a:cxn>
                <a:cxn ang="0">
                  <a:pos x="8971" y="15047"/>
                </a:cxn>
                <a:cxn ang="0">
                  <a:pos x="11436" y="1739"/>
                </a:cxn>
                <a:cxn ang="0">
                  <a:pos x="11436" y="1739"/>
                </a:cxn>
                <a:cxn ang="0">
                  <a:pos x="11276" y="1748"/>
                </a:cxn>
                <a:cxn ang="0">
                  <a:pos x="7958" y="0"/>
                </a:cxn>
              </a:cxnLst>
              <a:rect l="0" t="0" r="r" b="b"/>
              <a:pathLst>
                <a:path w="11437" h="15051" extrusionOk="0">
                  <a:moveTo>
                    <a:pt x="7958" y="0"/>
                  </a:moveTo>
                  <a:cubicBezTo>
                    <a:pt x="7907" y="0"/>
                    <a:pt x="7864" y="16"/>
                    <a:pt x="7830" y="50"/>
                  </a:cubicBezTo>
                  <a:cubicBezTo>
                    <a:pt x="3904" y="3976"/>
                    <a:pt x="1" y="8153"/>
                    <a:pt x="1" y="8153"/>
                  </a:cubicBezTo>
                  <a:cubicBezTo>
                    <a:pt x="1" y="8153"/>
                    <a:pt x="5740" y="15050"/>
                    <a:pt x="8852" y="15050"/>
                  </a:cubicBezTo>
                  <a:cubicBezTo>
                    <a:pt x="8892" y="15050"/>
                    <a:pt x="8932" y="15049"/>
                    <a:pt x="8971" y="15047"/>
                  </a:cubicBezTo>
                  <a:lnTo>
                    <a:pt x="11436" y="1739"/>
                  </a:lnTo>
                  <a:cubicBezTo>
                    <a:pt x="11383" y="1745"/>
                    <a:pt x="11330" y="1748"/>
                    <a:pt x="11276" y="1748"/>
                  </a:cubicBezTo>
                  <a:cubicBezTo>
                    <a:pt x="9903" y="1748"/>
                    <a:pt x="8494" y="0"/>
                    <a:pt x="7958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4" name="Google Shape;2963;p34">
              <a:extLst>
                <a:ext uri="{FF2B5EF4-FFF2-40B4-BE49-F238E27FC236}">
                  <a16:creationId xmlns:a16="http://schemas.microsoft.com/office/drawing/2014/main" id="{C8CDBFAB-9E97-47E9-9D85-C53AC66A0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826" y="3217945"/>
              <a:ext cx="158856" cy="160237"/>
            </a:xfrm>
            <a:custGeom>
              <a:avLst/>
              <a:gdLst/>
              <a:ahLst/>
              <a:cxnLst>
                <a:cxn ang="0">
                  <a:pos x="7646" y="1"/>
                </a:cxn>
                <a:cxn ang="0">
                  <a:pos x="7282" y="251"/>
                </a:cxn>
                <a:cxn ang="0">
                  <a:pos x="229" y="7601"/>
                </a:cxn>
                <a:cxn ang="0">
                  <a:pos x="137" y="8149"/>
                </a:cxn>
                <a:cxn ang="0">
                  <a:pos x="955" y="8933"/>
                </a:cxn>
                <a:cxn ang="0">
                  <a:pos x="1210" y="8834"/>
                </a:cxn>
                <a:cxn ang="0">
                  <a:pos x="8765" y="799"/>
                </a:cxn>
                <a:cxn ang="0">
                  <a:pos x="8514" y="274"/>
                </a:cxn>
                <a:cxn ang="0">
                  <a:pos x="7784" y="23"/>
                </a:cxn>
                <a:cxn ang="0">
                  <a:pos x="7646" y="1"/>
                </a:cxn>
              </a:cxnLst>
              <a:rect l="0" t="0" r="r" b="b"/>
              <a:pathLst>
                <a:path w="8857" h="8934" extrusionOk="0">
                  <a:moveTo>
                    <a:pt x="7646" y="1"/>
                  </a:moveTo>
                  <a:cubicBezTo>
                    <a:pt x="7485" y="1"/>
                    <a:pt x="7335" y="91"/>
                    <a:pt x="7282" y="251"/>
                  </a:cubicBezTo>
                  <a:cubicBezTo>
                    <a:pt x="6209" y="2808"/>
                    <a:pt x="1005" y="7030"/>
                    <a:pt x="229" y="7601"/>
                  </a:cubicBezTo>
                  <a:cubicBezTo>
                    <a:pt x="46" y="7738"/>
                    <a:pt x="0" y="7966"/>
                    <a:pt x="137" y="8149"/>
                  </a:cubicBezTo>
                  <a:cubicBezTo>
                    <a:pt x="137" y="8149"/>
                    <a:pt x="522" y="8933"/>
                    <a:pt x="955" y="8933"/>
                  </a:cubicBezTo>
                  <a:cubicBezTo>
                    <a:pt x="1039" y="8933"/>
                    <a:pt x="1125" y="8904"/>
                    <a:pt x="1210" y="8834"/>
                  </a:cubicBezTo>
                  <a:cubicBezTo>
                    <a:pt x="2077" y="8149"/>
                    <a:pt x="7556" y="3789"/>
                    <a:pt x="8765" y="799"/>
                  </a:cubicBezTo>
                  <a:cubicBezTo>
                    <a:pt x="8857" y="594"/>
                    <a:pt x="8742" y="365"/>
                    <a:pt x="8514" y="274"/>
                  </a:cubicBezTo>
                  <a:lnTo>
                    <a:pt x="7784" y="23"/>
                  </a:lnTo>
                  <a:cubicBezTo>
                    <a:pt x="7738" y="8"/>
                    <a:pt x="7692" y="1"/>
                    <a:pt x="764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5" name="Google Shape;2964;p34">
              <a:extLst>
                <a:ext uri="{FF2B5EF4-FFF2-40B4-BE49-F238E27FC236}">
                  <a16:creationId xmlns:a16="http://schemas.microsoft.com/office/drawing/2014/main" id="{B6FF831A-1191-498B-8E2A-FF77E1D2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818" y="3215075"/>
              <a:ext cx="490467" cy="567016"/>
            </a:xfrm>
            <a:custGeom>
              <a:avLst/>
              <a:gdLst/>
              <a:ahLst/>
              <a:cxnLst>
                <a:cxn ang="0">
                  <a:pos x="5867" y="0"/>
                </a:cxn>
                <a:cxn ang="0">
                  <a:pos x="1918" y="3607"/>
                </a:cxn>
                <a:cxn ang="0">
                  <a:pos x="206" y="26638"/>
                </a:cxn>
                <a:cxn ang="0">
                  <a:pos x="4292" y="31613"/>
                </a:cxn>
                <a:cxn ang="0">
                  <a:pos x="23077" y="31613"/>
                </a:cxn>
                <a:cxn ang="0">
                  <a:pos x="27140" y="26638"/>
                </a:cxn>
                <a:cxn ang="0">
                  <a:pos x="25451" y="3607"/>
                </a:cxn>
                <a:cxn ang="0">
                  <a:pos x="21480" y="0"/>
                </a:cxn>
              </a:cxnLst>
              <a:rect l="0" t="0" r="r" b="b"/>
              <a:pathLst>
                <a:path w="27346" h="31614" extrusionOk="0">
                  <a:moveTo>
                    <a:pt x="5867" y="0"/>
                  </a:moveTo>
                  <a:cubicBezTo>
                    <a:pt x="3836" y="0"/>
                    <a:pt x="2055" y="1598"/>
                    <a:pt x="1918" y="3607"/>
                  </a:cubicBezTo>
                  <a:lnTo>
                    <a:pt x="206" y="26638"/>
                  </a:lnTo>
                  <a:cubicBezTo>
                    <a:pt x="1" y="29354"/>
                    <a:pt x="1827" y="31613"/>
                    <a:pt x="4292" y="31613"/>
                  </a:cubicBezTo>
                  <a:lnTo>
                    <a:pt x="23077" y="31613"/>
                  </a:lnTo>
                  <a:cubicBezTo>
                    <a:pt x="25520" y="31613"/>
                    <a:pt x="27346" y="29354"/>
                    <a:pt x="27140" y="26638"/>
                  </a:cubicBezTo>
                  <a:lnTo>
                    <a:pt x="25451" y="3607"/>
                  </a:lnTo>
                  <a:cubicBezTo>
                    <a:pt x="25291" y="1598"/>
                    <a:pt x="23511" y="0"/>
                    <a:pt x="2148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6" name="Google Shape;2965;p34">
              <a:extLst>
                <a:ext uri="{FF2B5EF4-FFF2-40B4-BE49-F238E27FC236}">
                  <a16:creationId xmlns:a16="http://schemas.microsoft.com/office/drawing/2014/main" id="{9147A37F-75DD-4D18-BBCF-4E54B9D1B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755" y="3231040"/>
              <a:ext cx="463025" cy="535091"/>
            </a:xfrm>
            <a:custGeom>
              <a:avLst/>
              <a:gdLst/>
              <a:ahLst/>
              <a:cxnLst>
                <a:cxn ang="0">
                  <a:pos x="5547" y="1"/>
                </a:cxn>
                <a:cxn ang="0">
                  <a:pos x="1803" y="3402"/>
                </a:cxn>
                <a:cxn ang="0">
                  <a:pos x="183" y="25154"/>
                </a:cxn>
                <a:cxn ang="0">
                  <a:pos x="4040" y="29833"/>
                </a:cxn>
                <a:cxn ang="0">
                  <a:pos x="21775" y="29833"/>
                </a:cxn>
                <a:cxn ang="0">
                  <a:pos x="25633" y="25154"/>
                </a:cxn>
                <a:cxn ang="0">
                  <a:pos x="24012" y="3402"/>
                </a:cxn>
                <a:cxn ang="0">
                  <a:pos x="20269" y="1"/>
                </a:cxn>
              </a:cxnLst>
              <a:rect l="0" t="0" r="r" b="b"/>
              <a:pathLst>
                <a:path w="25816" h="29834" extrusionOk="0">
                  <a:moveTo>
                    <a:pt x="5547" y="1"/>
                  </a:moveTo>
                  <a:cubicBezTo>
                    <a:pt x="3606" y="1"/>
                    <a:pt x="1940" y="1507"/>
                    <a:pt x="1803" y="3402"/>
                  </a:cubicBezTo>
                  <a:lnTo>
                    <a:pt x="183" y="25154"/>
                  </a:lnTo>
                  <a:cubicBezTo>
                    <a:pt x="0" y="27710"/>
                    <a:pt x="1712" y="29833"/>
                    <a:pt x="4040" y="29833"/>
                  </a:cubicBezTo>
                  <a:lnTo>
                    <a:pt x="21775" y="29833"/>
                  </a:lnTo>
                  <a:cubicBezTo>
                    <a:pt x="24081" y="29833"/>
                    <a:pt x="25815" y="27710"/>
                    <a:pt x="25633" y="25154"/>
                  </a:cubicBezTo>
                  <a:lnTo>
                    <a:pt x="24012" y="3402"/>
                  </a:lnTo>
                  <a:cubicBezTo>
                    <a:pt x="23875" y="1507"/>
                    <a:pt x="22186" y="1"/>
                    <a:pt x="20269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7" name="Google Shape;2966;p34">
              <a:extLst>
                <a:ext uri="{FF2B5EF4-FFF2-40B4-BE49-F238E27FC236}">
                  <a16:creationId xmlns:a16="http://schemas.microsoft.com/office/drawing/2014/main" id="{9BBAE5D3-4CC0-4B70-AF97-CFD5328B8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178" y="3402544"/>
              <a:ext cx="196108" cy="244068"/>
            </a:xfrm>
            <a:custGeom>
              <a:avLst/>
              <a:gdLst/>
              <a:ahLst/>
              <a:cxnLst>
                <a:cxn ang="0">
                  <a:pos x="3402" y="0"/>
                </a:cxn>
                <a:cxn ang="0">
                  <a:pos x="1986" y="369"/>
                </a:cxn>
                <a:cxn ang="0">
                  <a:pos x="776" y="4386"/>
                </a:cxn>
                <a:cxn ang="0">
                  <a:pos x="4931" y="12055"/>
                </a:cxn>
                <a:cxn ang="0">
                  <a:pos x="7533" y="13607"/>
                </a:cxn>
                <a:cxn ang="0">
                  <a:pos x="8948" y="13242"/>
                </a:cxn>
                <a:cxn ang="0">
                  <a:pos x="10158" y="9225"/>
                </a:cxn>
                <a:cxn ang="0">
                  <a:pos x="6003" y="1556"/>
                </a:cxn>
                <a:cxn ang="0">
                  <a:pos x="3402" y="0"/>
                </a:cxn>
              </a:cxnLst>
              <a:rect l="0" t="0" r="r" b="b"/>
              <a:pathLst>
                <a:path w="10934" h="13608" extrusionOk="0">
                  <a:moveTo>
                    <a:pt x="3402" y="0"/>
                  </a:moveTo>
                  <a:cubicBezTo>
                    <a:pt x="2923" y="0"/>
                    <a:pt x="2437" y="118"/>
                    <a:pt x="1986" y="369"/>
                  </a:cubicBezTo>
                  <a:cubicBezTo>
                    <a:pt x="548" y="1145"/>
                    <a:pt x="0" y="2948"/>
                    <a:pt x="776" y="4386"/>
                  </a:cubicBezTo>
                  <a:lnTo>
                    <a:pt x="4931" y="12055"/>
                  </a:lnTo>
                  <a:cubicBezTo>
                    <a:pt x="5456" y="13037"/>
                    <a:pt x="6483" y="13607"/>
                    <a:pt x="7533" y="13607"/>
                  </a:cubicBezTo>
                  <a:cubicBezTo>
                    <a:pt x="8012" y="13607"/>
                    <a:pt x="8491" y="13493"/>
                    <a:pt x="8948" y="13242"/>
                  </a:cubicBezTo>
                  <a:cubicBezTo>
                    <a:pt x="10386" y="12466"/>
                    <a:pt x="10934" y="10663"/>
                    <a:pt x="10158" y="9225"/>
                  </a:cubicBezTo>
                  <a:lnTo>
                    <a:pt x="6003" y="1556"/>
                  </a:lnTo>
                  <a:cubicBezTo>
                    <a:pt x="5470" y="568"/>
                    <a:pt x="4453" y="0"/>
                    <a:pt x="3402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8" name="Google Shape;2967;p34">
              <a:extLst>
                <a:ext uri="{FF2B5EF4-FFF2-40B4-BE49-F238E27FC236}">
                  <a16:creationId xmlns:a16="http://schemas.microsoft.com/office/drawing/2014/main" id="{74956C4E-F728-4391-B8BD-4BEEB26FC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00" y="3671595"/>
              <a:ext cx="438884" cy="561420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758" y="29879"/>
                </a:cxn>
                <a:cxn ang="0">
                  <a:pos x="6031" y="31302"/>
                </a:cxn>
                <a:cxn ang="0">
                  <a:pos x="9245" y="30495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5590" y="30495"/>
                </a:cxn>
                <a:cxn ang="0">
                  <a:pos x="18818" y="31302"/>
                </a:cxn>
                <a:cxn ang="0">
                  <a:pos x="23100" y="29879"/>
                </a:cxn>
                <a:cxn ang="0">
                  <a:pos x="21890" y="1"/>
                </a:cxn>
              </a:cxnLst>
              <a:rect l="0" t="0" r="r" b="b"/>
              <a:pathLst>
                <a:path w="24470" h="31302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366" y="21114"/>
                    <a:pt x="1758" y="29879"/>
                  </a:cubicBezTo>
                  <a:cubicBezTo>
                    <a:pt x="1758" y="29879"/>
                    <a:pt x="3513" y="31302"/>
                    <a:pt x="6031" y="31302"/>
                  </a:cubicBezTo>
                  <a:cubicBezTo>
                    <a:pt x="7007" y="31302"/>
                    <a:pt x="8097" y="31088"/>
                    <a:pt x="9245" y="30495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5590" y="30495"/>
                  </a:lnTo>
                  <a:cubicBezTo>
                    <a:pt x="16744" y="31088"/>
                    <a:pt x="17839" y="31302"/>
                    <a:pt x="18818" y="31302"/>
                  </a:cubicBezTo>
                  <a:cubicBezTo>
                    <a:pt x="21345" y="31302"/>
                    <a:pt x="23100" y="29879"/>
                    <a:pt x="23100" y="29879"/>
                  </a:cubicBezTo>
                  <a:cubicBezTo>
                    <a:pt x="24469" y="21114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9" name="Google Shape;2968;p34">
              <a:extLst>
                <a:ext uri="{FF2B5EF4-FFF2-40B4-BE49-F238E27FC236}">
                  <a16:creationId xmlns:a16="http://schemas.microsoft.com/office/drawing/2014/main" id="{CFA3BC95-BF65-48BD-9499-96680FD79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00" y="3671595"/>
              <a:ext cx="421271" cy="404089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914" y="21616"/>
                </a:cxn>
                <a:cxn ang="0">
                  <a:pos x="9450" y="22529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4175" y="22392"/>
                </a:cxn>
                <a:cxn ang="0">
                  <a:pos x="23488" y="21000"/>
                </a:cxn>
                <a:cxn ang="0">
                  <a:pos x="21890" y="1"/>
                </a:cxn>
              </a:cxnLst>
              <a:rect l="0" t="0" r="r" b="b"/>
              <a:pathLst>
                <a:path w="23488" h="22530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206" y="11961"/>
                    <a:pt x="914" y="21616"/>
                  </a:cubicBezTo>
                  <a:cubicBezTo>
                    <a:pt x="2854" y="22027"/>
                    <a:pt x="5775" y="22461"/>
                    <a:pt x="9450" y="22529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4175" y="22392"/>
                  </a:lnTo>
                  <a:cubicBezTo>
                    <a:pt x="17005" y="22210"/>
                    <a:pt x="20133" y="21776"/>
                    <a:pt x="23488" y="21000"/>
                  </a:cubicBezTo>
                  <a:cubicBezTo>
                    <a:pt x="23282" y="11459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0" name="Google Shape;2969;p34">
              <a:extLst>
                <a:ext uri="{FF2B5EF4-FFF2-40B4-BE49-F238E27FC236}">
                  <a16:creationId xmlns:a16="http://schemas.microsoft.com/office/drawing/2014/main" id="{FE135DAF-938B-49CB-95FD-4F1E00FB2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70" y="3678143"/>
              <a:ext cx="436014" cy="357008"/>
            </a:xfrm>
            <a:custGeom>
              <a:avLst/>
              <a:gdLst/>
              <a:ahLst/>
              <a:cxnLst>
                <a:cxn ang="0">
                  <a:pos x="549" y="1"/>
                </a:cxn>
                <a:cxn ang="0">
                  <a:pos x="526" y="18398"/>
                </a:cxn>
                <a:cxn ang="0">
                  <a:pos x="10523" y="19653"/>
                </a:cxn>
                <a:cxn ang="0">
                  <a:pos x="10295" y="10637"/>
                </a:cxn>
                <a:cxn ang="0">
                  <a:pos x="10295" y="10386"/>
                </a:cxn>
                <a:cxn ang="0">
                  <a:pos x="11953" y="10354"/>
                </a:cxn>
                <a:cxn ang="0">
                  <a:pos x="12669" y="10363"/>
                </a:cxn>
                <a:cxn ang="0">
                  <a:pos x="12669" y="10637"/>
                </a:cxn>
                <a:cxn ang="0">
                  <a:pos x="13742" y="19904"/>
                </a:cxn>
                <a:cxn ang="0">
                  <a:pos x="24310" y="18535"/>
                </a:cxn>
                <a:cxn ang="0">
                  <a:pos x="22438" y="1"/>
                </a:cxn>
                <a:cxn ang="0">
                  <a:pos x="17759" y="937"/>
                </a:cxn>
                <a:cxn ang="0">
                  <a:pos x="4931" y="891"/>
                </a:cxn>
                <a:cxn ang="0">
                  <a:pos x="549" y="1"/>
                </a:cxn>
              </a:cxnLst>
              <a:rect l="0" t="0" r="r" b="b"/>
              <a:pathLst>
                <a:path w="24310" h="19905" extrusionOk="0">
                  <a:moveTo>
                    <a:pt x="549" y="1"/>
                  </a:moveTo>
                  <a:cubicBezTo>
                    <a:pt x="549" y="1"/>
                    <a:pt x="1" y="9496"/>
                    <a:pt x="526" y="18398"/>
                  </a:cubicBezTo>
                  <a:cubicBezTo>
                    <a:pt x="2512" y="19790"/>
                    <a:pt x="7487" y="19608"/>
                    <a:pt x="10523" y="19653"/>
                  </a:cubicBezTo>
                  <a:lnTo>
                    <a:pt x="10295" y="10637"/>
                  </a:lnTo>
                  <a:lnTo>
                    <a:pt x="10295" y="10386"/>
                  </a:lnTo>
                  <a:cubicBezTo>
                    <a:pt x="10828" y="10370"/>
                    <a:pt x="11383" y="10354"/>
                    <a:pt x="11953" y="10354"/>
                  </a:cubicBezTo>
                  <a:cubicBezTo>
                    <a:pt x="12189" y="10354"/>
                    <a:pt x="12428" y="10357"/>
                    <a:pt x="12669" y="10363"/>
                  </a:cubicBezTo>
                  <a:lnTo>
                    <a:pt x="12669" y="10637"/>
                  </a:lnTo>
                  <a:lnTo>
                    <a:pt x="13742" y="19904"/>
                  </a:lnTo>
                  <a:cubicBezTo>
                    <a:pt x="16686" y="19767"/>
                    <a:pt x="21365" y="19608"/>
                    <a:pt x="24310" y="18535"/>
                  </a:cubicBezTo>
                  <a:cubicBezTo>
                    <a:pt x="23899" y="9222"/>
                    <a:pt x="22438" y="1"/>
                    <a:pt x="22438" y="1"/>
                  </a:cubicBezTo>
                  <a:lnTo>
                    <a:pt x="17759" y="937"/>
                  </a:lnTo>
                  <a:lnTo>
                    <a:pt x="4931" y="891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1" name="Google Shape;2970;p34">
              <a:extLst>
                <a:ext uri="{FF2B5EF4-FFF2-40B4-BE49-F238E27FC236}">
                  <a16:creationId xmlns:a16="http://schemas.microsoft.com/office/drawing/2014/main" id="{0A147EF8-FC85-492C-BC02-3BA86E428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521" y="3859118"/>
              <a:ext cx="167034" cy="6062"/>
            </a:xfrm>
            <a:custGeom>
              <a:avLst/>
              <a:gdLst/>
              <a:ahLst/>
              <a:cxnLst>
                <a:cxn ang="0">
                  <a:pos x="4657" y="1"/>
                </a:cxn>
                <a:cxn ang="0">
                  <a:pos x="2351" y="46"/>
                </a:cxn>
                <a:cxn ang="0">
                  <a:pos x="46" y="183"/>
                </a:cxn>
                <a:cxn ang="0">
                  <a:pos x="0" y="252"/>
                </a:cxn>
                <a:cxn ang="0">
                  <a:pos x="46" y="320"/>
                </a:cxn>
                <a:cxn ang="0">
                  <a:pos x="1207" y="337"/>
                </a:cxn>
                <a:cxn ang="0">
                  <a:pos x="2351" y="320"/>
                </a:cxn>
                <a:cxn ang="0">
                  <a:pos x="4657" y="297"/>
                </a:cxn>
                <a:cxn ang="0">
                  <a:pos x="9244" y="229"/>
                </a:cxn>
                <a:cxn ang="0">
                  <a:pos x="9313" y="160"/>
                </a:cxn>
                <a:cxn ang="0">
                  <a:pos x="9244" y="92"/>
                </a:cxn>
                <a:cxn ang="0">
                  <a:pos x="4657" y="1"/>
                </a:cxn>
              </a:cxnLst>
              <a:rect l="0" t="0" r="r" b="b"/>
              <a:pathLst>
                <a:path w="9313" h="338" extrusionOk="0">
                  <a:moveTo>
                    <a:pt x="4657" y="1"/>
                  </a:moveTo>
                  <a:cubicBezTo>
                    <a:pt x="3881" y="23"/>
                    <a:pt x="3104" y="46"/>
                    <a:pt x="2351" y="46"/>
                  </a:cubicBezTo>
                  <a:cubicBezTo>
                    <a:pt x="1575" y="92"/>
                    <a:pt x="822" y="115"/>
                    <a:pt x="46" y="183"/>
                  </a:cubicBezTo>
                  <a:cubicBezTo>
                    <a:pt x="23" y="183"/>
                    <a:pt x="0" y="206"/>
                    <a:pt x="0" y="252"/>
                  </a:cubicBezTo>
                  <a:cubicBezTo>
                    <a:pt x="0" y="274"/>
                    <a:pt x="23" y="320"/>
                    <a:pt x="46" y="320"/>
                  </a:cubicBezTo>
                  <a:cubicBezTo>
                    <a:pt x="434" y="332"/>
                    <a:pt x="822" y="337"/>
                    <a:pt x="1207" y="337"/>
                  </a:cubicBezTo>
                  <a:cubicBezTo>
                    <a:pt x="1592" y="337"/>
                    <a:pt x="1975" y="332"/>
                    <a:pt x="2351" y="320"/>
                  </a:cubicBezTo>
                  <a:lnTo>
                    <a:pt x="4657" y="297"/>
                  </a:lnTo>
                  <a:lnTo>
                    <a:pt x="9244" y="229"/>
                  </a:lnTo>
                  <a:cubicBezTo>
                    <a:pt x="9290" y="229"/>
                    <a:pt x="9313" y="183"/>
                    <a:pt x="9313" y="160"/>
                  </a:cubicBezTo>
                  <a:cubicBezTo>
                    <a:pt x="9313" y="115"/>
                    <a:pt x="9290" y="92"/>
                    <a:pt x="9244" y="92"/>
                  </a:cubicBezTo>
                  <a:cubicBezTo>
                    <a:pt x="7715" y="1"/>
                    <a:pt x="6186" y="1"/>
                    <a:pt x="4657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2" name="Google Shape;2971;p34">
              <a:extLst>
                <a:ext uri="{FF2B5EF4-FFF2-40B4-BE49-F238E27FC236}">
                  <a16:creationId xmlns:a16="http://schemas.microsoft.com/office/drawing/2014/main" id="{F102A7C6-5F6C-4EE3-A914-CF2B1699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124" y="3656456"/>
              <a:ext cx="6170" cy="167447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92" y="69"/>
                </a:cxn>
                <a:cxn ang="0">
                  <a:pos x="23" y="2374"/>
                </a:cxn>
                <a:cxn ang="0">
                  <a:pos x="1" y="4656"/>
                </a:cxn>
                <a:cxn ang="0">
                  <a:pos x="206" y="9267"/>
                </a:cxn>
                <a:cxn ang="0">
                  <a:pos x="275" y="9336"/>
                </a:cxn>
                <a:cxn ang="0">
                  <a:pos x="343" y="9244"/>
                </a:cxn>
                <a:cxn ang="0">
                  <a:pos x="297" y="6962"/>
                </a:cxn>
                <a:cxn ang="0">
                  <a:pos x="297" y="4656"/>
                </a:cxn>
                <a:cxn ang="0">
                  <a:pos x="297" y="2374"/>
                </a:cxn>
                <a:cxn ang="0">
                  <a:pos x="229" y="69"/>
                </a:cxn>
                <a:cxn ang="0">
                  <a:pos x="183" y="0"/>
                </a:cxn>
              </a:cxnLst>
              <a:rect l="0" t="0" r="r" b="b"/>
              <a:pathLst>
                <a:path w="344" h="9336" extrusionOk="0">
                  <a:moveTo>
                    <a:pt x="183" y="0"/>
                  </a:moveTo>
                  <a:cubicBezTo>
                    <a:pt x="138" y="0"/>
                    <a:pt x="115" y="23"/>
                    <a:pt x="92" y="69"/>
                  </a:cubicBezTo>
                  <a:cubicBezTo>
                    <a:pt x="46" y="822"/>
                    <a:pt x="23" y="1598"/>
                    <a:pt x="23" y="2374"/>
                  </a:cubicBezTo>
                  <a:cubicBezTo>
                    <a:pt x="1" y="3127"/>
                    <a:pt x="1" y="3903"/>
                    <a:pt x="1" y="4656"/>
                  </a:cubicBezTo>
                  <a:cubicBezTo>
                    <a:pt x="23" y="6186"/>
                    <a:pt x="46" y="7738"/>
                    <a:pt x="206" y="9267"/>
                  </a:cubicBezTo>
                  <a:cubicBezTo>
                    <a:pt x="206" y="9290"/>
                    <a:pt x="229" y="9336"/>
                    <a:pt x="275" y="9336"/>
                  </a:cubicBezTo>
                  <a:cubicBezTo>
                    <a:pt x="297" y="9313"/>
                    <a:pt x="343" y="9290"/>
                    <a:pt x="343" y="9244"/>
                  </a:cubicBezTo>
                  <a:cubicBezTo>
                    <a:pt x="297" y="8491"/>
                    <a:pt x="297" y="7715"/>
                    <a:pt x="297" y="6962"/>
                  </a:cubicBezTo>
                  <a:lnTo>
                    <a:pt x="297" y="4656"/>
                  </a:lnTo>
                  <a:lnTo>
                    <a:pt x="297" y="2374"/>
                  </a:lnTo>
                  <a:cubicBezTo>
                    <a:pt x="275" y="1598"/>
                    <a:pt x="275" y="845"/>
                    <a:pt x="229" y="69"/>
                  </a:cubicBezTo>
                  <a:cubicBezTo>
                    <a:pt x="229" y="23"/>
                    <a:pt x="206" y="0"/>
                    <a:pt x="183" y="0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3" name="Google Shape;2972;p34">
              <a:extLst>
                <a:ext uri="{FF2B5EF4-FFF2-40B4-BE49-F238E27FC236}">
                  <a16:creationId xmlns:a16="http://schemas.microsoft.com/office/drawing/2014/main" id="{D21B3D49-4818-402B-A5D1-39D4E04AB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994" y="3708852"/>
              <a:ext cx="28679" cy="106286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347" y="69"/>
                </a:cxn>
                <a:cxn ang="0">
                  <a:pos x="1256" y="3265"/>
                </a:cxn>
                <a:cxn ang="0">
                  <a:pos x="1028" y="4840"/>
                </a:cxn>
                <a:cxn ang="0">
                  <a:pos x="731" y="5524"/>
                </a:cxn>
                <a:cxn ang="0">
                  <a:pos x="232" y="5764"/>
                </a:cxn>
                <a:cxn ang="0">
                  <a:pos x="115" y="5753"/>
                </a:cxn>
                <a:cxn ang="0">
                  <a:pos x="92" y="5753"/>
                </a:cxn>
                <a:cxn ang="0">
                  <a:pos x="68" y="5743"/>
                </a:cxn>
                <a:cxn ang="0">
                  <a:pos x="23" y="5775"/>
                </a:cxn>
                <a:cxn ang="0">
                  <a:pos x="46" y="5867"/>
                </a:cxn>
                <a:cxn ang="0">
                  <a:pos x="318" y="5926"/>
                </a:cxn>
                <a:cxn ang="0">
                  <a:pos x="891" y="5661"/>
                </a:cxn>
                <a:cxn ang="0">
                  <a:pos x="1301" y="4908"/>
                </a:cxn>
                <a:cxn ang="0">
                  <a:pos x="1530" y="3288"/>
                </a:cxn>
                <a:cxn ang="0">
                  <a:pos x="1484" y="46"/>
                </a:cxn>
                <a:cxn ang="0">
                  <a:pos x="1416" y="1"/>
                </a:cxn>
              </a:cxnLst>
              <a:rect l="0" t="0" r="r" b="b"/>
              <a:pathLst>
                <a:path w="1599" h="5926" extrusionOk="0">
                  <a:moveTo>
                    <a:pt x="1416" y="1"/>
                  </a:moveTo>
                  <a:cubicBezTo>
                    <a:pt x="1393" y="1"/>
                    <a:pt x="1347" y="24"/>
                    <a:pt x="1347" y="69"/>
                  </a:cubicBezTo>
                  <a:cubicBezTo>
                    <a:pt x="1324" y="1142"/>
                    <a:pt x="1324" y="2215"/>
                    <a:pt x="1256" y="3265"/>
                  </a:cubicBezTo>
                  <a:cubicBezTo>
                    <a:pt x="1187" y="3813"/>
                    <a:pt x="1165" y="4337"/>
                    <a:pt x="1028" y="4840"/>
                  </a:cubicBezTo>
                  <a:cubicBezTo>
                    <a:pt x="959" y="5091"/>
                    <a:pt x="868" y="5342"/>
                    <a:pt x="731" y="5524"/>
                  </a:cubicBezTo>
                  <a:cubicBezTo>
                    <a:pt x="598" y="5676"/>
                    <a:pt x="419" y="5764"/>
                    <a:pt x="232" y="5764"/>
                  </a:cubicBezTo>
                  <a:cubicBezTo>
                    <a:pt x="193" y="5764"/>
                    <a:pt x="154" y="5760"/>
                    <a:pt x="115" y="5753"/>
                  </a:cubicBezTo>
                  <a:lnTo>
                    <a:pt x="92" y="5753"/>
                  </a:lnTo>
                  <a:cubicBezTo>
                    <a:pt x="85" y="5746"/>
                    <a:pt x="76" y="5743"/>
                    <a:pt x="68" y="5743"/>
                  </a:cubicBezTo>
                  <a:cubicBezTo>
                    <a:pt x="46" y="5743"/>
                    <a:pt x="23" y="5759"/>
                    <a:pt x="23" y="5775"/>
                  </a:cubicBezTo>
                  <a:cubicBezTo>
                    <a:pt x="0" y="5821"/>
                    <a:pt x="23" y="5844"/>
                    <a:pt x="46" y="5867"/>
                  </a:cubicBezTo>
                  <a:cubicBezTo>
                    <a:pt x="134" y="5907"/>
                    <a:pt x="226" y="5926"/>
                    <a:pt x="318" y="5926"/>
                  </a:cubicBezTo>
                  <a:cubicBezTo>
                    <a:pt x="534" y="5926"/>
                    <a:pt x="746" y="5822"/>
                    <a:pt x="891" y="5661"/>
                  </a:cubicBezTo>
                  <a:cubicBezTo>
                    <a:pt x="1096" y="5456"/>
                    <a:pt x="1210" y="5182"/>
                    <a:pt x="1301" y="4908"/>
                  </a:cubicBezTo>
                  <a:cubicBezTo>
                    <a:pt x="1461" y="4383"/>
                    <a:pt x="1507" y="3835"/>
                    <a:pt x="1530" y="3288"/>
                  </a:cubicBezTo>
                  <a:cubicBezTo>
                    <a:pt x="1598" y="2215"/>
                    <a:pt x="1575" y="1142"/>
                    <a:pt x="1484" y="46"/>
                  </a:cubicBezTo>
                  <a:cubicBezTo>
                    <a:pt x="1484" y="24"/>
                    <a:pt x="1461" y="1"/>
                    <a:pt x="1416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4" name="Google Shape;2973;p34">
              <a:extLst>
                <a:ext uri="{FF2B5EF4-FFF2-40B4-BE49-F238E27FC236}">
                  <a16:creationId xmlns:a16="http://schemas.microsoft.com/office/drawing/2014/main" id="{540B3CB3-5661-42E8-99FF-E45B8E9B8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235" y="3697390"/>
              <a:ext cx="50381" cy="84100"/>
            </a:xfrm>
            <a:custGeom>
              <a:avLst/>
              <a:gdLst/>
              <a:ahLst/>
              <a:cxnLst>
                <a:cxn ang="0">
                  <a:pos x="2717" y="1"/>
                </a:cxn>
                <a:cxn ang="0">
                  <a:pos x="2649" y="69"/>
                </a:cxn>
                <a:cxn ang="0">
                  <a:pos x="2603" y="777"/>
                </a:cxn>
                <a:cxn ang="0">
                  <a:pos x="2489" y="1439"/>
                </a:cxn>
                <a:cxn ang="0">
                  <a:pos x="2398" y="1781"/>
                </a:cxn>
                <a:cxn ang="0">
                  <a:pos x="2283" y="2101"/>
                </a:cxn>
                <a:cxn ang="0">
                  <a:pos x="2169" y="2420"/>
                </a:cxn>
                <a:cxn ang="0">
                  <a:pos x="2010" y="2717"/>
                </a:cxn>
                <a:cxn ang="0">
                  <a:pos x="1165" y="3767"/>
                </a:cxn>
                <a:cxn ang="0">
                  <a:pos x="69" y="4543"/>
                </a:cxn>
                <a:cxn ang="0">
                  <a:pos x="47" y="4566"/>
                </a:cxn>
                <a:cxn ang="0">
                  <a:pos x="24" y="4634"/>
                </a:cxn>
                <a:cxn ang="0">
                  <a:pos x="79" y="4689"/>
                </a:cxn>
                <a:cxn ang="0">
                  <a:pos x="115" y="4680"/>
                </a:cxn>
                <a:cxn ang="0">
                  <a:pos x="1348" y="3972"/>
                </a:cxn>
                <a:cxn ang="0">
                  <a:pos x="2261" y="2854"/>
                </a:cxn>
                <a:cxn ang="0">
                  <a:pos x="2420" y="2534"/>
                </a:cxn>
                <a:cxn ang="0">
                  <a:pos x="2557" y="2192"/>
                </a:cxn>
                <a:cxn ang="0">
                  <a:pos x="2672" y="1849"/>
                </a:cxn>
                <a:cxn ang="0">
                  <a:pos x="2740" y="1484"/>
                </a:cxn>
                <a:cxn ang="0">
                  <a:pos x="2786" y="1142"/>
                </a:cxn>
                <a:cxn ang="0">
                  <a:pos x="2808" y="777"/>
                </a:cxn>
                <a:cxn ang="0">
                  <a:pos x="2786" y="69"/>
                </a:cxn>
                <a:cxn ang="0">
                  <a:pos x="2717" y="1"/>
                </a:cxn>
              </a:cxnLst>
              <a:rect l="0" t="0" r="r" b="b"/>
              <a:pathLst>
                <a:path w="2809" h="4689" extrusionOk="0">
                  <a:moveTo>
                    <a:pt x="2717" y="1"/>
                  </a:moveTo>
                  <a:cubicBezTo>
                    <a:pt x="2672" y="1"/>
                    <a:pt x="2649" y="23"/>
                    <a:pt x="2649" y="69"/>
                  </a:cubicBezTo>
                  <a:cubicBezTo>
                    <a:pt x="2626" y="297"/>
                    <a:pt x="2626" y="548"/>
                    <a:pt x="2603" y="777"/>
                  </a:cubicBezTo>
                  <a:cubicBezTo>
                    <a:pt x="2557" y="982"/>
                    <a:pt x="2557" y="1233"/>
                    <a:pt x="2489" y="1439"/>
                  </a:cubicBezTo>
                  <a:lnTo>
                    <a:pt x="2398" y="1781"/>
                  </a:lnTo>
                  <a:lnTo>
                    <a:pt x="2283" y="2101"/>
                  </a:lnTo>
                  <a:cubicBezTo>
                    <a:pt x="2261" y="2215"/>
                    <a:pt x="2215" y="2306"/>
                    <a:pt x="2169" y="2420"/>
                  </a:cubicBezTo>
                  <a:cubicBezTo>
                    <a:pt x="2101" y="2511"/>
                    <a:pt x="2078" y="2625"/>
                    <a:pt x="2010" y="2717"/>
                  </a:cubicBezTo>
                  <a:cubicBezTo>
                    <a:pt x="1781" y="3105"/>
                    <a:pt x="1507" y="3470"/>
                    <a:pt x="1165" y="3767"/>
                  </a:cubicBezTo>
                  <a:cubicBezTo>
                    <a:pt x="846" y="4086"/>
                    <a:pt x="457" y="4360"/>
                    <a:pt x="69" y="4543"/>
                  </a:cubicBezTo>
                  <a:lnTo>
                    <a:pt x="47" y="4566"/>
                  </a:lnTo>
                  <a:cubicBezTo>
                    <a:pt x="24" y="4566"/>
                    <a:pt x="1" y="4611"/>
                    <a:pt x="24" y="4634"/>
                  </a:cubicBezTo>
                  <a:cubicBezTo>
                    <a:pt x="24" y="4668"/>
                    <a:pt x="48" y="4689"/>
                    <a:pt x="79" y="4689"/>
                  </a:cubicBezTo>
                  <a:cubicBezTo>
                    <a:pt x="91" y="4689"/>
                    <a:pt x="103" y="4686"/>
                    <a:pt x="115" y="4680"/>
                  </a:cubicBezTo>
                  <a:cubicBezTo>
                    <a:pt x="572" y="4543"/>
                    <a:pt x="982" y="4292"/>
                    <a:pt x="1348" y="3972"/>
                  </a:cubicBezTo>
                  <a:cubicBezTo>
                    <a:pt x="1713" y="3653"/>
                    <a:pt x="2032" y="3287"/>
                    <a:pt x="2261" y="2854"/>
                  </a:cubicBezTo>
                  <a:cubicBezTo>
                    <a:pt x="2329" y="2740"/>
                    <a:pt x="2375" y="2625"/>
                    <a:pt x="2420" y="2534"/>
                  </a:cubicBezTo>
                  <a:cubicBezTo>
                    <a:pt x="2466" y="2420"/>
                    <a:pt x="2512" y="2306"/>
                    <a:pt x="2557" y="2192"/>
                  </a:cubicBezTo>
                  <a:lnTo>
                    <a:pt x="2672" y="1849"/>
                  </a:lnTo>
                  <a:lnTo>
                    <a:pt x="2740" y="1484"/>
                  </a:lnTo>
                  <a:cubicBezTo>
                    <a:pt x="2763" y="1370"/>
                    <a:pt x="2763" y="1256"/>
                    <a:pt x="2786" y="1142"/>
                  </a:cubicBezTo>
                  <a:lnTo>
                    <a:pt x="2808" y="777"/>
                  </a:lnTo>
                  <a:cubicBezTo>
                    <a:pt x="2808" y="548"/>
                    <a:pt x="2786" y="297"/>
                    <a:pt x="2786" y="69"/>
                  </a:cubicBezTo>
                  <a:cubicBezTo>
                    <a:pt x="2763" y="23"/>
                    <a:pt x="2740" y="1"/>
                    <a:pt x="2717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5" name="Google Shape;2974;p34">
              <a:extLst>
                <a:ext uri="{FF2B5EF4-FFF2-40B4-BE49-F238E27FC236}">
                  <a16:creationId xmlns:a16="http://schemas.microsoft.com/office/drawing/2014/main" id="{3D740F00-0360-4D63-909F-DB8425181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214" y="3697390"/>
              <a:ext cx="50363" cy="84118"/>
            </a:xfrm>
            <a:custGeom>
              <a:avLst/>
              <a:gdLst/>
              <a:ahLst/>
              <a:cxnLst>
                <a:cxn ang="0">
                  <a:pos x="114" y="1"/>
                </a:cxn>
                <a:cxn ang="0">
                  <a:pos x="46" y="69"/>
                </a:cxn>
                <a:cxn ang="0">
                  <a:pos x="0" y="777"/>
                </a:cxn>
                <a:cxn ang="0">
                  <a:pos x="23" y="1142"/>
                </a:cxn>
                <a:cxn ang="0">
                  <a:pos x="91" y="1484"/>
                </a:cxn>
                <a:cxn ang="0">
                  <a:pos x="160" y="1849"/>
                </a:cxn>
                <a:cxn ang="0">
                  <a:pos x="251" y="2192"/>
                </a:cxn>
                <a:cxn ang="0">
                  <a:pos x="388" y="2534"/>
                </a:cxn>
                <a:cxn ang="0">
                  <a:pos x="548" y="2854"/>
                </a:cxn>
                <a:cxn ang="0">
                  <a:pos x="1461" y="3972"/>
                </a:cxn>
                <a:cxn ang="0">
                  <a:pos x="2716" y="4680"/>
                </a:cxn>
                <a:cxn ang="0">
                  <a:pos x="2741" y="4689"/>
                </a:cxn>
                <a:cxn ang="0">
                  <a:pos x="2785" y="4657"/>
                </a:cxn>
                <a:cxn ang="0">
                  <a:pos x="2762" y="4566"/>
                </a:cxn>
                <a:cxn ang="0">
                  <a:pos x="1644" y="3767"/>
                </a:cxn>
                <a:cxn ang="0">
                  <a:pos x="799" y="2717"/>
                </a:cxn>
                <a:cxn ang="0">
                  <a:pos x="639" y="2420"/>
                </a:cxn>
                <a:cxn ang="0">
                  <a:pos x="525" y="2101"/>
                </a:cxn>
                <a:cxn ang="0">
                  <a:pos x="411" y="1781"/>
                </a:cxn>
                <a:cxn ang="0">
                  <a:pos x="320" y="1439"/>
                </a:cxn>
                <a:cxn ang="0">
                  <a:pos x="206" y="777"/>
                </a:cxn>
                <a:cxn ang="0">
                  <a:pos x="183" y="69"/>
                </a:cxn>
                <a:cxn ang="0">
                  <a:pos x="114" y="1"/>
                </a:cxn>
              </a:cxnLst>
              <a:rect l="0" t="0" r="r" b="b"/>
              <a:pathLst>
                <a:path w="2808" h="4690" extrusionOk="0">
                  <a:moveTo>
                    <a:pt x="114" y="1"/>
                  </a:moveTo>
                  <a:cubicBezTo>
                    <a:pt x="69" y="1"/>
                    <a:pt x="46" y="23"/>
                    <a:pt x="46" y="69"/>
                  </a:cubicBezTo>
                  <a:cubicBezTo>
                    <a:pt x="23" y="297"/>
                    <a:pt x="0" y="548"/>
                    <a:pt x="0" y="777"/>
                  </a:cubicBezTo>
                  <a:lnTo>
                    <a:pt x="23" y="1142"/>
                  </a:lnTo>
                  <a:cubicBezTo>
                    <a:pt x="46" y="1256"/>
                    <a:pt x="46" y="1370"/>
                    <a:pt x="91" y="1484"/>
                  </a:cubicBezTo>
                  <a:lnTo>
                    <a:pt x="160" y="1849"/>
                  </a:lnTo>
                  <a:lnTo>
                    <a:pt x="251" y="2192"/>
                  </a:lnTo>
                  <a:cubicBezTo>
                    <a:pt x="297" y="2306"/>
                    <a:pt x="343" y="2420"/>
                    <a:pt x="388" y="2534"/>
                  </a:cubicBezTo>
                  <a:cubicBezTo>
                    <a:pt x="457" y="2625"/>
                    <a:pt x="480" y="2740"/>
                    <a:pt x="548" y="2854"/>
                  </a:cubicBezTo>
                  <a:cubicBezTo>
                    <a:pt x="776" y="3287"/>
                    <a:pt x="1096" y="3653"/>
                    <a:pt x="1461" y="3972"/>
                  </a:cubicBezTo>
                  <a:cubicBezTo>
                    <a:pt x="1826" y="4292"/>
                    <a:pt x="2237" y="4543"/>
                    <a:pt x="2716" y="4680"/>
                  </a:cubicBezTo>
                  <a:cubicBezTo>
                    <a:pt x="2723" y="4686"/>
                    <a:pt x="2732" y="4689"/>
                    <a:pt x="2741" y="4689"/>
                  </a:cubicBezTo>
                  <a:cubicBezTo>
                    <a:pt x="2762" y="4689"/>
                    <a:pt x="2785" y="4673"/>
                    <a:pt x="2785" y="4657"/>
                  </a:cubicBezTo>
                  <a:cubicBezTo>
                    <a:pt x="2808" y="4611"/>
                    <a:pt x="2785" y="4566"/>
                    <a:pt x="2762" y="4566"/>
                  </a:cubicBezTo>
                  <a:cubicBezTo>
                    <a:pt x="2351" y="4360"/>
                    <a:pt x="1963" y="4086"/>
                    <a:pt x="1644" y="3767"/>
                  </a:cubicBezTo>
                  <a:cubicBezTo>
                    <a:pt x="1301" y="3470"/>
                    <a:pt x="1027" y="3105"/>
                    <a:pt x="799" y="2717"/>
                  </a:cubicBezTo>
                  <a:cubicBezTo>
                    <a:pt x="731" y="2625"/>
                    <a:pt x="708" y="2511"/>
                    <a:pt x="639" y="2420"/>
                  </a:cubicBezTo>
                  <a:cubicBezTo>
                    <a:pt x="594" y="2306"/>
                    <a:pt x="548" y="2215"/>
                    <a:pt x="525" y="2101"/>
                  </a:cubicBezTo>
                  <a:lnTo>
                    <a:pt x="411" y="1781"/>
                  </a:lnTo>
                  <a:lnTo>
                    <a:pt x="320" y="1439"/>
                  </a:lnTo>
                  <a:cubicBezTo>
                    <a:pt x="251" y="1233"/>
                    <a:pt x="251" y="982"/>
                    <a:pt x="206" y="777"/>
                  </a:cubicBezTo>
                  <a:cubicBezTo>
                    <a:pt x="183" y="548"/>
                    <a:pt x="183" y="297"/>
                    <a:pt x="183" y="69"/>
                  </a:cubicBezTo>
                  <a:cubicBezTo>
                    <a:pt x="183" y="23"/>
                    <a:pt x="137" y="1"/>
                    <a:pt x="114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6" name="Google Shape;2975;p34">
              <a:extLst>
                <a:ext uri="{FF2B5EF4-FFF2-40B4-BE49-F238E27FC236}">
                  <a16:creationId xmlns:a16="http://schemas.microsoft.com/office/drawing/2014/main" id="{A59BC6BF-B580-44C3-9CA8-1AEE588BB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669" y="3233730"/>
              <a:ext cx="157188" cy="447493"/>
            </a:xfrm>
            <a:custGeom>
              <a:avLst/>
              <a:gdLst/>
              <a:ahLst/>
              <a:cxnLst>
                <a:cxn ang="0">
                  <a:pos x="6416" y="1"/>
                </a:cxn>
                <a:cxn ang="0">
                  <a:pos x="5866" y="79"/>
                </a:cxn>
                <a:cxn ang="0">
                  <a:pos x="4999" y="627"/>
                </a:cxn>
                <a:cxn ang="0">
                  <a:pos x="3698" y="2156"/>
                </a:cxn>
                <a:cxn ang="0">
                  <a:pos x="1872" y="5534"/>
                </a:cxn>
                <a:cxn ang="0">
                  <a:pos x="776" y="9004"/>
                </a:cxn>
                <a:cxn ang="0">
                  <a:pos x="388" y="10693"/>
                </a:cxn>
                <a:cxn ang="0">
                  <a:pos x="251" y="11560"/>
                </a:cxn>
                <a:cxn ang="0">
                  <a:pos x="114" y="12473"/>
                </a:cxn>
                <a:cxn ang="0">
                  <a:pos x="69" y="12929"/>
                </a:cxn>
                <a:cxn ang="0">
                  <a:pos x="46" y="13363"/>
                </a:cxn>
                <a:cxn ang="0">
                  <a:pos x="0" y="14253"/>
                </a:cxn>
                <a:cxn ang="0">
                  <a:pos x="46" y="15942"/>
                </a:cxn>
                <a:cxn ang="0">
                  <a:pos x="502" y="19115"/>
                </a:cxn>
                <a:cxn ang="0">
                  <a:pos x="1347" y="21991"/>
                </a:cxn>
                <a:cxn ang="0">
                  <a:pos x="1621" y="22676"/>
                </a:cxn>
                <a:cxn ang="0">
                  <a:pos x="1895" y="23315"/>
                </a:cxn>
                <a:cxn ang="0">
                  <a:pos x="2579" y="24593"/>
                </a:cxn>
                <a:cxn ang="0">
                  <a:pos x="3212" y="24950"/>
                </a:cxn>
                <a:cxn ang="0">
                  <a:pos x="4017" y="24570"/>
                </a:cxn>
                <a:cxn ang="0">
                  <a:pos x="4474" y="23110"/>
                </a:cxn>
                <a:cxn ang="0">
                  <a:pos x="4451" y="23041"/>
                </a:cxn>
                <a:cxn ang="0">
                  <a:pos x="4200" y="21694"/>
                </a:cxn>
                <a:cxn ang="0">
                  <a:pos x="3949" y="20325"/>
                </a:cxn>
                <a:cxn ang="0">
                  <a:pos x="3561" y="17563"/>
                </a:cxn>
                <a:cxn ang="0">
                  <a:pos x="3401" y="14801"/>
                </a:cxn>
                <a:cxn ang="0">
                  <a:pos x="3424" y="13409"/>
                </a:cxn>
                <a:cxn ang="0">
                  <a:pos x="3470" y="12724"/>
                </a:cxn>
                <a:cxn ang="0">
                  <a:pos x="3492" y="12404"/>
                </a:cxn>
                <a:cxn ang="0">
                  <a:pos x="3538" y="12062"/>
                </a:cxn>
                <a:cxn ang="0">
                  <a:pos x="3629" y="11400"/>
                </a:cxn>
                <a:cxn ang="0">
                  <a:pos x="3766" y="10647"/>
                </a:cxn>
                <a:cxn ang="0">
                  <a:pos x="4040" y="9186"/>
                </a:cxn>
                <a:cxn ang="0">
                  <a:pos x="4771" y="6333"/>
                </a:cxn>
                <a:cxn ang="0">
                  <a:pos x="5775" y="3754"/>
                </a:cxn>
                <a:cxn ang="0">
                  <a:pos x="6414" y="2635"/>
                </a:cxn>
                <a:cxn ang="0">
                  <a:pos x="7281" y="1631"/>
                </a:cxn>
                <a:cxn ang="0">
                  <a:pos x="8331" y="1357"/>
                </a:cxn>
                <a:cxn ang="0">
                  <a:pos x="8547" y="1500"/>
                </a:cxn>
                <a:cxn ang="0">
                  <a:pos x="7510" y="216"/>
                </a:cxn>
                <a:cxn ang="0">
                  <a:pos x="6416" y="1"/>
                </a:cxn>
              </a:cxnLst>
              <a:rect l="0" t="0" r="r" b="b"/>
              <a:pathLst>
                <a:path w="8764" h="24950" extrusionOk="0">
                  <a:moveTo>
                    <a:pt x="6416" y="1"/>
                  </a:moveTo>
                  <a:cubicBezTo>
                    <a:pt x="6148" y="1"/>
                    <a:pt x="5939" y="37"/>
                    <a:pt x="5866" y="79"/>
                  </a:cubicBezTo>
                  <a:cubicBezTo>
                    <a:pt x="5547" y="216"/>
                    <a:pt x="5204" y="421"/>
                    <a:pt x="4999" y="627"/>
                  </a:cubicBezTo>
                  <a:cubicBezTo>
                    <a:pt x="4520" y="1106"/>
                    <a:pt x="4086" y="1608"/>
                    <a:pt x="3698" y="2156"/>
                  </a:cubicBezTo>
                  <a:cubicBezTo>
                    <a:pt x="2922" y="3229"/>
                    <a:pt x="2351" y="4370"/>
                    <a:pt x="1872" y="5534"/>
                  </a:cubicBezTo>
                  <a:cubicBezTo>
                    <a:pt x="1415" y="6698"/>
                    <a:pt x="1050" y="7839"/>
                    <a:pt x="776" y="9004"/>
                  </a:cubicBezTo>
                  <a:cubicBezTo>
                    <a:pt x="639" y="9551"/>
                    <a:pt x="502" y="10145"/>
                    <a:pt x="388" y="10693"/>
                  </a:cubicBezTo>
                  <a:cubicBezTo>
                    <a:pt x="343" y="10989"/>
                    <a:pt x="297" y="11263"/>
                    <a:pt x="251" y="11560"/>
                  </a:cubicBezTo>
                  <a:lnTo>
                    <a:pt x="114" y="12473"/>
                  </a:lnTo>
                  <a:cubicBezTo>
                    <a:pt x="114" y="12610"/>
                    <a:pt x="91" y="12770"/>
                    <a:pt x="69" y="12929"/>
                  </a:cubicBezTo>
                  <a:lnTo>
                    <a:pt x="46" y="13363"/>
                  </a:lnTo>
                  <a:cubicBezTo>
                    <a:pt x="23" y="13660"/>
                    <a:pt x="0" y="13957"/>
                    <a:pt x="0" y="14253"/>
                  </a:cubicBezTo>
                  <a:cubicBezTo>
                    <a:pt x="0" y="14824"/>
                    <a:pt x="0" y="15395"/>
                    <a:pt x="46" y="15942"/>
                  </a:cubicBezTo>
                  <a:cubicBezTo>
                    <a:pt x="114" y="17061"/>
                    <a:pt x="274" y="18111"/>
                    <a:pt x="502" y="19115"/>
                  </a:cubicBezTo>
                  <a:cubicBezTo>
                    <a:pt x="708" y="20142"/>
                    <a:pt x="1004" y="21078"/>
                    <a:pt x="1347" y="21991"/>
                  </a:cubicBezTo>
                  <a:cubicBezTo>
                    <a:pt x="1438" y="22219"/>
                    <a:pt x="1529" y="22448"/>
                    <a:pt x="1621" y="22676"/>
                  </a:cubicBezTo>
                  <a:cubicBezTo>
                    <a:pt x="1712" y="22904"/>
                    <a:pt x="1803" y="23110"/>
                    <a:pt x="1895" y="23315"/>
                  </a:cubicBezTo>
                  <a:cubicBezTo>
                    <a:pt x="2100" y="23749"/>
                    <a:pt x="2328" y="24160"/>
                    <a:pt x="2579" y="24593"/>
                  </a:cubicBezTo>
                  <a:cubicBezTo>
                    <a:pt x="2726" y="24830"/>
                    <a:pt x="2956" y="24950"/>
                    <a:pt x="3212" y="24950"/>
                  </a:cubicBezTo>
                  <a:cubicBezTo>
                    <a:pt x="3474" y="24950"/>
                    <a:pt x="3763" y="24824"/>
                    <a:pt x="4017" y="24570"/>
                  </a:cubicBezTo>
                  <a:cubicBezTo>
                    <a:pt x="4405" y="24182"/>
                    <a:pt x="4565" y="23589"/>
                    <a:pt x="4474" y="23110"/>
                  </a:cubicBezTo>
                  <a:lnTo>
                    <a:pt x="4451" y="23041"/>
                  </a:lnTo>
                  <a:lnTo>
                    <a:pt x="4200" y="21694"/>
                  </a:lnTo>
                  <a:cubicBezTo>
                    <a:pt x="4109" y="21238"/>
                    <a:pt x="4017" y="20781"/>
                    <a:pt x="3949" y="20325"/>
                  </a:cubicBezTo>
                  <a:cubicBezTo>
                    <a:pt x="3789" y="19412"/>
                    <a:pt x="3652" y="18499"/>
                    <a:pt x="3561" y="17563"/>
                  </a:cubicBezTo>
                  <a:cubicBezTo>
                    <a:pt x="3470" y="16650"/>
                    <a:pt x="3401" y="15714"/>
                    <a:pt x="3401" y="14801"/>
                  </a:cubicBezTo>
                  <a:cubicBezTo>
                    <a:pt x="3378" y="14345"/>
                    <a:pt x="3424" y="13865"/>
                    <a:pt x="3424" y="13409"/>
                  </a:cubicBezTo>
                  <a:cubicBezTo>
                    <a:pt x="3424" y="13181"/>
                    <a:pt x="3447" y="12952"/>
                    <a:pt x="3470" y="12724"/>
                  </a:cubicBezTo>
                  <a:lnTo>
                    <a:pt x="3492" y="12404"/>
                  </a:lnTo>
                  <a:cubicBezTo>
                    <a:pt x="3515" y="12290"/>
                    <a:pt x="3538" y="12176"/>
                    <a:pt x="3538" y="12062"/>
                  </a:cubicBezTo>
                  <a:lnTo>
                    <a:pt x="3629" y="11400"/>
                  </a:lnTo>
                  <a:lnTo>
                    <a:pt x="3766" y="10647"/>
                  </a:lnTo>
                  <a:cubicBezTo>
                    <a:pt x="3858" y="10145"/>
                    <a:pt x="3949" y="9665"/>
                    <a:pt x="4040" y="9186"/>
                  </a:cubicBezTo>
                  <a:cubicBezTo>
                    <a:pt x="4268" y="8227"/>
                    <a:pt x="4497" y="7269"/>
                    <a:pt x="4771" y="6333"/>
                  </a:cubicBezTo>
                  <a:cubicBezTo>
                    <a:pt x="5067" y="5443"/>
                    <a:pt x="5387" y="4530"/>
                    <a:pt x="5775" y="3754"/>
                  </a:cubicBezTo>
                  <a:cubicBezTo>
                    <a:pt x="5980" y="3343"/>
                    <a:pt x="6186" y="2978"/>
                    <a:pt x="6414" y="2635"/>
                  </a:cubicBezTo>
                  <a:cubicBezTo>
                    <a:pt x="6642" y="2293"/>
                    <a:pt x="7008" y="1791"/>
                    <a:pt x="7281" y="1631"/>
                  </a:cubicBezTo>
                  <a:cubicBezTo>
                    <a:pt x="7532" y="1471"/>
                    <a:pt x="8331" y="1357"/>
                    <a:pt x="8331" y="1357"/>
                  </a:cubicBezTo>
                  <a:cubicBezTo>
                    <a:pt x="8422" y="1457"/>
                    <a:pt x="8496" y="1500"/>
                    <a:pt x="8547" y="1500"/>
                  </a:cubicBezTo>
                  <a:cubicBezTo>
                    <a:pt x="8764" y="1500"/>
                    <a:pt x="8564" y="715"/>
                    <a:pt x="7510" y="216"/>
                  </a:cubicBezTo>
                  <a:cubicBezTo>
                    <a:pt x="7148" y="54"/>
                    <a:pt x="6739" y="1"/>
                    <a:pt x="6416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7" name="Google Shape;2976;p34">
              <a:extLst>
                <a:ext uri="{FF2B5EF4-FFF2-40B4-BE49-F238E27FC236}">
                  <a16:creationId xmlns:a16="http://schemas.microsoft.com/office/drawing/2014/main" id="{74B64DD1-B950-408D-A157-E9B45DE20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633" y="3256350"/>
              <a:ext cx="528526" cy="484405"/>
            </a:xfrm>
            <a:custGeom>
              <a:avLst/>
              <a:gdLst/>
              <a:ahLst/>
              <a:cxnLst>
                <a:cxn ang="0">
                  <a:pos x="9767" y="0"/>
                </a:cxn>
                <a:cxn ang="0">
                  <a:pos x="5981" y="119"/>
                </a:cxn>
                <a:cxn ang="0">
                  <a:pos x="480" y="13586"/>
                </a:cxn>
                <a:cxn ang="0">
                  <a:pos x="23" y="23971"/>
                </a:cxn>
                <a:cxn ang="0">
                  <a:pos x="754" y="25067"/>
                </a:cxn>
                <a:cxn ang="0">
                  <a:pos x="12121" y="27007"/>
                </a:cxn>
                <a:cxn ang="0">
                  <a:pos x="12303" y="27007"/>
                </a:cxn>
                <a:cxn ang="0">
                  <a:pos x="23921" y="24656"/>
                </a:cxn>
                <a:cxn ang="0">
                  <a:pos x="22985" y="13221"/>
                </a:cxn>
                <a:cxn ang="0">
                  <a:pos x="22985" y="13221"/>
                </a:cxn>
                <a:cxn ang="0">
                  <a:pos x="23231" y="13228"/>
                </a:cxn>
                <a:cxn ang="0">
                  <a:pos x="29468" y="10025"/>
                </a:cxn>
                <a:cxn ang="0">
                  <a:pos x="21114" y="279"/>
                </a:cxn>
                <a:cxn ang="0">
                  <a:pos x="15135" y="4"/>
                </a:cxn>
                <a:cxn ang="0">
                  <a:pos x="12212" y="73"/>
                </a:cxn>
                <a:cxn ang="0">
                  <a:pos x="9767" y="0"/>
                </a:cxn>
              </a:cxnLst>
              <a:rect l="0" t="0" r="r" b="b"/>
              <a:pathLst>
                <a:path w="29468" h="27008" extrusionOk="0">
                  <a:moveTo>
                    <a:pt x="9767" y="0"/>
                  </a:moveTo>
                  <a:cubicBezTo>
                    <a:pt x="8831" y="0"/>
                    <a:pt x="7609" y="29"/>
                    <a:pt x="5981" y="119"/>
                  </a:cubicBezTo>
                  <a:cubicBezTo>
                    <a:pt x="5981" y="119"/>
                    <a:pt x="2055" y="1283"/>
                    <a:pt x="480" y="13586"/>
                  </a:cubicBezTo>
                  <a:lnTo>
                    <a:pt x="23" y="23971"/>
                  </a:lnTo>
                  <a:cubicBezTo>
                    <a:pt x="0" y="24473"/>
                    <a:pt x="297" y="24907"/>
                    <a:pt x="754" y="25067"/>
                  </a:cubicBezTo>
                  <a:cubicBezTo>
                    <a:pt x="2465" y="25660"/>
                    <a:pt x="6871" y="26961"/>
                    <a:pt x="12121" y="27007"/>
                  </a:cubicBezTo>
                  <a:lnTo>
                    <a:pt x="12303" y="27007"/>
                  </a:lnTo>
                  <a:cubicBezTo>
                    <a:pt x="19059" y="26961"/>
                    <a:pt x="23921" y="24656"/>
                    <a:pt x="23921" y="24656"/>
                  </a:cubicBezTo>
                  <a:lnTo>
                    <a:pt x="22985" y="13221"/>
                  </a:lnTo>
                  <a:cubicBezTo>
                    <a:pt x="23067" y="13225"/>
                    <a:pt x="23149" y="13228"/>
                    <a:pt x="23231" y="13228"/>
                  </a:cubicBezTo>
                  <a:cubicBezTo>
                    <a:pt x="26265" y="13228"/>
                    <a:pt x="29468" y="10025"/>
                    <a:pt x="29468" y="10025"/>
                  </a:cubicBezTo>
                  <a:cubicBezTo>
                    <a:pt x="29468" y="10025"/>
                    <a:pt x="27391" y="941"/>
                    <a:pt x="21114" y="279"/>
                  </a:cubicBezTo>
                  <a:cubicBezTo>
                    <a:pt x="18869" y="63"/>
                    <a:pt x="16756" y="4"/>
                    <a:pt x="15135" y="4"/>
                  </a:cubicBezTo>
                  <a:cubicBezTo>
                    <a:pt x="13674" y="4"/>
                    <a:pt x="12612" y="52"/>
                    <a:pt x="12212" y="73"/>
                  </a:cubicBezTo>
                  <a:cubicBezTo>
                    <a:pt x="11699" y="48"/>
                    <a:pt x="10969" y="0"/>
                    <a:pt x="9767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8" name="Google Shape;2977;p34">
              <a:extLst>
                <a:ext uri="{FF2B5EF4-FFF2-40B4-BE49-F238E27FC236}">
                  <a16:creationId xmlns:a16="http://schemas.microsoft.com/office/drawing/2014/main" id="{D4066397-06EC-4E2A-8065-9509C332E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816" y="3257301"/>
              <a:ext cx="192019" cy="94126"/>
            </a:xfrm>
            <a:custGeom>
              <a:avLst/>
              <a:gdLst/>
              <a:ahLst/>
              <a:cxnLst>
                <a:cxn ang="0">
                  <a:pos x="5436" y="0"/>
                </a:cxn>
                <a:cxn ang="0">
                  <a:pos x="1210" y="340"/>
                </a:cxn>
                <a:cxn ang="0">
                  <a:pos x="0" y="1527"/>
                </a:cxn>
                <a:cxn ang="0">
                  <a:pos x="3744" y="5247"/>
                </a:cxn>
                <a:cxn ang="0">
                  <a:pos x="6277" y="5247"/>
                </a:cxn>
                <a:cxn ang="0">
                  <a:pos x="10614" y="1184"/>
                </a:cxn>
                <a:cxn ang="0">
                  <a:pos x="9427" y="134"/>
                </a:cxn>
                <a:cxn ang="0">
                  <a:pos x="5436" y="0"/>
                </a:cxn>
              </a:cxnLst>
              <a:rect l="0" t="0" r="r" b="b"/>
              <a:pathLst>
                <a:path w="10706" h="5248" extrusionOk="0">
                  <a:moveTo>
                    <a:pt x="5436" y="0"/>
                  </a:moveTo>
                  <a:cubicBezTo>
                    <a:pt x="4170" y="0"/>
                    <a:pt x="2736" y="76"/>
                    <a:pt x="1210" y="340"/>
                  </a:cubicBezTo>
                  <a:cubicBezTo>
                    <a:pt x="0" y="568"/>
                    <a:pt x="0" y="1527"/>
                    <a:pt x="0" y="1527"/>
                  </a:cubicBezTo>
                  <a:cubicBezTo>
                    <a:pt x="0" y="3581"/>
                    <a:pt x="1690" y="5247"/>
                    <a:pt x="3744" y="5247"/>
                  </a:cubicBezTo>
                  <a:lnTo>
                    <a:pt x="6277" y="5247"/>
                  </a:lnTo>
                  <a:cubicBezTo>
                    <a:pt x="8651" y="5247"/>
                    <a:pt x="10614" y="3581"/>
                    <a:pt x="10614" y="1184"/>
                  </a:cubicBezTo>
                  <a:cubicBezTo>
                    <a:pt x="10614" y="1184"/>
                    <a:pt x="10706" y="134"/>
                    <a:pt x="9427" y="134"/>
                  </a:cubicBezTo>
                  <a:cubicBezTo>
                    <a:pt x="8514" y="134"/>
                    <a:pt x="7124" y="0"/>
                    <a:pt x="543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9" name="Google Shape;2978;p34">
              <a:extLst>
                <a:ext uri="{FF2B5EF4-FFF2-40B4-BE49-F238E27FC236}">
                  <a16:creationId xmlns:a16="http://schemas.microsoft.com/office/drawing/2014/main" id="{EE005BAB-7633-4B95-89FD-FD11B1BFC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843" y="3434922"/>
              <a:ext cx="138786" cy="62272"/>
            </a:xfrm>
            <a:custGeom>
              <a:avLst/>
              <a:gdLst/>
              <a:ahLst/>
              <a:cxnLst>
                <a:cxn ang="0">
                  <a:pos x="6573" y="1"/>
                </a:cxn>
                <a:cxn ang="0">
                  <a:pos x="6391" y="47"/>
                </a:cxn>
                <a:cxn ang="0">
                  <a:pos x="411" y="1965"/>
                </a:cxn>
                <a:cxn ang="0">
                  <a:pos x="23" y="2353"/>
                </a:cxn>
                <a:cxn ang="0">
                  <a:pos x="0" y="3060"/>
                </a:cxn>
                <a:cxn ang="0">
                  <a:pos x="388" y="3471"/>
                </a:cxn>
                <a:cxn ang="0">
                  <a:pos x="7167" y="1348"/>
                </a:cxn>
                <a:cxn ang="0">
                  <a:pos x="6916" y="161"/>
                </a:cxn>
                <a:cxn ang="0">
                  <a:pos x="6573" y="1"/>
                </a:cxn>
              </a:cxnLst>
              <a:rect l="0" t="0" r="r" b="b"/>
              <a:pathLst>
                <a:path w="7738" h="3472" extrusionOk="0">
                  <a:moveTo>
                    <a:pt x="6573" y="1"/>
                  </a:moveTo>
                  <a:cubicBezTo>
                    <a:pt x="6509" y="1"/>
                    <a:pt x="6446" y="16"/>
                    <a:pt x="6391" y="47"/>
                  </a:cubicBezTo>
                  <a:cubicBezTo>
                    <a:pt x="5592" y="549"/>
                    <a:pt x="3082" y="1919"/>
                    <a:pt x="411" y="1965"/>
                  </a:cubicBezTo>
                  <a:cubicBezTo>
                    <a:pt x="206" y="1987"/>
                    <a:pt x="23" y="2147"/>
                    <a:pt x="23" y="2353"/>
                  </a:cubicBezTo>
                  <a:lnTo>
                    <a:pt x="0" y="3060"/>
                  </a:lnTo>
                  <a:cubicBezTo>
                    <a:pt x="0" y="3288"/>
                    <a:pt x="183" y="3471"/>
                    <a:pt x="388" y="3471"/>
                  </a:cubicBezTo>
                  <a:cubicBezTo>
                    <a:pt x="3515" y="3403"/>
                    <a:pt x="6231" y="1850"/>
                    <a:pt x="7167" y="1348"/>
                  </a:cubicBezTo>
                  <a:cubicBezTo>
                    <a:pt x="7738" y="1029"/>
                    <a:pt x="6916" y="161"/>
                    <a:pt x="6916" y="161"/>
                  </a:cubicBezTo>
                  <a:cubicBezTo>
                    <a:pt x="6826" y="56"/>
                    <a:pt x="6697" y="1"/>
                    <a:pt x="657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0" name="Google Shape;2979;p34">
              <a:extLst>
                <a:ext uri="{FF2B5EF4-FFF2-40B4-BE49-F238E27FC236}">
                  <a16:creationId xmlns:a16="http://schemas.microsoft.com/office/drawing/2014/main" id="{AB6B8AD1-8F9B-4882-B6CC-51963FDB0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252" y="3252278"/>
              <a:ext cx="158856" cy="417505"/>
            </a:xfrm>
            <a:custGeom>
              <a:avLst/>
              <a:gdLst/>
              <a:ahLst/>
              <a:cxnLst>
                <a:cxn ang="0">
                  <a:pos x="4087" y="1"/>
                </a:cxn>
                <a:cxn ang="0">
                  <a:pos x="3013" y="163"/>
                </a:cxn>
                <a:cxn ang="0">
                  <a:pos x="2192" y="780"/>
                </a:cxn>
                <a:cxn ang="0">
                  <a:pos x="1210" y="2309"/>
                </a:cxn>
                <a:cxn ang="0">
                  <a:pos x="206" y="5641"/>
                </a:cxn>
                <a:cxn ang="0">
                  <a:pos x="23" y="8951"/>
                </a:cxn>
                <a:cxn ang="0">
                  <a:pos x="137" y="10549"/>
                </a:cxn>
                <a:cxn ang="0">
                  <a:pos x="229" y="11348"/>
                </a:cxn>
                <a:cxn ang="0">
                  <a:pos x="388" y="12192"/>
                </a:cxn>
                <a:cxn ang="0">
                  <a:pos x="457" y="12626"/>
                </a:cxn>
                <a:cxn ang="0">
                  <a:pos x="571" y="13037"/>
                </a:cxn>
                <a:cxn ang="0">
                  <a:pos x="799" y="13858"/>
                </a:cxn>
                <a:cxn ang="0">
                  <a:pos x="1370" y="15411"/>
                </a:cxn>
                <a:cxn ang="0">
                  <a:pos x="2876" y="18264"/>
                </a:cxn>
                <a:cxn ang="0">
                  <a:pos x="4725" y="20797"/>
                </a:cxn>
                <a:cxn ang="0">
                  <a:pos x="5227" y="21368"/>
                </a:cxn>
                <a:cxn ang="0">
                  <a:pos x="5775" y="21939"/>
                </a:cxn>
                <a:cxn ang="0">
                  <a:pos x="6916" y="23011"/>
                </a:cxn>
                <a:cxn ang="0">
                  <a:pos x="7644" y="23277"/>
                </a:cxn>
                <a:cxn ang="0">
                  <a:pos x="8537" y="22829"/>
                </a:cxn>
                <a:cxn ang="0">
                  <a:pos x="8605" y="21436"/>
                </a:cxn>
                <a:cxn ang="0">
                  <a:pos x="8560" y="21368"/>
                </a:cxn>
                <a:cxn ang="0">
                  <a:pos x="7829" y="20181"/>
                </a:cxn>
                <a:cxn ang="0">
                  <a:pos x="7122" y="18948"/>
                </a:cxn>
                <a:cxn ang="0">
                  <a:pos x="5844" y="16461"/>
                </a:cxn>
                <a:cxn ang="0">
                  <a:pos x="4794" y="13950"/>
                </a:cxn>
                <a:cxn ang="0">
                  <a:pos x="4406" y="12672"/>
                </a:cxn>
                <a:cxn ang="0">
                  <a:pos x="4246" y="12055"/>
                </a:cxn>
                <a:cxn ang="0">
                  <a:pos x="4177" y="11736"/>
                </a:cxn>
                <a:cxn ang="0">
                  <a:pos x="4109" y="11416"/>
                </a:cxn>
                <a:cxn ang="0">
                  <a:pos x="4018" y="10800"/>
                </a:cxn>
                <a:cxn ang="0">
                  <a:pos x="3926" y="10115"/>
                </a:cxn>
                <a:cxn ang="0">
                  <a:pos x="3789" y="8723"/>
                </a:cxn>
                <a:cxn ang="0">
                  <a:pos x="3721" y="6029"/>
                </a:cxn>
                <a:cxn ang="0">
                  <a:pos x="4063" y="3541"/>
                </a:cxn>
                <a:cxn ang="0">
                  <a:pos x="4428" y="2446"/>
                </a:cxn>
                <a:cxn ang="0">
                  <a:pos x="5068" y="1419"/>
                </a:cxn>
                <a:cxn ang="0">
                  <a:pos x="6186" y="1053"/>
                </a:cxn>
                <a:cxn ang="0">
                  <a:pos x="6457" y="1154"/>
                </a:cxn>
                <a:cxn ang="0">
                  <a:pos x="4908" y="95"/>
                </a:cxn>
                <a:cxn ang="0">
                  <a:pos x="4087" y="1"/>
                </a:cxn>
              </a:cxnLst>
              <a:rect l="0" t="0" r="r" b="b"/>
              <a:pathLst>
                <a:path w="8857" h="23278" extrusionOk="0">
                  <a:moveTo>
                    <a:pt x="4087" y="1"/>
                  </a:moveTo>
                  <a:cubicBezTo>
                    <a:pt x="3561" y="1"/>
                    <a:pt x="3120" y="102"/>
                    <a:pt x="3013" y="163"/>
                  </a:cubicBezTo>
                  <a:cubicBezTo>
                    <a:pt x="2694" y="323"/>
                    <a:pt x="2351" y="551"/>
                    <a:pt x="2192" y="780"/>
                  </a:cubicBezTo>
                  <a:cubicBezTo>
                    <a:pt x="1804" y="1259"/>
                    <a:pt x="1484" y="1784"/>
                    <a:pt x="1210" y="2309"/>
                  </a:cubicBezTo>
                  <a:cubicBezTo>
                    <a:pt x="662" y="3404"/>
                    <a:pt x="388" y="4523"/>
                    <a:pt x="206" y="5641"/>
                  </a:cubicBezTo>
                  <a:cubicBezTo>
                    <a:pt x="23" y="6760"/>
                    <a:pt x="0" y="7855"/>
                    <a:pt x="23" y="8951"/>
                  </a:cubicBezTo>
                  <a:cubicBezTo>
                    <a:pt x="46" y="9476"/>
                    <a:pt x="69" y="10024"/>
                    <a:pt x="137" y="10549"/>
                  </a:cubicBezTo>
                  <a:cubicBezTo>
                    <a:pt x="160" y="10823"/>
                    <a:pt x="183" y="11074"/>
                    <a:pt x="229" y="11348"/>
                  </a:cubicBezTo>
                  <a:lnTo>
                    <a:pt x="388" y="12192"/>
                  </a:lnTo>
                  <a:cubicBezTo>
                    <a:pt x="411" y="12352"/>
                    <a:pt x="434" y="12489"/>
                    <a:pt x="457" y="12626"/>
                  </a:cubicBezTo>
                  <a:lnTo>
                    <a:pt x="571" y="13037"/>
                  </a:lnTo>
                  <a:cubicBezTo>
                    <a:pt x="639" y="13311"/>
                    <a:pt x="708" y="13585"/>
                    <a:pt x="799" y="13858"/>
                  </a:cubicBezTo>
                  <a:cubicBezTo>
                    <a:pt x="982" y="14383"/>
                    <a:pt x="1142" y="14908"/>
                    <a:pt x="1370" y="15411"/>
                  </a:cubicBezTo>
                  <a:cubicBezTo>
                    <a:pt x="1781" y="16415"/>
                    <a:pt x="2306" y="17351"/>
                    <a:pt x="2876" y="18264"/>
                  </a:cubicBezTo>
                  <a:cubicBezTo>
                    <a:pt x="3424" y="19154"/>
                    <a:pt x="4063" y="19998"/>
                    <a:pt x="4725" y="20797"/>
                  </a:cubicBezTo>
                  <a:cubicBezTo>
                    <a:pt x="4885" y="20980"/>
                    <a:pt x="5068" y="21185"/>
                    <a:pt x="5227" y="21368"/>
                  </a:cubicBezTo>
                  <a:cubicBezTo>
                    <a:pt x="5410" y="21573"/>
                    <a:pt x="5593" y="21756"/>
                    <a:pt x="5775" y="21939"/>
                  </a:cubicBezTo>
                  <a:cubicBezTo>
                    <a:pt x="6140" y="22327"/>
                    <a:pt x="6483" y="22669"/>
                    <a:pt x="6916" y="23011"/>
                  </a:cubicBezTo>
                  <a:cubicBezTo>
                    <a:pt x="7134" y="23189"/>
                    <a:pt x="7390" y="23277"/>
                    <a:pt x="7644" y="23277"/>
                  </a:cubicBezTo>
                  <a:cubicBezTo>
                    <a:pt x="7976" y="23277"/>
                    <a:pt x="8304" y="23126"/>
                    <a:pt x="8537" y="22829"/>
                  </a:cubicBezTo>
                  <a:cubicBezTo>
                    <a:pt x="8834" y="22418"/>
                    <a:pt x="8857" y="21870"/>
                    <a:pt x="8605" y="21436"/>
                  </a:cubicBezTo>
                  <a:lnTo>
                    <a:pt x="8560" y="21368"/>
                  </a:lnTo>
                  <a:lnTo>
                    <a:pt x="7829" y="20181"/>
                  </a:lnTo>
                  <a:cubicBezTo>
                    <a:pt x="7601" y="19770"/>
                    <a:pt x="7350" y="19359"/>
                    <a:pt x="7122" y="18948"/>
                  </a:cubicBezTo>
                  <a:cubicBezTo>
                    <a:pt x="6665" y="18127"/>
                    <a:pt x="6232" y="17305"/>
                    <a:pt x="5844" y="16461"/>
                  </a:cubicBezTo>
                  <a:cubicBezTo>
                    <a:pt x="5456" y="15639"/>
                    <a:pt x="5090" y="14794"/>
                    <a:pt x="4794" y="13950"/>
                  </a:cubicBezTo>
                  <a:cubicBezTo>
                    <a:pt x="4634" y="13516"/>
                    <a:pt x="4543" y="13105"/>
                    <a:pt x="4406" y="12672"/>
                  </a:cubicBezTo>
                  <a:cubicBezTo>
                    <a:pt x="4337" y="12466"/>
                    <a:pt x="4292" y="12261"/>
                    <a:pt x="4246" y="12055"/>
                  </a:cubicBezTo>
                  <a:lnTo>
                    <a:pt x="4177" y="11736"/>
                  </a:lnTo>
                  <a:cubicBezTo>
                    <a:pt x="4155" y="11622"/>
                    <a:pt x="4132" y="11530"/>
                    <a:pt x="4109" y="11416"/>
                  </a:cubicBezTo>
                  <a:lnTo>
                    <a:pt x="4018" y="10800"/>
                  </a:lnTo>
                  <a:lnTo>
                    <a:pt x="3926" y="10115"/>
                  </a:lnTo>
                  <a:cubicBezTo>
                    <a:pt x="3858" y="9636"/>
                    <a:pt x="3835" y="9179"/>
                    <a:pt x="3789" y="8723"/>
                  </a:cubicBezTo>
                  <a:cubicBezTo>
                    <a:pt x="3744" y="7810"/>
                    <a:pt x="3698" y="6920"/>
                    <a:pt x="3721" y="6029"/>
                  </a:cubicBezTo>
                  <a:cubicBezTo>
                    <a:pt x="3767" y="5162"/>
                    <a:pt x="3858" y="4317"/>
                    <a:pt x="4063" y="3541"/>
                  </a:cubicBezTo>
                  <a:cubicBezTo>
                    <a:pt x="4155" y="3153"/>
                    <a:pt x="4269" y="2788"/>
                    <a:pt x="4428" y="2446"/>
                  </a:cubicBezTo>
                  <a:cubicBezTo>
                    <a:pt x="4565" y="2103"/>
                    <a:pt x="4839" y="1601"/>
                    <a:pt x="5068" y="1419"/>
                  </a:cubicBezTo>
                  <a:cubicBezTo>
                    <a:pt x="5341" y="1236"/>
                    <a:pt x="6186" y="1053"/>
                    <a:pt x="6186" y="1053"/>
                  </a:cubicBezTo>
                  <a:cubicBezTo>
                    <a:pt x="6307" y="1123"/>
                    <a:pt x="6397" y="1154"/>
                    <a:pt x="6457" y="1154"/>
                  </a:cubicBezTo>
                  <a:cubicBezTo>
                    <a:pt x="6746" y="1154"/>
                    <a:pt x="6290" y="436"/>
                    <a:pt x="4908" y="95"/>
                  </a:cubicBezTo>
                  <a:cubicBezTo>
                    <a:pt x="4634" y="26"/>
                    <a:pt x="4350" y="1"/>
                    <a:pt x="4087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1" name="Google Shape;2980;p34">
              <a:extLst>
                <a:ext uri="{FF2B5EF4-FFF2-40B4-BE49-F238E27FC236}">
                  <a16:creationId xmlns:a16="http://schemas.microsoft.com/office/drawing/2014/main" id="{412D1B4B-C2EA-4D4B-A12A-2E94CFF3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127" y="3372498"/>
              <a:ext cx="259564" cy="297049"/>
            </a:xfrm>
            <a:custGeom>
              <a:avLst/>
              <a:gdLst/>
              <a:ahLst/>
              <a:cxnLst>
                <a:cxn ang="0">
                  <a:pos x="3399" y="1"/>
                </a:cxn>
                <a:cxn ang="0">
                  <a:pos x="1963" y="377"/>
                </a:cxn>
                <a:cxn ang="0">
                  <a:pos x="799" y="4440"/>
                </a:cxn>
                <a:cxn ang="0">
                  <a:pos x="6391" y="14483"/>
                </a:cxn>
                <a:cxn ang="0">
                  <a:pos x="6802" y="15100"/>
                </a:cxn>
                <a:cxn ang="0">
                  <a:pos x="9934" y="16561"/>
                </a:cxn>
                <a:cxn ang="0">
                  <a:pos x="12509" y="15625"/>
                </a:cxn>
                <a:cxn ang="0">
                  <a:pos x="13034" y="9918"/>
                </a:cxn>
                <a:cxn ang="0">
                  <a:pos x="5707" y="1085"/>
                </a:cxn>
                <a:cxn ang="0">
                  <a:pos x="3399" y="1"/>
                </a:cxn>
              </a:cxnLst>
              <a:rect l="0" t="0" r="r" b="b"/>
              <a:pathLst>
                <a:path w="14472" h="16562" extrusionOk="0">
                  <a:moveTo>
                    <a:pt x="3399" y="1"/>
                  </a:moveTo>
                  <a:cubicBezTo>
                    <a:pt x="2909" y="1"/>
                    <a:pt x="2416" y="122"/>
                    <a:pt x="1963" y="377"/>
                  </a:cubicBezTo>
                  <a:cubicBezTo>
                    <a:pt x="525" y="1176"/>
                    <a:pt x="0" y="3002"/>
                    <a:pt x="799" y="4440"/>
                  </a:cubicBezTo>
                  <a:lnTo>
                    <a:pt x="6391" y="14483"/>
                  </a:lnTo>
                  <a:cubicBezTo>
                    <a:pt x="6505" y="14689"/>
                    <a:pt x="6642" y="14894"/>
                    <a:pt x="6802" y="15100"/>
                  </a:cubicBezTo>
                  <a:cubicBezTo>
                    <a:pt x="7609" y="16061"/>
                    <a:pt x="8769" y="16561"/>
                    <a:pt x="9934" y="16561"/>
                  </a:cubicBezTo>
                  <a:cubicBezTo>
                    <a:pt x="10844" y="16561"/>
                    <a:pt x="11758" y="16255"/>
                    <a:pt x="12509" y="15625"/>
                  </a:cubicBezTo>
                  <a:cubicBezTo>
                    <a:pt x="14220" y="14187"/>
                    <a:pt x="14472" y="11653"/>
                    <a:pt x="13034" y="9918"/>
                  </a:cubicBezTo>
                  <a:lnTo>
                    <a:pt x="5707" y="1085"/>
                  </a:lnTo>
                  <a:cubicBezTo>
                    <a:pt x="5123" y="384"/>
                    <a:pt x="4268" y="1"/>
                    <a:pt x="3399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2" name="Google Shape;2981;p34">
              <a:extLst>
                <a:ext uri="{FF2B5EF4-FFF2-40B4-BE49-F238E27FC236}">
                  <a16:creationId xmlns:a16="http://schemas.microsoft.com/office/drawing/2014/main" id="{335F2B9C-E6B9-4799-BB2A-57E4F24A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225" y="3563089"/>
              <a:ext cx="176863" cy="148220"/>
            </a:xfrm>
            <a:custGeom>
              <a:avLst/>
              <a:gdLst/>
              <a:ahLst/>
              <a:cxnLst>
                <a:cxn ang="0">
                  <a:pos x="8925" y="1370"/>
                </a:cxn>
                <a:cxn ang="0">
                  <a:pos x="6642" y="6620"/>
                </a:cxn>
                <a:cxn ang="0">
                  <a:pos x="936" y="6894"/>
                </a:cxn>
                <a:cxn ang="0">
                  <a:pos x="3219" y="1667"/>
                </a:cxn>
                <a:cxn ang="0">
                  <a:pos x="8925" y="1370"/>
                </a:cxn>
              </a:cxnLst>
              <a:rect l="0" t="0" r="r" b="b"/>
              <a:pathLst>
                <a:path w="9861" h="8264" extrusionOk="0">
                  <a:moveTo>
                    <a:pt x="8925" y="1370"/>
                  </a:moveTo>
                  <a:cubicBezTo>
                    <a:pt x="9861" y="2740"/>
                    <a:pt x="8857" y="5091"/>
                    <a:pt x="6642" y="6620"/>
                  </a:cubicBezTo>
                  <a:cubicBezTo>
                    <a:pt x="4451" y="8150"/>
                    <a:pt x="1895" y="8264"/>
                    <a:pt x="936" y="6894"/>
                  </a:cubicBezTo>
                  <a:cubicBezTo>
                    <a:pt x="0" y="5525"/>
                    <a:pt x="1005" y="3196"/>
                    <a:pt x="3219" y="1667"/>
                  </a:cubicBezTo>
                  <a:cubicBezTo>
                    <a:pt x="5410" y="138"/>
                    <a:pt x="7966" y="1"/>
                    <a:pt x="8925" y="1370"/>
                  </a:cubicBezTo>
                  <a:close/>
                </a:path>
              </a:pathLst>
            </a:custGeom>
            <a:solidFill>
              <a:srgbClr val="CA766D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3" name="Google Shape;2982;p34">
              <a:extLst>
                <a:ext uri="{FF2B5EF4-FFF2-40B4-BE49-F238E27FC236}">
                  <a16:creationId xmlns:a16="http://schemas.microsoft.com/office/drawing/2014/main" id="{67EC1EF2-F214-4EE9-AB85-9425BA0D3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548" y="3326649"/>
              <a:ext cx="129800" cy="122787"/>
            </a:xfrm>
            <a:custGeom>
              <a:avLst/>
              <a:gdLst/>
              <a:ahLst/>
              <a:cxnLst>
                <a:cxn ang="0">
                  <a:pos x="4983" y="1"/>
                </a:cxn>
                <a:cxn ang="0">
                  <a:pos x="4931" y="12"/>
                </a:cxn>
                <a:cxn ang="0">
                  <a:pos x="4543" y="1541"/>
                </a:cxn>
                <a:cxn ang="0">
                  <a:pos x="2358" y="1348"/>
                </a:cxn>
                <a:cxn ang="0">
                  <a:pos x="868" y="1655"/>
                </a:cxn>
                <a:cxn ang="0">
                  <a:pos x="799" y="2956"/>
                </a:cxn>
                <a:cxn ang="0">
                  <a:pos x="708" y="4440"/>
                </a:cxn>
                <a:cxn ang="0">
                  <a:pos x="845" y="5901"/>
                </a:cxn>
                <a:cxn ang="0">
                  <a:pos x="3226" y="6846"/>
                </a:cxn>
                <a:cxn ang="0">
                  <a:pos x="3972" y="6722"/>
                </a:cxn>
                <a:cxn ang="0">
                  <a:pos x="7236" y="3253"/>
                </a:cxn>
                <a:cxn ang="0">
                  <a:pos x="4983" y="1"/>
                </a:cxn>
              </a:cxnLst>
              <a:rect l="0" t="0" r="r" b="b"/>
              <a:pathLst>
                <a:path w="7237" h="6846" extrusionOk="0">
                  <a:moveTo>
                    <a:pt x="4983" y="1"/>
                  </a:moveTo>
                  <a:cubicBezTo>
                    <a:pt x="4964" y="1"/>
                    <a:pt x="4947" y="4"/>
                    <a:pt x="4931" y="12"/>
                  </a:cubicBezTo>
                  <a:cubicBezTo>
                    <a:pt x="4406" y="240"/>
                    <a:pt x="4543" y="1541"/>
                    <a:pt x="4543" y="1541"/>
                  </a:cubicBezTo>
                  <a:cubicBezTo>
                    <a:pt x="4543" y="1541"/>
                    <a:pt x="3394" y="1348"/>
                    <a:pt x="2358" y="1348"/>
                  </a:cubicBezTo>
                  <a:cubicBezTo>
                    <a:pt x="1722" y="1348"/>
                    <a:pt x="1128" y="1421"/>
                    <a:pt x="868" y="1655"/>
                  </a:cubicBezTo>
                  <a:cubicBezTo>
                    <a:pt x="160" y="2317"/>
                    <a:pt x="799" y="2956"/>
                    <a:pt x="799" y="2956"/>
                  </a:cubicBezTo>
                  <a:cubicBezTo>
                    <a:pt x="799" y="2956"/>
                    <a:pt x="1" y="3458"/>
                    <a:pt x="708" y="4440"/>
                  </a:cubicBezTo>
                  <a:cubicBezTo>
                    <a:pt x="708" y="4440"/>
                    <a:pt x="23" y="5262"/>
                    <a:pt x="845" y="5901"/>
                  </a:cubicBezTo>
                  <a:cubicBezTo>
                    <a:pt x="1826" y="6670"/>
                    <a:pt x="2665" y="6846"/>
                    <a:pt x="3226" y="6846"/>
                  </a:cubicBezTo>
                  <a:cubicBezTo>
                    <a:pt x="3697" y="6846"/>
                    <a:pt x="3972" y="6722"/>
                    <a:pt x="3972" y="6722"/>
                  </a:cubicBezTo>
                  <a:lnTo>
                    <a:pt x="7236" y="3253"/>
                  </a:lnTo>
                  <a:cubicBezTo>
                    <a:pt x="7236" y="3253"/>
                    <a:pt x="5546" y="1"/>
                    <a:pt x="4983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4" name="Google Shape;2983;p34">
              <a:extLst>
                <a:ext uri="{FF2B5EF4-FFF2-40B4-BE49-F238E27FC236}">
                  <a16:creationId xmlns:a16="http://schemas.microsoft.com/office/drawing/2014/main" id="{CA78D8B8-BBE0-45BE-A1D8-C987ECC11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919" y="4217375"/>
              <a:ext cx="67976" cy="56515"/>
            </a:xfrm>
            <a:custGeom>
              <a:avLst/>
              <a:gdLst/>
              <a:ahLst/>
              <a:cxnLst>
                <a:cxn ang="0">
                  <a:pos x="3310" y="1"/>
                </a:cxn>
                <a:cxn ang="0">
                  <a:pos x="3310" y="1"/>
                </a:cxn>
                <a:cxn ang="0">
                  <a:pos x="594" y="2717"/>
                </a:cxn>
                <a:cxn ang="0">
                  <a:pos x="3173" y="3151"/>
                </a:cxn>
                <a:cxn ang="0">
                  <a:pos x="3310" y="1"/>
                </a:cxn>
              </a:cxnLst>
              <a:rect l="0" t="0" r="r" b="b"/>
              <a:pathLst>
                <a:path w="3790" h="3151" extrusionOk="0">
                  <a:moveTo>
                    <a:pt x="3310" y="1"/>
                  </a:moveTo>
                  <a:lnTo>
                    <a:pt x="3310" y="1"/>
                  </a:lnTo>
                  <a:cubicBezTo>
                    <a:pt x="0" y="663"/>
                    <a:pt x="594" y="2717"/>
                    <a:pt x="594" y="2717"/>
                  </a:cubicBezTo>
                  <a:cubicBezTo>
                    <a:pt x="1552" y="2922"/>
                    <a:pt x="2032" y="3059"/>
                    <a:pt x="3173" y="3151"/>
                  </a:cubicBezTo>
                  <a:cubicBezTo>
                    <a:pt x="3675" y="2146"/>
                    <a:pt x="3789" y="1073"/>
                    <a:pt x="331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5" name="Google Shape;2984;p34">
              <a:extLst>
                <a:ext uri="{FF2B5EF4-FFF2-40B4-BE49-F238E27FC236}">
                  <a16:creationId xmlns:a16="http://schemas.microsoft.com/office/drawing/2014/main" id="{6D931D63-CF80-4053-A7BF-F0E6F1F4C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011" y="4162287"/>
              <a:ext cx="173509" cy="113371"/>
            </a:xfrm>
            <a:custGeom>
              <a:avLst/>
              <a:gdLst/>
              <a:ahLst/>
              <a:cxnLst>
                <a:cxn ang="0">
                  <a:pos x="3473" y="1"/>
                </a:cxn>
                <a:cxn ang="0">
                  <a:pos x="1256" y="2821"/>
                </a:cxn>
                <a:cxn ang="0">
                  <a:pos x="137" y="3003"/>
                </a:cxn>
                <a:cxn ang="0">
                  <a:pos x="0" y="6153"/>
                </a:cxn>
                <a:cxn ang="0">
                  <a:pos x="4143" y="6320"/>
                </a:cxn>
                <a:cxn ang="0">
                  <a:pos x="9610" y="6039"/>
                </a:cxn>
                <a:cxn ang="0">
                  <a:pos x="9655" y="2638"/>
                </a:cxn>
                <a:cxn ang="0">
                  <a:pos x="7827" y="764"/>
                </a:cxn>
                <a:cxn ang="0">
                  <a:pos x="7076" y="926"/>
                </a:cxn>
                <a:cxn ang="0">
                  <a:pos x="5918" y="2006"/>
                </a:cxn>
                <a:cxn ang="0">
                  <a:pos x="5918" y="2006"/>
                </a:cxn>
                <a:cxn ang="0">
                  <a:pos x="5913" y="2015"/>
                </a:cxn>
                <a:cxn ang="0">
                  <a:pos x="5913" y="2015"/>
                </a:cxn>
                <a:cxn ang="0">
                  <a:pos x="3767" y="13"/>
                </a:cxn>
                <a:cxn ang="0">
                  <a:pos x="3473" y="1"/>
                </a:cxn>
              </a:cxnLst>
              <a:rect l="0" t="0" r="r" b="b"/>
              <a:pathLst>
                <a:path w="9674" h="6321" extrusionOk="0">
                  <a:moveTo>
                    <a:pt x="3473" y="1"/>
                  </a:moveTo>
                  <a:cubicBezTo>
                    <a:pt x="980" y="1"/>
                    <a:pt x="1256" y="2821"/>
                    <a:pt x="1256" y="2821"/>
                  </a:cubicBezTo>
                  <a:cubicBezTo>
                    <a:pt x="936" y="2843"/>
                    <a:pt x="913" y="2843"/>
                    <a:pt x="137" y="3003"/>
                  </a:cubicBezTo>
                  <a:cubicBezTo>
                    <a:pt x="617" y="4076"/>
                    <a:pt x="502" y="5149"/>
                    <a:pt x="0" y="6153"/>
                  </a:cubicBezTo>
                  <a:cubicBezTo>
                    <a:pt x="1470" y="6276"/>
                    <a:pt x="2878" y="6320"/>
                    <a:pt x="4143" y="6320"/>
                  </a:cubicBezTo>
                  <a:cubicBezTo>
                    <a:pt x="7337" y="6320"/>
                    <a:pt x="9610" y="6039"/>
                    <a:pt x="9610" y="6039"/>
                  </a:cubicBezTo>
                  <a:lnTo>
                    <a:pt x="9655" y="2638"/>
                  </a:lnTo>
                  <a:cubicBezTo>
                    <a:pt x="9674" y="1563"/>
                    <a:pt x="8805" y="764"/>
                    <a:pt x="7827" y="764"/>
                  </a:cubicBezTo>
                  <a:cubicBezTo>
                    <a:pt x="7579" y="764"/>
                    <a:pt x="7325" y="816"/>
                    <a:pt x="7076" y="926"/>
                  </a:cubicBezTo>
                  <a:cubicBezTo>
                    <a:pt x="6290" y="1263"/>
                    <a:pt x="6035" y="1688"/>
                    <a:pt x="5918" y="2006"/>
                  </a:cubicBezTo>
                  <a:cubicBezTo>
                    <a:pt x="5916" y="2008"/>
                    <a:pt x="5914" y="2011"/>
                    <a:pt x="5913" y="2015"/>
                  </a:cubicBezTo>
                  <a:cubicBezTo>
                    <a:pt x="5976" y="1374"/>
                    <a:pt x="5268" y="127"/>
                    <a:pt x="3767" y="13"/>
                  </a:cubicBezTo>
                  <a:cubicBezTo>
                    <a:pt x="3665" y="5"/>
                    <a:pt x="3567" y="1"/>
                    <a:pt x="3473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6" name="Google Shape;2985;p34">
              <a:extLst>
                <a:ext uri="{FF2B5EF4-FFF2-40B4-BE49-F238E27FC236}">
                  <a16:creationId xmlns:a16="http://schemas.microsoft.com/office/drawing/2014/main" id="{6371282C-53BF-47FD-818E-B88622280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9139" y="4264839"/>
              <a:ext cx="220052" cy="27424"/>
            </a:xfrm>
            <a:custGeom>
              <a:avLst/>
              <a:gdLst/>
              <a:ahLst/>
              <a:cxnLst>
                <a:cxn ang="0">
                  <a:pos x="180" y="1"/>
                </a:cxn>
                <a:cxn ang="0">
                  <a:pos x="240" y="870"/>
                </a:cxn>
                <a:cxn ang="0">
                  <a:pos x="6442" y="1529"/>
                </a:cxn>
                <a:cxn ang="0">
                  <a:pos x="12268" y="1144"/>
                </a:cxn>
                <a:cxn ang="0">
                  <a:pos x="12268" y="390"/>
                </a:cxn>
                <a:cxn ang="0">
                  <a:pos x="7827" y="568"/>
                </a:cxn>
                <a:cxn ang="0">
                  <a:pos x="194" y="2"/>
                </a:cxn>
                <a:cxn ang="0">
                  <a:pos x="180" y="1"/>
                </a:cxn>
              </a:cxnLst>
              <a:rect l="0" t="0" r="r" b="b"/>
              <a:pathLst>
                <a:path w="12269" h="1529" extrusionOk="0">
                  <a:moveTo>
                    <a:pt x="180" y="1"/>
                  </a:moveTo>
                  <a:cubicBezTo>
                    <a:pt x="1" y="1"/>
                    <a:pt x="240" y="870"/>
                    <a:pt x="240" y="870"/>
                  </a:cubicBezTo>
                  <a:cubicBezTo>
                    <a:pt x="2178" y="1374"/>
                    <a:pt x="4422" y="1529"/>
                    <a:pt x="6442" y="1529"/>
                  </a:cubicBezTo>
                  <a:cubicBezTo>
                    <a:pt x="9633" y="1529"/>
                    <a:pt x="12268" y="1144"/>
                    <a:pt x="12268" y="1144"/>
                  </a:cubicBezTo>
                  <a:lnTo>
                    <a:pt x="12268" y="390"/>
                  </a:lnTo>
                  <a:cubicBezTo>
                    <a:pt x="12268" y="390"/>
                    <a:pt x="10456" y="568"/>
                    <a:pt x="7827" y="568"/>
                  </a:cubicBezTo>
                  <a:cubicBezTo>
                    <a:pt x="5654" y="568"/>
                    <a:pt x="2921" y="447"/>
                    <a:pt x="194" y="2"/>
                  </a:cubicBezTo>
                  <a:cubicBezTo>
                    <a:pt x="189" y="1"/>
                    <a:pt x="184" y="1"/>
                    <a:pt x="18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7" name="Google Shape;2986;p34">
              <a:extLst>
                <a:ext uri="{FF2B5EF4-FFF2-40B4-BE49-F238E27FC236}">
                  <a16:creationId xmlns:a16="http://schemas.microsoft.com/office/drawing/2014/main" id="{9143B8DF-FDED-48E6-919B-65304E9DE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696" y="4214917"/>
              <a:ext cx="31549" cy="31136"/>
            </a:xfrm>
            <a:custGeom>
              <a:avLst/>
              <a:gdLst/>
              <a:ahLst/>
              <a:cxnLst>
                <a:cxn ang="0">
                  <a:pos x="891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58" y="868"/>
                </a:cxn>
                <a:cxn ang="0">
                  <a:pos x="891" y="1"/>
                </a:cxn>
              </a:cxnLst>
              <a:rect l="0" t="0" r="r" b="b"/>
              <a:pathLst>
                <a:path w="1759" h="1736" extrusionOk="0">
                  <a:moveTo>
                    <a:pt x="891" y="1"/>
                  </a:moveTo>
                  <a:cubicBezTo>
                    <a:pt x="411" y="1"/>
                    <a:pt x="23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7" y="1735"/>
                    <a:pt x="1758" y="1347"/>
                    <a:pt x="1758" y="868"/>
                  </a:cubicBezTo>
                  <a:cubicBezTo>
                    <a:pt x="1758" y="389"/>
                    <a:pt x="1370" y="1"/>
                    <a:pt x="89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8" name="Google Shape;2987;p34">
              <a:extLst>
                <a:ext uri="{FF2B5EF4-FFF2-40B4-BE49-F238E27FC236}">
                  <a16:creationId xmlns:a16="http://schemas.microsoft.com/office/drawing/2014/main" id="{00FC6877-3C35-450E-AC9B-37311FCB6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065" y="4211168"/>
              <a:ext cx="60604" cy="9918"/>
            </a:xfrm>
            <a:custGeom>
              <a:avLst/>
              <a:gdLst/>
              <a:ahLst/>
              <a:cxnLst>
                <a:cxn ang="0">
                  <a:pos x="172" y="1"/>
                </a:cxn>
                <a:cxn ang="0">
                  <a:pos x="24" y="164"/>
                </a:cxn>
                <a:cxn ang="0">
                  <a:pos x="183" y="347"/>
                </a:cxn>
                <a:cxn ang="0">
                  <a:pos x="3173" y="552"/>
                </a:cxn>
                <a:cxn ang="0">
                  <a:pos x="3196" y="552"/>
                </a:cxn>
                <a:cxn ang="0">
                  <a:pos x="3356" y="392"/>
                </a:cxn>
                <a:cxn ang="0">
                  <a:pos x="3196" y="210"/>
                </a:cxn>
                <a:cxn ang="0">
                  <a:pos x="206" y="4"/>
                </a:cxn>
                <a:cxn ang="0">
                  <a:pos x="172" y="1"/>
                </a:cxn>
              </a:cxnLst>
              <a:rect l="0" t="0" r="r" b="b"/>
              <a:pathLst>
                <a:path w="3379" h="553" extrusionOk="0">
                  <a:moveTo>
                    <a:pt x="172" y="1"/>
                  </a:moveTo>
                  <a:cubicBezTo>
                    <a:pt x="78" y="1"/>
                    <a:pt x="24" y="82"/>
                    <a:pt x="24" y="164"/>
                  </a:cubicBezTo>
                  <a:cubicBezTo>
                    <a:pt x="1" y="255"/>
                    <a:pt x="69" y="347"/>
                    <a:pt x="183" y="347"/>
                  </a:cubicBezTo>
                  <a:lnTo>
                    <a:pt x="3173" y="552"/>
                  </a:lnTo>
                  <a:lnTo>
                    <a:pt x="3196" y="552"/>
                  </a:lnTo>
                  <a:cubicBezTo>
                    <a:pt x="3288" y="552"/>
                    <a:pt x="3356" y="484"/>
                    <a:pt x="3356" y="392"/>
                  </a:cubicBezTo>
                  <a:cubicBezTo>
                    <a:pt x="3379" y="278"/>
                    <a:pt x="3310" y="210"/>
                    <a:pt x="3196" y="210"/>
                  </a:cubicBezTo>
                  <a:lnTo>
                    <a:pt x="206" y="4"/>
                  </a:lnTo>
                  <a:cubicBezTo>
                    <a:pt x="194" y="2"/>
                    <a:pt x="183" y="1"/>
                    <a:pt x="17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9" name="Google Shape;2988;p34">
              <a:extLst>
                <a:ext uri="{FF2B5EF4-FFF2-40B4-BE49-F238E27FC236}">
                  <a16:creationId xmlns:a16="http://schemas.microsoft.com/office/drawing/2014/main" id="{0CA85D09-BC96-4D4D-8E0B-92B026CD0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315" y="4157229"/>
              <a:ext cx="88458" cy="51977"/>
            </a:xfrm>
            <a:custGeom>
              <a:avLst/>
              <a:gdLst/>
              <a:ahLst/>
              <a:cxnLst>
                <a:cxn ang="0">
                  <a:pos x="1576" y="341"/>
                </a:cxn>
                <a:cxn ang="0">
                  <a:pos x="1667" y="364"/>
                </a:cxn>
                <a:cxn ang="0">
                  <a:pos x="1850" y="569"/>
                </a:cxn>
                <a:cxn ang="0">
                  <a:pos x="2192" y="1596"/>
                </a:cxn>
                <a:cxn ang="0">
                  <a:pos x="2283" y="1961"/>
                </a:cxn>
                <a:cxn ang="0">
                  <a:pos x="2215" y="1916"/>
                </a:cxn>
                <a:cxn ang="0">
                  <a:pos x="1553" y="637"/>
                </a:cxn>
                <a:cxn ang="0">
                  <a:pos x="1530" y="364"/>
                </a:cxn>
                <a:cxn ang="0">
                  <a:pos x="1576" y="341"/>
                </a:cxn>
                <a:cxn ang="0">
                  <a:pos x="549" y="1162"/>
                </a:cxn>
                <a:cxn ang="0">
                  <a:pos x="891" y="1299"/>
                </a:cxn>
                <a:cxn ang="0">
                  <a:pos x="1964" y="2144"/>
                </a:cxn>
                <a:cxn ang="0">
                  <a:pos x="2032" y="2212"/>
                </a:cxn>
                <a:cxn ang="0">
                  <a:pos x="526" y="1505"/>
                </a:cxn>
                <a:cxn ang="0">
                  <a:pos x="366" y="1277"/>
                </a:cxn>
                <a:cxn ang="0">
                  <a:pos x="549" y="1162"/>
                </a:cxn>
                <a:cxn ang="0">
                  <a:pos x="1594" y="1"/>
                </a:cxn>
                <a:cxn ang="0">
                  <a:pos x="1325" y="90"/>
                </a:cxn>
                <a:cxn ang="0">
                  <a:pos x="1211" y="752"/>
                </a:cxn>
                <a:cxn ang="0">
                  <a:pos x="1416" y="1231"/>
                </a:cxn>
                <a:cxn ang="0">
                  <a:pos x="1074" y="1003"/>
                </a:cxn>
                <a:cxn ang="0">
                  <a:pos x="549" y="820"/>
                </a:cxn>
                <a:cxn ang="0">
                  <a:pos x="24" y="1231"/>
                </a:cxn>
                <a:cxn ang="0">
                  <a:pos x="320" y="1756"/>
                </a:cxn>
                <a:cxn ang="0">
                  <a:pos x="1416" y="2395"/>
                </a:cxn>
                <a:cxn ang="0">
                  <a:pos x="1576" y="2578"/>
                </a:cxn>
                <a:cxn ang="0">
                  <a:pos x="2466" y="2669"/>
                </a:cxn>
                <a:cxn ang="0">
                  <a:pos x="2557" y="2692"/>
                </a:cxn>
                <a:cxn ang="0">
                  <a:pos x="2626" y="2692"/>
                </a:cxn>
                <a:cxn ang="0">
                  <a:pos x="4726" y="2897"/>
                </a:cxn>
                <a:cxn ang="0">
                  <a:pos x="4749" y="2897"/>
                </a:cxn>
                <a:cxn ang="0">
                  <a:pos x="4908" y="2737"/>
                </a:cxn>
                <a:cxn ang="0">
                  <a:pos x="4749" y="2555"/>
                </a:cxn>
                <a:cxn ang="0">
                  <a:pos x="2786" y="2372"/>
                </a:cxn>
                <a:cxn ang="0">
                  <a:pos x="2535" y="1528"/>
                </a:cxn>
                <a:cxn ang="0">
                  <a:pos x="2146" y="409"/>
                </a:cxn>
                <a:cxn ang="0">
                  <a:pos x="1850" y="67"/>
                </a:cxn>
                <a:cxn ang="0">
                  <a:pos x="1594" y="1"/>
                </a:cxn>
              </a:cxnLst>
              <a:rect l="0" t="0" r="r" b="b"/>
              <a:pathLst>
                <a:path w="4932" h="2898" extrusionOk="0">
                  <a:moveTo>
                    <a:pt x="1576" y="341"/>
                  </a:moveTo>
                  <a:cubicBezTo>
                    <a:pt x="1622" y="341"/>
                    <a:pt x="1644" y="341"/>
                    <a:pt x="1667" y="364"/>
                  </a:cubicBezTo>
                  <a:cubicBezTo>
                    <a:pt x="1736" y="409"/>
                    <a:pt x="1804" y="501"/>
                    <a:pt x="1850" y="569"/>
                  </a:cubicBezTo>
                  <a:cubicBezTo>
                    <a:pt x="2032" y="889"/>
                    <a:pt x="2101" y="1231"/>
                    <a:pt x="2192" y="1596"/>
                  </a:cubicBezTo>
                  <a:cubicBezTo>
                    <a:pt x="2215" y="1710"/>
                    <a:pt x="2261" y="1847"/>
                    <a:pt x="2283" y="1961"/>
                  </a:cubicBezTo>
                  <a:lnTo>
                    <a:pt x="2215" y="1916"/>
                  </a:lnTo>
                  <a:cubicBezTo>
                    <a:pt x="1918" y="1528"/>
                    <a:pt x="1690" y="1094"/>
                    <a:pt x="1553" y="637"/>
                  </a:cubicBezTo>
                  <a:cubicBezTo>
                    <a:pt x="1507" y="501"/>
                    <a:pt x="1507" y="386"/>
                    <a:pt x="1530" y="364"/>
                  </a:cubicBezTo>
                  <a:cubicBezTo>
                    <a:pt x="1553" y="341"/>
                    <a:pt x="1576" y="341"/>
                    <a:pt x="1576" y="341"/>
                  </a:cubicBezTo>
                  <a:close/>
                  <a:moveTo>
                    <a:pt x="549" y="1162"/>
                  </a:moveTo>
                  <a:cubicBezTo>
                    <a:pt x="663" y="1162"/>
                    <a:pt x="777" y="1231"/>
                    <a:pt x="891" y="1299"/>
                  </a:cubicBezTo>
                  <a:cubicBezTo>
                    <a:pt x="1279" y="1550"/>
                    <a:pt x="1644" y="1824"/>
                    <a:pt x="1964" y="2144"/>
                  </a:cubicBezTo>
                  <a:cubicBezTo>
                    <a:pt x="1987" y="2167"/>
                    <a:pt x="2010" y="2190"/>
                    <a:pt x="2032" y="2212"/>
                  </a:cubicBezTo>
                  <a:cubicBezTo>
                    <a:pt x="1530" y="2121"/>
                    <a:pt x="982" y="1870"/>
                    <a:pt x="526" y="1505"/>
                  </a:cubicBezTo>
                  <a:cubicBezTo>
                    <a:pt x="389" y="1391"/>
                    <a:pt x="366" y="1322"/>
                    <a:pt x="366" y="1277"/>
                  </a:cubicBezTo>
                  <a:cubicBezTo>
                    <a:pt x="366" y="1208"/>
                    <a:pt x="457" y="1162"/>
                    <a:pt x="549" y="1162"/>
                  </a:cubicBezTo>
                  <a:close/>
                  <a:moveTo>
                    <a:pt x="1594" y="1"/>
                  </a:moveTo>
                  <a:cubicBezTo>
                    <a:pt x="1495" y="1"/>
                    <a:pt x="1397" y="29"/>
                    <a:pt x="1325" y="90"/>
                  </a:cubicBezTo>
                  <a:cubicBezTo>
                    <a:pt x="1211" y="181"/>
                    <a:pt x="1097" y="364"/>
                    <a:pt x="1211" y="752"/>
                  </a:cubicBezTo>
                  <a:cubicBezTo>
                    <a:pt x="1279" y="911"/>
                    <a:pt x="1348" y="1071"/>
                    <a:pt x="1416" y="1231"/>
                  </a:cubicBezTo>
                  <a:cubicBezTo>
                    <a:pt x="1302" y="1162"/>
                    <a:pt x="1188" y="1071"/>
                    <a:pt x="1074" y="1003"/>
                  </a:cubicBezTo>
                  <a:cubicBezTo>
                    <a:pt x="937" y="911"/>
                    <a:pt x="754" y="820"/>
                    <a:pt x="549" y="820"/>
                  </a:cubicBezTo>
                  <a:cubicBezTo>
                    <a:pt x="320" y="820"/>
                    <a:pt x="47" y="980"/>
                    <a:pt x="24" y="1231"/>
                  </a:cubicBezTo>
                  <a:cubicBezTo>
                    <a:pt x="1" y="1505"/>
                    <a:pt x="229" y="1710"/>
                    <a:pt x="320" y="1756"/>
                  </a:cubicBezTo>
                  <a:cubicBezTo>
                    <a:pt x="594" y="2007"/>
                    <a:pt x="982" y="2235"/>
                    <a:pt x="1416" y="2395"/>
                  </a:cubicBezTo>
                  <a:cubicBezTo>
                    <a:pt x="1416" y="2486"/>
                    <a:pt x="1485" y="2578"/>
                    <a:pt x="1576" y="2578"/>
                  </a:cubicBezTo>
                  <a:lnTo>
                    <a:pt x="2466" y="2669"/>
                  </a:lnTo>
                  <a:cubicBezTo>
                    <a:pt x="2512" y="2692"/>
                    <a:pt x="2535" y="2692"/>
                    <a:pt x="2557" y="2692"/>
                  </a:cubicBezTo>
                  <a:lnTo>
                    <a:pt x="2626" y="2692"/>
                  </a:lnTo>
                  <a:lnTo>
                    <a:pt x="4726" y="2897"/>
                  </a:lnTo>
                  <a:lnTo>
                    <a:pt x="4749" y="2897"/>
                  </a:lnTo>
                  <a:cubicBezTo>
                    <a:pt x="4817" y="2897"/>
                    <a:pt x="4908" y="2829"/>
                    <a:pt x="4908" y="2737"/>
                  </a:cubicBezTo>
                  <a:cubicBezTo>
                    <a:pt x="4931" y="2646"/>
                    <a:pt x="4863" y="2555"/>
                    <a:pt x="4749" y="2555"/>
                  </a:cubicBezTo>
                  <a:lnTo>
                    <a:pt x="2786" y="2372"/>
                  </a:lnTo>
                  <a:cubicBezTo>
                    <a:pt x="2671" y="2098"/>
                    <a:pt x="2603" y="1824"/>
                    <a:pt x="2535" y="1528"/>
                  </a:cubicBezTo>
                  <a:cubicBezTo>
                    <a:pt x="2443" y="1140"/>
                    <a:pt x="2352" y="752"/>
                    <a:pt x="2146" y="409"/>
                  </a:cubicBezTo>
                  <a:cubicBezTo>
                    <a:pt x="2055" y="272"/>
                    <a:pt x="1987" y="158"/>
                    <a:pt x="1850" y="67"/>
                  </a:cubicBezTo>
                  <a:cubicBezTo>
                    <a:pt x="1774" y="24"/>
                    <a:pt x="1684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0" name="Google Shape;2989;p34">
              <a:extLst>
                <a:ext uri="{FF2B5EF4-FFF2-40B4-BE49-F238E27FC236}">
                  <a16:creationId xmlns:a16="http://schemas.microsoft.com/office/drawing/2014/main" id="{4DF3D8B1-52B0-4AE1-B7B2-787B9DE10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2284" y="4217375"/>
              <a:ext cx="67976" cy="56515"/>
            </a:xfrm>
            <a:custGeom>
              <a:avLst/>
              <a:gdLst/>
              <a:ahLst/>
              <a:cxnLst>
                <a:cxn ang="0">
                  <a:pos x="503" y="1"/>
                </a:cxn>
                <a:cxn ang="0">
                  <a:pos x="617" y="3151"/>
                </a:cxn>
                <a:cxn ang="0">
                  <a:pos x="3219" y="2717"/>
                </a:cxn>
                <a:cxn ang="0">
                  <a:pos x="503" y="1"/>
                </a:cxn>
              </a:cxnLst>
              <a:rect l="0" t="0" r="r" b="b"/>
              <a:pathLst>
                <a:path w="3790" h="3151" extrusionOk="0">
                  <a:moveTo>
                    <a:pt x="503" y="1"/>
                  </a:moveTo>
                  <a:cubicBezTo>
                    <a:pt x="1" y="1073"/>
                    <a:pt x="138" y="2146"/>
                    <a:pt x="617" y="3151"/>
                  </a:cubicBezTo>
                  <a:cubicBezTo>
                    <a:pt x="1758" y="3059"/>
                    <a:pt x="2261" y="2922"/>
                    <a:pt x="3219" y="2717"/>
                  </a:cubicBezTo>
                  <a:cubicBezTo>
                    <a:pt x="3219" y="2717"/>
                    <a:pt x="3790" y="663"/>
                    <a:pt x="50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1" name="Google Shape;2990;p34">
              <a:extLst>
                <a:ext uri="{FF2B5EF4-FFF2-40B4-BE49-F238E27FC236}">
                  <a16:creationId xmlns:a16="http://schemas.microsoft.com/office/drawing/2014/main" id="{36C54D56-31F7-4F53-AFA3-2F74A3A73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059" y="4162287"/>
              <a:ext cx="173096" cy="113371"/>
            </a:xfrm>
            <a:custGeom>
              <a:avLst/>
              <a:gdLst/>
              <a:ahLst/>
              <a:cxnLst>
                <a:cxn ang="0">
                  <a:pos x="6180" y="1"/>
                </a:cxn>
                <a:cxn ang="0">
                  <a:pos x="5885" y="13"/>
                </a:cxn>
                <a:cxn ang="0">
                  <a:pos x="3762" y="2022"/>
                </a:cxn>
                <a:cxn ang="0">
                  <a:pos x="2598" y="926"/>
                </a:cxn>
                <a:cxn ang="0">
                  <a:pos x="1847" y="764"/>
                </a:cxn>
                <a:cxn ang="0">
                  <a:pos x="19" y="2638"/>
                </a:cxn>
                <a:cxn ang="0">
                  <a:pos x="41" y="6039"/>
                </a:cxn>
                <a:cxn ang="0">
                  <a:pos x="5518" y="6320"/>
                </a:cxn>
                <a:cxn ang="0">
                  <a:pos x="9651" y="6153"/>
                </a:cxn>
                <a:cxn ang="0">
                  <a:pos x="9537" y="3003"/>
                </a:cxn>
                <a:cxn ang="0">
                  <a:pos x="8418" y="2821"/>
                </a:cxn>
                <a:cxn ang="0">
                  <a:pos x="6180" y="1"/>
                </a:cxn>
              </a:cxnLst>
              <a:rect l="0" t="0" r="r" b="b"/>
              <a:pathLst>
                <a:path w="9651" h="6321" extrusionOk="0">
                  <a:moveTo>
                    <a:pt x="6180" y="1"/>
                  </a:moveTo>
                  <a:cubicBezTo>
                    <a:pt x="6086" y="1"/>
                    <a:pt x="5987" y="5"/>
                    <a:pt x="5885" y="13"/>
                  </a:cubicBezTo>
                  <a:cubicBezTo>
                    <a:pt x="4401" y="127"/>
                    <a:pt x="3671" y="1383"/>
                    <a:pt x="3762" y="2022"/>
                  </a:cubicBezTo>
                  <a:cubicBezTo>
                    <a:pt x="3625" y="1702"/>
                    <a:pt x="3397" y="1268"/>
                    <a:pt x="2598" y="926"/>
                  </a:cubicBezTo>
                  <a:cubicBezTo>
                    <a:pt x="2349" y="816"/>
                    <a:pt x="2095" y="764"/>
                    <a:pt x="1847" y="764"/>
                  </a:cubicBezTo>
                  <a:cubicBezTo>
                    <a:pt x="869" y="764"/>
                    <a:pt x="0" y="1563"/>
                    <a:pt x="19" y="2638"/>
                  </a:cubicBezTo>
                  <a:lnTo>
                    <a:pt x="41" y="6039"/>
                  </a:lnTo>
                  <a:cubicBezTo>
                    <a:pt x="41" y="6039"/>
                    <a:pt x="2326" y="6320"/>
                    <a:pt x="5518" y="6320"/>
                  </a:cubicBezTo>
                  <a:cubicBezTo>
                    <a:pt x="6782" y="6320"/>
                    <a:pt x="8188" y="6276"/>
                    <a:pt x="9651" y="6153"/>
                  </a:cubicBezTo>
                  <a:cubicBezTo>
                    <a:pt x="9172" y="5149"/>
                    <a:pt x="9035" y="4076"/>
                    <a:pt x="9537" y="3003"/>
                  </a:cubicBezTo>
                  <a:cubicBezTo>
                    <a:pt x="8761" y="2843"/>
                    <a:pt x="8738" y="2843"/>
                    <a:pt x="8418" y="2821"/>
                  </a:cubicBezTo>
                  <a:cubicBezTo>
                    <a:pt x="8418" y="2821"/>
                    <a:pt x="8694" y="1"/>
                    <a:pt x="6180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2" name="Google Shape;2991;p34">
              <a:extLst>
                <a:ext uri="{FF2B5EF4-FFF2-40B4-BE49-F238E27FC236}">
                  <a16:creationId xmlns:a16="http://schemas.microsoft.com/office/drawing/2014/main" id="{A604644C-0F26-4A7D-9F9E-56473B6E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849" y="4214917"/>
              <a:ext cx="31136" cy="31136"/>
            </a:xfrm>
            <a:custGeom>
              <a:avLst/>
              <a:gdLst/>
              <a:ahLst/>
              <a:cxnLst>
                <a:cxn ang="0">
                  <a:pos x="868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36" y="868"/>
                </a:cxn>
                <a:cxn ang="0">
                  <a:pos x="868" y="1"/>
                </a:cxn>
              </a:cxnLst>
              <a:rect l="0" t="0" r="r" b="b"/>
              <a:pathLst>
                <a:path w="1736" h="1736" extrusionOk="0">
                  <a:moveTo>
                    <a:pt x="868" y="1"/>
                  </a:moveTo>
                  <a:cubicBezTo>
                    <a:pt x="389" y="1"/>
                    <a:pt x="1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8" y="1735"/>
                    <a:pt x="1736" y="1347"/>
                    <a:pt x="1736" y="868"/>
                  </a:cubicBezTo>
                  <a:cubicBezTo>
                    <a:pt x="1736" y="389"/>
                    <a:pt x="1348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3" name="Google Shape;2992;p34">
              <a:extLst>
                <a:ext uri="{FF2B5EF4-FFF2-40B4-BE49-F238E27FC236}">
                  <a16:creationId xmlns:a16="http://schemas.microsoft.com/office/drawing/2014/main" id="{66CC075A-1F59-4AC5-9AF9-77CBCDEC1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970" y="4264839"/>
              <a:ext cx="220446" cy="27424"/>
            </a:xfrm>
            <a:custGeom>
              <a:avLst/>
              <a:gdLst/>
              <a:ahLst/>
              <a:cxnLst>
                <a:cxn ang="0">
                  <a:pos x="12112" y="1"/>
                </a:cxn>
                <a:cxn ang="0">
                  <a:pos x="12098" y="2"/>
                </a:cxn>
                <a:cxn ang="0">
                  <a:pos x="4455" y="568"/>
                </a:cxn>
                <a:cxn ang="0">
                  <a:pos x="1" y="390"/>
                </a:cxn>
                <a:cxn ang="0">
                  <a:pos x="1" y="390"/>
                </a:cxn>
                <a:cxn ang="0">
                  <a:pos x="24" y="1144"/>
                </a:cxn>
                <a:cxn ang="0">
                  <a:pos x="5844" y="1529"/>
                </a:cxn>
                <a:cxn ang="0">
                  <a:pos x="12030" y="870"/>
                </a:cxn>
                <a:cxn ang="0">
                  <a:pos x="12112" y="1"/>
                </a:cxn>
              </a:cxnLst>
              <a:rect l="0" t="0" r="r" b="b"/>
              <a:pathLst>
                <a:path w="12291" h="1529" extrusionOk="0">
                  <a:moveTo>
                    <a:pt x="12112" y="1"/>
                  </a:moveTo>
                  <a:cubicBezTo>
                    <a:pt x="12108" y="1"/>
                    <a:pt x="12103" y="1"/>
                    <a:pt x="12098" y="2"/>
                  </a:cubicBezTo>
                  <a:cubicBezTo>
                    <a:pt x="9371" y="447"/>
                    <a:pt x="6634" y="568"/>
                    <a:pt x="4455" y="568"/>
                  </a:cubicBezTo>
                  <a:cubicBezTo>
                    <a:pt x="1820" y="568"/>
                    <a:pt x="1" y="390"/>
                    <a:pt x="1" y="390"/>
                  </a:cubicBezTo>
                  <a:lnTo>
                    <a:pt x="24" y="1144"/>
                  </a:lnTo>
                  <a:cubicBezTo>
                    <a:pt x="24" y="1144"/>
                    <a:pt x="2659" y="1529"/>
                    <a:pt x="5844" y="1529"/>
                  </a:cubicBezTo>
                  <a:cubicBezTo>
                    <a:pt x="7862" y="1529"/>
                    <a:pt x="10100" y="1374"/>
                    <a:pt x="12030" y="870"/>
                  </a:cubicBezTo>
                  <a:cubicBezTo>
                    <a:pt x="12030" y="870"/>
                    <a:pt x="12290" y="1"/>
                    <a:pt x="121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" name="Google Shape;2993;p34">
              <a:extLst>
                <a:ext uri="{FF2B5EF4-FFF2-40B4-BE49-F238E27FC236}">
                  <a16:creationId xmlns:a16="http://schemas.microsoft.com/office/drawing/2014/main" id="{EFEA319F-A267-4AE1-BC47-12A0A79FE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23" y="4211168"/>
              <a:ext cx="60192" cy="9918"/>
            </a:xfrm>
            <a:custGeom>
              <a:avLst/>
              <a:gdLst/>
              <a:ahLst/>
              <a:cxnLst>
                <a:cxn ang="0">
                  <a:pos x="3202" y="1"/>
                </a:cxn>
                <a:cxn ang="0">
                  <a:pos x="3173" y="4"/>
                </a:cxn>
                <a:cxn ang="0">
                  <a:pos x="160" y="210"/>
                </a:cxn>
                <a:cxn ang="0">
                  <a:pos x="0" y="392"/>
                </a:cxn>
                <a:cxn ang="0">
                  <a:pos x="183" y="552"/>
                </a:cxn>
                <a:cxn ang="0">
                  <a:pos x="3196" y="347"/>
                </a:cxn>
                <a:cxn ang="0">
                  <a:pos x="3355" y="164"/>
                </a:cxn>
                <a:cxn ang="0">
                  <a:pos x="3202" y="1"/>
                </a:cxn>
              </a:cxnLst>
              <a:rect l="0" t="0" r="r" b="b"/>
              <a:pathLst>
                <a:path w="3356" h="553" extrusionOk="0">
                  <a:moveTo>
                    <a:pt x="3202" y="1"/>
                  </a:moveTo>
                  <a:cubicBezTo>
                    <a:pt x="3192" y="1"/>
                    <a:pt x="3182" y="2"/>
                    <a:pt x="3173" y="4"/>
                  </a:cubicBezTo>
                  <a:lnTo>
                    <a:pt x="160" y="210"/>
                  </a:lnTo>
                  <a:cubicBezTo>
                    <a:pt x="69" y="210"/>
                    <a:pt x="0" y="278"/>
                    <a:pt x="0" y="392"/>
                  </a:cubicBezTo>
                  <a:cubicBezTo>
                    <a:pt x="0" y="484"/>
                    <a:pt x="91" y="552"/>
                    <a:pt x="183" y="552"/>
                  </a:cubicBezTo>
                  <a:lnTo>
                    <a:pt x="3196" y="347"/>
                  </a:lnTo>
                  <a:cubicBezTo>
                    <a:pt x="3287" y="347"/>
                    <a:pt x="3355" y="255"/>
                    <a:pt x="3355" y="164"/>
                  </a:cubicBezTo>
                  <a:cubicBezTo>
                    <a:pt x="3355" y="82"/>
                    <a:pt x="3282" y="1"/>
                    <a:pt x="320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" name="Google Shape;2994;p34">
              <a:extLst>
                <a:ext uri="{FF2B5EF4-FFF2-40B4-BE49-F238E27FC236}">
                  <a16:creationId xmlns:a16="http://schemas.microsoft.com/office/drawing/2014/main" id="{E4ADF814-6441-423B-9334-5596AD8E0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815" y="4157229"/>
              <a:ext cx="88458" cy="51977"/>
            </a:xfrm>
            <a:custGeom>
              <a:avLst/>
              <a:gdLst/>
              <a:ahLst/>
              <a:cxnLst>
                <a:cxn ang="0">
                  <a:pos x="3333" y="341"/>
                </a:cxn>
                <a:cxn ang="0">
                  <a:pos x="3379" y="364"/>
                </a:cxn>
                <a:cxn ang="0">
                  <a:pos x="3379" y="637"/>
                </a:cxn>
                <a:cxn ang="0">
                  <a:pos x="2694" y="1916"/>
                </a:cxn>
                <a:cxn ang="0">
                  <a:pos x="2651" y="1951"/>
                </a:cxn>
                <a:cxn ang="0">
                  <a:pos x="2651" y="1951"/>
                </a:cxn>
                <a:cxn ang="0">
                  <a:pos x="2717" y="1596"/>
                </a:cxn>
                <a:cxn ang="0">
                  <a:pos x="3082" y="569"/>
                </a:cxn>
                <a:cxn ang="0">
                  <a:pos x="3242" y="364"/>
                </a:cxn>
                <a:cxn ang="0">
                  <a:pos x="3333" y="341"/>
                </a:cxn>
                <a:cxn ang="0">
                  <a:pos x="4383" y="1162"/>
                </a:cxn>
                <a:cxn ang="0">
                  <a:pos x="4543" y="1277"/>
                </a:cxn>
                <a:cxn ang="0">
                  <a:pos x="4383" y="1505"/>
                </a:cxn>
                <a:cxn ang="0">
                  <a:pos x="2877" y="2212"/>
                </a:cxn>
                <a:cxn ang="0">
                  <a:pos x="2945" y="2144"/>
                </a:cxn>
                <a:cxn ang="0">
                  <a:pos x="4018" y="1299"/>
                </a:cxn>
                <a:cxn ang="0">
                  <a:pos x="4383" y="1162"/>
                </a:cxn>
                <a:cxn ang="0">
                  <a:pos x="3326" y="1"/>
                </a:cxn>
                <a:cxn ang="0">
                  <a:pos x="3059" y="67"/>
                </a:cxn>
                <a:cxn ang="0">
                  <a:pos x="2786" y="409"/>
                </a:cxn>
                <a:cxn ang="0">
                  <a:pos x="2397" y="1528"/>
                </a:cxn>
                <a:cxn ang="0">
                  <a:pos x="2124" y="2372"/>
                </a:cxn>
                <a:cxn ang="0">
                  <a:pos x="161" y="2555"/>
                </a:cxn>
                <a:cxn ang="0">
                  <a:pos x="1" y="2737"/>
                </a:cxn>
                <a:cxn ang="0">
                  <a:pos x="183" y="2897"/>
                </a:cxn>
                <a:cxn ang="0">
                  <a:pos x="206" y="2897"/>
                </a:cxn>
                <a:cxn ang="0">
                  <a:pos x="2306" y="2692"/>
                </a:cxn>
                <a:cxn ang="0">
                  <a:pos x="2345" y="2702"/>
                </a:cxn>
                <a:cxn ang="0">
                  <a:pos x="2352" y="2692"/>
                </a:cxn>
                <a:cxn ang="0">
                  <a:pos x="2443" y="2669"/>
                </a:cxn>
                <a:cxn ang="0">
                  <a:pos x="3356" y="2578"/>
                </a:cxn>
                <a:cxn ang="0">
                  <a:pos x="3516" y="2395"/>
                </a:cxn>
                <a:cxn ang="0">
                  <a:pos x="4612" y="1756"/>
                </a:cxn>
                <a:cxn ang="0">
                  <a:pos x="4885" y="1231"/>
                </a:cxn>
                <a:cxn ang="0">
                  <a:pos x="4383" y="820"/>
                </a:cxn>
                <a:cxn ang="0">
                  <a:pos x="3835" y="1003"/>
                </a:cxn>
                <a:cxn ang="0">
                  <a:pos x="3516" y="1231"/>
                </a:cxn>
                <a:cxn ang="0">
                  <a:pos x="3699" y="752"/>
                </a:cxn>
                <a:cxn ang="0">
                  <a:pos x="3607" y="90"/>
                </a:cxn>
                <a:cxn ang="0">
                  <a:pos x="3326" y="1"/>
                </a:cxn>
              </a:cxnLst>
              <a:rect l="0" t="0" r="r" b="b"/>
              <a:pathLst>
                <a:path w="4932" h="2898" extrusionOk="0">
                  <a:moveTo>
                    <a:pt x="3333" y="341"/>
                  </a:moveTo>
                  <a:cubicBezTo>
                    <a:pt x="3356" y="341"/>
                    <a:pt x="3379" y="341"/>
                    <a:pt x="3379" y="364"/>
                  </a:cubicBezTo>
                  <a:cubicBezTo>
                    <a:pt x="3425" y="386"/>
                    <a:pt x="3425" y="501"/>
                    <a:pt x="3379" y="637"/>
                  </a:cubicBezTo>
                  <a:cubicBezTo>
                    <a:pt x="3219" y="1094"/>
                    <a:pt x="2991" y="1528"/>
                    <a:pt x="2694" y="1916"/>
                  </a:cubicBezTo>
                  <a:cubicBezTo>
                    <a:pt x="2675" y="1934"/>
                    <a:pt x="2657" y="1938"/>
                    <a:pt x="2651" y="1951"/>
                  </a:cubicBezTo>
                  <a:cubicBezTo>
                    <a:pt x="2673" y="1840"/>
                    <a:pt x="2695" y="1729"/>
                    <a:pt x="2717" y="1596"/>
                  </a:cubicBezTo>
                  <a:cubicBezTo>
                    <a:pt x="2808" y="1231"/>
                    <a:pt x="2900" y="889"/>
                    <a:pt x="3082" y="569"/>
                  </a:cubicBezTo>
                  <a:cubicBezTo>
                    <a:pt x="3128" y="501"/>
                    <a:pt x="3174" y="409"/>
                    <a:pt x="3242" y="364"/>
                  </a:cubicBezTo>
                  <a:cubicBezTo>
                    <a:pt x="3288" y="341"/>
                    <a:pt x="3311" y="341"/>
                    <a:pt x="3333" y="341"/>
                  </a:cubicBezTo>
                  <a:close/>
                  <a:moveTo>
                    <a:pt x="4383" y="1162"/>
                  </a:moveTo>
                  <a:cubicBezTo>
                    <a:pt x="4452" y="1162"/>
                    <a:pt x="4543" y="1208"/>
                    <a:pt x="4543" y="1277"/>
                  </a:cubicBezTo>
                  <a:cubicBezTo>
                    <a:pt x="4566" y="1322"/>
                    <a:pt x="4543" y="1391"/>
                    <a:pt x="4383" y="1505"/>
                  </a:cubicBezTo>
                  <a:cubicBezTo>
                    <a:pt x="3950" y="1870"/>
                    <a:pt x="3402" y="2121"/>
                    <a:pt x="2877" y="2212"/>
                  </a:cubicBezTo>
                  <a:cubicBezTo>
                    <a:pt x="2900" y="2190"/>
                    <a:pt x="2922" y="2167"/>
                    <a:pt x="2945" y="2144"/>
                  </a:cubicBezTo>
                  <a:cubicBezTo>
                    <a:pt x="3288" y="1824"/>
                    <a:pt x="3630" y="1550"/>
                    <a:pt x="4018" y="1299"/>
                  </a:cubicBezTo>
                  <a:cubicBezTo>
                    <a:pt x="4132" y="1231"/>
                    <a:pt x="4269" y="1162"/>
                    <a:pt x="4383" y="1162"/>
                  </a:cubicBezTo>
                  <a:close/>
                  <a:moveTo>
                    <a:pt x="3326" y="1"/>
                  </a:moveTo>
                  <a:cubicBezTo>
                    <a:pt x="3237" y="1"/>
                    <a:pt x="3146" y="24"/>
                    <a:pt x="3059" y="67"/>
                  </a:cubicBezTo>
                  <a:cubicBezTo>
                    <a:pt x="2945" y="158"/>
                    <a:pt x="2854" y="272"/>
                    <a:pt x="2786" y="409"/>
                  </a:cubicBezTo>
                  <a:cubicBezTo>
                    <a:pt x="2557" y="752"/>
                    <a:pt x="2489" y="1140"/>
                    <a:pt x="2397" y="1528"/>
                  </a:cubicBezTo>
                  <a:cubicBezTo>
                    <a:pt x="2329" y="1824"/>
                    <a:pt x="2261" y="2098"/>
                    <a:pt x="2124" y="2372"/>
                  </a:cubicBezTo>
                  <a:lnTo>
                    <a:pt x="161" y="2555"/>
                  </a:lnTo>
                  <a:cubicBezTo>
                    <a:pt x="69" y="2555"/>
                    <a:pt x="1" y="2646"/>
                    <a:pt x="1" y="2737"/>
                  </a:cubicBezTo>
                  <a:cubicBezTo>
                    <a:pt x="24" y="2829"/>
                    <a:pt x="92" y="2897"/>
                    <a:pt x="183" y="2897"/>
                  </a:cubicBezTo>
                  <a:lnTo>
                    <a:pt x="206" y="2897"/>
                  </a:lnTo>
                  <a:lnTo>
                    <a:pt x="2306" y="2692"/>
                  </a:lnTo>
                  <a:cubicBezTo>
                    <a:pt x="2321" y="2692"/>
                    <a:pt x="2337" y="2702"/>
                    <a:pt x="2345" y="2702"/>
                  </a:cubicBezTo>
                  <a:cubicBezTo>
                    <a:pt x="2349" y="2702"/>
                    <a:pt x="2352" y="2699"/>
                    <a:pt x="2352" y="2692"/>
                  </a:cubicBezTo>
                  <a:cubicBezTo>
                    <a:pt x="2397" y="2692"/>
                    <a:pt x="2420" y="2692"/>
                    <a:pt x="2443" y="2669"/>
                  </a:cubicBezTo>
                  <a:lnTo>
                    <a:pt x="3356" y="2578"/>
                  </a:lnTo>
                  <a:cubicBezTo>
                    <a:pt x="3447" y="2578"/>
                    <a:pt x="3516" y="2486"/>
                    <a:pt x="3516" y="2395"/>
                  </a:cubicBezTo>
                  <a:cubicBezTo>
                    <a:pt x="3927" y="2235"/>
                    <a:pt x="4315" y="2007"/>
                    <a:pt x="4612" y="1756"/>
                  </a:cubicBezTo>
                  <a:cubicBezTo>
                    <a:pt x="4680" y="1710"/>
                    <a:pt x="4931" y="1505"/>
                    <a:pt x="4885" y="1231"/>
                  </a:cubicBezTo>
                  <a:cubicBezTo>
                    <a:pt x="4863" y="980"/>
                    <a:pt x="4612" y="820"/>
                    <a:pt x="4383" y="820"/>
                  </a:cubicBezTo>
                  <a:cubicBezTo>
                    <a:pt x="4178" y="820"/>
                    <a:pt x="3995" y="911"/>
                    <a:pt x="3835" y="1003"/>
                  </a:cubicBezTo>
                  <a:cubicBezTo>
                    <a:pt x="3721" y="1071"/>
                    <a:pt x="3630" y="1162"/>
                    <a:pt x="3516" y="1231"/>
                  </a:cubicBezTo>
                  <a:cubicBezTo>
                    <a:pt x="3584" y="1071"/>
                    <a:pt x="3653" y="911"/>
                    <a:pt x="3699" y="752"/>
                  </a:cubicBezTo>
                  <a:cubicBezTo>
                    <a:pt x="3835" y="364"/>
                    <a:pt x="3721" y="181"/>
                    <a:pt x="3607" y="90"/>
                  </a:cubicBezTo>
                  <a:cubicBezTo>
                    <a:pt x="3523" y="29"/>
                    <a:pt x="3426" y="1"/>
                    <a:pt x="33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" name="Google Shape;2995;p34">
              <a:extLst>
                <a:ext uri="{FF2B5EF4-FFF2-40B4-BE49-F238E27FC236}">
                  <a16:creationId xmlns:a16="http://schemas.microsoft.com/office/drawing/2014/main" id="{23E1DFEB-E710-4ADA-8D3B-9799742CF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759" y="3156525"/>
              <a:ext cx="171554" cy="94592"/>
            </a:xfrm>
            <a:custGeom>
              <a:avLst/>
              <a:gdLst/>
              <a:ahLst/>
              <a:cxnLst>
                <a:cxn ang="0">
                  <a:pos x="9564" y="0"/>
                </a:cxn>
                <a:cxn ang="0">
                  <a:pos x="5821" y="4474"/>
                </a:cxn>
                <a:cxn ang="0">
                  <a:pos x="1" y="4040"/>
                </a:cxn>
              </a:cxnLst>
              <a:rect l="0" t="0" r="r" b="b"/>
              <a:pathLst>
                <a:path w="9565" h="5274" fill="none" extrusionOk="0">
                  <a:moveTo>
                    <a:pt x="9564" y="0"/>
                  </a:moveTo>
                  <a:cubicBezTo>
                    <a:pt x="9108" y="1963"/>
                    <a:pt x="7693" y="3698"/>
                    <a:pt x="5821" y="4474"/>
                  </a:cubicBezTo>
                  <a:cubicBezTo>
                    <a:pt x="3972" y="5273"/>
                    <a:pt x="1735" y="5090"/>
                    <a:pt x="1" y="404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7" name="Google Shape;2996;p34">
              <a:extLst>
                <a:ext uri="{FF2B5EF4-FFF2-40B4-BE49-F238E27FC236}">
                  <a16:creationId xmlns:a16="http://schemas.microsoft.com/office/drawing/2014/main" id="{24E82137-8A31-448E-ABCC-1096FD660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029" y="2754859"/>
              <a:ext cx="166640" cy="348417"/>
            </a:xfrm>
            <a:custGeom>
              <a:avLst/>
              <a:gdLst/>
              <a:ahLst/>
              <a:cxnLst>
                <a:cxn ang="0">
                  <a:pos x="1" y="138"/>
                </a:cxn>
                <a:cxn ang="0">
                  <a:pos x="6163" y="3379"/>
                </a:cxn>
                <a:cxn ang="0">
                  <a:pos x="8537" y="13536"/>
                </a:cxn>
                <a:cxn ang="0">
                  <a:pos x="6232" y="17827"/>
                </a:cxn>
                <a:cxn ang="0">
                  <a:pos x="1644" y="18832"/>
                </a:cxn>
              </a:cxnLst>
              <a:rect l="0" t="0" r="r" b="b"/>
              <a:pathLst>
                <a:path w="9291" h="19426" fill="none" extrusionOk="0">
                  <a:moveTo>
                    <a:pt x="1" y="138"/>
                  </a:moveTo>
                  <a:cubicBezTo>
                    <a:pt x="2397" y="1"/>
                    <a:pt x="4657" y="1484"/>
                    <a:pt x="6163" y="3379"/>
                  </a:cubicBezTo>
                  <a:cubicBezTo>
                    <a:pt x="8400" y="6209"/>
                    <a:pt x="9291" y="10021"/>
                    <a:pt x="8537" y="13536"/>
                  </a:cubicBezTo>
                  <a:cubicBezTo>
                    <a:pt x="8195" y="15157"/>
                    <a:pt x="7487" y="16732"/>
                    <a:pt x="6232" y="17827"/>
                  </a:cubicBezTo>
                  <a:cubicBezTo>
                    <a:pt x="4999" y="18923"/>
                    <a:pt x="3173" y="19425"/>
                    <a:pt x="1644" y="18832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8" name="Google Shape;2997;p34">
              <a:extLst>
                <a:ext uri="{FF2B5EF4-FFF2-40B4-BE49-F238E27FC236}">
                  <a16:creationId xmlns:a16="http://schemas.microsoft.com/office/drawing/2014/main" id="{176D3F0D-A7D8-45BC-BCE1-3B0613686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595" y="2700417"/>
              <a:ext cx="88046" cy="209201"/>
            </a:xfrm>
            <a:custGeom>
              <a:avLst/>
              <a:gdLst/>
              <a:ahLst/>
              <a:cxnLst>
                <a:cxn ang="0">
                  <a:pos x="4908" y="0"/>
                </a:cxn>
                <a:cxn ang="0">
                  <a:pos x="457" y="9495"/>
                </a:cxn>
                <a:cxn ang="0">
                  <a:pos x="914" y="10933"/>
                </a:cxn>
                <a:cxn ang="0">
                  <a:pos x="2238" y="11550"/>
                </a:cxn>
              </a:cxnLst>
              <a:rect l="0" t="0" r="r" b="b"/>
              <a:pathLst>
                <a:path w="4909" h="11664" fill="none" extrusionOk="0">
                  <a:moveTo>
                    <a:pt x="4908" y="0"/>
                  </a:moveTo>
                  <a:cubicBezTo>
                    <a:pt x="1804" y="1986"/>
                    <a:pt x="1" y="5843"/>
                    <a:pt x="457" y="9495"/>
                  </a:cubicBezTo>
                  <a:cubicBezTo>
                    <a:pt x="526" y="9998"/>
                    <a:pt x="640" y="10523"/>
                    <a:pt x="914" y="10933"/>
                  </a:cubicBezTo>
                  <a:cubicBezTo>
                    <a:pt x="1211" y="11367"/>
                    <a:pt x="1736" y="11664"/>
                    <a:pt x="2238" y="1155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9" name="Google Shape;2998;p34">
              <a:extLst>
                <a:ext uri="{FF2B5EF4-FFF2-40B4-BE49-F238E27FC236}">
                  <a16:creationId xmlns:a16="http://schemas.microsoft.com/office/drawing/2014/main" id="{34ED2E79-136A-408A-8238-ED0E50642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009" y="3030009"/>
              <a:ext cx="138391" cy="190781"/>
            </a:xfrm>
            <a:custGeom>
              <a:avLst/>
              <a:gdLst/>
              <a:ahLst/>
              <a:cxnLst>
                <a:cxn ang="0">
                  <a:pos x="7715" y="9815"/>
                </a:cxn>
                <a:cxn ang="0">
                  <a:pos x="5981" y="10546"/>
                </a:cxn>
                <a:cxn ang="0">
                  <a:pos x="4223" y="9655"/>
                </a:cxn>
                <a:cxn ang="0">
                  <a:pos x="366" y="0"/>
                </a:cxn>
              </a:cxnLst>
              <a:rect l="0" t="0" r="r" b="b"/>
              <a:pathLst>
                <a:path w="7716" h="10637" fill="none" extrusionOk="0">
                  <a:moveTo>
                    <a:pt x="7715" y="9815"/>
                  </a:moveTo>
                  <a:cubicBezTo>
                    <a:pt x="7327" y="10409"/>
                    <a:pt x="6620" y="10637"/>
                    <a:pt x="5981" y="10546"/>
                  </a:cubicBezTo>
                  <a:cubicBezTo>
                    <a:pt x="5342" y="10454"/>
                    <a:pt x="4748" y="10089"/>
                    <a:pt x="4223" y="9655"/>
                  </a:cubicBezTo>
                  <a:cubicBezTo>
                    <a:pt x="1530" y="7510"/>
                    <a:pt x="1" y="3675"/>
                    <a:pt x="366" y="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0" name="Google Shape;2999;p34">
              <a:extLst>
                <a:ext uri="{FF2B5EF4-FFF2-40B4-BE49-F238E27FC236}">
                  <a16:creationId xmlns:a16="http://schemas.microsoft.com/office/drawing/2014/main" id="{85AC8026-55B7-4BEB-97EA-DD2D55477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80" y="2595516"/>
              <a:ext cx="706214" cy="650542"/>
            </a:xfrm>
            <a:custGeom>
              <a:avLst/>
              <a:gdLst/>
              <a:ahLst/>
              <a:cxnLst>
                <a:cxn ang="0">
                  <a:pos x="16909" y="1"/>
                </a:cxn>
                <a:cxn ang="0">
                  <a:pos x="13125" y="1237"/>
                </a:cxn>
                <a:cxn ang="0">
                  <a:pos x="11322" y="999"/>
                </a:cxn>
                <a:cxn ang="0">
                  <a:pos x="6780" y="2493"/>
                </a:cxn>
                <a:cxn ang="0">
                  <a:pos x="4223" y="6099"/>
                </a:cxn>
                <a:cxn ang="0">
                  <a:pos x="366" y="13061"/>
                </a:cxn>
                <a:cxn ang="0">
                  <a:pos x="1735" y="16987"/>
                </a:cxn>
                <a:cxn ang="0">
                  <a:pos x="1849" y="21095"/>
                </a:cxn>
                <a:cxn ang="0">
                  <a:pos x="4223" y="29746"/>
                </a:cxn>
                <a:cxn ang="0">
                  <a:pos x="9514" y="34135"/>
                </a:cxn>
                <a:cxn ang="0">
                  <a:pos x="9656" y="34129"/>
                </a:cxn>
                <a:cxn ang="0">
                  <a:pos x="17179" y="36012"/>
                </a:cxn>
                <a:cxn ang="0">
                  <a:pos x="18135" y="36011"/>
                </a:cxn>
                <a:cxn ang="0">
                  <a:pos x="23145" y="36206"/>
                </a:cxn>
                <a:cxn ang="0">
                  <a:pos x="24439" y="36270"/>
                </a:cxn>
                <a:cxn ang="0">
                  <a:pos x="32024" y="32485"/>
                </a:cxn>
                <a:cxn ang="0">
                  <a:pos x="35768" y="25934"/>
                </a:cxn>
                <a:cxn ang="0">
                  <a:pos x="37000" y="14248"/>
                </a:cxn>
                <a:cxn ang="0">
                  <a:pos x="29788" y="8016"/>
                </a:cxn>
                <a:cxn ang="0">
                  <a:pos x="16909" y="1"/>
                </a:cxn>
              </a:cxnLst>
              <a:rect l="0" t="0" r="r" b="b"/>
              <a:pathLst>
                <a:path w="39375" h="36271" extrusionOk="0">
                  <a:moveTo>
                    <a:pt x="16909" y="1"/>
                  </a:moveTo>
                  <a:cubicBezTo>
                    <a:pt x="14402" y="1"/>
                    <a:pt x="13125" y="1237"/>
                    <a:pt x="13125" y="1237"/>
                  </a:cubicBezTo>
                  <a:cubicBezTo>
                    <a:pt x="13125" y="1237"/>
                    <a:pt x="12415" y="999"/>
                    <a:pt x="11322" y="999"/>
                  </a:cubicBezTo>
                  <a:cubicBezTo>
                    <a:pt x="10123" y="999"/>
                    <a:pt x="8464" y="1286"/>
                    <a:pt x="6780" y="2493"/>
                  </a:cubicBezTo>
                  <a:cubicBezTo>
                    <a:pt x="3538" y="4798"/>
                    <a:pt x="4223" y="6099"/>
                    <a:pt x="4223" y="6099"/>
                  </a:cubicBezTo>
                  <a:cubicBezTo>
                    <a:pt x="2283" y="7537"/>
                    <a:pt x="731" y="10459"/>
                    <a:pt x="366" y="13061"/>
                  </a:cubicBezTo>
                  <a:cubicBezTo>
                    <a:pt x="1" y="15686"/>
                    <a:pt x="1735" y="16987"/>
                    <a:pt x="1735" y="16987"/>
                  </a:cubicBezTo>
                  <a:cubicBezTo>
                    <a:pt x="1735" y="16987"/>
                    <a:pt x="1667" y="19041"/>
                    <a:pt x="1849" y="21095"/>
                  </a:cubicBezTo>
                  <a:cubicBezTo>
                    <a:pt x="2032" y="23150"/>
                    <a:pt x="2397" y="26459"/>
                    <a:pt x="4223" y="29746"/>
                  </a:cubicBezTo>
                  <a:cubicBezTo>
                    <a:pt x="6518" y="33861"/>
                    <a:pt x="8916" y="34135"/>
                    <a:pt x="9514" y="34135"/>
                  </a:cubicBezTo>
                  <a:cubicBezTo>
                    <a:pt x="9606" y="34135"/>
                    <a:pt x="9656" y="34129"/>
                    <a:pt x="9656" y="34129"/>
                  </a:cubicBezTo>
                  <a:cubicBezTo>
                    <a:pt x="11592" y="35932"/>
                    <a:pt x="13988" y="36012"/>
                    <a:pt x="17179" y="36012"/>
                  </a:cubicBezTo>
                  <a:cubicBezTo>
                    <a:pt x="17490" y="36012"/>
                    <a:pt x="17809" y="36011"/>
                    <a:pt x="18135" y="36011"/>
                  </a:cubicBezTo>
                  <a:cubicBezTo>
                    <a:pt x="19631" y="36011"/>
                    <a:pt x="21291" y="36027"/>
                    <a:pt x="23145" y="36206"/>
                  </a:cubicBezTo>
                  <a:cubicBezTo>
                    <a:pt x="23604" y="36250"/>
                    <a:pt x="24035" y="36270"/>
                    <a:pt x="24439" y="36270"/>
                  </a:cubicBezTo>
                  <a:cubicBezTo>
                    <a:pt x="29674" y="36270"/>
                    <a:pt x="30584" y="32824"/>
                    <a:pt x="32024" y="32485"/>
                  </a:cubicBezTo>
                  <a:cubicBezTo>
                    <a:pt x="33577" y="32097"/>
                    <a:pt x="35768" y="25934"/>
                    <a:pt x="35768" y="25934"/>
                  </a:cubicBezTo>
                  <a:cubicBezTo>
                    <a:pt x="39374" y="24131"/>
                    <a:pt x="38758" y="18539"/>
                    <a:pt x="37000" y="14248"/>
                  </a:cubicBezTo>
                  <a:cubicBezTo>
                    <a:pt x="35083" y="9477"/>
                    <a:pt x="29788" y="8016"/>
                    <a:pt x="29788" y="8016"/>
                  </a:cubicBezTo>
                  <a:cubicBezTo>
                    <a:pt x="24015" y="1534"/>
                    <a:pt x="19700" y="1"/>
                    <a:pt x="16909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1" name="Google Shape;3000;p34">
              <a:extLst>
                <a:ext uri="{FF2B5EF4-FFF2-40B4-BE49-F238E27FC236}">
                  <a16:creationId xmlns:a16="http://schemas.microsoft.com/office/drawing/2014/main" id="{FB161DB2-F38F-4177-890F-BF7875231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570" y="3112721"/>
              <a:ext cx="132652" cy="218617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9587"/>
                </a:cxn>
                <a:cxn ang="0">
                  <a:pos x="3584" y="12189"/>
                </a:cxn>
                <a:cxn ang="0">
                  <a:pos x="3789" y="12189"/>
                </a:cxn>
                <a:cxn ang="0">
                  <a:pos x="7396" y="9587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12189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9587"/>
                  </a:lnTo>
                  <a:cubicBezTo>
                    <a:pt x="0" y="11573"/>
                    <a:pt x="1598" y="12189"/>
                    <a:pt x="3584" y="12189"/>
                  </a:cubicBezTo>
                  <a:lnTo>
                    <a:pt x="3789" y="12189"/>
                  </a:lnTo>
                  <a:cubicBezTo>
                    <a:pt x="5775" y="12189"/>
                    <a:pt x="7396" y="11573"/>
                    <a:pt x="7396" y="9587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2" name="Google Shape;3001;p34">
              <a:extLst>
                <a:ext uri="{FF2B5EF4-FFF2-40B4-BE49-F238E27FC236}">
                  <a16:creationId xmlns:a16="http://schemas.microsoft.com/office/drawing/2014/main" id="{1C8753AE-2275-4528-A715-B74C523DD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570" y="3112721"/>
              <a:ext cx="132652" cy="149834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7601"/>
                </a:cxn>
                <a:cxn ang="0">
                  <a:pos x="5115" y="8354"/>
                </a:cxn>
                <a:cxn ang="0">
                  <a:pos x="7396" y="8194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8354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7601"/>
                  </a:lnTo>
                  <a:cubicBezTo>
                    <a:pt x="1960" y="8175"/>
                    <a:pt x="3697" y="8354"/>
                    <a:pt x="5115" y="8354"/>
                  </a:cubicBezTo>
                  <a:cubicBezTo>
                    <a:pt x="6010" y="8354"/>
                    <a:pt x="6778" y="8283"/>
                    <a:pt x="7396" y="8194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3" name="Google Shape;3002;p34">
              <a:extLst>
                <a:ext uri="{FF2B5EF4-FFF2-40B4-BE49-F238E27FC236}">
                  <a16:creationId xmlns:a16="http://schemas.microsoft.com/office/drawing/2014/main" id="{17576CC9-6630-463F-86AB-3A82CACC9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888" y="3031157"/>
              <a:ext cx="166640" cy="163931"/>
            </a:xfrm>
            <a:custGeom>
              <a:avLst/>
              <a:gdLst/>
              <a:ahLst/>
              <a:cxnLst>
                <a:cxn ang="0">
                  <a:pos x="4654" y="0"/>
                </a:cxn>
                <a:cxn ang="0">
                  <a:pos x="114" y="4365"/>
                </a:cxn>
                <a:cxn ang="0">
                  <a:pos x="4451" y="9135"/>
                </a:cxn>
                <a:cxn ang="0">
                  <a:pos x="4659" y="9140"/>
                </a:cxn>
                <a:cxn ang="0">
                  <a:pos x="9199" y="4775"/>
                </a:cxn>
                <a:cxn ang="0">
                  <a:pos x="4862" y="5"/>
                </a:cxn>
                <a:cxn ang="0">
                  <a:pos x="4654" y="0"/>
                </a:cxn>
              </a:cxnLst>
              <a:rect l="0" t="0" r="r" b="b"/>
              <a:pathLst>
                <a:path w="9291" h="9140" extrusionOk="0">
                  <a:moveTo>
                    <a:pt x="4654" y="0"/>
                  </a:moveTo>
                  <a:cubicBezTo>
                    <a:pt x="2235" y="0"/>
                    <a:pt x="225" y="1923"/>
                    <a:pt x="114" y="4365"/>
                  </a:cubicBezTo>
                  <a:cubicBezTo>
                    <a:pt x="0" y="6898"/>
                    <a:pt x="1940" y="9021"/>
                    <a:pt x="4451" y="9135"/>
                  </a:cubicBezTo>
                  <a:cubicBezTo>
                    <a:pt x="4521" y="9138"/>
                    <a:pt x="4590" y="9140"/>
                    <a:pt x="4659" y="9140"/>
                  </a:cubicBezTo>
                  <a:cubicBezTo>
                    <a:pt x="7078" y="9140"/>
                    <a:pt x="9088" y="7216"/>
                    <a:pt x="9199" y="4775"/>
                  </a:cubicBezTo>
                  <a:cubicBezTo>
                    <a:pt x="9290" y="2242"/>
                    <a:pt x="7350" y="119"/>
                    <a:pt x="4862" y="5"/>
                  </a:cubicBezTo>
                  <a:cubicBezTo>
                    <a:pt x="4792" y="2"/>
                    <a:pt x="4723" y="0"/>
                    <a:pt x="4654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4" name="Google Shape;3003;p34">
              <a:extLst>
                <a:ext uri="{FF2B5EF4-FFF2-40B4-BE49-F238E27FC236}">
                  <a16:creationId xmlns:a16="http://schemas.microsoft.com/office/drawing/2014/main" id="{B9B74427-93C2-45E5-B8D8-7C2D319EB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350" y="3085276"/>
              <a:ext cx="140023" cy="47260"/>
            </a:xfrm>
            <a:custGeom>
              <a:avLst/>
              <a:gdLst/>
              <a:ahLst/>
              <a:cxnLst>
                <a:cxn ang="0">
                  <a:pos x="3150" y="1"/>
                </a:cxn>
                <a:cxn ang="0">
                  <a:pos x="2602" y="24"/>
                </a:cxn>
                <a:cxn ang="0">
                  <a:pos x="2077" y="115"/>
                </a:cxn>
                <a:cxn ang="0">
                  <a:pos x="1050" y="434"/>
                </a:cxn>
                <a:cxn ang="0">
                  <a:pos x="571" y="663"/>
                </a:cxn>
                <a:cxn ang="0">
                  <a:pos x="92" y="914"/>
                </a:cxn>
                <a:cxn ang="0">
                  <a:pos x="46" y="1119"/>
                </a:cxn>
                <a:cxn ang="0">
                  <a:pos x="151" y="1189"/>
                </a:cxn>
                <a:cxn ang="0">
                  <a:pos x="229" y="1165"/>
                </a:cxn>
                <a:cxn ang="0">
                  <a:pos x="251" y="1165"/>
                </a:cxn>
                <a:cxn ang="0">
                  <a:pos x="708" y="959"/>
                </a:cxn>
                <a:cxn ang="0">
                  <a:pos x="1187" y="754"/>
                </a:cxn>
                <a:cxn ang="0">
                  <a:pos x="2146" y="503"/>
                </a:cxn>
                <a:cxn ang="0">
                  <a:pos x="3064" y="411"/>
                </a:cxn>
                <a:cxn ang="0">
                  <a:pos x="4132" y="526"/>
                </a:cxn>
                <a:cxn ang="0">
                  <a:pos x="5981" y="1302"/>
                </a:cxn>
                <a:cxn ang="0">
                  <a:pos x="7533" y="2580"/>
                </a:cxn>
                <a:cxn ang="0">
                  <a:pos x="7655" y="2635"/>
                </a:cxn>
                <a:cxn ang="0">
                  <a:pos x="7738" y="2603"/>
                </a:cxn>
                <a:cxn ang="0">
                  <a:pos x="7761" y="2397"/>
                </a:cxn>
                <a:cxn ang="0">
                  <a:pos x="7053" y="1599"/>
                </a:cxn>
                <a:cxn ang="0">
                  <a:pos x="6209" y="937"/>
                </a:cxn>
                <a:cxn ang="0">
                  <a:pos x="4223" y="115"/>
                </a:cxn>
                <a:cxn ang="0">
                  <a:pos x="3150" y="1"/>
                </a:cxn>
              </a:cxnLst>
              <a:rect l="0" t="0" r="r" b="b"/>
              <a:pathLst>
                <a:path w="7807" h="2635" extrusionOk="0">
                  <a:moveTo>
                    <a:pt x="3150" y="1"/>
                  </a:moveTo>
                  <a:lnTo>
                    <a:pt x="2602" y="24"/>
                  </a:lnTo>
                  <a:cubicBezTo>
                    <a:pt x="2420" y="24"/>
                    <a:pt x="2260" y="92"/>
                    <a:pt x="2077" y="115"/>
                  </a:cubicBezTo>
                  <a:cubicBezTo>
                    <a:pt x="1712" y="161"/>
                    <a:pt x="1393" y="320"/>
                    <a:pt x="1050" y="434"/>
                  </a:cubicBezTo>
                  <a:cubicBezTo>
                    <a:pt x="868" y="480"/>
                    <a:pt x="731" y="594"/>
                    <a:pt x="571" y="663"/>
                  </a:cubicBezTo>
                  <a:lnTo>
                    <a:pt x="92" y="914"/>
                  </a:lnTo>
                  <a:cubicBezTo>
                    <a:pt x="23" y="959"/>
                    <a:pt x="0" y="1028"/>
                    <a:pt x="46" y="1119"/>
                  </a:cubicBezTo>
                  <a:cubicBezTo>
                    <a:pt x="61" y="1163"/>
                    <a:pt x="104" y="1189"/>
                    <a:pt x="151" y="1189"/>
                  </a:cubicBezTo>
                  <a:cubicBezTo>
                    <a:pt x="177" y="1189"/>
                    <a:pt x="204" y="1181"/>
                    <a:pt x="229" y="1165"/>
                  </a:cubicBezTo>
                  <a:lnTo>
                    <a:pt x="251" y="1165"/>
                  </a:lnTo>
                  <a:lnTo>
                    <a:pt x="708" y="959"/>
                  </a:lnTo>
                  <a:cubicBezTo>
                    <a:pt x="868" y="891"/>
                    <a:pt x="1005" y="800"/>
                    <a:pt x="1187" y="754"/>
                  </a:cubicBezTo>
                  <a:cubicBezTo>
                    <a:pt x="1507" y="663"/>
                    <a:pt x="1804" y="526"/>
                    <a:pt x="2146" y="503"/>
                  </a:cubicBezTo>
                  <a:cubicBezTo>
                    <a:pt x="2450" y="440"/>
                    <a:pt x="2758" y="411"/>
                    <a:pt x="3064" y="411"/>
                  </a:cubicBezTo>
                  <a:cubicBezTo>
                    <a:pt x="3426" y="411"/>
                    <a:pt x="3786" y="452"/>
                    <a:pt x="4132" y="526"/>
                  </a:cubicBezTo>
                  <a:cubicBezTo>
                    <a:pt x="4794" y="663"/>
                    <a:pt x="5410" y="937"/>
                    <a:pt x="5981" y="1302"/>
                  </a:cubicBezTo>
                  <a:cubicBezTo>
                    <a:pt x="6528" y="1667"/>
                    <a:pt x="7076" y="2101"/>
                    <a:pt x="7533" y="2580"/>
                  </a:cubicBezTo>
                  <a:cubicBezTo>
                    <a:pt x="7570" y="2618"/>
                    <a:pt x="7615" y="2635"/>
                    <a:pt x="7655" y="2635"/>
                  </a:cubicBezTo>
                  <a:cubicBezTo>
                    <a:pt x="7688" y="2635"/>
                    <a:pt x="7718" y="2623"/>
                    <a:pt x="7738" y="2603"/>
                  </a:cubicBezTo>
                  <a:cubicBezTo>
                    <a:pt x="7807" y="2534"/>
                    <a:pt x="7807" y="2466"/>
                    <a:pt x="7761" y="2397"/>
                  </a:cubicBezTo>
                  <a:cubicBezTo>
                    <a:pt x="7556" y="2101"/>
                    <a:pt x="7304" y="1850"/>
                    <a:pt x="7053" y="1599"/>
                  </a:cubicBezTo>
                  <a:cubicBezTo>
                    <a:pt x="6780" y="1348"/>
                    <a:pt x="6506" y="1142"/>
                    <a:pt x="6209" y="937"/>
                  </a:cubicBezTo>
                  <a:cubicBezTo>
                    <a:pt x="5615" y="549"/>
                    <a:pt x="4931" y="252"/>
                    <a:pt x="4223" y="115"/>
                  </a:cubicBezTo>
                  <a:cubicBezTo>
                    <a:pt x="3881" y="24"/>
                    <a:pt x="3515" y="1"/>
                    <a:pt x="3150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5" name="Google Shape;3004;p34">
              <a:extLst>
                <a:ext uri="{FF2B5EF4-FFF2-40B4-BE49-F238E27FC236}">
                  <a16:creationId xmlns:a16="http://schemas.microsoft.com/office/drawing/2014/main" id="{69ED7FE5-7402-4829-BC9B-F35B4B867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23" y="3107806"/>
              <a:ext cx="108492" cy="37467"/>
            </a:xfrm>
            <a:custGeom>
              <a:avLst/>
              <a:gdLst/>
              <a:ahLst/>
              <a:cxnLst>
                <a:cxn ang="0">
                  <a:pos x="2442" y="0"/>
                </a:cxn>
                <a:cxn ang="0">
                  <a:pos x="1598" y="114"/>
                </a:cxn>
                <a:cxn ang="0">
                  <a:pos x="799" y="365"/>
                </a:cxn>
                <a:cxn ang="0">
                  <a:pos x="69" y="753"/>
                </a:cxn>
                <a:cxn ang="0">
                  <a:pos x="23" y="913"/>
                </a:cxn>
                <a:cxn ang="0">
                  <a:pos x="120" y="968"/>
                </a:cxn>
                <a:cxn ang="0">
                  <a:pos x="160" y="959"/>
                </a:cxn>
                <a:cxn ang="0">
                  <a:pos x="183" y="959"/>
                </a:cxn>
                <a:cxn ang="0">
                  <a:pos x="913" y="639"/>
                </a:cxn>
                <a:cxn ang="0">
                  <a:pos x="1666" y="457"/>
                </a:cxn>
                <a:cxn ang="0">
                  <a:pos x="2304" y="400"/>
                </a:cxn>
                <a:cxn ang="0">
                  <a:pos x="3196" y="502"/>
                </a:cxn>
                <a:cxn ang="0">
                  <a:pos x="4611" y="1096"/>
                </a:cxn>
                <a:cxn ang="0">
                  <a:pos x="5843" y="2054"/>
                </a:cxn>
                <a:cxn ang="0">
                  <a:pos x="5923" y="2089"/>
                </a:cxn>
                <a:cxn ang="0">
                  <a:pos x="6003" y="2054"/>
                </a:cxn>
                <a:cxn ang="0">
                  <a:pos x="6026" y="1918"/>
                </a:cxn>
                <a:cxn ang="0">
                  <a:pos x="4839" y="731"/>
                </a:cxn>
                <a:cxn ang="0">
                  <a:pos x="3287" y="92"/>
                </a:cxn>
                <a:cxn ang="0">
                  <a:pos x="2442" y="0"/>
                </a:cxn>
              </a:cxnLst>
              <a:rect l="0" t="0" r="r" b="b"/>
              <a:pathLst>
                <a:path w="6049" h="2089" extrusionOk="0">
                  <a:moveTo>
                    <a:pt x="2442" y="0"/>
                  </a:moveTo>
                  <a:cubicBezTo>
                    <a:pt x="2168" y="23"/>
                    <a:pt x="1872" y="23"/>
                    <a:pt x="1598" y="114"/>
                  </a:cubicBezTo>
                  <a:cubicBezTo>
                    <a:pt x="1324" y="160"/>
                    <a:pt x="1073" y="274"/>
                    <a:pt x="799" y="365"/>
                  </a:cubicBezTo>
                  <a:cubicBezTo>
                    <a:pt x="548" y="480"/>
                    <a:pt x="320" y="616"/>
                    <a:pt x="69" y="753"/>
                  </a:cubicBezTo>
                  <a:cubicBezTo>
                    <a:pt x="23" y="776"/>
                    <a:pt x="0" y="845"/>
                    <a:pt x="23" y="913"/>
                  </a:cubicBezTo>
                  <a:cubicBezTo>
                    <a:pt x="40" y="947"/>
                    <a:pt x="81" y="968"/>
                    <a:pt x="120" y="968"/>
                  </a:cubicBezTo>
                  <a:cubicBezTo>
                    <a:pt x="134" y="968"/>
                    <a:pt x="148" y="965"/>
                    <a:pt x="160" y="959"/>
                  </a:cubicBezTo>
                  <a:lnTo>
                    <a:pt x="183" y="959"/>
                  </a:lnTo>
                  <a:cubicBezTo>
                    <a:pt x="434" y="845"/>
                    <a:pt x="662" y="731"/>
                    <a:pt x="913" y="639"/>
                  </a:cubicBezTo>
                  <a:cubicBezTo>
                    <a:pt x="1164" y="571"/>
                    <a:pt x="1415" y="480"/>
                    <a:pt x="1666" y="457"/>
                  </a:cubicBezTo>
                  <a:cubicBezTo>
                    <a:pt x="1876" y="419"/>
                    <a:pt x="2090" y="400"/>
                    <a:pt x="2304" y="400"/>
                  </a:cubicBezTo>
                  <a:cubicBezTo>
                    <a:pt x="2603" y="400"/>
                    <a:pt x="2903" y="436"/>
                    <a:pt x="3196" y="502"/>
                  </a:cubicBezTo>
                  <a:cubicBezTo>
                    <a:pt x="3698" y="594"/>
                    <a:pt x="4177" y="822"/>
                    <a:pt x="4611" y="1096"/>
                  </a:cubicBezTo>
                  <a:cubicBezTo>
                    <a:pt x="5044" y="1370"/>
                    <a:pt x="5455" y="1689"/>
                    <a:pt x="5843" y="2054"/>
                  </a:cubicBezTo>
                  <a:cubicBezTo>
                    <a:pt x="5866" y="2077"/>
                    <a:pt x="5895" y="2089"/>
                    <a:pt x="5923" y="2089"/>
                  </a:cubicBezTo>
                  <a:cubicBezTo>
                    <a:pt x="5952" y="2089"/>
                    <a:pt x="5980" y="2077"/>
                    <a:pt x="6003" y="2054"/>
                  </a:cubicBezTo>
                  <a:cubicBezTo>
                    <a:pt x="6049" y="2009"/>
                    <a:pt x="6049" y="1940"/>
                    <a:pt x="6026" y="1918"/>
                  </a:cubicBezTo>
                  <a:cubicBezTo>
                    <a:pt x="5706" y="1438"/>
                    <a:pt x="5296" y="1050"/>
                    <a:pt x="4839" y="731"/>
                  </a:cubicBezTo>
                  <a:cubicBezTo>
                    <a:pt x="4383" y="411"/>
                    <a:pt x="3835" y="206"/>
                    <a:pt x="3287" y="92"/>
                  </a:cubicBezTo>
                  <a:cubicBezTo>
                    <a:pt x="3013" y="23"/>
                    <a:pt x="2716" y="0"/>
                    <a:pt x="2442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6" name="Google Shape;3005;p34">
              <a:extLst>
                <a:ext uri="{FF2B5EF4-FFF2-40B4-BE49-F238E27FC236}">
                  <a16:creationId xmlns:a16="http://schemas.microsoft.com/office/drawing/2014/main" id="{07C50BA1-E3B5-4A2B-95D0-370B5635C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504" y="2898703"/>
              <a:ext cx="186297" cy="163931"/>
            </a:xfrm>
            <a:custGeom>
              <a:avLst/>
              <a:gdLst/>
              <a:ahLst/>
              <a:cxnLst>
                <a:cxn ang="0">
                  <a:pos x="5223" y="0"/>
                </a:cxn>
                <a:cxn ang="0">
                  <a:pos x="1119" y="2550"/>
                </a:cxn>
                <a:cxn ang="0">
                  <a:pos x="3174" y="8667"/>
                </a:cxn>
                <a:cxn ang="0">
                  <a:pos x="5179" y="9139"/>
                </a:cxn>
                <a:cxn ang="0">
                  <a:pos x="9268" y="6567"/>
                </a:cxn>
                <a:cxn ang="0">
                  <a:pos x="7236" y="473"/>
                </a:cxn>
                <a:cxn ang="0">
                  <a:pos x="5223" y="0"/>
                </a:cxn>
              </a:cxnLst>
              <a:rect l="0" t="0" r="r" b="b"/>
              <a:pathLst>
                <a:path w="10387" h="9140" extrusionOk="0">
                  <a:moveTo>
                    <a:pt x="5223" y="0"/>
                  </a:moveTo>
                  <a:cubicBezTo>
                    <a:pt x="3539" y="0"/>
                    <a:pt x="1917" y="938"/>
                    <a:pt x="1119" y="2550"/>
                  </a:cubicBezTo>
                  <a:cubicBezTo>
                    <a:pt x="1" y="4810"/>
                    <a:pt x="937" y="7549"/>
                    <a:pt x="3174" y="8667"/>
                  </a:cubicBezTo>
                  <a:cubicBezTo>
                    <a:pt x="3821" y="8987"/>
                    <a:pt x="4505" y="9139"/>
                    <a:pt x="5179" y="9139"/>
                  </a:cubicBezTo>
                  <a:cubicBezTo>
                    <a:pt x="6858" y="9139"/>
                    <a:pt x="8470" y="8196"/>
                    <a:pt x="9268" y="6567"/>
                  </a:cubicBezTo>
                  <a:cubicBezTo>
                    <a:pt x="10386" y="4307"/>
                    <a:pt x="9473" y="1568"/>
                    <a:pt x="7236" y="473"/>
                  </a:cubicBezTo>
                  <a:cubicBezTo>
                    <a:pt x="6588" y="152"/>
                    <a:pt x="5901" y="0"/>
                    <a:pt x="5223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7" name="Google Shape;3006;p34">
              <a:extLst>
                <a:ext uri="{FF2B5EF4-FFF2-40B4-BE49-F238E27FC236}">
                  <a16:creationId xmlns:a16="http://schemas.microsoft.com/office/drawing/2014/main" id="{38FC2B20-96CB-4D08-B5ED-7465FC6FD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85" y="2951566"/>
              <a:ext cx="135539" cy="56910"/>
            </a:xfrm>
            <a:custGeom>
              <a:avLst/>
              <a:gdLst/>
              <a:ahLst/>
              <a:cxnLst>
                <a:cxn ang="0">
                  <a:pos x="2588" y="0"/>
                </a:cxn>
                <a:cxn ang="0">
                  <a:pos x="2169" y="14"/>
                </a:cxn>
                <a:cxn ang="0">
                  <a:pos x="1097" y="196"/>
                </a:cxn>
                <a:cxn ang="0">
                  <a:pos x="92" y="562"/>
                </a:cxn>
                <a:cxn ang="0">
                  <a:pos x="24" y="744"/>
                </a:cxn>
                <a:cxn ang="0">
                  <a:pos x="160" y="841"/>
                </a:cxn>
                <a:cxn ang="0">
                  <a:pos x="206" y="835"/>
                </a:cxn>
                <a:cxn ang="0">
                  <a:pos x="2192" y="447"/>
                </a:cxn>
                <a:cxn ang="0">
                  <a:pos x="2501" y="442"/>
                </a:cxn>
                <a:cxn ang="0">
                  <a:pos x="4178" y="653"/>
                </a:cxn>
                <a:cxn ang="0">
                  <a:pos x="5936" y="1589"/>
                </a:cxn>
                <a:cxn ang="0">
                  <a:pos x="6643" y="2296"/>
                </a:cxn>
                <a:cxn ang="0">
                  <a:pos x="6963" y="2684"/>
                </a:cxn>
                <a:cxn ang="0">
                  <a:pos x="7259" y="3095"/>
                </a:cxn>
                <a:cxn ang="0">
                  <a:pos x="7282" y="3118"/>
                </a:cxn>
                <a:cxn ang="0">
                  <a:pos x="7388" y="3173"/>
                </a:cxn>
                <a:cxn ang="0">
                  <a:pos x="7488" y="3141"/>
                </a:cxn>
                <a:cxn ang="0">
                  <a:pos x="7511" y="2935"/>
                </a:cxn>
                <a:cxn ang="0">
                  <a:pos x="7237" y="2502"/>
                </a:cxn>
                <a:cxn ang="0">
                  <a:pos x="6917" y="2068"/>
                </a:cxn>
                <a:cxn ang="0">
                  <a:pos x="6164" y="1292"/>
                </a:cxn>
                <a:cxn ang="0">
                  <a:pos x="5753" y="950"/>
                </a:cxn>
                <a:cxn ang="0">
                  <a:pos x="5296" y="676"/>
                </a:cxn>
                <a:cxn ang="0">
                  <a:pos x="4292" y="242"/>
                </a:cxn>
                <a:cxn ang="0">
                  <a:pos x="2588" y="0"/>
                </a:cxn>
              </a:cxnLst>
              <a:rect l="0" t="0" r="r" b="b"/>
              <a:pathLst>
                <a:path w="7557" h="3173" extrusionOk="0">
                  <a:moveTo>
                    <a:pt x="2588" y="0"/>
                  </a:moveTo>
                  <a:cubicBezTo>
                    <a:pt x="2448" y="0"/>
                    <a:pt x="2308" y="5"/>
                    <a:pt x="2169" y="14"/>
                  </a:cubicBezTo>
                  <a:cubicBezTo>
                    <a:pt x="1804" y="59"/>
                    <a:pt x="1439" y="105"/>
                    <a:pt x="1097" y="196"/>
                  </a:cubicBezTo>
                  <a:cubicBezTo>
                    <a:pt x="754" y="288"/>
                    <a:pt x="412" y="402"/>
                    <a:pt x="92" y="562"/>
                  </a:cubicBezTo>
                  <a:cubicBezTo>
                    <a:pt x="24" y="584"/>
                    <a:pt x="1" y="653"/>
                    <a:pt x="24" y="744"/>
                  </a:cubicBezTo>
                  <a:cubicBezTo>
                    <a:pt x="43" y="801"/>
                    <a:pt x="92" y="841"/>
                    <a:pt x="160" y="841"/>
                  </a:cubicBezTo>
                  <a:cubicBezTo>
                    <a:pt x="175" y="841"/>
                    <a:pt x="190" y="840"/>
                    <a:pt x="206" y="835"/>
                  </a:cubicBezTo>
                  <a:cubicBezTo>
                    <a:pt x="846" y="607"/>
                    <a:pt x="1530" y="493"/>
                    <a:pt x="2192" y="447"/>
                  </a:cubicBezTo>
                  <a:cubicBezTo>
                    <a:pt x="2295" y="444"/>
                    <a:pt x="2398" y="442"/>
                    <a:pt x="2501" y="442"/>
                  </a:cubicBezTo>
                  <a:cubicBezTo>
                    <a:pt x="3065" y="442"/>
                    <a:pt x="3638" y="499"/>
                    <a:pt x="4178" y="653"/>
                  </a:cubicBezTo>
                  <a:cubicBezTo>
                    <a:pt x="4817" y="835"/>
                    <a:pt x="5411" y="1155"/>
                    <a:pt x="5936" y="1589"/>
                  </a:cubicBezTo>
                  <a:cubicBezTo>
                    <a:pt x="6209" y="1794"/>
                    <a:pt x="6415" y="2045"/>
                    <a:pt x="6643" y="2296"/>
                  </a:cubicBezTo>
                  <a:cubicBezTo>
                    <a:pt x="6780" y="2410"/>
                    <a:pt x="6871" y="2547"/>
                    <a:pt x="6963" y="2684"/>
                  </a:cubicBezTo>
                  <a:lnTo>
                    <a:pt x="7259" y="3095"/>
                  </a:lnTo>
                  <a:lnTo>
                    <a:pt x="7282" y="3118"/>
                  </a:lnTo>
                  <a:cubicBezTo>
                    <a:pt x="7307" y="3156"/>
                    <a:pt x="7346" y="3173"/>
                    <a:pt x="7388" y="3173"/>
                  </a:cubicBezTo>
                  <a:cubicBezTo>
                    <a:pt x="7422" y="3173"/>
                    <a:pt x="7457" y="3161"/>
                    <a:pt x="7488" y="3141"/>
                  </a:cubicBezTo>
                  <a:cubicBezTo>
                    <a:pt x="7556" y="3095"/>
                    <a:pt x="7556" y="3004"/>
                    <a:pt x="7511" y="2935"/>
                  </a:cubicBezTo>
                  <a:lnTo>
                    <a:pt x="7237" y="2502"/>
                  </a:lnTo>
                  <a:cubicBezTo>
                    <a:pt x="7122" y="2365"/>
                    <a:pt x="7054" y="2182"/>
                    <a:pt x="6917" y="2068"/>
                  </a:cubicBezTo>
                  <a:cubicBezTo>
                    <a:pt x="6689" y="1794"/>
                    <a:pt x="6461" y="1520"/>
                    <a:pt x="6164" y="1292"/>
                  </a:cubicBezTo>
                  <a:cubicBezTo>
                    <a:pt x="6027" y="1178"/>
                    <a:pt x="5913" y="1041"/>
                    <a:pt x="5753" y="950"/>
                  </a:cubicBezTo>
                  <a:lnTo>
                    <a:pt x="5296" y="676"/>
                  </a:lnTo>
                  <a:cubicBezTo>
                    <a:pt x="4977" y="516"/>
                    <a:pt x="4657" y="333"/>
                    <a:pt x="4292" y="242"/>
                  </a:cubicBezTo>
                  <a:cubicBezTo>
                    <a:pt x="3742" y="77"/>
                    <a:pt x="3162" y="0"/>
                    <a:pt x="258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8" name="Google Shape;3007;p34">
              <a:extLst>
                <a:ext uri="{FF2B5EF4-FFF2-40B4-BE49-F238E27FC236}">
                  <a16:creationId xmlns:a16="http://schemas.microsoft.com/office/drawing/2014/main" id="{60DC0595-90F1-490C-86E9-AC0667A6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927" y="2993326"/>
              <a:ext cx="105228" cy="44911"/>
            </a:xfrm>
            <a:custGeom>
              <a:avLst/>
              <a:gdLst/>
              <a:ahLst/>
              <a:cxnLst>
                <a:cxn ang="0">
                  <a:pos x="2028" y="0"/>
                </a:cxn>
                <a:cxn ang="0">
                  <a:pos x="1690" y="14"/>
                </a:cxn>
                <a:cxn ang="0">
                  <a:pos x="69" y="470"/>
                </a:cxn>
                <a:cxn ang="0">
                  <a:pos x="24" y="607"/>
                </a:cxn>
                <a:cxn ang="0">
                  <a:pos x="123" y="682"/>
                </a:cxn>
                <a:cxn ang="0">
                  <a:pos x="161" y="676"/>
                </a:cxn>
                <a:cxn ang="0">
                  <a:pos x="1713" y="448"/>
                </a:cxn>
                <a:cxn ang="0">
                  <a:pos x="2093" y="431"/>
                </a:cxn>
                <a:cxn ang="0">
                  <a:pos x="3242" y="585"/>
                </a:cxn>
                <a:cxn ang="0">
                  <a:pos x="4589" y="1292"/>
                </a:cxn>
                <a:cxn ang="0">
                  <a:pos x="5159" y="1817"/>
                </a:cxn>
                <a:cxn ang="0">
                  <a:pos x="5639" y="2433"/>
                </a:cxn>
                <a:cxn ang="0">
                  <a:pos x="5661" y="2456"/>
                </a:cxn>
                <a:cxn ang="0">
                  <a:pos x="5746" y="2504"/>
                </a:cxn>
                <a:cxn ang="0">
                  <a:pos x="5798" y="2479"/>
                </a:cxn>
                <a:cxn ang="0">
                  <a:pos x="5844" y="2319"/>
                </a:cxn>
                <a:cxn ang="0">
                  <a:pos x="5388" y="1635"/>
                </a:cxn>
                <a:cxn ang="0">
                  <a:pos x="4817" y="1018"/>
                </a:cxn>
                <a:cxn ang="0">
                  <a:pos x="4132" y="516"/>
                </a:cxn>
                <a:cxn ang="0">
                  <a:pos x="3356" y="197"/>
                </a:cxn>
                <a:cxn ang="0">
                  <a:pos x="2028" y="0"/>
                </a:cxn>
              </a:cxnLst>
              <a:rect l="0" t="0" r="r" b="b"/>
              <a:pathLst>
                <a:path w="5867" h="2504" extrusionOk="0">
                  <a:moveTo>
                    <a:pt x="2028" y="0"/>
                  </a:moveTo>
                  <a:cubicBezTo>
                    <a:pt x="1914" y="0"/>
                    <a:pt x="1802" y="5"/>
                    <a:pt x="1690" y="14"/>
                  </a:cubicBezTo>
                  <a:cubicBezTo>
                    <a:pt x="1119" y="60"/>
                    <a:pt x="571" y="197"/>
                    <a:pt x="69" y="470"/>
                  </a:cubicBezTo>
                  <a:cubicBezTo>
                    <a:pt x="24" y="493"/>
                    <a:pt x="1" y="539"/>
                    <a:pt x="24" y="607"/>
                  </a:cubicBezTo>
                  <a:cubicBezTo>
                    <a:pt x="24" y="645"/>
                    <a:pt x="69" y="682"/>
                    <a:pt x="123" y="682"/>
                  </a:cubicBezTo>
                  <a:cubicBezTo>
                    <a:pt x="135" y="682"/>
                    <a:pt x="148" y="680"/>
                    <a:pt x="161" y="676"/>
                  </a:cubicBezTo>
                  <a:cubicBezTo>
                    <a:pt x="663" y="562"/>
                    <a:pt x="1188" y="470"/>
                    <a:pt x="1713" y="448"/>
                  </a:cubicBezTo>
                  <a:cubicBezTo>
                    <a:pt x="1838" y="436"/>
                    <a:pt x="1965" y="431"/>
                    <a:pt x="2093" y="431"/>
                  </a:cubicBezTo>
                  <a:cubicBezTo>
                    <a:pt x="2476" y="431"/>
                    <a:pt x="2865" y="482"/>
                    <a:pt x="3242" y="585"/>
                  </a:cubicBezTo>
                  <a:cubicBezTo>
                    <a:pt x="3721" y="744"/>
                    <a:pt x="4201" y="973"/>
                    <a:pt x="4589" y="1292"/>
                  </a:cubicBezTo>
                  <a:cubicBezTo>
                    <a:pt x="4794" y="1452"/>
                    <a:pt x="4977" y="1635"/>
                    <a:pt x="5159" y="1817"/>
                  </a:cubicBezTo>
                  <a:cubicBezTo>
                    <a:pt x="5342" y="2023"/>
                    <a:pt x="5479" y="2251"/>
                    <a:pt x="5639" y="2433"/>
                  </a:cubicBezTo>
                  <a:lnTo>
                    <a:pt x="5661" y="2456"/>
                  </a:lnTo>
                  <a:cubicBezTo>
                    <a:pt x="5690" y="2484"/>
                    <a:pt x="5718" y="2504"/>
                    <a:pt x="5746" y="2504"/>
                  </a:cubicBezTo>
                  <a:cubicBezTo>
                    <a:pt x="5764" y="2504"/>
                    <a:pt x="5781" y="2497"/>
                    <a:pt x="5798" y="2479"/>
                  </a:cubicBezTo>
                  <a:cubicBezTo>
                    <a:pt x="5867" y="2456"/>
                    <a:pt x="5867" y="2388"/>
                    <a:pt x="5844" y="2319"/>
                  </a:cubicBezTo>
                  <a:cubicBezTo>
                    <a:pt x="5707" y="2091"/>
                    <a:pt x="5570" y="1840"/>
                    <a:pt x="5388" y="1635"/>
                  </a:cubicBezTo>
                  <a:cubicBezTo>
                    <a:pt x="5205" y="1429"/>
                    <a:pt x="5045" y="1201"/>
                    <a:pt x="4817" y="1018"/>
                  </a:cubicBezTo>
                  <a:cubicBezTo>
                    <a:pt x="4611" y="836"/>
                    <a:pt x="4383" y="676"/>
                    <a:pt x="4132" y="516"/>
                  </a:cubicBezTo>
                  <a:cubicBezTo>
                    <a:pt x="3881" y="402"/>
                    <a:pt x="3630" y="265"/>
                    <a:pt x="3356" y="197"/>
                  </a:cubicBezTo>
                  <a:cubicBezTo>
                    <a:pt x="2920" y="69"/>
                    <a:pt x="2470" y="0"/>
                    <a:pt x="202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9" name="Google Shape;3008;p34">
              <a:extLst>
                <a:ext uri="{FF2B5EF4-FFF2-40B4-BE49-F238E27FC236}">
                  <a16:creationId xmlns:a16="http://schemas.microsoft.com/office/drawing/2014/main" id="{AA9ED1DB-7A3A-4A7D-B624-13F275F15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547" y="2687107"/>
              <a:ext cx="553510" cy="545475"/>
            </a:xfrm>
            <a:custGeom>
              <a:avLst/>
              <a:gdLst/>
              <a:ahLst/>
              <a:cxnLst>
                <a:cxn ang="0">
                  <a:pos x="15447" y="1"/>
                </a:cxn>
                <a:cxn ang="0">
                  <a:pos x="845" y="13410"/>
                </a:cxn>
                <a:cxn ang="0">
                  <a:pos x="13650" y="30324"/>
                </a:cxn>
                <a:cxn ang="0">
                  <a:pos x="15406" y="30412"/>
                </a:cxn>
                <a:cxn ang="0">
                  <a:pos x="29993" y="16446"/>
                </a:cxn>
                <a:cxn ang="0">
                  <a:pos x="16960" y="80"/>
                </a:cxn>
                <a:cxn ang="0">
                  <a:pos x="15447" y="1"/>
                </a:cxn>
              </a:cxnLst>
              <a:rect l="0" t="0" r="r" b="b"/>
              <a:pathLst>
                <a:path w="30861" h="30413" extrusionOk="0">
                  <a:moveTo>
                    <a:pt x="15447" y="1"/>
                  </a:moveTo>
                  <a:cubicBezTo>
                    <a:pt x="8038" y="1"/>
                    <a:pt x="1657" y="5734"/>
                    <a:pt x="845" y="13410"/>
                  </a:cubicBezTo>
                  <a:cubicBezTo>
                    <a:pt x="0" y="21627"/>
                    <a:pt x="3584" y="29319"/>
                    <a:pt x="13650" y="30324"/>
                  </a:cubicBezTo>
                  <a:cubicBezTo>
                    <a:pt x="14249" y="30383"/>
                    <a:pt x="14834" y="30412"/>
                    <a:pt x="15406" y="30412"/>
                  </a:cubicBezTo>
                  <a:cubicBezTo>
                    <a:pt x="23827" y="30412"/>
                    <a:pt x="29202" y="24120"/>
                    <a:pt x="29993" y="16446"/>
                  </a:cubicBezTo>
                  <a:cubicBezTo>
                    <a:pt x="30860" y="8229"/>
                    <a:pt x="25017" y="902"/>
                    <a:pt x="16960" y="80"/>
                  </a:cubicBezTo>
                  <a:cubicBezTo>
                    <a:pt x="16452" y="27"/>
                    <a:pt x="15947" y="1"/>
                    <a:pt x="15447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0" name="Google Shape;3009;p34">
              <a:extLst>
                <a:ext uri="{FF2B5EF4-FFF2-40B4-BE49-F238E27FC236}">
                  <a16:creationId xmlns:a16="http://schemas.microsoft.com/office/drawing/2014/main" id="{4D946D49-2F0A-4797-9B09-48EB3A132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5428" y="2803184"/>
              <a:ext cx="375015" cy="114232"/>
            </a:xfrm>
            <a:custGeom>
              <a:avLst/>
              <a:gdLst/>
              <a:ahLst/>
              <a:cxnLst>
                <a:cxn ang="0">
                  <a:pos x="20908" y="0"/>
                </a:cxn>
                <a:cxn ang="0">
                  <a:pos x="14677" y="5296"/>
                </a:cxn>
                <a:cxn ang="0">
                  <a:pos x="12782" y="5250"/>
                </a:cxn>
                <a:cxn ang="0">
                  <a:pos x="11892" y="3492"/>
                </a:cxn>
                <a:cxn ang="0">
                  <a:pos x="12394" y="1484"/>
                </a:cxn>
                <a:cxn ang="0">
                  <a:pos x="11276" y="4040"/>
                </a:cxn>
                <a:cxn ang="0">
                  <a:pos x="9267" y="5935"/>
                </a:cxn>
                <a:cxn ang="0">
                  <a:pos x="6597" y="5889"/>
                </a:cxn>
                <a:cxn ang="0">
                  <a:pos x="5638" y="3470"/>
                </a:cxn>
                <a:cxn ang="0">
                  <a:pos x="3127" y="5912"/>
                </a:cxn>
                <a:cxn ang="0">
                  <a:pos x="982" y="5958"/>
                </a:cxn>
                <a:cxn ang="0">
                  <a:pos x="434" y="4086"/>
                </a:cxn>
              </a:cxnLst>
              <a:rect l="0" t="0" r="r" b="b"/>
              <a:pathLst>
                <a:path w="20909" h="6369" fill="none" extrusionOk="0">
                  <a:moveTo>
                    <a:pt x="20908" y="0"/>
                  </a:moveTo>
                  <a:cubicBezTo>
                    <a:pt x="19744" y="2579"/>
                    <a:pt x="17302" y="4246"/>
                    <a:pt x="14677" y="5296"/>
                  </a:cubicBezTo>
                  <a:cubicBezTo>
                    <a:pt x="14015" y="5570"/>
                    <a:pt x="13353" y="5570"/>
                    <a:pt x="12782" y="5250"/>
                  </a:cubicBezTo>
                  <a:cubicBezTo>
                    <a:pt x="12189" y="4908"/>
                    <a:pt x="11892" y="4177"/>
                    <a:pt x="11892" y="3492"/>
                  </a:cubicBezTo>
                  <a:cubicBezTo>
                    <a:pt x="11915" y="2785"/>
                    <a:pt x="12166" y="2123"/>
                    <a:pt x="12394" y="1484"/>
                  </a:cubicBezTo>
                  <a:cubicBezTo>
                    <a:pt x="12075" y="2374"/>
                    <a:pt x="11755" y="3241"/>
                    <a:pt x="11276" y="4040"/>
                  </a:cubicBezTo>
                  <a:cubicBezTo>
                    <a:pt x="10774" y="4839"/>
                    <a:pt x="10112" y="5547"/>
                    <a:pt x="9267" y="5935"/>
                  </a:cubicBezTo>
                  <a:cubicBezTo>
                    <a:pt x="8423" y="6323"/>
                    <a:pt x="7396" y="6368"/>
                    <a:pt x="6597" y="5889"/>
                  </a:cubicBezTo>
                  <a:cubicBezTo>
                    <a:pt x="5798" y="5410"/>
                    <a:pt x="5341" y="4360"/>
                    <a:pt x="5638" y="3470"/>
                  </a:cubicBezTo>
                  <a:cubicBezTo>
                    <a:pt x="5159" y="4565"/>
                    <a:pt x="4223" y="5478"/>
                    <a:pt x="3127" y="5912"/>
                  </a:cubicBezTo>
                  <a:cubicBezTo>
                    <a:pt x="2443" y="6209"/>
                    <a:pt x="1621" y="6300"/>
                    <a:pt x="982" y="5958"/>
                  </a:cubicBezTo>
                  <a:cubicBezTo>
                    <a:pt x="343" y="5615"/>
                    <a:pt x="0" y="4679"/>
                    <a:pt x="434" y="408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1" name="Google Shape;3010;p34">
              <a:extLst>
                <a:ext uri="{FF2B5EF4-FFF2-40B4-BE49-F238E27FC236}">
                  <a16:creationId xmlns:a16="http://schemas.microsoft.com/office/drawing/2014/main" id="{8CB3D857-5931-4280-8EF2-B7B3375E2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215" y="2982097"/>
              <a:ext cx="117098" cy="118335"/>
            </a:xfrm>
            <a:custGeom>
              <a:avLst/>
              <a:gdLst/>
              <a:ahLst/>
              <a:cxnLst>
                <a:cxn ang="0">
                  <a:pos x="3265" y="1"/>
                </a:cxn>
                <a:cxn ang="0">
                  <a:pos x="1" y="3311"/>
                </a:cxn>
                <a:cxn ang="0">
                  <a:pos x="3265" y="6597"/>
                </a:cxn>
                <a:cxn ang="0">
                  <a:pos x="6529" y="3311"/>
                </a:cxn>
                <a:cxn ang="0">
                  <a:pos x="3265" y="1"/>
                </a:cxn>
              </a:cxnLst>
              <a:rect l="0" t="0" r="r" b="b"/>
              <a:pathLst>
                <a:path w="6529" h="6598" extrusionOk="0">
                  <a:moveTo>
                    <a:pt x="3265" y="1"/>
                  </a:moveTo>
                  <a:cubicBezTo>
                    <a:pt x="1462" y="1"/>
                    <a:pt x="1" y="1484"/>
                    <a:pt x="1" y="3311"/>
                  </a:cubicBezTo>
                  <a:cubicBezTo>
                    <a:pt x="1" y="5114"/>
                    <a:pt x="1462" y="6597"/>
                    <a:pt x="3265" y="6597"/>
                  </a:cubicBezTo>
                  <a:cubicBezTo>
                    <a:pt x="5068" y="6597"/>
                    <a:pt x="6529" y="5114"/>
                    <a:pt x="6529" y="3311"/>
                  </a:cubicBezTo>
                  <a:cubicBezTo>
                    <a:pt x="6529" y="1484"/>
                    <a:pt x="5068" y="1"/>
                    <a:pt x="3265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2" name="Google Shape;3011;p34">
              <a:extLst>
                <a:ext uri="{FF2B5EF4-FFF2-40B4-BE49-F238E27FC236}">
                  <a16:creationId xmlns:a16="http://schemas.microsoft.com/office/drawing/2014/main" id="{5D130D9E-81D0-41E4-8F5A-A686DB5A2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96" y="2987012"/>
              <a:ext cx="116273" cy="117923"/>
            </a:xfrm>
            <a:custGeom>
              <a:avLst/>
              <a:gdLst/>
              <a:ahLst/>
              <a:cxnLst>
                <a:cxn ang="0">
                  <a:pos x="3241" y="1"/>
                </a:cxn>
                <a:cxn ang="0">
                  <a:pos x="0" y="3288"/>
                </a:cxn>
                <a:cxn ang="0">
                  <a:pos x="3241" y="6574"/>
                </a:cxn>
                <a:cxn ang="0">
                  <a:pos x="6483" y="3288"/>
                </a:cxn>
                <a:cxn ang="0">
                  <a:pos x="3241" y="1"/>
                </a:cxn>
              </a:cxnLst>
              <a:rect l="0" t="0" r="r" b="b"/>
              <a:pathLst>
                <a:path w="6483" h="6575" extrusionOk="0">
                  <a:moveTo>
                    <a:pt x="3241" y="1"/>
                  </a:moveTo>
                  <a:cubicBezTo>
                    <a:pt x="1461" y="1"/>
                    <a:pt x="0" y="1484"/>
                    <a:pt x="0" y="3288"/>
                  </a:cubicBezTo>
                  <a:cubicBezTo>
                    <a:pt x="0" y="5091"/>
                    <a:pt x="1461" y="6574"/>
                    <a:pt x="3241" y="6574"/>
                  </a:cubicBezTo>
                  <a:cubicBezTo>
                    <a:pt x="5045" y="6574"/>
                    <a:pt x="6483" y="5091"/>
                    <a:pt x="6483" y="3288"/>
                  </a:cubicBezTo>
                  <a:cubicBezTo>
                    <a:pt x="6483" y="1484"/>
                    <a:pt x="5045" y="1"/>
                    <a:pt x="32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3" name="Google Shape;3012;p34">
              <a:extLst>
                <a:ext uri="{FF2B5EF4-FFF2-40B4-BE49-F238E27FC236}">
                  <a16:creationId xmlns:a16="http://schemas.microsoft.com/office/drawing/2014/main" id="{B9BE7384-58F9-454C-A63A-822D792D7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9866" y="2993559"/>
              <a:ext cx="75740" cy="76582"/>
            </a:xfrm>
            <a:custGeom>
              <a:avLst/>
              <a:gdLst/>
              <a:ahLst/>
              <a:cxnLst>
                <a:cxn ang="0">
                  <a:pos x="2123" y="1"/>
                </a:cxn>
                <a:cxn ang="0">
                  <a:pos x="0" y="2124"/>
                </a:cxn>
                <a:cxn ang="0">
                  <a:pos x="2123" y="4269"/>
                </a:cxn>
                <a:cxn ang="0">
                  <a:pos x="4223" y="2124"/>
                </a:cxn>
                <a:cxn ang="0">
                  <a:pos x="2123" y="1"/>
                </a:cxn>
              </a:cxnLst>
              <a:rect l="0" t="0" r="r" b="b"/>
              <a:pathLst>
                <a:path w="4223" h="4270" extrusionOk="0">
                  <a:moveTo>
                    <a:pt x="2123" y="1"/>
                  </a:moveTo>
                  <a:cubicBezTo>
                    <a:pt x="959" y="1"/>
                    <a:pt x="0" y="960"/>
                    <a:pt x="0" y="2124"/>
                  </a:cubicBezTo>
                  <a:cubicBezTo>
                    <a:pt x="0" y="3311"/>
                    <a:pt x="959" y="4269"/>
                    <a:pt x="2123" y="4269"/>
                  </a:cubicBezTo>
                  <a:cubicBezTo>
                    <a:pt x="3287" y="4269"/>
                    <a:pt x="4223" y="3311"/>
                    <a:pt x="4223" y="2124"/>
                  </a:cubicBezTo>
                  <a:cubicBezTo>
                    <a:pt x="4223" y="960"/>
                    <a:pt x="3287" y="1"/>
                    <a:pt x="212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4" name="Google Shape;3013;p34">
              <a:extLst>
                <a:ext uri="{FF2B5EF4-FFF2-40B4-BE49-F238E27FC236}">
                  <a16:creationId xmlns:a16="http://schemas.microsoft.com/office/drawing/2014/main" id="{66D061C6-5AAE-4F2F-82C9-33D0565C2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917" y="3017722"/>
              <a:ext cx="27441" cy="18437"/>
            </a:xfrm>
            <a:custGeom>
              <a:avLst/>
              <a:gdLst/>
              <a:ahLst/>
              <a:cxnLst>
                <a:cxn ang="0">
                  <a:pos x="776" y="1"/>
                </a:cxn>
                <a:cxn ang="0">
                  <a:pos x="0" y="526"/>
                </a:cxn>
                <a:cxn ang="0">
                  <a:pos x="776" y="1028"/>
                </a:cxn>
                <a:cxn ang="0">
                  <a:pos x="1529" y="526"/>
                </a:cxn>
                <a:cxn ang="0">
                  <a:pos x="776" y="1"/>
                </a:cxn>
              </a:cxnLst>
              <a:rect l="0" t="0" r="r" b="b"/>
              <a:pathLst>
                <a:path w="1530" h="1028" extrusionOk="0">
                  <a:moveTo>
                    <a:pt x="776" y="1"/>
                  </a:moveTo>
                  <a:cubicBezTo>
                    <a:pt x="343" y="1"/>
                    <a:pt x="0" y="229"/>
                    <a:pt x="0" y="526"/>
                  </a:cubicBezTo>
                  <a:cubicBezTo>
                    <a:pt x="0" y="800"/>
                    <a:pt x="343" y="1028"/>
                    <a:pt x="776" y="1028"/>
                  </a:cubicBezTo>
                  <a:cubicBezTo>
                    <a:pt x="1187" y="1028"/>
                    <a:pt x="1529" y="800"/>
                    <a:pt x="1529" y="526"/>
                  </a:cubicBezTo>
                  <a:cubicBezTo>
                    <a:pt x="1529" y="229"/>
                    <a:pt x="1187" y="1"/>
                    <a:pt x="77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5" name="Google Shape;3014;p34">
              <a:extLst>
                <a:ext uri="{FF2B5EF4-FFF2-40B4-BE49-F238E27FC236}">
                  <a16:creationId xmlns:a16="http://schemas.microsoft.com/office/drawing/2014/main" id="{A74A06C3-DEDF-497B-B3DC-0AA81CBA0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885" y="2920265"/>
              <a:ext cx="133060" cy="118174"/>
            </a:xfrm>
            <a:custGeom>
              <a:avLst/>
              <a:gdLst/>
              <a:ahLst/>
              <a:cxnLst>
                <a:cxn ang="0">
                  <a:pos x="3736" y="1"/>
                </a:cxn>
                <a:cxn ang="0">
                  <a:pos x="685" y="2078"/>
                </a:cxn>
                <a:cxn ang="0">
                  <a:pos x="2465" y="6347"/>
                </a:cxn>
                <a:cxn ang="0">
                  <a:pos x="3685" y="6588"/>
                </a:cxn>
                <a:cxn ang="0">
                  <a:pos x="6734" y="4521"/>
                </a:cxn>
                <a:cxn ang="0">
                  <a:pos x="4931" y="229"/>
                </a:cxn>
                <a:cxn ang="0">
                  <a:pos x="3736" y="1"/>
                </a:cxn>
              </a:cxnLst>
              <a:rect l="0" t="0" r="r" b="b"/>
              <a:pathLst>
                <a:path w="7419" h="6589" extrusionOk="0">
                  <a:moveTo>
                    <a:pt x="3736" y="1"/>
                  </a:moveTo>
                  <a:cubicBezTo>
                    <a:pt x="2434" y="1"/>
                    <a:pt x="1192" y="785"/>
                    <a:pt x="685" y="2078"/>
                  </a:cubicBezTo>
                  <a:cubicBezTo>
                    <a:pt x="0" y="3767"/>
                    <a:pt x="799" y="5685"/>
                    <a:pt x="2465" y="6347"/>
                  </a:cubicBezTo>
                  <a:cubicBezTo>
                    <a:pt x="2864" y="6511"/>
                    <a:pt x="3278" y="6588"/>
                    <a:pt x="3685" y="6588"/>
                  </a:cubicBezTo>
                  <a:cubicBezTo>
                    <a:pt x="4979" y="6588"/>
                    <a:pt x="6213" y="5805"/>
                    <a:pt x="6734" y="4521"/>
                  </a:cubicBezTo>
                  <a:cubicBezTo>
                    <a:pt x="7418" y="2832"/>
                    <a:pt x="6620" y="914"/>
                    <a:pt x="4931" y="229"/>
                  </a:cubicBezTo>
                  <a:cubicBezTo>
                    <a:pt x="4540" y="74"/>
                    <a:pt x="4135" y="1"/>
                    <a:pt x="3736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6" name="Google Shape;3015;p34">
              <a:extLst>
                <a:ext uri="{FF2B5EF4-FFF2-40B4-BE49-F238E27FC236}">
                  <a16:creationId xmlns:a16="http://schemas.microsoft.com/office/drawing/2014/main" id="{C6113BA6-7C8F-4F0A-BD3F-F62B756EE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885" y="2925539"/>
              <a:ext cx="132239" cy="117406"/>
            </a:xfrm>
            <a:custGeom>
              <a:avLst/>
              <a:gdLst/>
              <a:ahLst/>
              <a:cxnLst>
                <a:cxn ang="0">
                  <a:pos x="3713" y="0"/>
                </a:cxn>
                <a:cxn ang="0">
                  <a:pos x="685" y="2058"/>
                </a:cxn>
                <a:cxn ang="0">
                  <a:pos x="2465" y="6304"/>
                </a:cxn>
                <a:cxn ang="0">
                  <a:pos x="3682" y="6545"/>
                </a:cxn>
                <a:cxn ang="0">
                  <a:pos x="6711" y="4478"/>
                </a:cxn>
                <a:cxn ang="0">
                  <a:pos x="4908" y="232"/>
                </a:cxn>
                <a:cxn ang="0">
                  <a:pos x="3713" y="0"/>
                </a:cxn>
              </a:cxnLst>
              <a:rect l="0" t="0" r="r" b="b"/>
              <a:pathLst>
                <a:path w="7373" h="6546" extrusionOk="0">
                  <a:moveTo>
                    <a:pt x="3713" y="0"/>
                  </a:moveTo>
                  <a:cubicBezTo>
                    <a:pt x="2432" y="0"/>
                    <a:pt x="1207" y="770"/>
                    <a:pt x="685" y="2058"/>
                  </a:cubicBezTo>
                  <a:cubicBezTo>
                    <a:pt x="0" y="3747"/>
                    <a:pt x="799" y="5642"/>
                    <a:pt x="2465" y="6304"/>
                  </a:cubicBezTo>
                  <a:cubicBezTo>
                    <a:pt x="2864" y="6468"/>
                    <a:pt x="3276" y="6545"/>
                    <a:pt x="3682" y="6545"/>
                  </a:cubicBezTo>
                  <a:cubicBezTo>
                    <a:pt x="4970" y="6545"/>
                    <a:pt x="6190" y="5762"/>
                    <a:pt x="6711" y="4478"/>
                  </a:cubicBezTo>
                  <a:cubicBezTo>
                    <a:pt x="7373" y="2811"/>
                    <a:pt x="6574" y="894"/>
                    <a:pt x="4908" y="232"/>
                  </a:cubicBezTo>
                  <a:cubicBezTo>
                    <a:pt x="4517" y="75"/>
                    <a:pt x="4113" y="0"/>
                    <a:pt x="37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7" name="Google Shape;3016;p34">
              <a:extLst>
                <a:ext uri="{FF2B5EF4-FFF2-40B4-BE49-F238E27FC236}">
                  <a16:creationId xmlns:a16="http://schemas.microsoft.com/office/drawing/2014/main" id="{28F9E51E-1B01-4500-BF39-A04B6FBBB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07" y="2936391"/>
              <a:ext cx="86001" cy="76280"/>
            </a:xfrm>
            <a:custGeom>
              <a:avLst/>
              <a:gdLst/>
              <a:ahLst/>
              <a:cxnLst>
                <a:cxn ang="0">
                  <a:pos x="2417" y="0"/>
                </a:cxn>
                <a:cxn ang="0">
                  <a:pos x="435" y="1339"/>
                </a:cxn>
                <a:cxn ang="0">
                  <a:pos x="1599" y="4101"/>
                </a:cxn>
                <a:cxn ang="0">
                  <a:pos x="2378" y="4253"/>
                </a:cxn>
                <a:cxn ang="0">
                  <a:pos x="4360" y="2914"/>
                </a:cxn>
                <a:cxn ang="0">
                  <a:pos x="3196" y="152"/>
                </a:cxn>
                <a:cxn ang="0">
                  <a:pos x="2417" y="0"/>
                </a:cxn>
              </a:cxnLst>
              <a:rect l="0" t="0" r="r" b="b"/>
              <a:pathLst>
                <a:path w="4795" h="4253" extrusionOk="0">
                  <a:moveTo>
                    <a:pt x="2417" y="0"/>
                  </a:moveTo>
                  <a:cubicBezTo>
                    <a:pt x="1582" y="0"/>
                    <a:pt x="783" y="504"/>
                    <a:pt x="435" y="1339"/>
                  </a:cubicBezTo>
                  <a:cubicBezTo>
                    <a:pt x="1" y="2435"/>
                    <a:pt x="526" y="3667"/>
                    <a:pt x="1599" y="4101"/>
                  </a:cubicBezTo>
                  <a:cubicBezTo>
                    <a:pt x="1854" y="4204"/>
                    <a:pt x="2117" y="4253"/>
                    <a:pt x="2378" y="4253"/>
                  </a:cubicBezTo>
                  <a:cubicBezTo>
                    <a:pt x="3213" y="4253"/>
                    <a:pt x="4012" y="3749"/>
                    <a:pt x="4360" y="2914"/>
                  </a:cubicBezTo>
                  <a:cubicBezTo>
                    <a:pt x="4794" y="1818"/>
                    <a:pt x="4269" y="586"/>
                    <a:pt x="3196" y="152"/>
                  </a:cubicBezTo>
                  <a:cubicBezTo>
                    <a:pt x="2941" y="49"/>
                    <a:pt x="2678" y="0"/>
                    <a:pt x="241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8" name="Google Shape;3017;p34">
              <a:extLst>
                <a:ext uri="{FF2B5EF4-FFF2-40B4-BE49-F238E27FC236}">
                  <a16:creationId xmlns:a16="http://schemas.microsoft.com/office/drawing/2014/main" id="{6EAB6F11-0FF2-4A04-8C71-21C8CEF75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766" y="2959136"/>
              <a:ext cx="28267" cy="18510"/>
            </a:xfrm>
            <a:custGeom>
              <a:avLst/>
              <a:gdLst/>
              <a:ahLst/>
              <a:cxnLst>
                <a:cxn ang="0">
                  <a:pos x="760" y="1"/>
                </a:cxn>
                <a:cxn ang="0">
                  <a:pos x="23" y="459"/>
                </a:cxn>
                <a:cxn ang="0">
                  <a:pos x="753" y="1030"/>
                </a:cxn>
                <a:cxn ang="0">
                  <a:pos x="822" y="1032"/>
                </a:cxn>
                <a:cxn ang="0">
                  <a:pos x="1552" y="573"/>
                </a:cxn>
                <a:cxn ang="0">
                  <a:pos x="822" y="3"/>
                </a:cxn>
                <a:cxn ang="0">
                  <a:pos x="760" y="1"/>
                </a:cxn>
              </a:cxnLst>
              <a:rect l="0" t="0" r="r" b="b"/>
              <a:pathLst>
                <a:path w="1576" h="1032" extrusionOk="0">
                  <a:moveTo>
                    <a:pt x="760" y="1"/>
                  </a:moveTo>
                  <a:cubicBezTo>
                    <a:pt x="375" y="1"/>
                    <a:pt x="45" y="199"/>
                    <a:pt x="23" y="459"/>
                  </a:cubicBezTo>
                  <a:cubicBezTo>
                    <a:pt x="0" y="733"/>
                    <a:pt x="320" y="1007"/>
                    <a:pt x="753" y="1030"/>
                  </a:cubicBezTo>
                  <a:cubicBezTo>
                    <a:pt x="777" y="1031"/>
                    <a:pt x="799" y="1032"/>
                    <a:pt x="822" y="1032"/>
                  </a:cubicBezTo>
                  <a:cubicBezTo>
                    <a:pt x="1204" y="1032"/>
                    <a:pt x="1531" y="853"/>
                    <a:pt x="1552" y="573"/>
                  </a:cubicBezTo>
                  <a:cubicBezTo>
                    <a:pt x="1575" y="299"/>
                    <a:pt x="1256" y="48"/>
                    <a:pt x="822" y="3"/>
                  </a:cubicBezTo>
                  <a:cubicBezTo>
                    <a:pt x="801" y="1"/>
                    <a:pt x="780" y="1"/>
                    <a:pt x="76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9" name="Google Shape;3018;p34">
              <a:extLst>
                <a:ext uri="{FF2B5EF4-FFF2-40B4-BE49-F238E27FC236}">
                  <a16:creationId xmlns:a16="http://schemas.microsoft.com/office/drawing/2014/main" id="{9FC362B6-DBE2-4F78-8C26-849A351AB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255" y="3072952"/>
              <a:ext cx="114644" cy="53699"/>
            </a:xfrm>
            <a:custGeom>
              <a:avLst/>
              <a:gdLst/>
              <a:ahLst/>
              <a:cxnLst>
                <a:cxn ang="0">
                  <a:pos x="2459" y="0"/>
                </a:cxn>
                <a:cxn ang="0">
                  <a:pos x="115" y="1030"/>
                </a:cxn>
                <a:cxn ang="0">
                  <a:pos x="2991" y="2925"/>
                </a:cxn>
                <a:cxn ang="0">
                  <a:pos x="3907" y="2994"/>
                </a:cxn>
                <a:cxn ang="0">
                  <a:pos x="6255" y="1943"/>
                </a:cxn>
                <a:cxn ang="0">
                  <a:pos x="3402" y="72"/>
                </a:cxn>
                <a:cxn ang="0">
                  <a:pos x="2459" y="0"/>
                </a:cxn>
              </a:cxnLst>
              <a:rect l="0" t="0" r="r" b="b"/>
              <a:pathLst>
                <a:path w="6392" h="2994" extrusionOk="0">
                  <a:moveTo>
                    <a:pt x="2459" y="0"/>
                  </a:moveTo>
                  <a:cubicBezTo>
                    <a:pt x="1199" y="0"/>
                    <a:pt x="225" y="404"/>
                    <a:pt x="115" y="1030"/>
                  </a:cubicBezTo>
                  <a:cubicBezTo>
                    <a:pt x="1" y="1829"/>
                    <a:pt x="1279" y="2674"/>
                    <a:pt x="2991" y="2925"/>
                  </a:cubicBezTo>
                  <a:cubicBezTo>
                    <a:pt x="3307" y="2972"/>
                    <a:pt x="3615" y="2994"/>
                    <a:pt x="3907" y="2994"/>
                  </a:cubicBezTo>
                  <a:cubicBezTo>
                    <a:pt x="5179" y="2994"/>
                    <a:pt x="6162" y="2574"/>
                    <a:pt x="6255" y="1943"/>
                  </a:cubicBezTo>
                  <a:cubicBezTo>
                    <a:pt x="6392" y="1144"/>
                    <a:pt x="5091" y="300"/>
                    <a:pt x="3402" y="72"/>
                  </a:cubicBezTo>
                  <a:cubicBezTo>
                    <a:pt x="3076" y="23"/>
                    <a:pt x="2759" y="0"/>
                    <a:pt x="245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0" name="Google Shape;3019;p34">
              <a:extLst>
                <a:ext uri="{FF2B5EF4-FFF2-40B4-BE49-F238E27FC236}">
                  <a16:creationId xmlns:a16="http://schemas.microsoft.com/office/drawing/2014/main" id="{699F69CE-99F6-430A-8573-C797E61B1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1733" y="3019731"/>
              <a:ext cx="114250" cy="53735"/>
            </a:xfrm>
            <a:custGeom>
              <a:avLst/>
              <a:gdLst/>
              <a:ahLst/>
              <a:cxnLst>
                <a:cxn ang="0">
                  <a:pos x="2460" y="0"/>
                </a:cxn>
                <a:cxn ang="0">
                  <a:pos x="115" y="1053"/>
                </a:cxn>
                <a:cxn ang="0">
                  <a:pos x="2968" y="2924"/>
                </a:cxn>
                <a:cxn ang="0">
                  <a:pos x="3918" y="2996"/>
                </a:cxn>
                <a:cxn ang="0">
                  <a:pos x="6255" y="1943"/>
                </a:cxn>
                <a:cxn ang="0">
                  <a:pos x="3402" y="71"/>
                </a:cxn>
                <a:cxn ang="0">
                  <a:pos x="2460" y="0"/>
                </a:cxn>
              </a:cxnLst>
              <a:rect l="0" t="0" r="r" b="b"/>
              <a:pathLst>
                <a:path w="6370" h="2996" extrusionOk="0">
                  <a:moveTo>
                    <a:pt x="2460" y="0"/>
                  </a:moveTo>
                  <a:cubicBezTo>
                    <a:pt x="1194" y="0"/>
                    <a:pt x="207" y="407"/>
                    <a:pt x="115" y="1053"/>
                  </a:cubicBezTo>
                  <a:cubicBezTo>
                    <a:pt x="1" y="1829"/>
                    <a:pt x="1279" y="2673"/>
                    <a:pt x="2968" y="2924"/>
                  </a:cubicBezTo>
                  <a:cubicBezTo>
                    <a:pt x="3297" y="2973"/>
                    <a:pt x="3616" y="2996"/>
                    <a:pt x="3918" y="2996"/>
                  </a:cubicBezTo>
                  <a:cubicBezTo>
                    <a:pt x="5191" y="2996"/>
                    <a:pt x="6163" y="2588"/>
                    <a:pt x="6255" y="1943"/>
                  </a:cubicBezTo>
                  <a:cubicBezTo>
                    <a:pt x="6369" y="1167"/>
                    <a:pt x="5091" y="322"/>
                    <a:pt x="3402" y="71"/>
                  </a:cubicBezTo>
                  <a:cubicBezTo>
                    <a:pt x="3078" y="23"/>
                    <a:pt x="2761" y="0"/>
                    <a:pt x="2460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1" name="Google Shape;3020;p34">
              <a:extLst>
                <a:ext uri="{FF2B5EF4-FFF2-40B4-BE49-F238E27FC236}">
                  <a16:creationId xmlns:a16="http://schemas.microsoft.com/office/drawing/2014/main" id="{A96A9636-88D6-4B22-8A0C-23894DDBC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7039" y="3073006"/>
              <a:ext cx="185885" cy="119559"/>
            </a:xfrm>
            <a:custGeom>
              <a:avLst/>
              <a:gdLst/>
              <a:ahLst/>
              <a:cxnLst>
                <a:cxn ang="0">
                  <a:pos x="115" y="3013"/>
                </a:cxn>
                <a:cxn ang="0">
                  <a:pos x="4976" y="6482"/>
                </a:cxn>
                <a:cxn ang="0">
                  <a:pos x="10249" y="3652"/>
                </a:cxn>
                <a:cxn ang="0">
                  <a:pos x="5387" y="183"/>
                </a:cxn>
                <a:cxn ang="0">
                  <a:pos x="115" y="3013"/>
                </a:cxn>
              </a:cxnLst>
              <a:rect l="0" t="0" r="r" b="b"/>
              <a:pathLst>
                <a:path w="10364" h="6666" extrusionOk="0">
                  <a:moveTo>
                    <a:pt x="115" y="3013"/>
                  </a:moveTo>
                  <a:cubicBezTo>
                    <a:pt x="1" y="4748"/>
                    <a:pt x="2192" y="6300"/>
                    <a:pt x="4976" y="6482"/>
                  </a:cubicBezTo>
                  <a:cubicBezTo>
                    <a:pt x="7784" y="6665"/>
                    <a:pt x="10135" y="5387"/>
                    <a:pt x="10249" y="3652"/>
                  </a:cubicBezTo>
                  <a:cubicBezTo>
                    <a:pt x="10363" y="1917"/>
                    <a:pt x="8172" y="342"/>
                    <a:pt x="5387" y="183"/>
                  </a:cubicBezTo>
                  <a:cubicBezTo>
                    <a:pt x="2580" y="0"/>
                    <a:pt x="229" y="1278"/>
                    <a:pt x="115" y="3013"/>
                  </a:cubicBezTo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2" name="Google Shape;3021;p34">
              <a:extLst>
                <a:ext uri="{FF2B5EF4-FFF2-40B4-BE49-F238E27FC236}">
                  <a16:creationId xmlns:a16="http://schemas.microsoft.com/office/drawing/2014/main" id="{6734CF77-3646-4ED2-A618-C5CB6E0BD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669" y="3024251"/>
              <a:ext cx="192431" cy="121245"/>
            </a:xfrm>
            <a:custGeom>
              <a:avLst/>
              <a:gdLst/>
              <a:ahLst/>
              <a:cxnLst>
                <a:cxn ang="0">
                  <a:pos x="4030" y="0"/>
                </a:cxn>
                <a:cxn ang="0">
                  <a:pos x="525" y="1851"/>
                </a:cxn>
                <a:cxn ang="0">
                  <a:pos x="4405" y="6393"/>
                </a:cxn>
                <a:cxn ang="0">
                  <a:pos x="6698" y="6760"/>
                </a:cxn>
                <a:cxn ang="0">
                  <a:pos x="10203" y="4909"/>
                </a:cxn>
                <a:cxn ang="0">
                  <a:pos x="6323" y="367"/>
                </a:cxn>
                <a:cxn ang="0">
                  <a:pos x="4030" y="0"/>
                </a:cxn>
              </a:cxnLst>
              <a:rect l="0" t="0" r="r" b="b"/>
              <a:pathLst>
                <a:path w="10729" h="6760" extrusionOk="0">
                  <a:moveTo>
                    <a:pt x="4030" y="0"/>
                  </a:moveTo>
                  <a:cubicBezTo>
                    <a:pt x="2299" y="0"/>
                    <a:pt x="895" y="676"/>
                    <a:pt x="525" y="1851"/>
                  </a:cubicBezTo>
                  <a:cubicBezTo>
                    <a:pt x="0" y="3494"/>
                    <a:pt x="1735" y="5548"/>
                    <a:pt x="4405" y="6393"/>
                  </a:cubicBezTo>
                  <a:cubicBezTo>
                    <a:pt x="5193" y="6642"/>
                    <a:pt x="5974" y="6760"/>
                    <a:pt x="6698" y="6760"/>
                  </a:cubicBezTo>
                  <a:cubicBezTo>
                    <a:pt x="8430" y="6760"/>
                    <a:pt x="9833" y="6084"/>
                    <a:pt x="10203" y="4909"/>
                  </a:cubicBezTo>
                  <a:cubicBezTo>
                    <a:pt x="10728" y="3243"/>
                    <a:pt x="8993" y="1212"/>
                    <a:pt x="6323" y="367"/>
                  </a:cubicBezTo>
                  <a:cubicBezTo>
                    <a:pt x="5536" y="118"/>
                    <a:pt x="4754" y="0"/>
                    <a:pt x="4030" y="0"/>
                  </a:cubicBezTo>
                  <a:close/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3" name="Google Shape;3022;p34">
              <a:extLst>
                <a:ext uri="{FF2B5EF4-FFF2-40B4-BE49-F238E27FC236}">
                  <a16:creationId xmlns:a16="http://schemas.microsoft.com/office/drawing/2014/main" id="{C26C83A1-2B66-4901-A2D9-FB23FBBD7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9837" y="3142193"/>
              <a:ext cx="35638" cy="13721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51" y="526"/>
                </a:cxn>
                <a:cxn ang="0">
                  <a:pos x="378" y="639"/>
                </a:cxn>
                <a:cxn ang="0">
                  <a:pos x="69" y="617"/>
                </a:cxn>
                <a:cxn ang="0">
                  <a:pos x="1" y="640"/>
                </a:cxn>
                <a:cxn ang="0">
                  <a:pos x="47" y="708"/>
                </a:cxn>
                <a:cxn ang="0">
                  <a:pos x="484" y="764"/>
                </a:cxn>
                <a:cxn ang="0">
                  <a:pos x="1097" y="662"/>
                </a:cxn>
                <a:cxn ang="0">
                  <a:pos x="1987" y="69"/>
                </a:cxn>
                <a:cxn ang="0">
                  <a:pos x="1964" y="23"/>
                </a:cxn>
                <a:cxn ang="0">
                  <a:pos x="1918" y="1"/>
                </a:cxn>
              </a:cxnLst>
              <a:rect l="0" t="0" r="r" b="b"/>
              <a:pathLst>
                <a:path w="1987" h="765" extrusionOk="0">
                  <a:moveTo>
                    <a:pt x="1918" y="1"/>
                  </a:moveTo>
                  <a:cubicBezTo>
                    <a:pt x="1667" y="229"/>
                    <a:pt x="1370" y="411"/>
                    <a:pt x="1051" y="526"/>
                  </a:cubicBezTo>
                  <a:cubicBezTo>
                    <a:pt x="832" y="603"/>
                    <a:pt x="603" y="639"/>
                    <a:pt x="378" y="639"/>
                  </a:cubicBezTo>
                  <a:cubicBezTo>
                    <a:pt x="274" y="639"/>
                    <a:pt x="171" y="631"/>
                    <a:pt x="69" y="617"/>
                  </a:cubicBezTo>
                  <a:cubicBezTo>
                    <a:pt x="47" y="617"/>
                    <a:pt x="24" y="617"/>
                    <a:pt x="1" y="640"/>
                  </a:cubicBezTo>
                  <a:cubicBezTo>
                    <a:pt x="1" y="662"/>
                    <a:pt x="24" y="708"/>
                    <a:pt x="47" y="708"/>
                  </a:cubicBezTo>
                  <a:cubicBezTo>
                    <a:pt x="189" y="746"/>
                    <a:pt x="336" y="764"/>
                    <a:pt x="484" y="764"/>
                  </a:cubicBezTo>
                  <a:cubicBezTo>
                    <a:pt x="690" y="764"/>
                    <a:pt x="897" y="729"/>
                    <a:pt x="1097" y="662"/>
                  </a:cubicBezTo>
                  <a:cubicBezTo>
                    <a:pt x="1439" y="548"/>
                    <a:pt x="1758" y="366"/>
                    <a:pt x="1987" y="69"/>
                  </a:cubicBezTo>
                  <a:cubicBezTo>
                    <a:pt x="1987" y="46"/>
                    <a:pt x="1987" y="23"/>
                    <a:pt x="1964" y="23"/>
                  </a:cubicBezTo>
                  <a:cubicBezTo>
                    <a:pt x="1964" y="1"/>
                    <a:pt x="1918" y="1"/>
                    <a:pt x="191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4" name="Google Shape;3023;p34">
              <a:extLst>
                <a:ext uri="{FF2B5EF4-FFF2-40B4-BE49-F238E27FC236}">
                  <a16:creationId xmlns:a16="http://schemas.microsoft.com/office/drawing/2014/main" id="{CC20802A-9F1F-4B40-9678-38D4DD318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5757" y="2629365"/>
              <a:ext cx="586673" cy="397560"/>
            </a:xfrm>
            <a:custGeom>
              <a:avLst/>
              <a:gdLst/>
              <a:ahLst/>
              <a:cxnLst>
                <a:cxn ang="0">
                  <a:pos x="13153" y="0"/>
                </a:cxn>
                <a:cxn ang="0">
                  <a:pos x="12554" y="12"/>
                </a:cxn>
                <a:cxn ang="0">
                  <a:pos x="6232" y="2067"/>
                </a:cxn>
                <a:cxn ang="0">
                  <a:pos x="914" y="10215"/>
                </a:cxn>
                <a:cxn ang="0">
                  <a:pos x="594" y="14278"/>
                </a:cxn>
                <a:cxn ang="0">
                  <a:pos x="3777" y="16152"/>
                </a:cxn>
                <a:cxn ang="0">
                  <a:pos x="3904" y="16150"/>
                </a:cxn>
                <a:cxn ang="0">
                  <a:pos x="7487" y="14461"/>
                </a:cxn>
                <a:cxn ang="0">
                  <a:pos x="9930" y="11265"/>
                </a:cxn>
                <a:cxn ang="0">
                  <a:pos x="9930" y="11265"/>
                </a:cxn>
                <a:cxn ang="0">
                  <a:pos x="10249" y="14278"/>
                </a:cxn>
                <a:cxn ang="0">
                  <a:pos x="12861" y="15650"/>
                </a:cxn>
                <a:cxn ang="0">
                  <a:pos x="12988" y="15648"/>
                </a:cxn>
                <a:cxn ang="0">
                  <a:pos x="15682" y="14392"/>
                </a:cxn>
                <a:cxn ang="0">
                  <a:pos x="17292" y="12362"/>
                </a:cxn>
                <a:cxn ang="0">
                  <a:pos x="17292" y="12362"/>
                </a:cxn>
                <a:cxn ang="0">
                  <a:pos x="17713" y="14118"/>
                </a:cxn>
                <a:cxn ang="0">
                  <a:pos x="19103" y="14537"/>
                </a:cxn>
                <a:cxn ang="0">
                  <a:pos x="19973" y="14484"/>
                </a:cxn>
                <a:cxn ang="0">
                  <a:pos x="25702" y="9827"/>
                </a:cxn>
                <a:cxn ang="0">
                  <a:pos x="26638" y="16104"/>
                </a:cxn>
                <a:cxn ang="0">
                  <a:pos x="28509" y="20578"/>
                </a:cxn>
                <a:cxn ang="0">
                  <a:pos x="30438" y="22166"/>
                </a:cxn>
                <a:cxn ang="0">
                  <a:pos x="31385" y="21400"/>
                </a:cxn>
                <a:cxn ang="0">
                  <a:pos x="32481" y="17245"/>
                </a:cxn>
                <a:cxn ang="0">
                  <a:pos x="30404" y="9028"/>
                </a:cxn>
                <a:cxn ang="0">
                  <a:pos x="19174" y="1017"/>
                </a:cxn>
                <a:cxn ang="0">
                  <a:pos x="13153" y="0"/>
                </a:cxn>
              </a:cxnLst>
              <a:rect l="0" t="0" r="r" b="b"/>
              <a:pathLst>
                <a:path w="32710" h="22166" extrusionOk="0">
                  <a:moveTo>
                    <a:pt x="13153" y="0"/>
                  </a:moveTo>
                  <a:cubicBezTo>
                    <a:pt x="12954" y="0"/>
                    <a:pt x="12754" y="4"/>
                    <a:pt x="12554" y="12"/>
                  </a:cubicBezTo>
                  <a:cubicBezTo>
                    <a:pt x="10318" y="126"/>
                    <a:pt x="8058" y="766"/>
                    <a:pt x="6232" y="2067"/>
                  </a:cubicBezTo>
                  <a:cubicBezTo>
                    <a:pt x="3561" y="3984"/>
                    <a:pt x="2055" y="7134"/>
                    <a:pt x="914" y="10215"/>
                  </a:cubicBezTo>
                  <a:cubicBezTo>
                    <a:pt x="434" y="11516"/>
                    <a:pt x="1" y="13000"/>
                    <a:pt x="594" y="14278"/>
                  </a:cubicBezTo>
                  <a:cubicBezTo>
                    <a:pt x="1125" y="15472"/>
                    <a:pt x="2469" y="16152"/>
                    <a:pt x="3777" y="16152"/>
                  </a:cubicBezTo>
                  <a:cubicBezTo>
                    <a:pt x="3819" y="16152"/>
                    <a:pt x="3861" y="16151"/>
                    <a:pt x="3904" y="16150"/>
                  </a:cubicBezTo>
                  <a:cubicBezTo>
                    <a:pt x="5250" y="16081"/>
                    <a:pt x="6506" y="15374"/>
                    <a:pt x="7487" y="14461"/>
                  </a:cubicBezTo>
                  <a:cubicBezTo>
                    <a:pt x="8469" y="13525"/>
                    <a:pt x="9199" y="12384"/>
                    <a:pt x="9930" y="11265"/>
                  </a:cubicBezTo>
                  <a:cubicBezTo>
                    <a:pt x="9542" y="12224"/>
                    <a:pt x="9656" y="13411"/>
                    <a:pt x="10249" y="14278"/>
                  </a:cubicBezTo>
                  <a:cubicBezTo>
                    <a:pt x="10841" y="15132"/>
                    <a:pt x="11853" y="15650"/>
                    <a:pt x="12861" y="15650"/>
                  </a:cubicBezTo>
                  <a:cubicBezTo>
                    <a:pt x="12904" y="15650"/>
                    <a:pt x="12946" y="15649"/>
                    <a:pt x="12988" y="15648"/>
                  </a:cubicBezTo>
                  <a:cubicBezTo>
                    <a:pt x="13992" y="15625"/>
                    <a:pt x="14951" y="15077"/>
                    <a:pt x="15682" y="14392"/>
                  </a:cubicBezTo>
                  <a:cubicBezTo>
                    <a:pt x="16307" y="13806"/>
                    <a:pt x="16815" y="13086"/>
                    <a:pt x="17292" y="12362"/>
                  </a:cubicBezTo>
                  <a:cubicBezTo>
                    <a:pt x="17051" y="12937"/>
                    <a:pt x="17232" y="13693"/>
                    <a:pt x="17713" y="14118"/>
                  </a:cubicBezTo>
                  <a:cubicBezTo>
                    <a:pt x="18104" y="14452"/>
                    <a:pt x="18597" y="14537"/>
                    <a:pt x="19103" y="14537"/>
                  </a:cubicBezTo>
                  <a:cubicBezTo>
                    <a:pt x="19394" y="14537"/>
                    <a:pt x="19689" y="14509"/>
                    <a:pt x="19973" y="14484"/>
                  </a:cubicBezTo>
                  <a:cubicBezTo>
                    <a:pt x="21365" y="14369"/>
                    <a:pt x="24857" y="11676"/>
                    <a:pt x="25702" y="9827"/>
                  </a:cubicBezTo>
                  <a:cubicBezTo>
                    <a:pt x="25999" y="12406"/>
                    <a:pt x="26136" y="13571"/>
                    <a:pt x="26638" y="16104"/>
                  </a:cubicBezTo>
                  <a:cubicBezTo>
                    <a:pt x="26957" y="17702"/>
                    <a:pt x="27528" y="19277"/>
                    <a:pt x="28509" y="20578"/>
                  </a:cubicBezTo>
                  <a:cubicBezTo>
                    <a:pt x="29044" y="21295"/>
                    <a:pt x="29761" y="22166"/>
                    <a:pt x="30438" y="22166"/>
                  </a:cubicBezTo>
                  <a:cubicBezTo>
                    <a:pt x="30773" y="22166"/>
                    <a:pt x="31098" y="21952"/>
                    <a:pt x="31385" y="21400"/>
                  </a:cubicBezTo>
                  <a:cubicBezTo>
                    <a:pt x="32024" y="20121"/>
                    <a:pt x="32390" y="18683"/>
                    <a:pt x="32481" y="17245"/>
                  </a:cubicBezTo>
                  <a:cubicBezTo>
                    <a:pt x="32709" y="14392"/>
                    <a:pt x="31933" y="11448"/>
                    <a:pt x="30404" y="9028"/>
                  </a:cubicBezTo>
                  <a:cubicBezTo>
                    <a:pt x="27893" y="5057"/>
                    <a:pt x="23648" y="2432"/>
                    <a:pt x="19174" y="1017"/>
                  </a:cubicBezTo>
                  <a:cubicBezTo>
                    <a:pt x="17220" y="414"/>
                    <a:pt x="15190" y="0"/>
                    <a:pt x="13153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5" name="Google Shape;3024;p34">
              <a:extLst>
                <a:ext uri="{FF2B5EF4-FFF2-40B4-BE49-F238E27FC236}">
                  <a16:creationId xmlns:a16="http://schemas.microsoft.com/office/drawing/2014/main" id="{64784543-8F77-4293-B272-9F82FAFAE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118" y="2762644"/>
              <a:ext cx="187104" cy="70899"/>
            </a:xfrm>
            <a:custGeom>
              <a:avLst/>
              <a:gdLst/>
              <a:ahLst/>
              <a:cxnLst>
                <a:cxn ang="0">
                  <a:pos x="914" y="1"/>
                </a:cxn>
                <a:cxn ang="0">
                  <a:pos x="845" y="23"/>
                </a:cxn>
                <a:cxn ang="0">
                  <a:pos x="252" y="1142"/>
                </a:cxn>
                <a:cxn ang="0">
                  <a:pos x="24" y="2397"/>
                </a:cxn>
                <a:cxn ang="0">
                  <a:pos x="571" y="3561"/>
                </a:cxn>
                <a:cxn ang="0">
                  <a:pos x="1697" y="3952"/>
                </a:cxn>
                <a:cxn ang="0">
                  <a:pos x="1804" y="3949"/>
                </a:cxn>
                <a:cxn ang="0">
                  <a:pos x="4132" y="2991"/>
                </a:cxn>
                <a:cxn ang="0">
                  <a:pos x="5328" y="1837"/>
                </a:cxn>
                <a:cxn ang="0">
                  <a:pos x="5328" y="1837"/>
                </a:cxn>
                <a:cxn ang="0">
                  <a:pos x="5273" y="2078"/>
                </a:cxn>
                <a:cxn ang="0">
                  <a:pos x="5410" y="3196"/>
                </a:cxn>
                <a:cxn ang="0">
                  <a:pos x="5821" y="3607"/>
                </a:cxn>
                <a:cxn ang="0">
                  <a:pos x="6312" y="3750"/>
                </a:cxn>
                <a:cxn ang="0">
                  <a:pos x="6415" y="3744"/>
                </a:cxn>
                <a:cxn ang="0">
                  <a:pos x="7465" y="3401"/>
                </a:cxn>
                <a:cxn ang="0">
                  <a:pos x="10409" y="252"/>
                </a:cxn>
                <a:cxn ang="0">
                  <a:pos x="10409" y="183"/>
                </a:cxn>
                <a:cxn ang="0">
                  <a:pos x="10355" y="166"/>
                </a:cxn>
                <a:cxn ang="0">
                  <a:pos x="10318" y="183"/>
                </a:cxn>
                <a:cxn ang="0">
                  <a:pos x="7373" y="3242"/>
                </a:cxn>
                <a:cxn ang="0">
                  <a:pos x="6392" y="3561"/>
                </a:cxn>
                <a:cxn ang="0">
                  <a:pos x="5593" y="3082"/>
                </a:cxn>
                <a:cxn ang="0">
                  <a:pos x="5479" y="2100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798" y="982"/>
                </a:cxn>
                <a:cxn ang="0">
                  <a:pos x="5742" y="968"/>
                </a:cxn>
                <a:cxn ang="0">
                  <a:pos x="5661" y="1028"/>
                </a:cxn>
                <a:cxn ang="0">
                  <a:pos x="5656" y="1036"/>
                </a:cxn>
                <a:cxn ang="0">
                  <a:pos x="5656" y="1036"/>
                </a:cxn>
                <a:cxn ang="0">
                  <a:pos x="5639" y="1028"/>
                </a:cxn>
                <a:cxn ang="0">
                  <a:pos x="5593" y="1134"/>
                </a:cxn>
                <a:cxn ang="0">
                  <a:pos x="5593" y="1134"/>
                </a:cxn>
                <a:cxn ang="0">
                  <a:pos x="3995" y="2831"/>
                </a:cxn>
                <a:cxn ang="0">
                  <a:pos x="1781" y="3767"/>
                </a:cxn>
                <a:cxn ang="0">
                  <a:pos x="1667" y="3770"/>
                </a:cxn>
                <a:cxn ang="0">
                  <a:pos x="685" y="3424"/>
                </a:cxn>
                <a:cxn ang="0">
                  <a:pos x="183" y="2374"/>
                </a:cxn>
                <a:cxn ang="0">
                  <a:pos x="914" y="69"/>
                </a:cxn>
                <a:cxn ang="0">
                  <a:pos x="914" y="1"/>
                </a:cxn>
              </a:cxnLst>
              <a:rect l="0" t="0" r="r" b="b"/>
              <a:pathLst>
                <a:path w="10432" h="3953" extrusionOk="0">
                  <a:moveTo>
                    <a:pt x="914" y="1"/>
                  </a:moveTo>
                  <a:cubicBezTo>
                    <a:pt x="891" y="1"/>
                    <a:pt x="845" y="1"/>
                    <a:pt x="845" y="23"/>
                  </a:cubicBezTo>
                  <a:cubicBezTo>
                    <a:pt x="617" y="389"/>
                    <a:pt x="412" y="754"/>
                    <a:pt x="252" y="1142"/>
                  </a:cubicBezTo>
                  <a:cubicBezTo>
                    <a:pt x="92" y="1530"/>
                    <a:pt x="1" y="1963"/>
                    <a:pt x="24" y="2397"/>
                  </a:cubicBezTo>
                  <a:cubicBezTo>
                    <a:pt x="69" y="2831"/>
                    <a:pt x="229" y="3265"/>
                    <a:pt x="571" y="3561"/>
                  </a:cubicBezTo>
                  <a:cubicBezTo>
                    <a:pt x="886" y="3834"/>
                    <a:pt x="1296" y="3952"/>
                    <a:pt x="1697" y="3952"/>
                  </a:cubicBezTo>
                  <a:cubicBezTo>
                    <a:pt x="1732" y="3952"/>
                    <a:pt x="1768" y="3951"/>
                    <a:pt x="1804" y="3949"/>
                  </a:cubicBezTo>
                  <a:cubicBezTo>
                    <a:pt x="2671" y="3926"/>
                    <a:pt x="3447" y="3493"/>
                    <a:pt x="4132" y="2991"/>
                  </a:cubicBezTo>
                  <a:cubicBezTo>
                    <a:pt x="4567" y="2661"/>
                    <a:pt x="4972" y="2272"/>
                    <a:pt x="5328" y="1837"/>
                  </a:cubicBezTo>
                  <a:cubicBezTo>
                    <a:pt x="5306" y="1916"/>
                    <a:pt x="5288" y="1996"/>
                    <a:pt x="5273" y="2078"/>
                  </a:cubicBezTo>
                  <a:cubicBezTo>
                    <a:pt x="5182" y="2443"/>
                    <a:pt x="5228" y="2854"/>
                    <a:pt x="5410" y="3196"/>
                  </a:cubicBezTo>
                  <a:cubicBezTo>
                    <a:pt x="5524" y="3356"/>
                    <a:pt x="5661" y="3516"/>
                    <a:pt x="5821" y="3607"/>
                  </a:cubicBezTo>
                  <a:cubicBezTo>
                    <a:pt x="5973" y="3702"/>
                    <a:pt x="6141" y="3750"/>
                    <a:pt x="6312" y="3750"/>
                  </a:cubicBezTo>
                  <a:cubicBezTo>
                    <a:pt x="6346" y="3750"/>
                    <a:pt x="6380" y="3748"/>
                    <a:pt x="6415" y="3744"/>
                  </a:cubicBezTo>
                  <a:cubicBezTo>
                    <a:pt x="6803" y="3744"/>
                    <a:pt x="7145" y="3584"/>
                    <a:pt x="7465" y="3401"/>
                  </a:cubicBezTo>
                  <a:cubicBezTo>
                    <a:pt x="8720" y="2648"/>
                    <a:pt x="9747" y="1530"/>
                    <a:pt x="10409" y="252"/>
                  </a:cubicBezTo>
                  <a:cubicBezTo>
                    <a:pt x="10432" y="229"/>
                    <a:pt x="10432" y="183"/>
                    <a:pt x="10409" y="183"/>
                  </a:cubicBezTo>
                  <a:cubicBezTo>
                    <a:pt x="10386" y="172"/>
                    <a:pt x="10369" y="166"/>
                    <a:pt x="10355" y="166"/>
                  </a:cubicBezTo>
                  <a:cubicBezTo>
                    <a:pt x="10341" y="166"/>
                    <a:pt x="10329" y="172"/>
                    <a:pt x="10318" y="183"/>
                  </a:cubicBezTo>
                  <a:cubicBezTo>
                    <a:pt x="9633" y="1439"/>
                    <a:pt x="8606" y="2511"/>
                    <a:pt x="7373" y="3242"/>
                  </a:cubicBezTo>
                  <a:cubicBezTo>
                    <a:pt x="7077" y="3401"/>
                    <a:pt x="6734" y="3538"/>
                    <a:pt x="6392" y="3561"/>
                  </a:cubicBezTo>
                  <a:cubicBezTo>
                    <a:pt x="6072" y="3561"/>
                    <a:pt x="5753" y="3379"/>
                    <a:pt x="5593" y="3082"/>
                  </a:cubicBezTo>
                  <a:cubicBezTo>
                    <a:pt x="5433" y="2808"/>
                    <a:pt x="5410" y="2443"/>
                    <a:pt x="5479" y="2100"/>
                  </a:cubicBezTo>
                  <a:cubicBezTo>
                    <a:pt x="5547" y="1781"/>
                    <a:pt x="5707" y="1439"/>
                    <a:pt x="5844" y="1119"/>
                  </a:cubicBezTo>
                  <a:cubicBezTo>
                    <a:pt x="5844" y="1119"/>
                    <a:pt x="5844" y="1119"/>
                    <a:pt x="5844" y="1119"/>
                  </a:cubicBezTo>
                  <a:cubicBezTo>
                    <a:pt x="5867" y="1073"/>
                    <a:pt x="5844" y="1005"/>
                    <a:pt x="5798" y="982"/>
                  </a:cubicBezTo>
                  <a:cubicBezTo>
                    <a:pt x="5782" y="974"/>
                    <a:pt x="5762" y="968"/>
                    <a:pt x="5742" y="968"/>
                  </a:cubicBezTo>
                  <a:cubicBezTo>
                    <a:pt x="5709" y="968"/>
                    <a:pt x="5676" y="984"/>
                    <a:pt x="5661" y="1028"/>
                  </a:cubicBezTo>
                  <a:cubicBezTo>
                    <a:pt x="5660" y="1030"/>
                    <a:pt x="5658" y="1033"/>
                    <a:pt x="5656" y="1036"/>
                  </a:cubicBezTo>
                  <a:lnTo>
                    <a:pt x="5639" y="1028"/>
                  </a:lnTo>
                  <a:cubicBezTo>
                    <a:pt x="5624" y="1063"/>
                    <a:pt x="5608" y="1098"/>
                    <a:pt x="5593" y="1134"/>
                  </a:cubicBezTo>
                  <a:cubicBezTo>
                    <a:pt x="5168" y="1776"/>
                    <a:pt x="4623" y="2355"/>
                    <a:pt x="3995" y="2831"/>
                  </a:cubicBezTo>
                  <a:cubicBezTo>
                    <a:pt x="3356" y="3333"/>
                    <a:pt x="2603" y="3744"/>
                    <a:pt x="1781" y="3767"/>
                  </a:cubicBezTo>
                  <a:cubicBezTo>
                    <a:pt x="1743" y="3769"/>
                    <a:pt x="1705" y="3770"/>
                    <a:pt x="1667" y="3770"/>
                  </a:cubicBezTo>
                  <a:cubicBezTo>
                    <a:pt x="1314" y="3770"/>
                    <a:pt x="953" y="3672"/>
                    <a:pt x="685" y="3424"/>
                  </a:cubicBezTo>
                  <a:cubicBezTo>
                    <a:pt x="389" y="3173"/>
                    <a:pt x="229" y="2785"/>
                    <a:pt x="183" y="2374"/>
                  </a:cubicBezTo>
                  <a:cubicBezTo>
                    <a:pt x="92" y="1553"/>
                    <a:pt x="526" y="799"/>
                    <a:pt x="914" y="69"/>
                  </a:cubicBezTo>
                  <a:cubicBezTo>
                    <a:pt x="937" y="46"/>
                    <a:pt x="937" y="23"/>
                    <a:pt x="914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6" name="Google Shape;3025;p34">
              <a:extLst>
                <a:ext uri="{FF2B5EF4-FFF2-40B4-BE49-F238E27FC236}">
                  <a16:creationId xmlns:a16="http://schemas.microsoft.com/office/drawing/2014/main" id="{6E312E23-3A4A-42C7-A378-22F8ECCE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6" y="2783936"/>
              <a:ext cx="60604" cy="53000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320" y="46"/>
                </a:cxn>
                <a:cxn ang="0">
                  <a:pos x="92" y="1689"/>
                </a:cxn>
                <a:cxn ang="0">
                  <a:pos x="411" y="2488"/>
                </a:cxn>
                <a:cxn ang="0">
                  <a:pos x="1187" y="2945"/>
                </a:cxn>
                <a:cxn ang="0">
                  <a:pos x="1349" y="2954"/>
                </a:cxn>
                <a:cxn ang="0">
                  <a:pos x="2717" y="2237"/>
                </a:cxn>
                <a:cxn ang="0">
                  <a:pos x="3356" y="685"/>
                </a:cxn>
                <a:cxn ang="0">
                  <a:pos x="3333" y="640"/>
                </a:cxn>
                <a:cxn ang="0">
                  <a:pos x="3309" y="630"/>
                </a:cxn>
                <a:cxn ang="0">
                  <a:pos x="3264" y="662"/>
                </a:cxn>
                <a:cxn ang="0">
                  <a:pos x="2557" y="2100"/>
                </a:cxn>
                <a:cxn ang="0">
                  <a:pos x="1366" y="2727"/>
                </a:cxn>
                <a:cxn ang="0">
                  <a:pos x="1210" y="2717"/>
                </a:cxn>
                <a:cxn ang="0">
                  <a:pos x="274" y="1667"/>
                </a:cxn>
                <a:cxn ang="0">
                  <a:pos x="434" y="69"/>
                </a:cxn>
                <a:cxn ang="0">
                  <a:pos x="388" y="0"/>
                </a:cxn>
              </a:cxnLst>
              <a:rect l="0" t="0" r="r" b="b"/>
              <a:pathLst>
                <a:path w="3379" h="2955" extrusionOk="0">
                  <a:moveTo>
                    <a:pt x="388" y="0"/>
                  </a:moveTo>
                  <a:cubicBezTo>
                    <a:pt x="366" y="0"/>
                    <a:pt x="343" y="23"/>
                    <a:pt x="320" y="46"/>
                  </a:cubicBezTo>
                  <a:cubicBezTo>
                    <a:pt x="160" y="571"/>
                    <a:pt x="0" y="1119"/>
                    <a:pt x="92" y="1689"/>
                  </a:cubicBezTo>
                  <a:cubicBezTo>
                    <a:pt x="137" y="1986"/>
                    <a:pt x="229" y="2260"/>
                    <a:pt x="411" y="2488"/>
                  </a:cubicBezTo>
                  <a:cubicBezTo>
                    <a:pt x="594" y="2717"/>
                    <a:pt x="890" y="2899"/>
                    <a:pt x="1187" y="2945"/>
                  </a:cubicBezTo>
                  <a:cubicBezTo>
                    <a:pt x="1241" y="2951"/>
                    <a:pt x="1295" y="2954"/>
                    <a:pt x="1349" y="2954"/>
                  </a:cubicBezTo>
                  <a:cubicBezTo>
                    <a:pt x="1887" y="2954"/>
                    <a:pt x="2405" y="2652"/>
                    <a:pt x="2717" y="2237"/>
                  </a:cubicBezTo>
                  <a:cubicBezTo>
                    <a:pt x="3059" y="1781"/>
                    <a:pt x="3219" y="1233"/>
                    <a:pt x="3356" y="685"/>
                  </a:cubicBezTo>
                  <a:cubicBezTo>
                    <a:pt x="3378" y="662"/>
                    <a:pt x="3356" y="640"/>
                    <a:pt x="3333" y="640"/>
                  </a:cubicBezTo>
                  <a:cubicBezTo>
                    <a:pt x="3326" y="633"/>
                    <a:pt x="3317" y="630"/>
                    <a:pt x="3309" y="630"/>
                  </a:cubicBezTo>
                  <a:cubicBezTo>
                    <a:pt x="3287" y="630"/>
                    <a:pt x="3264" y="646"/>
                    <a:pt x="3264" y="662"/>
                  </a:cubicBezTo>
                  <a:cubicBezTo>
                    <a:pt x="3082" y="1187"/>
                    <a:pt x="2876" y="1689"/>
                    <a:pt x="2557" y="2100"/>
                  </a:cubicBezTo>
                  <a:cubicBezTo>
                    <a:pt x="2270" y="2469"/>
                    <a:pt x="1818" y="2727"/>
                    <a:pt x="1366" y="2727"/>
                  </a:cubicBezTo>
                  <a:cubicBezTo>
                    <a:pt x="1314" y="2727"/>
                    <a:pt x="1262" y="2724"/>
                    <a:pt x="1210" y="2717"/>
                  </a:cubicBezTo>
                  <a:cubicBezTo>
                    <a:pt x="708" y="2671"/>
                    <a:pt x="366" y="2169"/>
                    <a:pt x="274" y="1667"/>
                  </a:cubicBezTo>
                  <a:cubicBezTo>
                    <a:pt x="160" y="1142"/>
                    <a:pt x="297" y="594"/>
                    <a:pt x="434" y="69"/>
                  </a:cubicBezTo>
                  <a:cubicBezTo>
                    <a:pt x="434" y="46"/>
                    <a:pt x="411" y="23"/>
                    <a:pt x="388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7" name="Google Shape;3026;p34">
              <a:extLst>
                <a:ext uri="{FF2B5EF4-FFF2-40B4-BE49-F238E27FC236}">
                  <a16:creationId xmlns:a16="http://schemas.microsoft.com/office/drawing/2014/main" id="{936A4299-4BCB-432C-888B-886247FCD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6677" y="2844118"/>
              <a:ext cx="104403" cy="143305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0" y="46"/>
                </a:cxn>
                <a:cxn ang="0">
                  <a:pos x="594" y="4589"/>
                </a:cxn>
                <a:cxn ang="0">
                  <a:pos x="936" y="5684"/>
                </a:cxn>
                <a:cxn ang="0">
                  <a:pos x="1438" y="6757"/>
                </a:cxn>
                <a:cxn ang="0">
                  <a:pos x="2388" y="7248"/>
                </a:cxn>
                <a:cxn ang="0">
                  <a:pos x="2534" y="7236"/>
                </a:cxn>
                <a:cxn ang="0">
                  <a:pos x="3046" y="6939"/>
                </a:cxn>
                <a:cxn ang="0">
                  <a:pos x="3046" y="6939"/>
                </a:cxn>
                <a:cxn ang="0">
                  <a:pos x="3310" y="7442"/>
                </a:cxn>
                <a:cxn ang="0">
                  <a:pos x="4383" y="7990"/>
                </a:cxn>
                <a:cxn ang="0">
                  <a:pos x="5433" y="7442"/>
                </a:cxn>
                <a:cxn ang="0">
                  <a:pos x="5729" y="6323"/>
                </a:cxn>
                <a:cxn ang="0">
                  <a:pos x="5661" y="6278"/>
                </a:cxn>
                <a:cxn ang="0">
                  <a:pos x="5638" y="6346"/>
                </a:cxn>
                <a:cxn ang="0">
                  <a:pos x="4383" y="7807"/>
                </a:cxn>
                <a:cxn ang="0">
                  <a:pos x="3201" y="6689"/>
                </a:cxn>
                <a:cxn ang="0">
                  <a:pos x="3201" y="6689"/>
                </a:cxn>
                <a:cxn ang="0">
                  <a:pos x="3218" y="6278"/>
                </a:cxn>
                <a:cxn ang="0">
                  <a:pos x="3150" y="6209"/>
                </a:cxn>
                <a:cxn ang="0">
                  <a:pos x="3115" y="6203"/>
                </a:cxn>
                <a:cxn ang="0">
                  <a:pos x="3013" y="6278"/>
                </a:cxn>
                <a:cxn ang="0">
                  <a:pos x="2989" y="6642"/>
                </a:cxn>
                <a:cxn ang="0">
                  <a:pos x="2989" y="6642"/>
                </a:cxn>
                <a:cxn ang="0">
                  <a:pos x="2511" y="7008"/>
                </a:cxn>
                <a:cxn ang="0">
                  <a:pos x="2365" y="7023"/>
                </a:cxn>
                <a:cxn ang="0">
                  <a:pos x="1598" y="6620"/>
                </a:cxn>
                <a:cxn ang="0">
                  <a:pos x="1119" y="5639"/>
                </a:cxn>
                <a:cxn ang="0">
                  <a:pos x="776" y="4543"/>
                </a:cxn>
                <a:cxn ang="0">
                  <a:pos x="114" y="46"/>
                </a:cxn>
                <a:cxn ang="0">
                  <a:pos x="69" y="1"/>
                </a:cxn>
              </a:cxnLst>
              <a:rect l="0" t="0" r="r" b="b"/>
              <a:pathLst>
                <a:path w="5821" h="7990" extrusionOk="0">
                  <a:moveTo>
                    <a:pt x="69" y="1"/>
                  </a:moveTo>
                  <a:cubicBezTo>
                    <a:pt x="23" y="1"/>
                    <a:pt x="0" y="24"/>
                    <a:pt x="0" y="46"/>
                  </a:cubicBezTo>
                  <a:cubicBezTo>
                    <a:pt x="0" y="1576"/>
                    <a:pt x="206" y="3105"/>
                    <a:pt x="594" y="4589"/>
                  </a:cubicBezTo>
                  <a:cubicBezTo>
                    <a:pt x="685" y="4954"/>
                    <a:pt x="799" y="5319"/>
                    <a:pt x="936" y="5684"/>
                  </a:cubicBezTo>
                  <a:cubicBezTo>
                    <a:pt x="1050" y="6049"/>
                    <a:pt x="1187" y="6437"/>
                    <a:pt x="1438" y="6757"/>
                  </a:cubicBezTo>
                  <a:cubicBezTo>
                    <a:pt x="1661" y="7020"/>
                    <a:pt x="2010" y="7248"/>
                    <a:pt x="2388" y="7248"/>
                  </a:cubicBezTo>
                  <a:cubicBezTo>
                    <a:pt x="2436" y="7248"/>
                    <a:pt x="2485" y="7244"/>
                    <a:pt x="2534" y="7236"/>
                  </a:cubicBezTo>
                  <a:cubicBezTo>
                    <a:pt x="2743" y="7215"/>
                    <a:pt x="2914" y="7099"/>
                    <a:pt x="3046" y="6939"/>
                  </a:cubicBezTo>
                  <a:cubicBezTo>
                    <a:pt x="3102" y="7122"/>
                    <a:pt x="3194" y="7294"/>
                    <a:pt x="3310" y="7442"/>
                  </a:cubicBezTo>
                  <a:cubicBezTo>
                    <a:pt x="3584" y="7761"/>
                    <a:pt x="3972" y="7990"/>
                    <a:pt x="4383" y="7990"/>
                  </a:cubicBezTo>
                  <a:cubicBezTo>
                    <a:pt x="4793" y="7990"/>
                    <a:pt x="5181" y="7761"/>
                    <a:pt x="5433" y="7442"/>
                  </a:cubicBezTo>
                  <a:cubicBezTo>
                    <a:pt x="5684" y="7122"/>
                    <a:pt x="5821" y="6711"/>
                    <a:pt x="5729" y="6323"/>
                  </a:cubicBezTo>
                  <a:cubicBezTo>
                    <a:pt x="5729" y="6278"/>
                    <a:pt x="5706" y="6278"/>
                    <a:pt x="5661" y="6278"/>
                  </a:cubicBezTo>
                  <a:cubicBezTo>
                    <a:pt x="5638" y="6278"/>
                    <a:pt x="5615" y="6301"/>
                    <a:pt x="5638" y="6346"/>
                  </a:cubicBezTo>
                  <a:cubicBezTo>
                    <a:pt x="5752" y="7077"/>
                    <a:pt x="5090" y="7807"/>
                    <a:pt x="4383" y="7807"/>
                  </a:cubicBezTo>
                  <a:cubicBezTo>
                    <a:pt x="3781" y="7788"/>
                    <a:pt x="3272" y="7258"/>
                    <a:pt x="3201" y="6689"/>
                  </a:cubicBezTo>
                  <a:cubicBezTo>
                    <a:pt x="3250" y="6557"/>
                    <a:pt x="3262" y="6408"/>
                    <a:pt x="3218" y="6278"/>
                  </a:cubicBezTo>
                  <a:cubicBezTo>
                    <a:pt x="3196" y="6232"/>
                    <a:pt x="3173" y="6209"/>
                    <a:pt x="3150" y="6209"/>
                  </a:cubicBezTo>
                  <a:cubicBezTo>
                    <a:pt x="3137" y="6205"/>
                    <a:pt x="3126" y="6203"/>
                    <a:pt x="3115" y="6203"/>
                  </a:cubicBezTo>
                  <a:cubicBezTo>
                    <a:pt x="3066" y="6203"/>
                    <a:pt x="3032" y="6240"/>
                    <a:pt x="3013" y="6278"/>
                  </a:cubicBezTo>
                  <a:cubicBezTo>
                    <a:pt x="2986" y="6398"/>
                    <a:pt x="2979" y="6521"/>
                    <a:pt x="2989" y="6642"/>
                  </a:cubicBezTo>
                  <a:cubicBezTo>
                    <a:pt x="2908" y="6833"/>
                    <a:pt x="2719" y="6993"/>
                    <a:pt x="2511" y="7008"/>
                  </a:cubicBezTo>
                  <a:cubicBezTo>
                    <a:pt x="2462" y="7018"/>
                    <a:pt x="2413" y="7023"/>
                    <a:pt x="2365" y="7023"/>
                  </a:cubicBezTo>
                  <a:cubicBezTo>
                    <a:pt x="2073" y="7023"/>
                    <a:pt x="1794" y="6855"/>
                    <a:pt x="1598" y="6620"/>
                  </a:cubicBezTo>
                  <a:cubicBezTo>
                    <a:pt x="1370" y="6346"/>
                    <a:pt x="1233" y="5981"/>
                    <a:pt x="1119" y="5639"/>
                  </a:cubicBezTo>
                  <a:cubicBezTo>
                    <a:pt x="982" y="5273"/>
                    <a:pt x="867" y="4908"/>
                    <a:pt x="776" y="4543"/>
                  </a:cubicBezTo>
                  <a:cubicBezTo>
                    <a:pt x="365" y="3082"/>
                    <a:pt x="160" y="1576"/>
                    <a:pt x="114" y="46"/>
                  </a:cubicBezTo>
                  <a:cubicBezTo>
                    <a:pt x="114" y="24"/>
                    <a:pt x="91" y="1"/>
                    <a:pt x="69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8" name="Google Shape;3027;p34">
              <a:extLst>
                <a:ext uri="{FF2B5EF4-FFF2-40B4-BE49-F238E27FC236}">
                  <a16:creationId xmlns:a16="http://schemas.microsoft.com/office/drawing/2014/main" id="{7AD682A7-FF00-49CE-8459-675FE0EB0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640" y="2644971"/>
              <a:ext cx="92942" cy="77589"/>
            </a:xfrm>
            <a:custGeom>
              <a:avLst/>
              <a:gdLst/>
              <a:ahLst/>
              <a:cxnLst>
                <a:cxn ang="0">
                  <a:pos x="1646" y="0"/>
                </a:cxn>
                <a:cxn ang="0">
                  <a:pos x="1621" y="10"/>
                </a:cxn>
                <a:cxn ang="0">
                  <a:pos x="525" y="923"/>
                </a:cxn>
                <a:cxn ang="0">
                  <a:pos x="69" y="2292"/>
                </a:cxn>
                <a:cxn ang="0">
                  <a:pos x="365" y="2977"/>
                </a:cxn>
                <a:cxn ang="0">
                  <a:pos x="1027" y="3342"/>
                </a:cxn>
                <a:cxn ang="0">
                  <a:pos x="1151" y="3347"/>
                </a:cxn>
                <a:cxn ang="0">
                  <a:pos x="1969" y="3105"/>
                </a:cxn>
                <a:cxn ang="0">
                  <a:pos x="1969" y="3105"/>
                </a:cxn>
                <a:cxn ang="0">
                  <a:pos x="1963" y="3205"/>
                </a:cxn>
                <a:cxn ang="0">
                  <a:pos x="2123" y="3799"/>
                </a:cxn>
                <a:cxn ang="0">
                  <a:pos x="3142" y="4326"/>
                </a:cxn>
                <a:cxn ang="0">
                  <a:pos x="3219" y="4324"/>
                </a:cxn>
                <a:cxn ang="0">
                  <a:pos x="4337" y="3913"/>
                </a:cxn>
                <a:cxn ang="0">
                  <a:pos x="5159" y="3091"/>
                </a:cxn>
                <a:cxn ang="0">
                  <a:pos x="5159" y="3000"/>
                </a:cxn>
                <a:cxn ang="0">
                  <a:pos x="5090" y="3023"/>
                </a:cxn>
                <a:cxn ang="0">
                  <a:pos x="4246" y="3776"/>
                </a:cxn>
                <a:cxn ang="0">
                  <a:pos x="3219" y="4118"/>
                </a:cxn>
                <a:cxn ang="0">
                  <a:pos x="3141" y="4121"/>
                </a:cxn>
                <a:cxn ang="0">
                  <a:pos x="2306" y="3685"/>
                </a:cxn>
                <a:cxn ang="0">
                  <a:pos x="2374" y="2772"/>
                </a:cxn>
                <a:cxn ang="0">
                  <a:pos x="2364" y="2761"/>
                </a:cxn>
                <a:cxn ang="0">
                  <a:pos x="2364" y="2761"/>
                </a:cxn>
                <a:cxn ang="0">
                  <a:pos x="2374" y="2749"/>
                </a:cxn>
                <a:cxn ang="0">
                  <a:pos x="2374" y="2612"/>
                </a:cxn>
                <a:cxn ang="0">
                  <a:pos x="2294" y="2578"/>
                </a:cxn>
                <a:cxn ang="0">
                  <a:pos x="2214" y="2612"/>
                </a:cxn>
                <a:cxn ang="0">
                  <a:pos x="2107" y="2731"/>
                </a:cxn>
                <a:cxn ang="0">
                  <a:pos x="2107" y="2731"/>
                </a:cxn>
                <a:cxn ang="0">
                  <a:pos x="1162" y="3143"/>
                </a:cxn>
                <a:cxn ang="0">
                  <a:pos x="1050" y="3137"/>
                </a:cxn>
                <a:cxn ang="0">
                  <a:pos x="502" y="2863"/>
                </a:cxn>
                <a:cxn ang="0">
                  <a:pos x="229" y="2269"/>
                </a:cxn>
                <a:cxn ang="0">
                  <a:pos x="639" y="1014"/>
                </a:cxn>
                <a:cxn ang="0">
                  <a:pos x="1689" y="101"/>
                </a:cxn>
                <a:cxn ang="0">
                  <a:pos x="1712" y="32"/>
                </a:cxn>
                <a:cxn ang="0">
                  <a:pos x="1646" y="0"/>
                </a:cxn>
              </a:cxnLst>
              <a:rect l="0" t="0" r="r" b="b"/>
              <a:pathLst>
                <a:path w="5182" h="4326" extrusionOk="0">
                  <a:moveTo>
                    <a:pt x="1646" y="0"/>
                  </a:moveTo>
                  <a:cubicBezTo>
                    <a:pt x="1636" y="0"/>
                    <a:pt x="1628" y="3"/>
                    <a:pt x="1621" y="10"/>
                  </a:cubicBezTo>
                  <a:cubicBezTo>
                    <a:pt x="1233" y="284"/>
                    <a:pt x="845" y="535"/>
                    <a:pt x="525" y="923"/>
                  </a:cubicBezTo>
                  <a:cubicBezTo>
                    <a:pt x="206" y="1288"/>
                    <a:pt x="0" y="1790"/>
                    <a:pt x="69" y="2292"/>
                  </a:cubicBezTo>
                  <a:cubicBezTo>
                    <a:pt x="92" y="2543"/>
                    <a:pt x="183" y="2794"/>
                    <a:pt x="365" y="2977"/>
                  </a:cubicBezTo>
                  <a:cubicBezTo>
                    <a:pt x="525" y="3182"/>
                    <a:pt x="776" y="3296"/>
                    <a:pt x="1027" y="3342"/>
                  </a:cubicBezTo>
                  <a:cubicBezTo>
                    <a:pt x="1069" y="3346"/>
                    <a:pt x="1110" y="3347"/>
                    <a:pt x="1151" y="3347"/>
                  </a:cubicBezTo>
                  <a:cubicBezTo>
                    <a:pt x="1444" y="3347"/>
                    <a:pt x="1727" y="3257"/>
                    <a:pt x="1969" y="3105"/>
                  </a:cubicBezTo>
                  <a:cubicBezTo>
                    <a:pt x="1965" y="3138"/>
                    <a:pt x="1963" y="3172"/>
                    <a:pt x="1963" y="3205"/>
                  </a:cubicBezTo>
                  <a:cubicBezTo>
                    <a:pt x="1963" y="3411"/>
                    <a:pt x="2009" y="3616"/>
                    <a:pt x="2123" y="3799"/>
                  </a:cubicBezTo>
                  <a:cubicBezTo>
                    <a:pt x="2337" y="4163"/>
                    <a:pt x="2752" y="4326"/>
                    <a:pt x="3142" y="4326"/>
                  </a:cubicBezTo>
                  <a:cubicBezTo>
                    <a:pt x="3168" y="4326"/>
                    <a:pt x="3193" y="4325"/>
                    <a:pt x="3219" y="4324"/>
                  </a:cubicBezTo>
                  <a:cubicBezTo>
                    <a:pt x="3630" y="4301"/>
                    <a:pt x="4018" y="4141"/>
                    <a:pt x="4337" y="3913"/>
                  </a:cubicBezTo>
                  <a:cubicBezTo>
                    <a:pt x="4657" y="3662"/>
                    <a:pt x="4908" y="3365"/>
                    <a:pt x="5159" y="3091"/>
                  </a:cubicBezTo>
                  <a:cubicBezTo>
                    <a:pt x="5182" y="3068"/>
                    <a:pt x="5182" y="3023"/>
                    <a:pt x="5159" y="3000"/>
                  </a:cubicBezTo>
                  <a:cubicBezTo>
                    <a:pt x="5136" y="3000"/>
                    <a:pt x="5113" y="3000"/>
                    <a:pt x="5090" y="3023"/>
                  </a:cubicBezTo>
                  <a:cubicBezTo>
                    <a:pt x="4816" y="3296"/>
                    <a:pt x="4543" y="3548"/>
                    <a:pt x="4246" y="3776"/>
                  </a:cubicBezTo>
                  <a:cubicBezTo>
                    <a:pt x="3926" y="3981"/>
                    <a:pt x="3584" y="4118"/>
                    <a:pt x="3219" y="4118"/>
                  </a:cubicBezTo>
                  <a:cubicBezTo>
                    <a:pt x="3193" y="4120"/>
                    <a:pt x="3167" y="4121"/>
                    <a:pt x="3141" y="4121"/>
                  </a:cubicBezTo>
                  <a:cubicBezTo>
                    <a:pt x="2802" y="4121"/>
                    <a:pt x="2475" y="3981"/>
                    <a:pt x="2306" y="3685"/>
                  </a:cubicBezTo>
                  <a:cubicBezTo>
                    <a:pt x="2123" y="3411"/>
                    <a:pt x="2123" y="2977"/>
                    <a:pt x="2374" y="2772"/>
                  </a:cubicBezTo>
                  <a:lnTo>
                    <a:pt x="2364" y="2761"/>
                  </a:lnTo>
                  <a:cubicBezTo>
                    <a:pt x="2367" y="2757"/>
                    <a:pt x="2371" y="2753"/>
                    <a:pt x="2374" y="2749"/>
                  </a:cubicBezTo>
                  <a:cubicBezTo>
                    <a:pt x="2420" y="2703"/>
                    <a:pt x="2420" y="2657"/>
                    <a:pt x="2374" y="2612"/>
                  </a:cubicBezTo>
                  <a:cubicBezTo>
                    <a:pt x="2351" y="2589"/>
                    <a:pt x="2323" y="2578"/>
                    <a:pt x="2294" y="2578"/>
                  </a:cubicBezTo>
                  <a:cubicBezTo>
                    <a:pt x="2266" y="2578"/>
                    <a:pt x="2237" y="2589"/>
                    <a:pt x="2214" y="2612"/>
                  </a:cubicBezTo>
                  <a:cubicBezTo>
                    <a:pt x="2174" y="2646"/>
                    <a:pt x="2138" y="2686"/>
                    <a:pt x="2107" y="2731"/>
                  </a:cubicBezTo>
                  <a:cubicBezTo>
                    <a:pt x="1857" y="2979"/>
                    <a:pt x="1508" y="3143"/>
                    <a:pt x="1162" y="3143"/>
                  </a:cubicBezTo>
                  <a:cubicBezTo>
                    <a:pt x="1125" y="3143"/>
                    <a:pt x="1087" y="3141"/>
                    <a:pt x="1050" y="3137"/>
                  </a:cubicBezTo>
                  <a:cubicBezTo>
                    <a:pt x="845" y="3114"/>
                    <a:pt x="639" y="3023"/>
                    <a:pt x="502" y="2863"/>
                  </a:cubicBezTo>
                  <a:cubicBezTo>
                    <a:pt x="343" y="2703"/>
                    <a:pt x="274" y="2498"/>
                    <a:pt x="229" y="2269"/>
                  </a:cubicBezTo>
                  <a:cubicBezTo>
                    <a:pt x="183" y="1813"/>
                    <a:pt x="343" y="1356"/>
                    <a:pt x="639" y="1014"/>
                  </a:cubicBezTo>
                  <a:cubicBezTo>
                    <a:pt x="936" y="649"/>
                    <a:pt x="1301" y="375"/>
                    <a:pt x="1689" y="101"/>
                  </a:cubicBezTo>
                  <a:cubicBezTo>
                    <a:pt x="1712" y="78"/>
                    <a:pt x="1712" y="55"/>
                    <a:pt x="1712" y="32"/>
                  </a:cubicBezTo>
                  <a:cubicBezTo>
                    <a:pt x="1696" y="16"/>
                    <a:pt x="1669" y="0"/>
                    <a:pt x="1646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9" name="Google Shape;3028;p34">
              <a:extLst>
                <a:ext uri="{FF2B5EF4-FFF2-40B4-BE49-F238E27FC236}">
                  <a16:creationId xmlns:a16="http://schemas.microsoft.com/office/drawing/2014/main" id="{135F3FFB-A316-49FB-A0B5-6DF5735E9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436" y="2785981"/>
              <a:ext cx="60192" cy="7276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46"/>
                </a:cxn>
                <a:cxn ang="0">
                  <a:pos x="1027" y="2808"/>
                </a:cxn>
                <a:cxn ang="0">
                  <a:pos x="2032" y="3949"/>
                </a:cxn>
                <a:cxn ang="0">
                  <a:pos x="2512" y="4056"/>
                </a:cxn>
                <a:cxn ang="0">
                  <a:pos x="2808" y="4018"/>
                </a:cxn>
                <a:cxn ang="0">
                  <a:pos x="3356" y="3493"/>
                </a:cxn>
                <a:cxn ang="0">
                  <a:pos x="3310" y="3424"/>
                </a:cxn>
                <a:cxn ang="0">
                  <a:pos x="3241" y="3447"/>
                </a:cxn>
                <a:cxn ang="0">
                  <a:pos x="2762" y="3858"/>
                </a:cxn>
                <a:cxn ang="0">
                  <a:pos x="2547" y="3880"/>
                </a:cxn>
                <a:cxn ang="0">
                  <a:pos x="2123" y="3767"/>
                </a:cxn>
                <a:cxn ang="0">
                  <a:pos x="1210" y="2717"/>
                </a:cxn>
                <a:cxn ang="0">
                  <a:pos x="114" y="46"/>
                </a:cxn>
                <a:cxn ang="0">
                  <a:pos x="46" y="1"/>
                </a:cxn>
              </a:cxnLst>
              <a:rect l="0" t="0" r="r" b="b"/>
              <a:pathLst>
                <a:path w="3356" h="4057" extrusionOk="0">
                  <a:moveTo>
                    <a:pt x="46" y="1"/>
                  </a:moveTo>
                  <a:cubicBezTo>
                    <a:pt x="23" y="1"/>
                    <a:pt x="0" y="23"/>
                    <a:pt x="23" y="46"/>
                  </a:cubicBezTo>
                  <a:cubicBezTo>
                    <a:pt x="160" y="1028"/>
                    <a:pt x="525" y="1964"/>
                    <a:pt x="1027" y="2808"/>
                  </a:cubicBezTo>
                  <a:cubicBezTo>
                    <a:pt x="1279" y="3242"/>
                    <a:pt x="1552" y="3675"/>
                    <a:pt x="2032" y="3949"/>
                  </a:cubicBezTo>
                  <a:cubicBezTo>
                    <a:pt x="2174" y="4021"/>
                    <a:pt x="2344" y="4056"/>
                    <a:pt x="2512" y="4056"/>
                  </a:cubicBezTo>
                  <a:cubicBezTo>
                    <a:pt x="2613" y="4056"/>
                    <a:pt x="2714" y="4043"/>
                    <a:pt x="2808" y="4018"/>
                  </a:cubicBezTo>
                  <a:cubicBezTo>
                    <a:pt x="3059" y="3949"/>
                    <a:pt x="3287" y="3744"/>
                    <a:pt x="3356" y="3493"/>
                  </a:cubicBezTo>
                  <a:cubicBezTo>
                    <a:pt x="3356" y="3470"/>
                    <a:pt x="3333" y="3424"/>
                    <a:pt x="3310" y="3424"/>
                  </a:cubicBezTo>
                  <a:cubicBezTo>
                    <a:pt x="3287" y="3424"/>
                    <a:pt x="3264" y="3424"/>
                    <a:pt x="3241" y="3447"/>
                  </a:cubicBezTo>
                  <a:cubicBezTo>
                    <a:pt x="3173" y="3675"/>
                    <a:pt x="2968" y="3812"/>
                    <a:pt x="2762" y="3858"/>
                  </a:cubicBezTo>
                  <a:cubicBezTo>
                    <a:pt x="2690" y="3872"/>
                    <a:pt x="2618" y="3880"/>
                    <a:pt x="2547" y="3880"/>
                  </a:cubicBezTo>
                  <a:cubicBezTo>
                    <a:pt x="2394" y="3880"/>
                    <a:pt x="2248" y="3845"/>
                    <a:pt x="2123" y="3767"/>
                  </a:cubicBezTo>
                  <a:cubicBezTo>
                    <a:pt x="1712" y="3538"/>
                    <a:pt x="1461" y="3105"/>
                    <a:pt x="1210" y="2717"/>
                  </a:cubicBezTo>
                  <a:cubicBezTo>
                    <a:pt x="708" y="1895"/>
                    <a:pt x="343" y="982"/>
                    <a:pt x="114" y="46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0" name="Google Shape;3029;p34">
              <a:extLst>
                <a:ext uri="{FF2B5EF4-FFF2-40B4-BE49-F238E27FC236}">
                  <a16:creationId xmlns:a16="http://schemas.microsoft.com/office/drawing/2014/main" id="{A324418C-2452-49AC-A219-119026A95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004" y="2668990"/>
              <a:ext cx="67563" cy="40499"/>
            </a:xfrm>
            <a:custGeom>
              <a:avLst/>
              <a:gdLst/>
              <a:ahLst/>
              <a:cxnLst>
                <a:cxn ang="0">
                  <a:pos x="711" y="0"/>
                </a:cxn>
                <a:cxn ang="0">
                  <a:pos x="686" y="17"/>
                </a:cxn>
                <a:cxn ang="0">
                  <a:pos x="24" y="1296"/>
                </a:cxn>
                <a:cxn ang="0">
                  <a:pos x="275" y="2003"/>
                </a:cxn>
                <a:cxn ang="0">
                  <a:pos x="1005" y="2254"/>
                </a:cxn>
                <a:cxn ang="0">
                  <a:pos x="1130" y="2257"/>
                </a:cxn>
                <a:cxn ang="0">
                  <a:pos x="2420" y="2049"/>
                </a:cxn>
                <a:cxn ang="0">
                  <a:pos x="3721" y="1501"/>
                </a:cxn>
                <a:cxn ang="0">
                  <a:pos x="3744" y="1433"/>
                </a:cxn>
                <a:cxn ang="0">
                  <a:pos x="3700" y="1400"/>
                </a:cxn>
                <a:cxn ang="0">
                  <a:pos x="3676" y="1410"/>
                </a:cxn>
                <a:cxn ang="0">
                  <a:pos x="2375" y="1843"/>
                </a:cxn>
                <a:cxn ang="0">
                  <a:pos x="1005" y="2049"/>
                </a:cxn>
                <a:cxn ang="0">
                  <a:pos x="434" y="1843"/>
                </a:cxn>
                <a:cxn ang="0">
                  <a:pos x="206" y="1296"/>
                </a:cxn>
                <a:cxn ang="0">
                  <a:pos x="754" y="86"/>
                </a:cxn>
                <a:cxn ang="0">
                  <a:pos x="754" y="17"/>
                </a:cxn>
                <a:cxn ang="0">
                  <a:pos x="711" y="0"/>
                </a:cxn>
              </a:cxnLst>
              <a:rect l="0" t="0" r="r" b="b"/>
              <a:pathLst>
                <a:path w="3767" h="2258" extrusionOk="0">
                  <a:moveTo>
                    <a:pt x="711" y="0"/>
                  </a:moveTo>
                  <a:cubicBezTo>
                    <a:pt x="697" y="0"/>
                    <a:pt x="686" y="6"/>
                    <a:pt x="686" y="17"/>
                  </a:cubicBezTo>
                  <a:cubicBezTo>
                    <a:pt x="366" y="360"/>
                    <a:pt x="24" y="771"/>
                    <a:pt x="24" y="1296"/>
                  </a:cubicBezTo>
                  <a:cubicBezTo>
                    <a:pt x="1" y="1547"/>
                    <a:pt x="92" y="1821"/>
                    <a:pt x="275" y="2003"/>
                  </a:cubicBezTo>
                  <a:cubicBezTo>
                    <a:pt x="480" y="2186"/>
                    <a:pt x="754" y="2254"/>
                    <a:pt x="1005" y="2254"/>
                  </a:cubicBezTo>
                  <a:cubicBezTo>
                    <a:pt x="1047" y="2256"/>
                    <a:pt x="1089" y="2257"/>
                    <a:pt x="1130" y="2257"/>
                  </a:cubicBezTo>
                  <a:cubicBezTo>
                    <a:pt x="1568" y="2257"/>
                    <a:pt x="2003" y="2153"/>
                    <a:pt x="2420" y="2049"/>
                  </a:cubicBezTo>
                  <a:cubicBezTo>
                    <a:pt x="2877" y="1912"/>
                    <a:pt x="3310" y="1729"/>
                    <a:pt x="3721" y="1501"/>
                  </a:cubicBezTo>
                  <a:cubicBezTo>
                    <a:pt x="3744" y="1478"/>
                    <a:pt x="3767" y="1455"/>
                    <a:pt x="3744" y="1433"/>
                  </a:cubicBezTo>
                  <a:cubicBezTo>
                    <a:pt x="3744" y="1416"/>
                    <a:pt x="3721" y="1400"/>
                    <a:pt x="3700" y="1400"/>
                  </a:cubicBezTo>
                  <a:cubicBezTo>
                    <a:pt x="3691" y="1400"/>
                    <a:pt x="3682" y="1403"/>
                    <a:pt x="3676" y="1410"/>
                  </a:cubicBezTo>
                  <a:cubicBezTo>
                    <a:pt x="3242" y="1592"/>
                    <a:pt x="2808" y="1752"/>
                    <a:pt x="2375" y="1843"/>
                  </a:cubicBezTo>
                  <a:cubicBezTo>
                    <a:pt x="1918" y="1957"/>
                    <a:pt x="1439" y="2049"/>
                    <a:pt x="1005" y="2049"/>
                  </a:cubicBezTo>
                  <a:cubicBezTo>
                    <a:pt x="777" y="2049"/>
                    <a:pt x="571" y="1980"/>
                    <a:pt x="434" y="1843"/>
                  </a:cubicBezTo>
                  <a:cubicBezTo>
                    <a:pt x="275" y="1729"/>
                    <a:pt x="206" y="1501"/>
                    <a:pt x="206" y="1296"/>
                  </a:cubicBezTo>
                  <a:cubicBezTo>
                    <a:pt x="183" y="862"/>
                    <a:pt x="480" y="451"/>
                    <a:pt x="754" y="86"/>
                  </a:cubicBezTo>
                  <a:cubicBezTo>
                    <a:pt x="777" y="63"/>
                    <a:pt x="777" y="40"/>
                    <a:pt x="754" y="17"/>
                  </a:cubicBezTo>
                  <a:cubicBezTo>
                    <a:pt x="743" y="6"/>
                    <a:pt x="725" y="0"/>
                    <a:pt x="711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1" name="Google Shape;3030;p34">
              <a:extLst>
                <a:ext uri="{FF2B5EF4-FFF2-40B4-BE49-F238E27FC236}">
                  <a16:creationId xmlns:a16="http://schemas.microsoft.com/office/drawing/2014/main" id="{DD00F556-3EAF-48D6-A9A6-734728158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689" y="3175360"/>
              <a:ext cx="72496" cy="47852"/>
            </a:xfrm>
            <a:custGeom>
              <a:avLst/>
              <a:gdLst/>
              <a:ahLst/>
              <a:cxnLst>
                <a:cxn ang="0">
                  <a:pos x="3995" y="0"/>
                </a:cxn>
                <a:cxn ang="0">
                  <a:pos x="3927" y="46"/>
                </a:cxn>
                <a:cxn ang="0">
                  <a:pos x="2443" y="1986"/>
                </a:cxn>
                <a:cxn ang="0">
                  <a:pos x="554" y="2522"/>
                </a:cxn>
                <a:cxn ang="0">
                  <a:pos x="69" y="2488"/>
                </a:cxn>
                <a:cxn ang="0">
                  <a:pos x="1" y="2534"/>
                </a:cxn>
                <a:cxn ang="0">
                  <a:pos x="47" y="2580"/>
                </a:cxn>
                <a:cxn ang="0">
                  <a:pos x="795" y="2668"/>
                </a:cxn>
                <a:cxn ang="0">
                  <a:pos x="2557" y="2169"/>
                </a:cxn>
                <a:cxn ang="0">
                  <a:pos x="4041" y="69"/>
                </a:cxn>
                <a:cxn ang="0">
                  <a:pos x="3995" y="0"/>
                </a:cxn>
              </a:cxnLst>
              <a:rect l="0" t="0" r="r" b="b"/>
              <a:pathLst>
                <a:path w="4042" h="2668" extrusionOk="0">
                  <a:moveTo>
                    <a:pt x="3995" y="0"/>
                  </a:moveTo>
                  <a:cubicBezTo>
                    <a:pt x="3973" y="0"/>
                    <a:pt x="3950" y="23"/>
                    <a:pt x="3927" y="46"/>
                  </a:cubicBezTo>
                  <a:cubicBezTo>
                    <a:pt x="3676" y="845"/>
                    <a:pt x="3151" y="1530"/>
                    <a:pt x="2443" y="1986"/>
                  </a:cubicBezTo>
                  <a:cubicBezTo>
                    <a:pt x="1892" y="2335"/>
                    <a:pt x="1223" y="2522"/>
                    <a:pt x="554" y="2522"/>
                  </a:cubicBezTo>
                  <a:cubicBezTo>
                    <a:pt x="392" y="2522"/>
                    <a:pt x="230" y="2511"/>
                    <a:pt x="69" y="2488"/>
                  </a:cubicBezTo>
                  <a:cubicBezTo>
                    <a:pt x="47" y="2488"/>
                    <a:pt x="24" y="2488"/>
                    <a:pt x="1" y="2534"/>
                  </a:cubicBezTo>
                  <a:cubicBezTo>
                    <a:pt x="1" y="2557"/>
                    <a:pt x="24" y="2580"/>
                    <a:pt x="47" y="2580"/>
                  </a:cubicBezTo>
                  <a:cubicBezTo>
                    <a:pt x="291" y="2639"/>
                    <a:pt x="543" y="2668"/>
                    <a:pt x="795" y="2668"/>
                  </a:cubicBezTo>
                  <a:cubicBezTo>
                    <a:pt x="1415" y="2668"/>
                    <a:pt x="2038" y="2493"/>
                    <a:pt x="2557" y="2169"/>
                  </a:cubicBezTo>
                  <a:cubicBezTo>
                    <a:pt x="3311" y="1689"/>
                    <a:pt x="3858" y="913"/>
                    <a:pt x="4041" y="69"/>
                  </a:cubicBezTo>
                  <a:cubicBezTo>
                    <a:pt x="4041" y="46"/>
                    <a:pt x="4018" y="23"/>
                    <a:pt x="3995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2" name="Google Shape;3031;p34">
              <a:extLst>
                <a:ext uri="{FF2B5EF4-FFF2-40B4-BE49-F238E27FC236}">
                  <a16:creationId xmlns:a16="http://schemas.microsoft.com/office/drawing/2014/main" id="{F80A603A-BD76-4941-B18A-AD36EB6C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655" y="2669977"/>
              <a:ext cx="82719" cy="74397"/>
            </a:xfrm>
            <a:custGeom>
              <a:avLst/>
              <a:gdLst/>
              <a:ahLst/>
              <a:cxnLst>
                <a:cxn ang="0">
                  <a:pos x="3869" y="0"/>
                </a:cxn>
                <a:cxn ang="0">
                  <a:pos x="3676" y="31"/>
                </a:cxn>
                <a:cxn ang="0">
                  <a:pos x="3128" y="328"/>
                </a:cxn>
                <a:cxn ang="0">
                  <a:pos x="1" y="3477"/>
                </a:cxn>
                <a:cxn ang="0">
                  <a:pos x="206" y="4048"/>
                </a:cxn>
                <a:cxn ang="0">
                  <a:pos x="1515" y="4148"/>
                </a:cxn>
                <a:cxn ang="0">
                  <a:pos x="3813" y="3843"/>
                </a:cxn>
                <a:cxn ang="0">
                  <a:pos x="4383" y="3569"/>
                </a:cxn>
                <a:cxn ang="0">
                  <a:pos x="4498" y="2998"/>
                </a:cxn>
                <a:cxn ang="0">
                  <a:pos x="4069" y="2807"/>
                </a:cxn>
                <a:cxn ang="0">
                  <a:pos x="3676" y="2861"/>
                </a:cxn>
                <a:cxn ang="0">
                  <a:pos x="594" y="3660"/>
                </a:cxn>
                <a:cxn ang="0">
                  <a:pos x="3950" y="1263"/>
                </a:cxn>
                <a:cxn ang="0">
                  <a:pos x="4315" y="761"/>
                </a:cxn>
                <a:cxn ang="0">
                  <a:pos x="4269" y="168"/>
                </a:cxn>
                <a:cxn ang="0">
                  <a:pos x="3869" y="0"/>
                </a:cxn>
              </a:cxnLst>
              <a:rect l="0" t="0" r="r" b="b"/>
              <a:pathLst>
                <a:path w="4612" h="4148" extrusionOk="0">
                  <a:moveTo>
                    <a:pt x="3869" y="0"/>
                  </a:moveTo>
                  <a:cubicBezTo>
                    <a:pt x="3803" y="0"/>
                    <a:pt x="3737" y="10"/>
                    <a:pt x="3676" y="31"/>
                  </a:cubicBezTo>
                  <a:cubicBezTo>
                    <a:pt x="3470" y="76"/>
                    <a:pt x="3288" y="213"/>
                    <a:pt x="3128" y="328"/>
                  </a:cubicBezTo>
                  <a:cubicBezTo>
                    <a:pt x="1941" y="1218"/>
                    <a:pt x="891" y="2291"/>
                    <a:pt x="1" y="3477"/>
                  </a:cubicBezTo>
                  <a:lnTo>
                    <a:pt x="206" y="4048"/>
                  </a:lnTo>
                  <a:cubicBezTo>
                    <a:pt x="638" y="4114"/>
                    <a:pt x="1076" y="4148"/>
                    <a:pt x="1515" y="4148"/>
                  </a:cubicBezTo>
                  <a:cubicBezTo>
                    <a:pt x="2284" y="4148"/>
                    <a:pt x="3057" y="4046"/>
                    <a:pt x="3813" y="3843"/>
                  </a:cubicBezTo>
                  <a:cubicBezTo>
                    <a:pt x="4018" y="3797"/>
                    <a:pt x="4224" y="3729"/>
                    <a:pt x="4383" y="3569"/>
                  </a:cubicBezTo>
                  <a:cubicBezTo>
                    <a:pt x="4543" y="3432"/>
                    <a:pt x="4612" y="3181"/>
                    <a:pt x="4498" y="2998"/>
                  </a:cubicBezTo>
                  <a:cubicBezTo>
                    <a:pt x="4405" y="2853"/>
                    <a:pt x="4245" y="2807"/>
                    <a:pt x="4069" y="2807"/>
                  </a:cubicBezTo>
                  <a:cubicBezTo>
                    <a:pt x="3939" y="2807"/>
                    <a:pt x="3802" y="2832"/>
                    <a:pt x="3676" y="2861"/>
                  </a:cubicBezTo>
                  <a:cubicBezTo>
                    <a:pt x="2649" y="3135"/>
                    <a:pt x="1622" y="3386"/>
                    <a:pt x="594" y="3660"/>
                  </a:cubicBezTo>
                  <a:cubicBezTo>
                    <a:pt x="1827" y="3044"/>
                    <a:pt x="2968" y="2245"/>
                    <a:pt x="3950" y="1263"/>
                  </a:cubicBezTo>
                  <a:cubicBezTo>
                    <a:pt x="4087" y="1104"/>
                    <a:pt x="4246" y="967"/>
                    <a:pt x="4315" y="761"/>
                  </a:cubicBezTo>
                  <a:cubicBezTo>
                    <a:pt x="4406" y="579"/>
                    <a:pt x="4383" y="328"/>
                    <a:pt x="4269" y="168"/>
                  </a:cubicBezTo>
                  <a:cubicBezTo>
                    <a:pt x="4173" y="56"/>
                    <a:pt x="4022" y="0"/>
                    <a:pt x="3869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3" name="Google Shape;3032;p34">
              <a:extLst>
                <a:ext uri="{FF2B5EF4-FFF2-40B4-BE49-F238E27FC236}">
                  <a16:creationId xmlns:a16="http://schemas.microsoft.com/office/drawing/2014/main" id="{8428E557-7CD2-42EA-9FDC-DABC8E5AF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629" y="2895439"/>
              <a:ext cx="109371" cy="107667"/>
            </a:xfrm>
            <a:custGeom>
              <a:avLst/>
              <a:gdLst/>
              <a:ahLst/>
              <a:cxnLst>
                <a:cxn ang="0">
                  <a:pos x="2292" y="0"/>
                </a:cxn>
                <a:cxn ang="0">
                  <a:pos x="2009" y="39"/>
                </a:cxn>
                <a:cxn ang="0">
                  <a:pos x="3561" y="4900"/>
                </a:cxn>
                <a:cxn ang="0">
                  <a:pos x="5506" y="6003"/>
                </a:cxn>
                <a:cxn ang="0">
                  <a:pos x="5981" y="4969"/>
                </a:cxn>
                <a:cxn ang="0">
                  <a:pos x="2292" y="0"/>
                </a:cxn>
              </a:cxnLst>
              <a:rect l="0" t="0" r="r" b="b"/>
              <a:pathLst>
                <a:path w="6098" h="6003" extrusionOk="0">
                  <a:moveTo>
                    <a:pt x="2292" y="0"/>
                  </a:moveTo>
                  <a:cubicBezTo>
                    <a:pt x="2198" y="0"/>
                    <a:pt x="2104" y="12"/>
                    <a:pt x="2009" y="39"/>
                  </a:cubicBezTo>
                  <a:cubicBezTo>
                    <a:pt x="0" y="609"/>
                    <a:pt x="3059" y="4398"/>
                    <a:pt x="3561" y="4900"/>
                  </a:cubicBezTo>
                  <a:cubicBezTo>
                    <a:pt x="3865" y="5218"/>
                    <a:pt x="4882" y="6003"/>
                    <a:pt x="5506" y="6003"/>
                  </a:cubicBezTo>
                  <a:cubicBezTo>
                    <a:pt x="5868" y="6003"/>
                    <a:pt x="6098" y="5739"/>
                    <a:pt x="5981" y="4969"/>
                  </a:cubicBezTo>
                  <a:cubicBezTo>
                    <a:pt x="5981" y="4969"/>
                    <a:pt x="4179" y="0"/>
                    <a:pt x="2292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4" name="Google Shape;3033;p34">
              <a:extLst>
                <a:ext uri="{FF2B5EF4-FFF2-40B4-BE49-F238E27FC236}">
                  <a16:creationId xmlns:a16="http://schemas.microsoft.com/office/drawing/2014/main" id="{193E0864-3027-4C7B-9995-718B9BE46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513" y="2832638"/>
              <a:ext cx="148399" cy="68568"/>
            </a:xfrm>
            <a:custGeom>
              <a:avLst/>
              <a:gdLst/>
              <a:ahLst/>
              <a:cxnLst>
                <a:cxn ang="0">
                  <a:pos x="5912" y="1"/>
                </a:cxn>
                <a:cxn ang="0">
                  <a:pos x="901" y="2490"/>
                </a:cxn>
                <a:cxn ang="0">
                  <a:pos x="1811" y="3822"/>
                </a:cxn>
                <a:cxn ang="0">
                  <a:pos x="3001" y="3699"/>
                </a:cxn>
                <a:cxn ang="0">
                  <a:pos x="6881" y="367"/>
                </a:cxn>
                <a:cxn ang="0">
                  <a:pos x="5912" y="1"/>
                </a:cxn>
              </a:cxnLst>
              <a:rect l="0" t="0" r="r" b="b"/>
              <a:pathLst>
                <a:path w="8274" h="3823" extrusionOk="0">
                  <a:moveTo>
                    <a:pt x="5912" y="1"/>
                  </a:moveTo>
                  <a:cubicBezTo>
                    <a:pt x="4032" y="1"/>
                    <a:pt x="901" y="2490"/>
                    <a:pt x="901" y="2490"/>
                  </a:cubicBezTo>
                  <a:cubicBezTo>
                    <a:pt x="0" y="3571"/>
                    <a:pt x="897" y="3822"/>
                    <a:pt x="1811" y="3822"/>
                  </a:cubicBezTo>
                  <a:cubicBezTo>
                    <a:pt x="2286" y="3822"/>
                    <a:pt x="2767" y="3754"/>
                    <a:pt x="3001" y="3699"/>
                  </a:cubicBezTo>
                  <a:cubicBezTo>
                    <a:pt x="3686" y="3540"/>
                    <a:pt x="8274" y="1896"/>
                    <a:pt x="6881" y="367"/>
                  </a:cubicBezTo>
                  <a:cubicBezTo>
                    <a:pt x="6638" y="108"/>
                    <a:pt x="6302" y="1"/>
                    <a:pt x="5912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5" name="Google Shape;3034;p34">
              <a:extLst>
                <a:ext uri="{FF2B5EF4-FFF2-40B4-BE49-F238E27FC236}">
                  <a16:creationId xmlns:a16="http://schemas.microsoft.com/office/drawing/2014/main" id="{BB712D18-89D6-49B6-815B-9BF229309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203" y="3017309"/>
              <a:ext cx="61429" cy="61429"/>
            </a:xfrm>
            <a:custGeom>
              <a:avLst/>
              <a:gdLst/>
              <a:ahLst/>
              <a:cxnLst>
                <a:cxn ang="0">
                  <a:pos x="1462" y="0"/>
                </a:cxn>
                <a:cxn ang="0">
                  <a:pos x="708" y="663"/>
                </a:cxn>
                <a:cxn ang="0">
                  <a:pos x="2260" y="3425"/>
                </a:cxn>
                <a:cxn ang="0">
                  <a:pos x="3425" y="914"/>
                </a:cxn>
                <a:cxn ang="0">
                  <a:pos x="1462" y="0"/>
                </a:cxn>
              </a:cxnLst>
              <a:rect l="0" t="0" r="r" b="b"/>
              <a:pathLst>
                <a:path w="3425" h="3425" extrusionOk="0">
                  <a:moveTo>
                    <a:pt x="1462" y="0"/>
                  </a:moveTo>
                  <a:cubicBezTo>
                    <a:pt x="1185" y="0"/>
                    <a:pt x="929" y="172"/>
                    <a:pt x="708" y="663"/>
                  </a:cubicBezTo>
                  <a:cubicBezTo>
                    <a:pt x="1" y="2261"/>
                    <a:pt x="2260" y="3425"/>
                    <a:pt x="2260" y="3425"/>
                  </a:cubicBezTo>
                  <a:lnTo>
                    <a:pt x="3425" y="914"/>
                  </a:lnTo>
                  <a:cubicBezTo>
                    <a:pt x="2781" y="835"/>
                    <a:pt x="2072" y="0"/>
                    <a:pt x="1462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6" name="Google Shape;3035;p34">
              <a:extLst>
                <a:ext uri="{FF2B5EF4-FFF2-40B4-BE49-F238E27FC236}">
                  <a16:creationId xmlns:a16="http://schemas.microsoft.com/office/drawing/2014/main" id="{5A4BE955-B4D1-4AEC-95C6-249CA2EB1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988" y="2945252"/>
              <a:ext cx="81479" cy="134566"/>
            </a:xfrm>
            <a:custGeom>
              <a:avLst/>
              <a:gdLst/>
              <a:ahLst/>
              <a:cxnLst>
                <a:cxn ang="0">
                  <a:pos x="4474" y="1"/>
                </a:cxn>
                <a:cxn ang="0">
                  <a:pos x="4406" y="69"/>
                </a:cxn>
                <a:cxn ang="0">
                  <a:pos x="3858" y="2991"/>
                </a:cxn>
                <a:cxn ang="0">
                  <a:pos x="3379" y="4360"/>
                </a:cxn>
                <a:cxn ang="0">
                  <a:pos x="3030" y="4773"/>
                </a:cxn>
                <a:cxn ang="0">
                  <a:pos x="3013" y="4771"/>
                </a:cxn>
                <a:cxn ang="0">
                  <a:pos x="2374" y="4520"/>
                </a:cxn>
                <a:cxn ang="0">
                  <a:pos x="1758" y="4132"/>
                </a:cxn>
                <a:cxn ang="0">
                  <a:pos x="1029" y="3878"/>
                </a:cxn>
                <a:cxn ang="0">
                  <a:pos x="959" y="3881"/>
                </a:cxn>
                <a:cxn ang="0">
                  <a:pos x="274" y="4383"/>
                </a:cxn>
                <a:cxn ang="0">
                  <a:pos x="115" y="4748"/>
                </a:cxn>
                <a:cxn ang="0">
                  <a:pos x="46" y="4931"/>
                </a:cxn>
                <a:cxn ang="0">
                  <a:pos x="23" y="5136"/>
                </a:cxn>
                <a:cxn ang="0">
                  <a:pos x="46" y="5547"/>
                </a:cxn>
                <a:cxn ang="0">
                  <a:pos x="160" y="5935"/>
                </a:cxn>
                <a:cxn ang="0">
                  <a:pos x="571" y="6574"/>
                </a:cxn>
                <a:cxn ang="0">
                  <a:pos x="1781" y="7487"/>
                </a:cxn>
                <a:cxn ang="0">
                  <a:pos x="1827" y="7502"/>
                </a:cxn>
                <a:cxn ang="0">
                  <a:pos x="1872" y="7464"/>
                </a:cxn>
                <a:cxn ang="0">
                  <a:pos x="1849" y="7396"/>
                </a:cxn>
                <a:cxn ang="0">
                  <a:pos x="731" y="6437"/>
                </a:cxn>
                <a:cxn ang="0">
                  <a:pos x="274" y="5159"/>
                </a:cxn>
                <a:cxn ang="0">
                  <a:pos x="982" y="4178"/>
                </a:cxn>
                <a:cxn ang="0">
                  <a:pos x="1046" y="4174"/>
                </a:cxn>
                <a:cxn ang="0">
                  <a:pos x="1598" y="4383"/>
                </a:cxn>
                <a:cxn ang="0">
                  <a:pos x="2237" y="4771"/>
                </a:cxn>
                <a:cxn ang="0">
                  <a:pos x="2991" y="5068"/>
                </a:cxn>
                <a:cxn ang="0">
                  <a:pos x="3424" y="4840"/>
                </a:cxn>
                <a:cxn ang="0">
                  <a:pos x="3630" y="4497"/>
                </a:cxn>
                <a:cxn ang="0">
                  <a:pos x="4086" y="3036"/>
                </a:cxn>
                <a:cxn ang="0">
                  <a:pos x="4543" y="69"/>
                </a:cxn>
                <a:cxn ang="0">
                  <a:pos x="4474" y="1"/>
                </a:cxn>
              </a:cxnLst>
              <a:rect l="0" t="0" r="r" b="b"/>
              <a:pathLst>
                <a:path w="4543" h="7503" extrusionOk="0">
                  <a:moveTo>
                    <a:pt x="4474" y="1"/>
                  </a:moveTo>
                  <a:cubicBezTo>
                    <a:pt x="4451" y="1"/>
                    <a:pt x="4429" y="23"/>
                    <a:pt x="4406" y="69"/>
                  </a:cubicBezTo>
                  <a:cubicBezTo>
                    <a:pt x="4269" y="1051"/>
                    <a:pt x="4086" y="2032"/>
                    <a:pt x="3858" y="2991"/>
                  </a:cubicBezTo>
                  <a:cubicBezTo>
                    <a:pt x="3721" y="3447"/>
                    <a:pt x="3584" y="3949"/>
                    <a:pt x="3379" y="4360"/>
                  </a:cubicBezTo>
                  <a:cubicBezTo>
                    <a:pt x="3292" y="4556"/>
                    <a:pt x="3142" y="4773"/>
                    <a:pt x="3030" y="4773"/>
                  </a:cubicBezTo>
                  <a:cubicBezTo>
                    <a:pt x="3024" y="4773"/>
                    <a:pt x="3019" y="4772"/>
                    <a:pt x="3013" y="4771"/>
                  </a:cubicBezTo>
                  <a:cubicBezTo>
                    <a:pt x="2808" y="4771"/>
                    <a:pt x="2580" y="4634"/>
                    <a:pt x="2374" y="4520"/>
                  </a:cubicBezTo>
                  <a:cubicBezTo>
                    <a:pt x="2169" y="4383"/>
                    <a:pt x="1963" y="4246"/>
                    <a:pt x="1758" y="4132"/>
                  </a:cubicBezTo>
                  <a:cubicBezTo>
                    <a:pt x="1547" y="4005"/>
                    <a:pt x="1316" y="3878"/>
                    <a:pt x="1029" y="3878"/>
                  </a:cubicBezTo>
                  <a:cubicBezTo>
                    <a:pt x="1006" y="3878"/>
                    <a:pt x="983" y="3879"/>
                    <a:pt x="959" y="3881"/>
                  </a:cubicBezTo>
                  <a:cubicBezTo>
                    <a:pt x="640" y="3904"/>
                    <a:pt x="411" y="4155"/>
                    <a:pt x="274" y="4383"/>
                  </a:cubicBezTo>
                  <a:cubicBezTo>
                    <a:pt x="229" y="4497"/>
                    <a:pt x="160" y="4611"/>
                    <a:pt x="115" y="4748"/>
                  </a:cubicBezTo>
                  <a:lnTo>
                    <a:pt x="46" y="4931"/>
                  </a:lnTo>
                  <a:cubicBezTo>
                    <a:pt x="46" y="4999"/>
                    <a:pt x="46" y="5068"/>
                    <a:pt x="23" y="5136"/>
                  </a:cubicBezTo>
                  <a:cubicBezTo>
                    <a:pt x="0" y="5273"/>
                    <a:pt x="23" y="5410"/>
                    <a:pt x="46" y="5547"/>
                  </a:cubicBezTo>
                  <a:cubicBezTo>
                    <a:pt x="69" y="5661"/>
                    <a:pt x="92" y="5798"/>
                    <a:pt x="160" y="5935"/>
                  </a:cubicBezTo>
                  <a:cubicBezTo>
                    <a:pt x="252" y="6163"/>
                    <a:pt x="411" y="6392"/>
                    <a:pt x="571" y="6574"/>
                  </a:cubicBezTo>
                  <a:cubicBezTo>
                    <a:pt x="913" y="6962"/>
                    <a:pt x="1347" y="7259"/>
                    <a:pt x="1781" y="7487"/>
                  </a:cubicBezTo>
                  <a:cubicBezTo>
                    <a:pt x="1800" y="7497"/>
                    <a:pt x="1815" y="7502"/>
                    <a:pt x="1827" y="7502"/>
                  </a:cubicBezTo>
                  <a:cubicBezTo>
                    <a:pt x="1845" y="7502"/>
                    <a:pt x="1859" y="7491"/>
                    <a:pt x="1872" y="7464"/>
                  </a:cubicBezTo>
                  <a:cubicBezTo>
                    <a:pt x="1895" y="7442"/>
                    <a:pt x="1872" y="7396"/>
                    <a:pt x="1849" y="7396"/>
                  </a:cubicBezTo>
                  <a:cubicBezTo>
                    <a:pt x="1416" y="7145"/>
                    <a:pt x="1028" y="6825"/>
                    <a:pt x="731" y="6437"/>
                  </a:cubicBezTo>
                  <a:cubicBezTo>
                    <a:pt x="434" y="6072"/>
                    <a:pt x="206" y="5616"/>
                    <a:pt x="274" y="5159"/>
                  </a:cubicBezTo>
                  <a:cubicBezTo>
                    <a:pt x="343" y="4748"/>
                    <a:pt x="594" y="4200"/>
                    <a:pt x="982" y="4178"/>
                  </a:cubicBezTo>
                  <a:cubicBezTo>
                    <a:pt x="1003" y="4175"/>
                    <a:pt x="1024" y="4174"/>
                    <a:pt x="1046" y="4174"/>
                  </a:cubicBezTo>
                  <a:cubicBezTo>
                    <a:pt x="1230" y="4174"/>
                    <a:pt x="1414" y="4260"/>
                    <a:pt x="1598" y="4383"/>
                  </a:cubicBezTo>
                  <a:cubicBezTo>
                    <a:pt x="1804" y="4497"/>
                    <a:pt x="2009" y="4634"/>
                    <a:pt x="2237" y="4771"/>
                  </a:cubicBezTo>
                  <a:cubicBezTo>
                    <a:pt x="2443" y="4908"/>
                    <a:pt x="2694" y="5045"/>
                    <a:pt x="2991" y="5068"/>
                  </a:cubicBezTo>
                  <a:cubicBezTo>
                    <a:pt x="3196" y="5068"/>
                    <a:pt x="3333" y="4931"/>
                    <a:pt x="3424" y="4840"/>
                  </a:cubicBezTo>
                  <a:cubicBezTo>
                    <a:pt x="3516" y="4725"/>
                    <a:pt x="3584" y="4611"/>
                    <a:pt x="3630" y="4497"/>
                  </a:cubicBezTo>
                  <a:cubicBezTo>
                    <a:pt x="3858" y="4018"/>
                    <a:pt x="3972" y="3538"/>
                    <a:pt x="4086" y="3036"/>
                  </a:cubicBezTo>
                  <a:cubicBezTo>
                    <a:pt x="4314" y="2055"/>
                    <a:pt x="4451" y="1073"/>
                    <a:pt x="4543" y="69"/>
                  </a:cubicBezTo>
                  <a:cubicBezTo>
                    <a:pt x="4543" y="46"/>
                    <a:pt x="4520" y="23"/>
                    <a:pt x="447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7" name="Google Shape;3036;p34">
              <a:extLst>
                <a:ext uri="{FF2B5EF4-FFF2-40B4-BE49-F238E27FC236}">
                  <a16:creationId xmlns:a16="http://schemas.microsoft.com/office/drawing/2014/main" id="{C2118891-3F51-41F0-8D45-FC7D2597F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490" y="3086011"/>
              <a:ext cx="85589" cy="55062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rgbClr val="F1583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8" name="Google Shape;3037;p34">
              <a:extLst>
                <a:ext uri="{FF2B5EF4-FFF2-40B4-BE49-F238E27FC236}">
                  <a16:creationId xmlns:a16="http://schemas.microsoft.com/office/drawing/2014/main" id="{EECBF1B7-B382-4722-BC26-9ECF2B654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620" y="3090949"/>
              <a:ext cx="33181" cy="24891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" y="571"/>
                </a:cxn>
                <a:cxn ang="0">
                  <a:pos x="549" y="2032"/>
                </a:cxn>
                <a:cxn ang="0">
                  <a:pos x="908" y="2091"/>
                </a:cxn>
                <a:cxn ang="0">
                  <a:pos x="1758" y="1827"/>
                </a:cxn>
                <a:cxn ang="0">
                  <a:pos x="1416" y="1"/>
                </a:cxn>
              </a:cxnLst>
              <a:rect l="0" t="0" r="r" b="b"/>
              <a:pathLst>
                <a:path w="1850" h="2092" extrusionOk="0">
                  <a:moveTo>
                    <a:pt x="1416" y="1"/>
                  </a:moveTo>
                  <a:lnTo>
                    <a:pt x="1" y="571"/>
                  </a:lnTo>
                  <a:cubicBezTo>
                    <a:pt x="1" y="571"/>
                    <a:pt x="229" y="1895"/>
                    <a:pt x="549" y="2032"/>
                  </a:cubicBezTo>
                  <a:cubicBezTo>
                    <a:pt x="644" y="2073"/>
                    <a:pt x="771" y="2091"/>
                    <a:pt x="908" y="2091"/>
                  </a:cubicBezTo>
                  <a:cubicBezTo>
                    <a:pt x="1232" y="2091"/>
                    <a:pt x="1614" y="1987"/>
                    <a:pt x="1758" y="1827"/>
                  </a:cubicBezTo>
                  <a:cubicBezTo>
                    <a:pt x="1850" y="1736"/>
                    <a:pt x="1416" y="1"/>
                    <a:pt x="141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9" name="Google Shape;3038;p34">
              <a:extLst>
                <a:ext uri="{FF2B5EF4-FFF2-40B4-BE49-F238E27FC236}">
                  <a16:creationId xmlns:a16="http://schemas.microsoft.com/office/drawing/2014/main" id="{916CD1C1-510D-4018-9C7C-33B232336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069" y="3084701"/>
              <a:ext cx="30724" cy="23273"/>
            </a:xfrm>
            <a:custGeom>
              <a:avLst/>
              <a:gdLst/>
              <a:ahLst/>
              <a:cxnLst>
                <a:cxn ang="0">
                  <a:pos x="1301" y="1"/>
                </a:cxn>
                <a:cxn ang="0">
                  <a:pos x="0" y="549"/>
                </a:cxn>
                <a:cxn ang="0">
                  <a:pos x="503" y="1895"/>
                </a:cxn>
                <a:cxn ang="0">
                  <a:pos x="843" y="1955"/>
                </a:cxn>
                <a:cxn ang="0">
                  <a:pos x="1621" y="1713"/>
                </a:cxn>
                <a:cxn ang="0">
                  <a:pos x="1301" y="1"/>
                </a:cxn>
              </a:cxnLst>
              <a:rect l="0" t="0" r="r" b="b"/>
              <a:pathLst>
                <a:path w="1713" h="1956" extrusionOk="0">
                  <a:moveTo>
                    <a:pt x="1301" y="1"/>
                  </a:moveTo>
                  <a:lnTo>
                    <a:pt x="0" y="549"/>
                  </a:lnTo>
                  <a:cubicBezTo>
                    <a:pt x="0" y="549"/>
                    <a:pt x="206" y="1781"/>
                    <a:pt x="503" y="1895"/>
                  </a:cubicBezTo>
                  <a:cubicBezTo>
                    <a:pt x="592" y="1937"/>
                    <a:pt x="713" y="1955"/>
                    <a:pt x="843" y="1955"/>
                  </a:cubicBezTo>
                  <a:cubicBezTo>
                    <a:pt x="1143" y="1955"/>
                    <a:pt x="1493" y="1856"/>
                    <a:pt x="1621" y="1713"/>
                  </a:cubicBezTo>
                  <a:cubicBezTo>
                    <a:pt x="1712" y="16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0" name="Google Shape;3039;p34">
              <a:extLst>
                <a:ext uri="{FF2B5EF4-FFF2-40B4-BE49-F238E27FC236}">
                  <a16:creationId xmlns:a16="http://schemas.microsoft.com/office/drawing/2014/main" id="{1BEB0DCE-74BB-4F73-9885-0125BDC65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0068" y="2585758"/>
              <a:ext cx="291507" cy="144955"/>
            </a:xfrm>
            <a:custGeom>
              <a:avLst/>
              <a:gdLst/>
              <a:ahLst/>
              <a:cxnLst>
                <a:cxn ang="0">
                  <a:pos x="16252" y="8081"/>
                </a:cxn>
                <a:cxn ang="0">
                  <a:pos x="11276" y="2101"/>
                </a:cxn>
                <a:cxn ang="0">
                  <a:pos x="3744" y="138"/>
                </a:cxn>
                <a:cxn ang="0">
                  <a:pos x="913" y="1119"/>
                </a:cxn>
                <a:cxn ang="0">
                  <a:pos x="776" y="3836"/>
                </a:cxn>
              </a:cxnLst>
              <a:rect l="0" t="0" r="r" b="b"/>
              <a:pathLst>
                <a:path w="16253" h="8082" fill="none" extrusionOk="0">
                  <a:moveTo>
                    <a:pt x="16252" y="8081"/>
                  </a:moveTo>
                  <a:cubicBezTo>
                    <a:pt x="15271" y="5639"/>
                    <a:pt x="13490" y="3516"/>
                    <a:pt x="11276" y="2101"/>
                  </a:cubicBezTo>
                  <a:cubicBezTo>
                    <a:pt x="9062" y="686"/>
                    <a:pt x="6391" y="1"/>
                    <a:pt x="3744" y="138"/>
                  </a:cubicBezTo>
                  <a:cubicBezTo>
                    <a:pt x="2739" y="184"/>
                    <a:pt x="1644" y="412"/>
                    <a:pt x="913" y="1119"/>
                  </a:cubicBezTo>
                  <a:cubicBezTo>
                    <a:pt x="183" y="1827"/>
                    <a:pt x="0" y="3174"/>
                    <a:pt x="776" y="383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1" name="Google Shape;3040;p34">
              <a:extLst>
                <a:ext uri="{FF2B5EF4-FFF2-40B4-BE49-F238E27FC236}">
                  <a16:creationId xmlns:a16="http://schemas.microsoft.com/office/drawing/2014/main" id="{29AE7B51-E541-4D1C-BF4D-DCC33D47C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0545" y="3540128"/>
              <a:ext cx="1451259" cy="807371"/>
            </a:xfrm>
            <a:custGeom>
              <a:avLst/>
              <a:gdLst/>
              <a:ahLst/>
              <a:cxnLst>
                <a:cxn ang="0">
                  <a:pos x="14857" y="0"/>
                </a:cxn>
                <a:cxn ang="0">
                  <a:pos x="13650" y="322"/>
                </a:cxn>
                <a:cxn ang="0">
                  <a:pos x="11413" y="6713"/>
                </a:cxn>
                <a:cxn ang="0">
                  <a:pos x="663" y="39011"/>
                </a:cxn>
                <a:cxn ang="0">
                  <a:pos x="183" y="42595"/>
                </a:cxn>
                <a:cxn ang="0">
                  <a:pos x="2466" y="45014"/>
                </a:cxn>
                <a:cxn ang="0">
                  <a:pos x="79136" y="3883"/>
                </a:cxn>
                <a:cxn ang="0">
                  <a:pos x="79243" y="3893"/>
                </a:cxn>
                <a:cxn ang="0">
                  <a:pos x="80277" y="984"/>
                </a:cxn>
                <a:cxn ang="0">
                  <a:pos x="79245" y="617"/>
                </a:cxn>
                <a:cxn ang="0">
                  <a:pos x="77104" y="870"/>
                </a:cxn>
                <a:cxn ang="0">
                  <a:pos x="52773" y="710"/>
                </a:cxn>
                <a:cxn ang="0">
                  <a:pos x="18010" y="482"/>
                </a:cxn>
                <a:cxn ang="0">
                  <a:pos x="14857" y="0"/>
                </a:cxn>
              </a:cxnLst>
              <a:rect l="0" t="0" r="r" b="b"/>
              <a:pathLst>
                <a:path w="80915" h="45015" extrusionOk="0">
                  <a:moveTo>
                    <a:pt x="14857" y="0"/>
                  </a:moveTo>
                  <a:cubicBezTo>
                    <a:pt x="14431" y="0"/>
                    <a:pt x="14024" y="84"/>
                    <a:pt x="13650" y="322"/>
                  </a:cubicBezTo>
                  <a:cubicBezTo>
                    <a:pt x="12075" y="1304"/>
                    <a:pt x="12007" y="4910"/>
                    <a:pt x="11413" y="6713"/>
                  </a:cubicBezTo>
                  <a:cubicBezTo>
                    <a:pt x="7853" y="17669"/>
                    <a:pt x="3904" y="27964"/>
                    <a:pt x="663" y="39011"/>
                  </a:cubicBezTo>
                  <a:cubicBezTo>
                    <a:pt x="343" y="40175"/>
                    <a:pt x="1" y="41385"/>
                    <a:pt x="183" y="42595"/>
                  </a:cubicBezTo>
                  <a:cubicBezTo>
                    <a:pt x="389" y="43782"/>
                    <a:pt x="1302" y="44968"/>
                    <a:pt x="2466" y="45014"/>
                  </a:cubicBezTo>
                  <a:lnTo>
                    <a:pt x="79136" y="3883"/>
                  </a:lnTo>
                  <a:cubicBezTo>
                    <a:pt x="79172" y="3890"/>
                    <a:pt x="79208" y="3893"/>
                    <a:pt x="79243" y="3893"/>
                  </a:cubicBezTo>
                  <a:cubicBezTo>
                    <a:pt x="80156" y="3893"/>
                    <a:pt x="80914" y="1709"/>
                    <a:pt x="80277" y="984"/>
                  </a:cubicBezTo>
                  <a:cubicBezTo>
                    <a:pt x="80023" y="705"/>
                    <a:pt x="79656" y="617"/>
                    <a:pt x="79245" y="617"/>
                  </a:cubicBezTo>
                  <a:cubicBezTo>
                    <a:pt x="78547" y="617"/>
                    <a:pt x="77722" y="870"/>
                    <a:pt x="77104" y="870"/>
                  </a:cubicBezTo>
                  <a:cubicBezTo>
                    <a:pt x="69001" y="802"/>
                    <a:pt x="60876" y="756"/>
                    <a:pt x="52773" y="710"/>
                  </a:cubicBezTo>
                  <a:cubicBezTo>
                    <a:pt x="41177" y="619"/>
                    <a:pt x="29605" y="550"/>
                    <a:pt x="18010" y="482"/>
                  </a:cubicBezTo>
                  <a:cubicBezTo>
                    <a:pt x="16968" y="466"/>
                    <a:pt x="15859" y="0"/>
                    <a:pt x="1485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2" name="Google Shape;3041;p34">
              <a:extLst>
                <a:ext uri="{FF2B5EF4-FFF2-40B4-BE49-F238E27FC236}">
                  <a16:creationId xmlns:a16="http://schemas.microsoft.com/office/drawing/2014/main" id="{BCCC635F-863E-4D93-9C54-3D6D86768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9963" y="3556272"/>
              <a:ext cx="1492224" cy="787947"/>
            </a:xfrm>
            <a:custGeom>
              <a:avLst/>
              <a:gdLst/>
              <a:ahLst/>
              <a:cxnLst>
                <a:cxn ang="0">
                  <a:pos x="23341" y="1"/>
                </a:cxn>
                <a:cxn ang="0">
                  <a:pos x="15613" y="586"/>
                </a:cxn>
                <a:cxn ang="0">
                  <a:pos x="11002" y="10036"/>
                </a:cxn>
                <a:cxn ang="0">
                  <a:pos x="1187" y="37997"/>
                </a:cxn>
                <a:cxn ang="0">
                  <a:pos x="1804" y="43931"/>
                </a:cxn>
                <a:cxn ang="0">
                  <a:pos x="74502" y="18002"/>
                </a:cxn>
                <a:cxn ang="0">
                  <a:pos x="81738" y="5288"/>
                </a:cxn>
                <a:cxn ang="0">
                  <a:pos x="82742" y="1203"/>
                </a:cxn>
                <a:cxn ang="0">
                  <a:pos x="81310" y="505"/>
                </a:cxn>
                <a:cxn ang="0">
                  <a:pos x="78930" y="723"/>
                </a:cxn>
                <a:cxn ang="0">
                  <a:pos x="25314" y="16"/>
                </a:cxn>
                <a:cxn ang="0">
                  <a:pos x="23341" y="1"/>
                </a:cxn>
              </a:cxnLst>
              <a:rect l="0" t="0" r="r" b="b"/>
              <a:pathLst>
                <a:path w="83199" h="43932" extrusionOk="0">
                  <a:moveTo>
                    <a:pt x="23341" y="1"/>
                  </a:moveTo>
                  <a:cubicBezTo>
                    <a:pt x="20533" y="1"/>
                    <a:pt x="17488" y="108"/>
                    <a:pt x="15613" y="586"/>
                  </a:cubicBezTo>
                  <a:cubicBezTo>
                    <a:pt x="12486" y="1362"/>
                    <a:pt x="12098" y="6955"/>
                    <a:pt x="11002" y="10036"/>
                  </a:cubicBezTo>
                  <a:cubicBezTo>
                    <a:pt x="7738" y="19349"/>
                    <a:pt x="4452" y="28684"/>
                    <a:pt x="1187" y="37997"/>
                  </a:cubicBezTo>
                  <a:cubicBezTo>
                    <a:pt x="480" y="40028"/>
                    <a:pt x="1" y="42790"/>
                    <a:pt x="1804" y="43931"/>
                  </a:cubicBezTo>
                  <a:lnTo>
                    <a:pt x="74502" y="18002"/>
                  </a:lnTo>
                  <a:lnTo>
                    <a:pt x="81738" y="5288"/>
                  </a:lnTo>
                  <a:cubicBezTo>
                    <a:pt x="82286" y="4307"/>
                    <a:pt x="83199" y="2230"/>
                    <a:pt x="82742" y="1203"/>
                  </a:cubicBezTo>
                  <a:cubicBezTo>
                    <a:pt x="82484" y="655"/>
                    <a:pt x="81944" y="505"/>
                    <a:pt x="81310" y="505"/>
                  </a:cubicBezTo>
                  <a:cubicBezTo>
                    <a:pt x="80545" y="505"/>
                    <a:pt x="79642" y="723"/>
                    <a:pt x="78930" y="723"/>
                  </a:cubicBezTo>
                  <a:cubicBezTo>
                    <a:pt x="61058" y="472"/>
                    <a:pt x="43186" y="244"/>
                    <a:pt x="25314" y="16"/>
                  </a:cubicBezTo>
                  <a:cubicBezTo>
                    <a:pt x="24683" y="7"/>
                    <a:pt x="24019" y="1"/>
                    <a:pt x="23341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3" name="Google Shape;3042;p34">
              <a:extLst>
                <a:ext uri="{FF2B5EF4-FFF2-40B4-BE49-F238E27FC236}">
                  <a16:creationId xmlns:a16="http://schemas.microsoft.com/office/drawing/2014/main" id="{F814A0D3-A4D5-4413-92B1-F908AD039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22" y="3574677"/>
              <a:ext cx="1525799" cy="781418"/>
            </a:xfrm>
            <a:custGeom>
              <a:avLst/>
              <a:gdLst/>
              <a:ahLst/>
              <a:cxnLst>
                <a:cxn ang="0">
                  <a:pos x="59145" y="1"/>
                </a:cxn>
                <a:cxn ang="0">
                  <a:pos x="39739" y="62"/>
                </a:cxn>
                <a:cxn ang="0">
                  <a:pos x="36737" y="66"/>
                </a:cxn>
                <a:cxn ang="0">
                  <a:pos x="33407" y="65"/>
                </a:cxn>
                <a:cxn ang="0">
                  <a:pos x="16640" y="633"/>
                </a:cxn>
                <a:cxn ang="0">
                  <a:pos x="11915" y="12000"/>
                </a:cxn>
                <a:cxn ang="0">
                  <a:pos x="2580" y="33319"/>
                </a:cxn>
                <a:cxn ang="0">
                  <a:pos x="2694" y="43567"/>
                </a:cxn>
                <a:cxn ang="0">
                  <a:pos x="79729" y="11064"/>
                </a:cxn>
                <a:cxn ang="0">
                  <a:pos x="83906" y="1478"/>
                </a:cxn>
                <a:cxn ang="0">
                  <a:pos x="72585" y="131"/>
                </a:cxn>
                <a:cxn ang="0">
                  <a:pos x="59145" y="1"/>
                </a:cxn>
              </a:cxnLst>
              <a:rect l="0" t="0" r="r" b="b"/>
              <a:pathLst>
                <a:path w="85071" h="43568" extrusionOk="0">
                  <a:moveTo>
                    <a:pt x="59145" y="1"/>
                  </a:moveTo>
                  <a:cubicBezTo>
                    <a:pt x="52347" y="1"/>
                    <a:pt x="44926" y="50"/>
                    <a:pt x="39739" y="62"/>
                  </a:cubicBezTo>
                  <a:cubicBezTo>
                    <a:pt x="38764" y="65"/>
                    <a:pt x="37758" y="66"/>
                    <a:pt x="36737" y="66"/>
                  </a:cubicBezTo>
                  <a:cubicBezTo>
                    <a:pt x="35638" y="66"/>
                    <a:pt x="34522" y="65"/>
                    <a:pt x="33407" y="65"/>
                  </a:cubicBezTo>
                  <a:cubicBezTo>
                    <a:pt x="25770" y="65"/>
                    <a:pt x="18190" y="99"/>
                    <a:pt x="16640" y="633"/>
                  </a:cubicBezTo>
                  <a:cubicBezTo>
                    <a:pt x="14654" y="1318"/>
                    <a:pt x="13080" y="7777"/>
                    <a:pt x="11915" y="12000"/>
                  </a:cubicBezTo>
                  <a:cubicBezTo>
                    <a:pt x="10751" y="16246"/>
                    <a:pt x="5159" y="28023"/>
                    <a:pt x="2580" y="33319"/>
                  </a:cubicBezTo>
                  <a:cubicBezTo>
                    <a:pt x="1" y="38592"/>
                    <a:pt x="2694" y="43567"/>
                    <a:pt x="2694" y="43567"/>
                  </a:cubicBezTo>
                  <a:lnTo>
                    <a:pt x="79729" y="11064"/>
                  </a:lnTo>
                  <a:cubicBezTo>
                    <a:pt x="79729" y="11064"/>
                    <a:pt x="85071" y="3075"/>
                    <a:pt x="83906" y="1478"/>
                  </a:cubicBezTo>
                  <a:cubicBezTo>
                    <a:pt x="82993" y="245"/>
                    <a:pt x="79935" y="382"/>
                    <a:pt x="72585" y="131"/>
                  </a:cubicBezTo>
                  <a:cubicBezTo>
                    <a:pt x="69399" y="31"/>
                    <a:pt x="64463" y="1"/>
                    <a:pt x="5914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4" name="Google Shape;3043;p34">
              <a:extLst>
                <a:ext uri="{FF2B5EF4-FFF2-40B4-BE49-F238E27FC236}">
                  <a16:creationId xmlns:a16="http://schemas.microsoft.com/office/drawing/2014/main" id="{AC17AD7E-ED34-4D39-8F59-FF0EDA343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0303" y="3588417"/>
              <a:ext cx="1535628" cy="786512"/>
            </a:xfrm>
            <a:custGeom>
              <a:avLst/>
              <a:gdLst/>
              <a:ahLst/>
              <a:cxnLst>
                <a:cxn ang="0">
                  <a:pos x="60956" y="0"/>
                </a:cxn>
                <a:cxn ang="0">
                  <a:pos x="37069" y="50"/>
                </a:cxn>
                <a:cxn ang="0">
                  <a:pos x="34494" y="37"/>
                </a:cxn>
                <a:cxn ang="0">
                  <a:pos x="18741" y="2949"/>
                </a:cxn>
                <a:cxn ang="0">
                  <a:pos x="846" y="39674"/>
                </a:cxn>
                <a:cxn ang="0">
                  <a:pos x="3585" y="43851"/>
                </a:cxn>
                <a:cxn ang="0">
                  <a:pos x="66035" y="43395"/>
                </a:cxn>
                <a:cxn ang="0">
                  <a:pos x="68637" y="41751"/>
                </a:cxn>
                <a:cxn ang="0">
                  <a:pos x="84477" y="6327"/>
                </a:cxn>
                <a:cxn ang="0">
                  <a:pos x="75576" y="95"/>
                </a:cxn>
                <a:cxn ang="0">
                  <a:pos x="60956" y="0"/>
                </a:cxn>
              </a:cxnLst>
              <a:rect l="0" t="0" r="r" b="b"/>
              <a:pathLst>
                <a:path w="85619" h="43852" extrusionOk="0">
                  <a:moveTo>
                    <a:pt x="60956" y="0"/>
                  </a:moveTo>
                  <a:cubicBezTo>
                    <a:pt x="50044" y="0"/>
                    <a:pt x="37069" y="50"/>
                    <a:pt x="37069" y="50"/>
                  </a:cubicBezTo>
                  <a:cubicBezTo>
                    <a:pt x="36165" y="41"/>
                    <a:pt x="35308" y="37"/>
                    <a:pt x="34494" y="37"/>
                  </a:cubicBezTo>
                  <a:cubicBezTo>
                    <a:pt x="24336" y="37"/>
                    <a:pt x="20981" y="730"/>
                    <a:pt x="18741" y="2949"/>
                  </a:cubicBezTo>
                  <a:cubicBezTo>
                    <a:pt x="15408" y="6304"/>
                    <a:pt x="4794" y="30544"/>
                    <a:pt x="846" y="39674"/>
                  </a:cubicBezTo>
                  <a:cubicBezTo>
                    <a:pt x="1" y="41637"/>
                    <a:pt x="1462" y="43851"/>
                    <a:pt x="3585" y="43851"/>
                  </a:cubicBezTo>
                  <a:lnTo>
                    <a:pt x="66035" y="43395"/>
                  </a:lnTo>
                  <a:cubicBezTo>
                    <a:pt x="67153" y="43395"/>
                    <a:pt x="68157" y="42756"/>
                    <a:pt x="68637" y="41751"/>
                  </a:cubicBezTo>
                  <a:cubicBezTo>
                    <a:pt x="71809" y="35223"/>
                    <a:pt x="83473" y="11051"/>
                    <a:pt x="84477" y="6327"/>
                  </a:cubicBezTo>
                  <a:cubicBezTo>
                    <a:pt x="85619" y="871"/>
                    <a:pt x="78041" y="301"/>
                    <a:pt x="75576" y="95"/>
                  </a:cubicBezTo>
                  <a:cubicBezTo>
                    <a:pt x="74590" y="22"/>
                    <a:pt x="68231" y="0"/>
                    <a:pt x="60956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5" name="Google Shape;3044;p34">
              <a:extLst>
                <a:ext uri="{FF2B5EF4-FFF2-40B4-BE49-F238E27FC236}">
                  <a16:creationId xmlns:a16="http://schemas.microsoft.com/office/drawing/2014/main" id="{583FCEA5-2EE1-4919-A1BF-B00CD2B5D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583" y="4200334"/>
              <a:ext cx="711415" cy="168128"/>
            </a:xfrm>
            <a:custGeom>
              <a:avLst/>
              <a:gdLst/>
              <a:ahLst/>
              <a:cxnLst>
                <a:cxn ang="0">
                  <a:pos x="7641" y="1"/>
                </a:cxn>
                <a:cxn ang="0">
                  <a:pos x="297" y="1658"/>
                </a:cxn>
                <a:cxn ang="0">
                  <a:pos x="114" y="2252"/>
                </a:cxn>
                <a:cxn ang="0">
                  <a:pos x="2397" y="6337"/>
                </a:cxn>
                <a:cxn ang="0">
                  <a:pos x="2759" y="6552"/>
                </a:cxn>
                <a:cxn ang="0">
                  <a:pos x="2968" y="6497"/>
                </a:cxn>
                <a:cxn ang="0">
                  <a:pos x="7681" y="5515"/>
                </a:cxn>
                <a:cxn ang="0">
                  <a:pos x="13125" y="6269"/>
                </a:cxn>
                <a:cxn ang="0">
                  <a:pos x="16914" y="7342"/>
                </a:cxn>
                <a:cxn ang="0">
                  <a:pos x="26112" y="9328"/>
                </a:cxn>
                <a:cxn ang="0">
                  <a:pos x="27413" y="9373"/>
                </a:cxn>
                <a:cxn ang="0">
                  <a:pos x="39442" y="3986"/>
                </a:cxn>
                <a:cxn ang="0">
                  <a:pos x="39106" y="3324"/>
                </a:cxn>
                <a:cxn ang="0">
                  <a:pos x="39077" y="3324"/>
                </a:cxn>
                <a:cxn ang="0">
                  <a:pos x="36772" y="3461"/>
                </a:cxn>
                <a:cxn ang="0">
                  <a:pos x="36725" y="3464"/>
                </a:cxn>
                <a:cxn ang="0">
                  <a:pos x="36338" y="3188"/>
                </a:cxn>
                <a:cxn ang="0">
                  <a:pos x="35516" y="1110"/>
                </a:cxn>
                <a:cxn ang="0">
                  <a:pos x="35108" y="842"/>
                </a:cxn>
                <a:cxn ang="0">
                  <a:pos x="34786" y="996"/>
                </a:cxn>
                <a:cxn ang="0">
                  <a:pos x="27384" y="3856"/>
                </a:cxn>
                <a:cxn ang="0">
                  <a:pos x="26500" y="3827"/>
                </a:cxn>
                <a:cxn ang="0">
                  <a:pos x="18466" y="2046"/>
                </a:cxn>
                <a:cxn ang="0">
                  <a:pos x="14472" y="928"/>
                </a:cxn>
                <a:cxn ang="0">
                  <a:pos x="7641" y="1"/>
                </a:cxn>
              </a:cxnLst>
              <a:rect l="0" t="0" r="r" b="b"/>
              <a:pathLst>
                <a:path w="39665" h="9374" extrusionOk="0">
                  <a:moveTo>
                    <a:pt x="7641" y="1"/>
                  </a:moveTo>
                  <a:cubicBezTo>
                    <a:pt x="4870" y="1"/>
                    <a:pt x="2435" y="550"/>
                    <a:pt x="297" y="1658"/>
                  </a:cubicBezTo>
                  <a:cubicBezTo>
                    <a:pt x="92" y="1772"/>
                    <a:pt x="0" y="2046"/>
                    <a:pt x="114" y="2252"/>
                  </a:cubicBezTo>
                  <a:lnTo>
                    <a:pt x="2397" y="6337"/>
                  </a:lnTo>
                  <a:cubicBezTo>
                    <a:pt x="2474" y="6476"/>
                    <a:pt x="2613" y="6552"/>
                    <a:pt x="2759" y="6552"/>
                  </a:cubicBezTo>
                  <a:cubicBezTo>
                    <a:pt x="2829" y="6552"/>
                    <a:pt x="2901" y="6534"/>
                    <a:pt x="2968" y="6497"/>
                  </a:cubicBezTo>
                  <a:cubicBezTo>
                    <a:pt x="4292" y="5841"/>
                    <a:pt x="5855" y="5515"/>
                    <a:pt x="7681" y="5515"/>
                  </a:cubicBezTo>
                  <a:cubicBezTo>
                    <a:pt x="9287" y="5515"/>
                    <a:pt x="11096" y="5767"/>
                    <a:pt x="13125" y="6269"/>
                  </a:cubicBezTo>
                  <a:cubicBezTo>
                    <a:pt x="14380" y="6589"/>
                    <a:pt x="15613" y="6954"/>
                    <a:pt x="16914" y="7342"/>
                  </a:cubicBezTo>
                  <a:cubicBezTo>
                    <a:pt x="19835" y="8209"/>
                    <a:pt x="22871" y="9099"/>
                    <a:pt x="26112" y="9328"/>
                  </a:cubicBezTo>
                  <a:cubicBezTo>
                    <a:pt x="26523" y="9350"/>
                    <a:pt x="26980" y="9373"/>
                    <a:pt x="27413" y="9373"/>
                  </a:cubicBezTo>
                  <a:cubicBezTo>
                    <a:pt x="31636" y="9373"/>
                    <a:pt x="36589" y="7958"/>
                    <a:pt x="39442" y="3986"/>
                  </a:cubicBezTo>
                  <a:cubicBezTo>
                    <a:pt x="39665" y="3720"/>
                    <a:pt x="39454" y="3324"/>
                    <a:pt x="39106" y="3324"/>
                  </a:cubicBezTo>
                  <a:cubicBezTo>
                    <a:pt x="39097" y="3324"/>
                    <a:pt x="39087" y="3324"/>
                    <a:pt x="39077" y="3324"/>
                  </a:cubicBezTo>
                  <a:lnTo>
                    <a:pt x="36772" y="3461"/>
                  </a:lnTo>
                  <a:cubicBezTo>
                    <a:pt x="36756" y="3463"/>
                    <a:pt x="36741" y="3464"/>
                    <a:pt x="36725" y="3464"/>
                  </a:cubicBezTo>
                  <a:cubicBezTo>
                    <a:pt x="36559" y="3464"/>
                    <a:pt x="36401" y="3355"/>
                    <a:pt x="36338" y="3188"/>
                  </a:cubicBezTo>
                  <a:lnTo>
                    <a:pt x="35516" y="1110"/>
                  </a:lnTo>
                  <a:cubicBezTo>
                    <a:pt x="35437" y="938"/>
                    <a:pt x="35272" y="842"/>
                    <a:pt x="35108" y="842"/>
                  </a:cubicBezTo>
                  <a:cubicBezTo>
                    <a:pt x="34990" y="842"/>
                    <a:pt x="34872" y="891"/>
                    <a:pt x="34786" y="996"/>
                  </a:cubicBezTo>
                  <a:cubicBezTo>
                    <a:pt x="33070" y="3121"/>
                    <a:pt x="29964" y="3856"/>
                    <a:pt x="27384" y="3856"/>
                  </a:cubicBezTo>
                  <a:cubicBezTo>
                    <a:pt x="27081" y="3856"/>
                    <a:pt x="26786" y="3846"/>
                    <a:pt x="26500" y="3827"/>
                  </a:cubicBezTo>
                  <a:cubicBezTo>
                    <a:pt x="23853" y="3644"/>
                    <a:pt x="21251" y="2868"/>
                    <a:pt x="18466" y="2046"/>
                  </a:cubicBezTo>
                  <a:cubicBezTo>
                    <a:pt x="17165" y="1658"/>
                    <a:pt x="15818" y="1247"/>
                    <a:pt x="14472" y="928"/>
                  </a:cubicBezTo>
                  <a:cubicBezTo>
                    <a:pt x="11994" y="311"/>
                    <a:pt x="9723" y="1"/>
                    <a:pt x="76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6" name="Google Shape;3045;p34">
              <a:extLst>
                <a:ext uri="{FF2B5EF4-FFF2-40B4-BE49-F238E27FC236}">
                  <a16:creationId xmlns:a16="http://schemas.microsoft.com/office/drawing/2014/main" id="{69AC885D-DDA6-4510-99C7-1178E36E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452" y="3603969"/>
              <a:ext cx="1506020" cy="770936"/>
            </a:xfrm>
            <a:custGeom>
              <a:avLst/>
              <a:gdLst/>
              <a:ahLst/>
              <a:cxnLst>
                <a:cxn ang="0">
                  <a:pos x="59791" y="1"/>
                </a:cxn>
                <a:cxn ang="0">
                  <a:pos x="36357" y="50"/>
                </a:cxn>
                <a:cxn ang="0">
                  <a:pos x="33761" y="37"/>
                </a:cxn>
                <a:cxn ang="0">
                  <a:pos x="18394" y="2880"/>
                </a:cxn>
                <a:cxn ang="0">
                  <a:pos x="818" y="38899"/>
                </a:cxn>
                <a:cxn ang="0">
                  <a:pos x="3479" y="42985"/>
                </a:cxn>
                <a:cxn ang="0">
                  <a:pos x="3512" y="42984"/>
                </a:cxn>
                <a:cxn ang="0">
                  <a:pos x="64775" y="42551"/>
                </a:cxn>
                <a:cxn ang="0">
                  <a:pos x="67308" y="40953"/>
                </a:cxn>
                <a:cxn ang="0">
                  <a:pos x="82852" y="6213"/>
                </a:cxn>
                <a:cxn ang="0">
                  <a:pos x="74133" y="96"/>
                </a:cxn>
                <a:cxn ang="0">
                  <a:pos x="59791" y="1"/>
                </a:cxn>
              </a:cxnLst>
              <a:rect l="0" t="0" r="r" b="b"/>
              <a:pathLst>
                <a:path w="83971" h="42985" extrusionOk="0">
                  <a:moveTo>
                    <a:pt x="59791" y="1"/>
                  </a:moveTo>
                  <a:cubicBezTo>
                    <a:pt x="49086" y="1"/>
                    <a:pt x="36357" y="50"/>
                    <a:pt x="36357" y="50"/>
                  </a:cubicBezTo>
                  <a:cubicBezTo>
                    <a:pt x="35444" y="41"/>
                    <a:pt x="34580" y="37"/>
                    <a:pt x="33761" y="37"/>
                  </a:cubicBezTo>
                  <a:cubicBezTo>
                    <a:pt x="23847" y="37"/>
                    <a:pt x="20565" y="709"/>
                    <a:pt x="18394" y="2880"/>
                  </a:cubicBezTo>
                  <a:cubicBezTo>
                    <a:pt x="15107" y="6167"/>
                    <a:pt x="4699" y="29951"/>
                    <a:pt x="818" y="38899"/>
                  </a:cubicBezTo>
                  <a:cubicBezTo>
                    <a:pt x="1" y="40829"/>
                    <a:pt x="1420" y="42985"/>
                    <a:pt x="3479" y="42985"/>
                  </a:cubicBezTo>
                  <a:cubicBezTo>
                    <a:pt x="3490" y="42985"/>
                    <a:pt x="3501" y="42985"/>
                    <a:pt x="3512" y="42984"/>
                  </a:cubicBezTo>
                  <a:lnTo>
                    <a:pt x="64775" y="42551"/>
                  </a:lnTo>
                  <a:cubicBezTo>
                    <a:pt x="65870" y="42551"/>
                    <a:pt x="66852" y="41934"/>
                    <a:pt x="67308" y="40953"/>
                  </a:cubicBezTo>
                  <a:cubicBezTo>
                    <a:pt x="70435" y="34539"/>
                    <a:pt x="81871" y="10846"/>
                    <a:pt x="82852" y="6213"/>
                  </a:cubicBezTo>
                  <a:cubicBezTo>
                    <a:pt x="83971" y="849"/>
                    <a:pt x="76553" y="278"/>
                    <a:pt x="74133" y="96"/>
                  </a:cubicBezTo>
                  <a:cubicBezTo>
                    <a:pt x="73165" y="23"/>
                    <a:pt x="66928" y="1"/>
                    <a:pt x="59791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7" name="Google Shape;3046;p34">
              <a:extLst>
                <a:ext uri="{FF2B5EF4-FFF2-40B4-BE49-F238E27FC236}">
                  <a16:creationId xmlns:a16="http://schemas.microsoft.com/office/drawing/2014/main" id="{4DB3A305-0691-45E4-8D7F-E2B6364C5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5819" y="3812031"/>
              <a:ext cx="405703" cy="374190"/>
            </a:xfrm>
            <a:custGeom>
              <a:avLst/>
              <a:gdLst/>
              <a:ahLst/>
              <a:cxnLst>
                <a:cxn ang="0">
                  <a:pos x="7943" y="1"/>
                </a:cxn>
                <a:cxn ang="0">
                  <a:pos x="7213" y="480"/>
                </a:cxn>
                <a:cxn ang="0">
                  <a:pos x="114" y="19745"/>
                </a:cxn>
                <a:cxn ang="0">
                  <a:pos x="183" y="20498"/>
                </a:cxn>
                <a:cxn ang="0">
                  <a:pos x="867" y="20863"/>
                </a:cxn>
                <a:cxn ang="0">
                  <a:pos x="15339" y="20863"/>
                </a:cxn>
                <a:cxn ang="0">
                  <a:pos x="16115" y="20315"/>
                </a:cxn>
                <a:cxn ang="0">
                  <a:pos x="22529" y="1393"/>
                </a:cxn>
                <a:cxn ang="0">
                  <a:pos x="22415" y="663"/>
                </a:cxn>
                <a:cxn ang="0">
                  <a:pos x="21775" y="320"/>
                </a:cxn>
                <a:cxn ang="0">
                  <a:pos x="7943" y="1"/>
                </a:cxn>
              </a:cxnLst>
              <a:rect l="0" t="0" r="r" b="b"/>
              <a:pathLst>
                <a:path w="22620" h="20863" extrusionOk="0">
                  <a:moveTo>
                    <a:pt x="7943" y="1"/>
                  </a:moveTo>
                  <a:cubicBezTo>
                    <a:pt x="7624" y="1"/>
                    <a:pt x="7327" y="206"/>
                    <a:pt x="7213" y="480"/>
                  </a:cubicBezTo>
                  <a:lnTo>
                    <a:pt x="114" y="19745"/>
                  </a:lnTo>
                  <a:cubicBezTo>
                    <a:pt x="0" y="19996"/>
                    <a:pt x="23" y="20269"/>
                    <a:pt x="183" y="20498"/>
                  </a:cubicBezTo>
                  <a:cubicBezTo>
                    <a:pt x="342" y="20726"/>
                    <a:pt x="594" y="20863"/>
                    <a:pt x="867" y="20863"/>
                  </a:cubicBezTo>
                  <a:lnTo>
                    <a:pt x="15339" y="20863"/>
                  </a:lnTo>
                  <a:cubicBezTo>
                    <a:pt x="15681" y="20863"/>
                    <a:pt x="16001" y="20635"/>
                    <a:pt x="16115" y="20315"/>
                  </a:cubicBezTo>
                  <a:lnTo>
                    <a:pt x="22529" y="1393"/>
                  </a:lnTo>
                  <a:cubicBezTo>
                    <a:pt x="22620" y="1142"/>
                    <a:pt x="22574" y="868"/>
                    <a:pt x="22415" y="663"/>
                  </a:cubicBezTo>
                  <a:cubicBezTo>
                    <a:pt x="22278" y="457"/>
                    <a:pt x="22049" y="320"/>
                    <a:pt x="21775" y="320"/>
                  </a:cubicBezTo>
                  <a:lnTo>
                    <a:pt x="7943" y="1"/>
                  </a:ln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8" name="Google Shape;3047;p34">
              <a:extLst>
                <a:ext uri="{FF2B5EF4-FFF2-40B4-BE49-F238E27FC236}">
                  <a16:creationId xmlns:a16="http://schemas.microsoft.com/office/drawing/2014/main" id="{2B3C9FDF-0A96-47D3-AD10-EBB76F239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611" y="3897613"/>
              <a:ext cx="70021" cy="203479"/>
            </a:xfrm>
            <a:custGeom>
              <a:avLst/>
              <a:gdLst/>
              <a:ahLst/>
              <a:cxnLst>
                <a:cxn ang="0">
                  <a:pos x="1" y="11344"/>
                </a:cxn>
                <a:cxn ang="0">
                  <a:pos x="3904" y="0"/>
                </a:cxn>
              </a:cxnLst>
              <a:rect l="0" t="0" r="r" b="b"/>
              <a:pathLst>
                <a:path w="3904" h="11345" fill="none" extrusionOk="0">
                  <a:moveTo>
                    <a:pt x="1" y="11344"/>
                  </a:moveTo>
                  <a:lnTo>
                    <a:pt x="3904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9" name="Google Shape;3048;p34">
              <a:extLst>
                <a:ext uri="{FF2B5EF4-FFF2-40B4-BE49-F238E27FC236}">
                  <a16:creationId xmlns:a16="http://schemas.microsoft.com/office/drawing/2014/main" id="{B074A5CD-4CD2-4CEF-B081-E21661DD7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4730" y="3897613"/>
              <a:ext cx="69213" cy="205111"/>
            </a:xfrm>
            <a:custGeom>
              <a:avLst/>
              <a:gdLst/>
              <a:ahLst/>
              <a:cxnLst>
                <a:cxn ang="0">
                  <a:pos x="1" y="11436"/>
                </a:cxn>
                <a:cxn ang="0">
                  <a:pos x="3858" y="0"/>
                </a:cxn>
              </a:cxnLst>
              <a:rect l="0" t="0" r="r" b="b"/>
              <a:pathLst>
                <a:path w="3859" h="11436" fill="none" extrusionOk="0">
                  <a:moveTo>
                    <a:pt x="1" y="11436"/>
                  </a:moveTo>
                  <a:lnTo>
                    <a:pt x="3858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0" name="Google Shape;3049;p34">
              <a:extLst>
                <a:ext uri="{FF2B5EF4-FFF2-40B4-BE49-F238E27FC236}">
                  <a16:creationId xmlns:a16="http://schemas.microsoft.com/office/drawing/2014/main" id="{7EE17AAE-99A3-4DE9-B012-25D9E078D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3087" y="3897613"/>
              <a:ext cx="69608" cy="203479"/>
            </a:xfrm>
            <a:custGeom>
              <a:avLst/>
              <a:gdLst/>
              <a:ahLst/>
              <a:cxnLst>
                <a:cxn ang="0">
                  <a:pos x="0" y="11344"/>
                </a:cxn>
                <a:cxn ang="0">
                  <a:pos x="3881" y="0"/>
                </a:cxn>
              </a:cxnLst>
              <a:rect l="0" t="0" r="r" b="b"/>
              <a:pathLst>
                <a:path w="3881" h="11345" fill="none" extrusionOk="0">
                  <a:moveTo>
                    <a:pt x="0" y="11344"/>
                  </a:moveTo>
                  <a:lnTo>
                    <a:pt x="3881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1" name="Google Shape;3050;p34">
              <a:extLst>
                <a:ext uri="{FF2B5EF4-FFF2-40B4-BE49-F238E27FC236}">
                  <a16:creationId xmlns:a16="http://schemas.microsoft.com/office/drawing/2014/main" id="{FA80DDC9-CC18-4669-BBC9-759A7D5D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041" y="3519804"/>
              <a:ext cx="155591" cy="95543"/>
            </a:xfrm>
            <a:custGeom>
              <a:avLst/>
              <a:gdLst/>
              <a:ahLst/>
              <a:cxnLst>
                <a:cxn ang="0">
                  <a:pos x="3316" y="1"/>
                </a:cxn>
                <a:cxn ang="0">
                  <a:pos x="1553" y="314"/>
                </a:cxn>
                <a:cxn ang="0">
                  <a:pos x="1028" y="4833"/>
                </a:cxn>
                <a:cxn ang="0">
                  <a:pos x="1134" y="4856"/>
                </a:cxn>
                <a:cxn ang="0">
                  <a:pos x="2118" y="2052"/>
                </a:cxn>
                <a:cxn ang="0">
                  <a:pos x="2118" y="2052"/>
                </a:cxn>
                <a:cxn ang="0">
                  <a:pos x="2603" y="5290"/>
                </a:cxn>
                <a:cxn ang="0">
                  <a:pos x="2637" y="5292"/>
                </a:cxn>
                <a:cxn ang="0">
                  <a:pos x="3767" y="1957"/>
                </a:cxn>
                <a:cxn ang="0">
                  <a:pos x="3767" y="1957"/>
                </a:cxn>
                <a:cxn ang="0">
                  <a:pos x="4588" y="5153"/>
                </a:cxn>
                <a:cxn ang="0">
                  <a:pos x="4609" y="5153"/>
                </a:cxn>
                <a:cxn ang="0">
                  <a:pos x="5507" y="2277"/>
                </a:cxn>
                <a:cxn ang="0">
                  <a:pos x="5507" y="2277"/>
                </a:cxn>
                <a:cxn ang="0">
                  <a:pos x="6156" y="5327"/>
                </a:cxn>
                <a:cxn ang="0">
                  <a:pos x="6232" y="5313"/>
                </a:cxn>
                <a:cxn ang="0">
                  <a:pos x="6825" y="2072"/>
                </a:cxn>
                <a:cxn ang="0">
                  <a:pos x="6825" y="2072"/>
                </a:cxn>
                <a:cxn ang="0">
                  <a:pos x="8162" y="2669"/>
                </a:cxn>
                <a:cxn ang="0">
                  <a:pos x="8492" y="2437"/>
                </a:cxn>
                <a:cxn ang="0">
                  <a:pos x="6848" y="497"/>
                </a:cxn>
                <a:cxn ang="0">
                  <a:pos x="3316" y="1"/>
                </a:cxn>
              </a:cxnLst>
              <a:rect l="0" t="0" r="r" b="b"/>
              <a:pathLst>
                <a:path w="8675" h="5327" extrusionOk="0">
                  <a:moveTo>
                    <a:pt x="3316" y="1"/>
                  </a:moveTo>
                  <a:cubicBezTo>
                    <a:pt x="2643" y="1"/>
                    <a:pt x="2008" y="83"/>
                    <a:pt x="1553" y="314"/>
                  </a:cubicBezTo>
                  <a:cubicBezTo>
                    <a:pt x="1" y="1090"/>
                    <a:pt x="274" y="4514"/>
                    <a:pt x="1028" y="4833"/>
                  </a:cubicBezTo>
                  <a:cubicBezTo>
                    <a:pt x="1064" y="4849"/>
                    <a:pt x="1099" y="4856"/>
                    <a:pt x="1134" y="4856"/>
                  </a:cubicBezTo>
                  <a:cubicBezTo>
                    <a:pt x="1761" y="4856"/>
                    <a:pt x="2073" y="2428"/>
                    <a:pt x="2118" y="2052"/>
                  </a:cubicBezTo>
                  <a:cubicBezTo>
                    <a:pt x="2073" y="2452"/>
                    <a:pt x="1799" y="5184"/>
                    <a:pt x="2603" y="5290"/>
                  </a:cubicBezTo>
                  <a:cubicBezTo>
                    <a:pt x="2614" y="5291"/>
                    <a:pt x="2625" y="5292"/>
                    <a:pt x="2637" y="5292"/>
                  </a:cubicBezTo>
                  <a:cubicBezTo>
                    <a:pt x="3478" y="5292"/>
                    <a:pt x="3767" y="1959"/>
                    <a:pt x="3767" y="1957"/>
                  </a:cubicBezTo>
                  <a:cubicBezTo>
                    <a:pt x="3767" y="1959"/>
                    <a:pt x="3562" y="5130"/>
                    <a:pt x="4588" y="5153"/>
                  </a:cubicBezTo>
                  <a:cubicBezTo>
                    <a:pt x="4595" y="5153"/>
                    <a:pt x="4602" y="5153"/>
                    <a:pt x="4609" y="5153"/>
                  </a:cubicBezTo>
                  <a:cubicBezTo>
                    <a:pt x="5392" y="5153"/>
                    <a:pt x="5500" y="3204"/>
                    <a:pt x="5507" y="2277"/>
                  </a:cubicBezTo>
                  <a:cubicBezTo>
                    <a:pt x="5529" y="3241"/>
                    <a:pt x="5636" y="5327"/>
                    <a:pt x="6156" y="5327"/>
                  </a:cubicBezTo>
                  <a:cubicBezTo>
                    <a:pt x="6180" y="5327"/>
                    <a:pt x="6206" y="5322"/>
                    <a:pt x="6232" y="5313"/>
                  </a:cubicBezTo>
                  <a:cubicBezTo>
                    <a:pt x="6985" y="5039"/>
                    <a:pt x="6825" y="2072"/>
                    <a:pt x="6825" y="2072"/>
                  </a:cubicBezTo>
                  <a:cubicBezTo>
                    <a:pt x="6825" y="2072"/>
                    <a:pt x="7669" y="2669"/>
                    <a:pt x="8162" y="2669"/>
                  </a:cubicBezTo>
                  <a:cubicBezTo>
                    <a:pt x="8323" y="2669"/>
                    <a:pt x="8447" y="2605"/>
                    <a:pt x="8492" y="2437"/>
                  </a:cubicBezTo>
                  <a:cubicBezTo>
                    <a:pt x="8674" y="1729"/>
                    <a:pt x="6848" y="497"/>
                    <a:pt x="6848" y="497"/>
                  </a:cubicBezTo>
                  <a:cubicBezTo>
                    <a:pt x="6848" y="497"/>
                    <a:pt x="4969" y="1"/>
                    <a:pt x="331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2" name="Google Shape;3051;p34">
              <a:extLst>
                <a:ext uri="{FF2B5EF4-FFF2-40B4-BE49-F238E27FC236}">
                  <a16:creationId xmlns:a16="http://schemas.microsoft.com/office/drawing/2014/main" id="{CA5F79A2-A89F-441E-A530-3E0EB9CA6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5084" y="3113173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3" name="Google Shape;3052;p34">
              <a:extLst>
                <a:ext uri="{FF2B5EF4-FFF2-40B4-BE49-F238E27FC236}">
                  <a16:creationId xmlns:a16="http://schemas.microsoft.com/office/drawing/2014/main" id="{C83B7CE5-6C99-4267-AEB7-11846476B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1753" y="3123166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4" name="Google Shape;3053;p34">
              <a:extLst>
                <a:ext uri="{FF2B5EF4-FFF2-40B4-BE49-F238E27FC236}">
                  <a16:creationId xmlns:a16="http://schemas.microsoft.com/office/drawing/2014/main" id="{CDFB2A21-C406-42B5-97B0-3A62D0773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650" y="3027785"/>
              <a:ext cx="99094" cy="25576"/>
            </a:xfrm>
            <a:custGeom>
              <a:avLst/>
              <a:gdLst/>
              <a:ahLst/>
              <a:cxnLst>
                <a:cxn ang="0">
                  <a:pos x="2369" y="1"/>
                </a:cxn>
                <a:cxn ang="0">
                  <a:pos x="1964" y="33"/>
                </a:cxn>
                <a:cxn ang="0">
                  <a:pos x="1" y="969"/>
                </a:cxn>
                <a:cxn ang="0">
                  <a:pos x="115" y="946"/>
                </a:cxn>
                <a:cxn ang="0">
                  <a:pos x="594" y="741"/>
                </a:cxn>
                <a:cxn ang="0">
                  <a:pos x="2323" y="418"/>
                </a:cxn>
                <a:cxn ang="0">
                  <a:pos x="2511" y="421"/>
                </a:cxn>
                <a:cxn ang="0">
                  <a:pos x="4429" y="855"/>
                </a:cxn>
                <a:cxn ang="0">
                  <a:pos x="5524" y="1425"/>
                </a:cxn>
                <a:cxn ang="0">
                  <a:pos x="4429" y="398"/>
                </a:cxn>
                <a:cxn ang="0">
                  <a:pos x="2534" y="10"/>
                </a:cxn>
                <a:cxn ang="0">
                  <a:pos x="2369" y="1"/>
                </a:cxn>
              </a:cxnLst>
              <a:rect l="0" t="0" r="r" b="b"/>
              <a:pathLst>
                <a:path w="5525" h="1426" extrusionOk="0">
                  <a:moveTo>
                    <a:pt x="2369" y="1"/>
                  </a:moveTo>
                  <a:cubicBezTo>
                    <a:pt x="2233" y="1"/>
                    <a:pt x="2093" y="17"/>
                    <a:pt x="1964" y="33"/>
                  </a:cubicBezTo>
                  <a:cubicBezTo>
                    <a:pt x="1188" y="147"/>
                    <a:pt x="526" y="490"/>
                    <a:pt x="1" y="969"/>
                  </a:cubicBezTo>
                  <a:cubicBezTo>
                    <a:pt x="46" y="946"/>
                    <a:pt x="92" y="946"/>
                    <a:pt x="115" y="946"/>
                  </a:cubicBezTo>
                  <a:cubicBezTo>
                    <a:pt x="275" y="855"/>
                    <a:pt x="434" y="786"/>
                    <a:pt x="594" y="741"/>
                  </a:cubicBezTo>
                  <a:cubicBezTo>
                    <a:pt x="1150" y="514"/>
                    <a:pt x="1743" y="418"/>
                    <a:pt x="2323" y="418"/>
                  </a:cubicBezTo>
                  <a:cubicBezTo>
                    <a:pt x="2386" y="418"/>
                    <a:pt x="2449" y="419"/>
                    <a:pt x="2511" y="421"/>
                  </a:cubicBezTo>
                  <a:cubicBezTo>
                    <a:pt x="3173" y="444"/>
                    <a:pt x="3812" y="604"/>
                    <a:pt x="4429" y="855"/>
                  </a:cubicBezTo>
                  <a:cubicBezTo>
                    <a:pt x="4794" y="1015"/>
                    <a:pt x="5182" y="1197"/>
                    <a:pt x="5524" y="1425"/>
                  </a:cubicBezTo>
                  <a:cubicBezTo>
                    <a:pt x="5273" y="1015"/>
                    <a:pt x="4885" y="649"/>
                    <a:pt x="4429" y="398"/>
                  </a:cubicBezTo>
                  <a:cubicBezTo>
                    <a:pt x="3835" y="170"/>
                    <a:pt x="3173" y="33"/>
                    <a:pt x="2534" y="10"/>
                  </a:cubicBezTo>
                  <a:cubicBezTo>
                    <a:pt x="2481" y="4"/>
                    <a:pt x="2425" y="1"/>
                    <a:pt x="23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5" name="Google Shape;3054;p34">
              <a:extLst>
                <a:ext uri="{FF2B5EF4-FFF2-40B4-BE49-F238E27FC236}">
                  <a16:creationId xmlns:a16="http://schemas.microsoft.com/office/drawing/2014/main" id="{01B483A6-12EC-4D60-B389-5118C46F6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489" y="2719225"/>
              <a:ext cx="148632" cy="91364"/>
            </a:xfrm>
            <a:custGeom>
              <a:avLst/>
              <a:gdLst/>
              <a:ahLst/>
              <a:cxnLst>
                <a:cxn ang="0">
                  <a:pos x="8204" y="1"/>
                </a:cxn>
                <a:cxn ang="0">
                  <a:pos x="8149" y="39"/>
                </a:cxn>
                <a:cxn ang="0">
                  <a:pos x="5821" y="2892"/>
                </a:cxn>
                <a:cxn ang="0">
                  <a:pos x="5136" y="3508"/>
                </a:cxn>
                <a:cxn ang="0">
                  <a:pos x="4406" y="3988"/>
                </a:cxn>
                <a:cxn ang="0">
                  <a:pos x="4060" y="4049"/>
                </a:cxn>
                <a:cxn ang="0">
                  <a:pos x="3653" y="3919"/>
                </a:cxn>
                <a:cxn ang="0">
                  <a:pos x="3505" y="3504"/>
                </a:cxn>
                <a:cxn ang="0">
                  <a:pos x="3505" y="3504"/>
                </a:cxn>
                <a:cxn ang="0">
                  <a:pos x="3653" y="3280"/>
                </a:cxn>
                <a:cxn ang="0">
                  <a:pos x="3630" y="3097"/>
                </a:cxn>
                <a:cxn ang="0">
                  <a:pos x="3524" y="3043"/>
                </a:cxn>
                <a:cxn ang="0">
                  <a:pos x="3424" y="3075"/>
                </a:cxn>
                <a:cxn ang="0">
                  <a:pos x="3237" y="3383"/>
                </a:cxn>
                <a:cxn ang="0">
                  <a:pos x="3237" y="3383"/>
                </a:cxn>
                <a:cxn ang="0">
                  <a:pos x="2694" y="4125"/>
                </a:cxn>
                <a:cxn ang="0">
                  <a:pos x="1735" y="4786"/>
                </a:cxn>
                <a:cxn ang="0">
                  <a:pos x="1311" y="4852"/>
                </a:cxn>
                <a:cxn ang="0">
                  <a:pos x="640" y="4627"/>
                </a:cxn>
                <a:cxn ang="0">
                  <a:pos x="343" y="3577"/>
                </a:cxn>
                <a:cxn ang="0">
                  <a:pos x="320" y="3508"/>
                </a:cxn>
                <a:cxn ang="0">
                  <a:pos x="265" y="3493"/>
                </a:cxn>
                <a:cxn ang="0">
                  <a:pos x="206" y="3531"/>
                </a:cxn>
                <a:cxn ang="0">
                  <a:pos x="503" y="4764"/>
                </a:cxn>
                <a:cxn ang="0">
                  <a:pos x="1376" y="5094"/>
                </a:cxn>
                <a:cxn ang="0">
                  <a:pos x="1804" y="5038"/>
                </a:cxn>
                <a:cxn ang="0">
                  <a:pos x="2899" y="4330"/>
                </a:cxn>
                <a:cxn ang="0">
                  <a:pos x="3276" y="3841"/>
                </a:cxn>
                <a:cxn ang="0">
                  <a:pos x="3276" y="3841"/>
                </a:cxn>
                <a:cxn ang="0">
                  <a:pos x="3470" y="4125"/>
                </a:cxn>
                <a:cxn ang="0">
                  <a:pos x="4080" y="4335"/>
                </a:cxn>
                <a:cxn ang="0">
                  <a:pos x="4497" y="4261"/>
                </a:cxn>
                <a:cxn ang="0">
                  <a:pos x="5319" y="3714"/>
                </a:cxn>
                <a:cxn ang="0">
                  <a:pos x="6004" y="3075"/>
                </a:cxn>
                <a:cxn ang="0">
                  <a:pos x="8263" y="107"/>
                </a:cxn>
                <a:cxn ang="0">
                  <a:pos x="8241" y="16"/>
                </a:cxn>
                <a:cxn ang="0">
                  <a:pos x="8204" y="1"/>
                </a:cxn>
              </a:cxnLst>
              <a:rect l="0" t="0" r="r" b="b"/>
              <a:pathLst>
                <a:path w="8287" h="5094" extrusionOk="0">
                  <a:moveTo>
                    <a:pt x="8204" y="1"/>
                  </a:moveTo>
                  <a:cubicBezTo>
                    <a:pt x="8184" y="1"/>
                    <a:pt x="8163" y="12"/>
                    <a:pt x="8149" y="39"/>
                  </a:cubicBezTo>
                  <a:cubicBezTo>
                    <a:pt x="7487" y="1066"/>
                    <a:pt x="6711" y="2047"/>
                    <a:pt x="5821" y="2892"/>
                  </a:cubicBezTo>
                  <a:cubicBezTo>
                    <a:pt x="5593" y="3097"/>
                    <a:pt x="5365" y="3303"/>
                    <a:pt x="5136" y="3508"/>
                  </a:cubicBezTo>
                  <a:cubicBezTo>
                    <a:pt x="4908" y="3714"/>
                    <a:pt x="4680" y="3896"/>
                    <a:pt x="4406" y="3988"/>
                  </a:cubicBezTo>
                  <a:cubicBezTo>
                    <a:pt x="4298" y="4027"/>
                    <a:pt x="4177" y="4049"/>
                    <a:pt x="4060" y="4049"/>
                  </a:cubicBezTo>
                  <a:cubicBezTo>
                    <a:pt x="3905" y="4049"/>
                    <a:pt x="3757" y="4010"/>
                    <a:pt x="3653" y="3919"/>
                  </a:cubicBezTo>
                  <a:cubicBezTo>
                    <a:pt x="3535" y="3816"/>
                    <a:pt x="3484" y="3647"/>
                    <a:pt x="3505" y="3504"/>
                  </a:cubicBezTo>
                  <a:cubicBezTo>
                    <a:pt x="3554" y="3428"/>
                    <a:pt x="3604" y="3354"/>
                    <a:pt x="3653" y="3280"/>
                  </a:cubicBezTo>
                  <a:cubicBezTo>
                    <a:pt x="3675" y="3212"/>
                    <a:pt x="3675" y="3143"/>
                    <a:pt x="3630" y="3097"/>
                  </a:cubicBezTo>
                  <a:cubicBezTo>
                    <a:pt x="3605" y="3060"/>
                    <a:pt x="3566" y="3043"/>
                    <a:pt x="3524" y="3043"/>
                  </a:cubicBezTo>
                  <a:cubicBezTo>
                    <a:pt x="3491" y="3043"/>
                    <a:pt x="3455" y="3054"/>
                    <a:pt x="3424" y="3075"/>
                  </a:cubicBezTo>
                  <a:cubicBezTo>
                    <a:pt x="3330" y="3155"/>
                    <a:pt x="3268" y="3267"/>
                    <a:pt x="3237" y="3383"/>
                  </a:cubicBezTo>
                  <a:cubicBezTo>
                    <a:pt x="3069" y="3650"/>
                    <a:pt x="2901" y="3900"/>
                    <a:pt x="2694" y="4125"/>
                  </a:cubicBezTo>
                  <a:cubicBezTo>
                    <a:pt x="2443" y="4444"/>
                    <a:pt x="2101" y="4672"/>
                    <a:pt x="1735" y="4786"/>
                  </a:cubicBezTo>
                  <a:cubicBezTo>
                    <a:pt x="1600" y="4829"/>
                    <a:pt x="1455" y="4852"/>
                    <a:pt x="1311" y="4852"/>
                  </a:cubicBezTo>
                  <a:cubicBezTo>
                    <a:pt x="1067" y="4852"/>
                    <a:pt x="826" y="4785"/>
                    <a:pt x="640" y="4627"/>
                  </a:cubicBezTo>
                  <a:cubicBezTo>
                    <a:pt x="343" y="4376"/>
                    <a:pt x="183" y="3942"/>
                    <a:pt x="343" y="3577"/>
                  </a:cubicBezTo>
                  <a:cubicBezTo>
                    <a:pt x="343" y="3554"/>
                    <a:pt x="343" y="3508"/>
                    <a:pt x="320" y="3508"/>
                  </a:cubicBezTo>
                  <a:cubicBezTo>
                    <a:pt x="301" y="3499"/>
                    <a:pt x="282" y="3493"/>
                    <a:pt x="265" y="3493"/>
                  </a:cubicBezTo>
                  <a:cubicBezTo>
                    <a:pt x="241" y="3493"/>
                    <a:pt x="219" y="3504"/>
                    <a:pt x="206" y="3531"/>
                  </a:cubicBezTo>
                  <a:cubicBezTo>
                    <a:pt x="1" y="3942"/>
                    <a:pt x="183" y="4467"/>
                    <a:pt x="503" y="4764"/>
                  </a:cubicBezTo>
                  <a:cubicBezTo>
                    <a:pt x="737" y="4998"/>
                    <a:pt x="1058" y="5094"/>
                    <a:pt x="1376" y="5094"/>
                  </a:cubicBezTo>
                  <a:cubicBezTo>
                    <a:pt x="1522" y="5094"/>
                    <a:pt x="1667" y="5073"/>
                    <a:pt x="1804" y="5038"/>
                  </a:cubicBezTo>
                  <a:cubicBezTo>
                    <a:pt x="2237" y="4923"/>
                    <a:pt x="2626" y="4649"/>
                    <a:pt x="2899" y="4330"/>
                  </a:cubicBezTo>
                  <a:cubicBezTo>
                    <a:pt x="3038" y="4171"/>
                    <a:pt x="3161" y="4006"/>
                    <a:pt x="3276" y="3841"/>
                  </a:cubicBezTo>
                  <a:cubicBezTo>
                    <a:pt x="3321" y="3952"/>
                    <a:pt x="3387" y="4055"/>
                    <a:pt x="3470" y="4125"/>
                  </a:cubicBezTo>
                  <a:cubicBezTo>
                    <a:pt x="3647" y="4274"/>
                    <a:pt x="3865" y="4335"/>
                    <a:pt x="4080" y="4335"/>
                  </a:cubicBezTo>
                  <a:cubicBezTo>
                    <a:pt x="4225" y="4335"/>
                    <a:pt x="4369" y="4307"/>
                    <a:pt x="4497" y="4261"/>
                  </a:cubicBezTo>
                  <a:cubicBezTo>
                    <a:pt x="4817" y="4147"/>
                    <a:pt x="5091" y="3919"/>
                    <a:pt x="5319" y="3714"/>
                  </a:cubicBezTo>
                  <a:cubicBezTo>
                    <a:pt x="5547" y="3508"/>
                    <a:pt x="5775" y="3303"/>
                    <a:pt x="6004" y="3075"/>
                  </a:cubicBezTo>
                  <a:cubicBezTo>
                    <a:pt x="6894" y="2184"/>
                    <a:pt x="7647" y="1180"/>
                    <a:pt x="8263" y="107"/>
                  </a:cubicBezTo>
                  <a:cubicBezTo>
                    <a:pt x="8286" y="62"/>
                    <a:pt x="8286" y="16"/>
                    <a:pt x="8241" y="16"/>
                  </a:cubicBezTo>
                  <a:cubicBezTo>
                    <a:pt x="8231" y="7"/>
                    <a:pt x="8218" y="1"/>
                    <a:pt x="8204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6" name="Google Shape;3055;p34">
              <a:extLst>
                <a:ext uri="{FF2B5EF4-FFF2-40B4-BE49-F238E27FC236}">
                  <a16:creationId xmlns:a16="http://schemas.microsoft.com/office/drawing/2014/main" id="{B8F8DE3E-5D53-40D8-AFD4-2D7831A5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064" y="2750204"/>
              <a:ext cx="137566" cy="10673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1461" y="3402"/>
                </a:cxn>
                <a:cxn ang="0">
                  <a:pos x="1940" y="4201"/>
                </a:cxn>
                <a:cxn ang="0">
                  <a:pos x="2785" y="4726"/>
                </a:cxn>
                <a:cxn ang="0">
                  <a:pos x="2850" y="4728"/>
                </a:cxn>
                <a:cxn ang="0">
                  <a:pos x="3675" y="4269"/>
                </a:cxn>
                <a:cxn ang="0">
                  <a:pos x="3764" y="4086"/>
                </a:cxn>
                <a:cxn ang="0">
                  <a:pos x="3764" y="4086"/>
                </a:cxn>
                <a:cxn ang="0">
                  <a:pos x="4155" y="4771"/>
                </a:cxn>
                <a:cxn ang="0">
                  <a:pos x="5364" y="5798"/>
                </a:cxn>
                <a:cxn ang="0">
                  <a:pos x="6095" y="5951"/>
                </a:cxn>
                <a:cxn ang="0">
                  <a:pos x="6916" y="5707"/>
                </a:cxn>
                <a:cxn ang="0">
                  <a:pos x="7510" y="4315"/>
                </a:cxn>
                <a:cxn ang="0">
                  <a:pos x="7441" y="4260"/>
                </a:cxn>
                <a:cxn ang="0">
                  <a:pos x="7419" y="4269"/>
                </a:cxn>
                <a:cxn ang="0">
                  <a:pos x="7373" y="4338"/>
                </a:cxn>
                <a:cxn ang="0">
                  <a:pos x="6802" y="5547"/>
                </a:cxn>
                <a:cxn ang="0">
                  <a:pos x="6146" y="5730"/>
                </a:cxn>
                <a:cxn ang="0">
                  <a:pos x="5456" y="5570"/>
                </a:cxn>
                <a:cxn ang="0">
                  <a:pos x="4383" y="4612"/>
                </a:cxn>
                <a:cxn ang="0">
                  <a:pos x="3721" y="3288"/>
                </a:cxn>
                <a:cxn ang="0">
                  <a:pos x="3713" y="3291"/>
                </a:cxn>
                <a:cxn ang="0">
                  <a:pos x="3713" y="3291"/>
                </a:cxn>
                <a:cxn ang="0">
                  <a:pos x="3698" y="3265"/>
                </a:cxn>
                <a:cxn ang="0">
                  <a:pos x="3570" y="3188"/>
                </a:cxn>
                <a:cxn ang="0">
                  <a:pos x="3515" y="3196"/>
                </a:cxn>
                <a:cxn ang="0">
                  <a:pos x="3447" y="3379"/>
                </a:cxn>
                <a:cxn ang="0">
                  <a:pos x="3531" y="3575"/>
                </a:cxn>
                <a:cxn ang="0">
                  <a:pos x="3531" y="3575"/>
                </a:cxn>
                <a:cxn ang="0">
                  <a:pos x="3447" y="4132"/>
                </a:cxn>
                <a:cxn ang="0">
                  <a:pos x="2871" y="4432"/>
                </a:cxn>
                <a:cxn ang="0">
                  <a:pos x="2808" y="4429"/>
                </a:cxn>
                <a:cxn ang="0">
                  <a:pos x="2169" y="4041"/>
                </a:cxn>
                <a:cxn ang="0">
                  <a:pos x="1712" y="3288"/>
                </a:cxn>
                <a:cxn ang="0">
                  <a:pos x="137" y="47"/>
                </a:cxn>
                <a:cxn ang="0">
                  <a:pos x="46" y="1"/>
                </a:cxn>
              </a:cxnLst>
              <a:rect l="0" t="0" r="r" b="b"/>
              <a:pathLst>
                <a:path w="7670" h="5951" extrusionOk="0">
                  <a:moveTo>
                    <a:pt x="46" y="1"/>
                  </a:moveTo>
                  <a:cubicBezTo>
                    <a:pt x="23" y="24"/>
                    <a:pt x="0" y="47"/>
                    <a:pt x="23" y="92"/>
                  </a:cubicBezTo>
                  <a:cubicBezTo>
                    <a:pt x="411" y="1233"/>
                    <a:pt x="891" y="2352"/>
                    <a:pt x="1461" y="3402"/>
                  </a:cubicBezTo>
                  <a:cubicBezTo>
                    <a:pt x="1621" y="3676"/>
                    <a:pt x="1758" y="3950"/>
                    <a:pt x="1940" y="4201"/>
                  </a:cubicBezTo>
                  <a:cubicBezTo>
                    <a:pt x="2123" y="4452"/>
                    <a:pt x="2420" y="4726"/>
                    <a:pt x="2785" y="4726"/>
                  </a:cubicBezTo>
                  <a:cubicBezTo>
                    <a:pt x="2806" y="4727"/>
                    <a:pt x="2828" y="4728"/>
                    <a:pt x="2850" y="4728"/>
                  </a:cubicBezTo>
                  <a:cubicBezTo>
                    <a:pt x="3173" y="4728"/>
                    <a:pt x="3504" y="4569"/>
                    <a:pt x="3675" y="4269"/>
                  </a:cubicBezTo>
                  <a:cubicBezTo>
                    <a:pt x="3711" y="4211"/>
                    <a:pt x="3740" y="4150"/>
                    <a:pt x="3764" y="4086"/>
                  </a:cubicBezTo>
                  <a:cubicBezTo>
                    <a:pt x="3878" y="4322"/>
                    <a:pt x="4005" y="4553"/>
                    <a:pt x="4155" y="4771"/>
                  </a:cubicBezTo>
                  <a:cubicBezTo>
                    <a:pt x="4451" y="5205"/>
                    <a:pt x="4862" y="5570"/>
                    <a:pt x="5364" y="5798"/>
                  </a:cubicBezTo>
                  <a:cubicBezTo>
                    <a:pt x="5588" y="5894"/>
                    <a:pt x="5842" y="5951"/>
                    <a:pt x="6095" y="5951"/>
                  </a:cubicBezTo>
                  <a:cubicBezTo>
                    <a:pt x="6384" y="5951"/>
                    <a:pt x="6673" y="5877"/>
                    <a:pt x="6916" y="5707"/>
                  </a:cubicBezTo>
                  <a:cubicBezTo>
                    <a:pt x="7373" y="5410"/>
                    <a:pt x="7670" y="4840"/>
                    <a:pt x="7510" y="4315"/>
                  </a:cubicBezTo>
                  <a:cubicBezTo>
                    <a:pt x="7493" y="4281"/>
                    <a:pt x="7464" y="4260"/>
                    <a:pt x="7441" y="4260"/>
                  </a:cubicBezTo>
                  <a:cubicBezTo>
                    <a:pt x="7432" y="4260"/>
                    <a:pt x="7425" y="4263"/>
                    <a:pt x="7419" y="4269"/>
                  </a:cubicBezTo>
                  <a:cubicBezTo>
                    <a:pt x="7373" y="4269"/>
                    <a:pt x="7350" y="4315"/>
                    <a:pt x="7373" y="4338"/>
                  </a:cubicBezTo>
                  <a:cubicBezTo>
                    <a:pt x="7510" y="4817"/>
                    <a:pt x="7213" y="5296"/>
                    <a:pt x="6802" y="5547"/>
                  </a:cubicBezTo>
                  <a:cubicBezTo>
                    <a:pt x="6608" y="5673"/>
                    <a:pt x="6380" y="5730"/>
                    <a:pt x="6146" y="5730"/>
                  </a:cubicBezTo>
                  <a:cubicBezTo>
                    <a:pt x="5912" y="5730"/>
                    <a:pt x="5672" y="5673"/>
                    <a:pt x="5456" y="5570"/>
                  </a:cubicBezTo>
                  <a:cubicBezTo>
                    <a:pt x="5022" y="5365"/>
                    <a:pt x="4657" y="5022"/>
                    <a:pt x="4383" y="4612"/>
                  </a:cubicBezTo>
                  <a:cubicBezTo>
                    <a:pt x="4109" y="4201"/>
                    <a:pt x="3903" y="3744"/>
                    <a:pt x="3721" y="3288"/>
                  </a:cubicBezTo>
                  <a:lnTo>
                    <a:pt x="3713" y="3291"/>
                  </a:lnTo>
                  <a:cubicBezTo>
                    <a:pt x="3708" y="3283"/>
                    <a:pt x="3703" y="3274"/>
                    <a:pt x="3698" y="3265"/>
                  </a:cubicBezTo>
                  <a:cubicBezTo>
                    <a:pt x="3681" y="3214"/>
                    <a:pt x="3625" y="3188"/>
                    <a:pt x="3570" y="3188"/>
                  </a:cubicBezTo>
                  <a:cubicBezTo>
                    <a:pt x="3551" y="3188"/>
                    <a:pt x="3533" y="3191"/>
                    <a:pt x="3515" y="3196"/>
                  </a:cubicBezTo>
                  <a:cubicBezTo>
                    <a:pt x="3447" y="3242"/>
                    <a:pt x="3424" y="3311"/>
                    <a:pt x="3447" y="3379"/>
                  </a:cubicBezTo>
                  <a:cubicBezTo>
                    <a:pt x="3475" y="3444"/>
                    <a:pt x="3503" y="3510"/>
                    <a:pt x="3531" y="3575"/>
                  </a:cubicBezTo>
                  <a:cubicBezTo>
                    <a:pt x="3566" y="3755"/>
                    <a:pt x="3532" y="3963"/>
                    <a:pt x="3447" y="4132"/>
                  </a:cubicBezTo>
                  <a:cubicBezTo>
                    <a:pt x="3322" y="4320"/>
                    <a:pt x="3101" y="4432"/>
                    <a:pt x="2871" y="4432"/>
                  </a:cubicBezTo>
                  <a:cubicBezTo>
                    <a:pt x="2850" y="4432"/>
                    <a:pt x="2829" y="4431"/>
                    <a:pt x="2808" y="4429"/>
                  </a:cubicBezTo>
                  <a:cubicBezTo>
                    <a:pt x="2557" y="4429"/>
                    <a:pt x="2329" y="4269"/>
                    <a:pt x="2169" y="4041"/>
                  </a:cubicBezTo>
                  <a:cubicBezTo>
                    <a:pt x="2009" y="3813"/>
                    <a:pt x="1849" y="3539"/>
                    <a:pt x="1712" y="3288"/>
                  </a:cubicBezTo>
                  <a:cubicBezTo>
                    <a:pt x="1119" y="2238"/>
                    <a:pt x="594" y="1142"/>
                    <a:pt x="137" y="47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EAF7CE43-AD64-403F-8D87-5B1866792A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37" t="26301" r="7865" b="35225"/>
          <a:stretch/>
        </p:blipFill>
        <p:spPr>
          <a:xfrm>
            <a:off x="2267936" y="1213030"/>
            <a:ext cx="5565814" cy="37523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Google Shape;4414;p47"/>
          <p:cNvSpPr>
            <a:spLocks/>
          </p:cNvSpPr>
          <p:nvPr/>
        </p:nvSpPr>
        <p:spPr bwMode="auto">
          <a:xfrm>
            <a:off x="1314450" y="1111250"/>
            <a:ext cx="231775" cy="228600"/>
          </a:xfrm>
          <a:custGeom>
            <a:avLst/>
            <a:gdLst/>
            <a:ahLst/>
            <a:cxnLst>
              <a:cxn ang="0">
                <a:pos x="4186" y="0"/>
              </a:cxn>
              <a:cxn ang="0">
                <a:pos x="3785" y="263"/>
              </a:cxn>
              <a:cxn ang="0">
                <a:pos x="2833" y="2469"/>
              </a:cxn>
              <a:cxn ang="0">
                <a:pos x="2607" y="2720"/>
              </a:cxn>
              <a:cxn ang="0">
                <a:pos x="352" y="3672"/>
              </a:cxn>
              <a:cxn ang="0">
                <a:pos x="352" y="4474"/>
              </a:cxn>
              <a:cxn ang="0">
                <a:pos x="2557" y="5401"/>
              </a:cxn>
              <a:cxn ang="0">
                <a:pos x="2808" y="5627"/>
              </a:cxn>
              <a:cxn ang="0">
                <a:pos x="3760" y="7882"/>
              </a:cxn>
              <a:cxn ang="0">
                <a:pos x="4161" y="8146"/>
              </a:cxn>
              <a:cxn ang="0">
                <a:pos x="4562" y="7882"/>
              </a:cxn>
              <a:cxn ang="0">
                <a:pos x="5490" y="5677"/>
              </a:cxn>
              <a:cxn ang="0">
                <a:pos x="5740" y="5451"/>
              </a:cxn>
              <a:cxn ang="0">
                <a:pos x="7971" y="4499"/>
              </a:cxn>
              <a:cxn ang="0">
                <a:pos x="7971" y="3697"/>
              </a:cxn>
              <a:cxn ang="0">
                <a:pos x="5765" y="2745"/>
              </a:cxn>
              <a:cxn ang="0">
                <a:pos x="5540" y="2519"/>
              </a:cxn>
              <a:cxn ang="0">
                <a:pos x="4587" y="263"/>
              </a:cxn>
              <a:cxn ang="0">
                <a:pos x="4186" y="0"/>
              </a:cxn>
            </a:cxnLst>
            <a:rect l="0" t="0" r="r" b="b"/>
            <a:pathLst>
              <a:path w="8322" h="8146" extrusionOk="0">
                <a:moveTo>
                  <a:pt x="4186" y="0"/>
                </a:moveTo>
                <a:cubicBezTo>
                  <a:pt x="4023" y="0"/>
                  <a:pt x="3861" y="88"/>
                  <a:pt x="3785" y="263"/>
                </a:cubicBezTo>
                <a:lnTo>
                  <a:pt x="2833" y="2469"/>
                </a:lnTo>
                <a:cubicBezTo>
                  <a:pt x="2808" y="2594"/>
                  <a:pt x="2708" y="2669"/>
                  <a:pt x="2607" y="2720"/>
                </a:cubicBezTo>
                <a:lnTo>
                  <a:pt x="352" y="3672"/>
                </a:lnTo>
                <a:cubicBezTo>
                  <a:pt x="1" y="3822"/>
                  <a:pt x="1" y="4324"/>
                  <a:pt x="352" y="4474"/>
                </a:cubicBezTo>
                <a:lnTo>
                  <a:pt x="2557" y="5401"/>
                </a:lnTo>
                <a:cubicBezTo>
                  <a:pt x="2683" y="5451"/>
                  <a:pt x="2758" y="5527"/>
                  <a:pt x="2808" y="5627"/>
                </a:cubicBezTo>
                <a:lnTo>
                  <a:pt x="3760" y="7882"/>
                </a:lnTo>
                <a:cubicBezTo>
                  <a:pt x="3835" y="8058"/>
                  <a:pt x="3998" y="8146"/>
                  <a:pt x="4161" y="8146"/>
                </a:cubicBezTo>
                <a:cubicBezTo>
                  <a:pt x="4324" y="8146"/>
                  <a:pt x="4487" y="8058"/>
                  <a:pt x="4562" y="7882"/>
                </a:cubicBezTo>
                <a:lnTo>
                  <a:pt x="5490" y="5677"/>
                </a:lnTo>
                <a:cubicBezTo>
                  <a:pt x="5540" y="5577"/>
                  <a:pt x="5615" y="5502"/>
                  <a:pt x="5740" y="5451"/>
                </a:cubicBezTo>
                <a:lnTo>
                  <a:pt x="7971" y="4499"/>
                </a:lnTo>
                <a:cubicBezTo>
                  <a:pt x="8322" y="4349"/>
                  <a:pt x="8322" y="3847"/>
                  <a:pt x="7971" y="3697"/>
                </a:cubicBezTo>
                <a:lnTo>
                  <a:pt x="5765" y="2745"/>
                </a:lnTo>
                <a:cubicBezTo>
                  <a:pt x="5665" y="2720"/>
                  <a:pt x="5590" y="2619"/>
                  <a:pt x="5540" y="2519"/>
                </a:cubicBezTo>
                <a:lnTo>
                  <a:pt x="4587" y="263"/>
                </a:lnTo>
                <a:cubicBezTo>
                  <a:pt x="4512" y="88"/>
                  <a:pt x="4349" y="0"/>
                  <a:pt x="418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4" name="Google Shape;4415;p47"/>
          <p:cNvSpPr>
            <a:spLocks/>
          </p:cNvSpPr>
          <p:nvPr/>
        </p:nvSpPr>
        <p:spPr bwMode="auto">
          <a:xfrm>
            <a:off x="703263" y="522288"/>
            <a:ext cx="187325" cy="185737"/>
          </a:xfrm>
          <a:custGeom>
            <a:avLst/>
            <a:gdLst/>
            <a:ahLst/>
            <a:cxnLst>
              <a:cxn ang="0">
                <a:pos x="3384" y="1"/>
              </a:cxn>
              <a:cxn ang="0">
                <a:pos x="3059" y="226"/>
              </a:cxn>
              <a:cxn ang="0">
                <a:pos x="2282" y="2006"/>
              </a:cxn>
              <a:cxn ang="0">
                <a:pos x="2106" y="2206"/>
              </a:cxn>
              <a:cxn ang="0">
                <a:pos x="277" y="2983"/>
              </a:cxn>
              <a:cxn ang="0">
                <a:pos x="277" y="3635"/>
              </a:cxn>
              <a:cxn ang="0">
                <a:pos x="2056" y="4387"/>
              </a:cxn>
              <a:cxn ang="0">
                <a:pos x="2257" y="4587"/>
              </a:cxn>
              <a:cxn ang="0">
                <a:pos x="3034" y="6417"/>
              </a:cxn>
              <a:cxn ang="0">
                <a:pos x="3359" y="6624"/>
              </a:cxn>
              <a:cxn ang="0">
                <a:pos x="3685" y="6417"/>
              </a:cxn>
              <a:cxn ang="0">
                <a:pos x="4437" y="4612"/>
              </a:cxn>
              <a:cxn ang="0">
                <a:pos x="4638" y="4437"/>
              </a:cxn>
              <a:cxn ang="0">
                <a:pos x="6467" y="3660"/>
              </a:cxn>
              <a:cxn ang="0">
                <a:pos x="6467" y="3008"/>
              </a:cxn>
              <a:cxn ang="0">
                <a:pos x="4663" y="2231"/>
              </a:cxn>
              <a:cxn ang="0">
                <a:pos x="4487" y="2056"/>
              </a:cxn>
              <a:cxn ang="0">
                <a:pos x="3710" y="226"/>
              </a:cxn>
              <a:cxn ang="0">
                <a:pos x="3384" y="1"/>
              </a:cxn>
            </a:cxnLst>
            <a:rect l="0" t="0" r="r" b="b"/>
            <a:pathLst>
              <a:path w="6743" h="6624" extrusionOk="0">
                <a:moveTo>
                  <a:pt x="3384" y="1"/>
                </a:moveTo>
                <a:cubicBezTo>
                  <a:pt x="3253" y="1"/>
                  <a:pt x="3121" y="76"/>
                  <a:pt x="3059" y="226"/>
                </a:cubicBezTo>
                <a:lnTo>
                  <a:pt x="2282" y="2006"/>
                </a:lnTo>
                <a:cubicBezTo>
                  <a:pt x="2257" y="2106"/>
                  <a:pt x="2181" y="2156"/>
                  <a:pt x="2106" y="2206"/>
                </a:cubicBezTo>
                <a:lnTo>
                  <a:pt x="277" y="2983"/>
                </a:lnTo>
                <a:cubicBezTo>
                  <a:pt x="1" y="3109"/>
                  <a:pt x="1" y="3510"/>
                  <a:pt x="277" y="3635"/>
                </a:cubicBezTo>
                <a:lnTo>
                  <a:pt x="2056" y="4387"/>
                </a:lnTo>
                <a:cubicBezTo>
                  <a:pt x="2156" y="4437"/>
                  <a:pt x="2232" y="4487"/>
                  <a:pt x="2257" y="4587"/>
                </a:cubicBezTo>
                <a:lnTo>
                  <a:pt x="3034" y="6417"/>
                </a:lnTo>
                <a:cubicBezTo>
                  <a:pt x="3096" y="6555"/>
                  <a:pt x="3228" y="6624"/>
                  <a:pt x="3359" y="6624"/>
                </a:cubicBezTo>
                <a:cubicBezTo>
                  <a:pt x="3491" y="6624"/>
                  <a:pt x="3623" y="6555"/>
                  <a:pt x="3685" y="6417"/>
                </a:cubicBezTo>
                <a:lnTo>
                  <a:pt x="4437" y="4612"/>
                </a:lnTo>
                <a:cubicBezTo>
                  <a:pt x="4487" y="4537"/>
                  <a:pt x="4537" y="4462"/>
                  <a:pt x="4638" y="4437"/>
                </a:cubicBezTo>
                <a:lnTo>
                  <a:pt x="6467" y="3660"/>
                </a:lnTo>
                <a:cubicBezTo>
                  <a:pt x="6743" y="3535"/>
                  <a:pt x="6743" y="3109"/>
                  <a:pt x="6467" y="3008"/>
                </a:cubicBezTo>
                <a:lnTo>
                  <a:pt x="4663" y="2231"/>
                </a:lnTo>
                <a:cubicBezTo>
                  <a:pt x="4587" y="2206"/>
                  <a:pt x="4512" y="2131"/>
                  <a:pt x="4487" y="2056"/>
                </a:cubicBezTo>
                <a:lnTo>
                  <a:pt x="3710" y="226"/>
                </a:lnTo>
                <a:cubicBezTo>
                  <a:pt x="3648" y="76"/>
                  <a:pt x="3516" y="1"/>
                  <a:pt x="3384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5" name="Google Shape;4416;p47"/>
          <p:cNvSpPr>
            <a:spLocks/>
          </p:cNvSpPr>
          <p:nvPr/>
        </p:nvSpPr>
        <p:spPr bwMode="auto">
          <a:xfrm>
            <a:off x="1546225" y="976313"/>
            <a:ext cx="149225" cy="146050"/>
          </a:xfrm>
          <a:custGeom>
            <a:avLst/>
            <a:gdLst/>
            <a:ahLst/>
            <a:cxnLst>
              <a:cxn ang="0">
                <a:pos x="2695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50"/>
              </a:cxn>
              <a:cxn ang="0">
                <a:pos x="226" y="2877"/>
              </a:cxn>
              <a:cxn ang="0">
                <a:pos x="1655" y="3478"/>
              </a:cxn>
              <a:cxn ang="0">
                <a:pos x="1805" y="3629"/>
              </a:cxn>
              <a:cxn ang="0">
                <a:pos x="2432" y="5082"/>
              </a:cxn>
              <a:cxn ang="0">
                <a:pos x="2673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8" y="2902"/>
              </a:cxn>
              <a:cxn ang="0">
                <a:pos x="5138" y="2375"/>
              </a:cxn>
              <a:cxn ang="0">
                <a:pos x="3735" y="1774"/>
              </a:cxn>
              <a:cxn ang="0">
                <a:pos x="3585" y="1624"/>
              </a:cxn>
              <a:cxn ang="0">
                <a:pos x="2958" y="170"/>
              </a:cxn>
              <a:cxn ang="0">
                <a:pos x="2695" y="1"/>
              </a:cxn>
            </a:cxnLst>
            <a:rect l="0" t="0" r="r" b="b"/>
            <a:pathLst>
              <a:path w="5364" h="5252" extrusionOk="0">
                <a:moveTo>
                  <a:pt x="2695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805" y="1674"/>
                  <a:pt x="1755" y="1724"/>
                  <a:pt x="1680" y="1749"/>
                </a:cubicBezTo>
                <a:lnTo>
                  <a:pt x="226" y="2350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9"/>
                </a:cubicBezTo>
                <a:lnTo>
                  <a:pt x="2432" y="5082"/>
                </a:lnTo>
                <a:cubicBezTo>
                  <a:pt x="2469" y="5195"/>
                  <a:pt x="2570" y="5251"/>
                  <a:pt x="2673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85" y="3604"/>
                  <a:pt x="3635" y="3528"/>
                  <a:pt x="3685" y="3503"/>
                </a:cubicBezTo>
                <a:lnTo>
                  <a:pt x="5138" y="2902"/>
                </a:lnTo>
                <a:cubicBezTo>
                  <a:pt x="5364" y="2802"/>
                  <a:pt x="5364" y="2476"/>
                  <a:pt x="5138" y="2375"/>
                </a:cubicBezTo>
                <a:lnTo>
                  <a:pt x="3735" y="1774"/>
                </a:lnTo>
                <a:cubicBezTo>
                  <a:pt x="3660" y="1749"/>
                  <a:pt x="3610" y="1699"/>
                  <a:pt x="3585" y="1624"/>
                </a:cubicBezTo>
                <a:lnTo>
                  <a:pt x="2958" y="170"/>
                </a:lnTo>
                <a:cubicBezTo>
                  <a:pt x="2908" y="57"/>
                  <a:pt x="2801" y="1"/>
                  <a:pt x="269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6" name="Google Shape;4417;p47"/>
          <p:cNvSpPr>
            <a:spLocks/>
          </p:cNvSpPr>
          <p:nvPr/>
        </p:nvSpPr>
        <p:spPr bwMode="auto">
          <a:xfrm>
            <a:off x="8124825" y="593725"/>
            <a:ext cx="149225" cy="147638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88"/>
              </a:cxn>
              <a:cxn ang="0">
                <a:pos x="1830" y="1592"/>
              </a:cxn>
              <a:cxn ang="0">
                <a:pos x="1680" y="1742"/>
              </a:cxn>
              <a:cxn ang="0">
                <a:pos x="226" y="2369"/>
              </a:cxn>
              <a:cxn ang="0">
                <a:pos x="226" y="2895"/>
              </a:cxn>
              <a:cxn ang="0">
                <a:pos x="1655" y="3496"/>
              </a:cxn>
              <a:cxn ang="0">
                <a:pos x="1805" y="3647"/>
              </a:cxn>
              <a:cxn ang="0">
                <a:pos x="2407" y="5100"/>
              </a:cxn>
              <a:cxn ang="0">
                <a:pos x="2670" y="5270"/>
              </a:cxn>
              <a:cxn ang="0">
                <a:pos x="2933" y="5100"/>
              </a:cxn>
              <a:cxn ang="0">
                <a:pos x="3534" y="3672"/>
              </a:cxn>
              <a:cxn ang="0">
                <a:pos x="3685" y="3521"/>
              </a:cxn>
              <a:cxn ang="0">
                <a:pos x="5138" y="2895"/>
              </a:cxn>
              <a:cxn ang="0">
                <a:pos x="5138" y="2394"/>
              </a:cxn>
              <a:cxn ang="0">
                <a:pos x="3710" y="1767"/>
              </a:cxn>
              <a:cxn ang="0">
                <a:pos x="3559" y="1617"/>
              </a:cxn>
              <a:cxn ang="0">
                <a:pos x="2958" y="188"/>
              </a:cxn>
              <a:cxn ang="0">
                <a:pos x="2695" y="0"/>
              </a:cxn>
            </a:cxnLst>
            <a:rect l="0" t="0" r="r" b="b"/>
            <a:pathLst>
              <a:path w="5364" h="5270" extrusionOk="0">
                <a:moveTo>
                  <a:pt x="2695" y="0"/>
                </a:moveTo>
                <a:cubicBezTo>
                  <a:pt x="2588" y="0"/>
                  <a:pt x="2482" y="63"/>
                  <a:pt x="2432" y="188"/>
                </a:cubicBezTo>
                <a:lnTo>
                  <a:pt x="1830" y="1592"/>
                </a:lnTo>
                <a:cubicBezTo>
                  <a:pt x="1805" y="1667"/>
                  <a:pt x="1755" y="1717"/>
                  <a:pt x="1680" y="1742"/>
                </a:cubicBezTo>
                <a:lnTo>
                  <a:pt x="226" y="2369"/>
                </a:lnTo>
                <a:cubicBezTo>
                  <a:pt x="0" y="2469"/>
                  <a:pt x="0" y="2795"/>
                  <a:pt x="226" y="2895"/>
                </a:cubicBezTo>
                <a:lnTo>
                  <a:pt x="1655" y="3496"/>
                </a:lnTo>
                <a:cubicBezTo>
                  <a:pt x="1730" y="3521"/>
                  <a:pt x="1780" y="3572"/>
                  <a:pt x="1805" y="3647"/>
                </a:cubicBezTo>
                <a:lnTo>
                  <a:pt x="2407" y="5100"/>
                </a:lnTo>
                <a:cubicBezTo>
                  <a:pt x="2457" y="5213"/>
                  <a:pt x="2563" y="5270"/>
                  <a:pt x="2670" y="5270"/>
                </a:cubicBezTo>
                <a:cubicBezTo>
                  <a:pt x="2776" y="5270"/>
                  <a:pt x="2883" y="5213"/>
                  <a:pt x="2933" y="5100"/>
                </a:cubicBezTo>
                <a:lnTo>
                  <a:pt x="3534" y="3672"/>
                </a:lnTo>
                <a:cubicBezTo>
                  <a:pt x="3559" y="3597"/>
                  <a:pt x="3635" y="3547"/>
                  <a:pt x="3685" y="3521"/>
                </a:cubicBezTo>
                <a:lnTo>
                  <a:pt x="5138" y="2895"/>
                </a:lnTo>
                <a:cubicBezTo>
                  <a:pt x="5364" y="2795"/>
                  <a:pt x="5364" y="2469"/>
                  <a:pt x="5138" y="2394"/>
                </a:cubicBezTo>
                <a:lnTo>
                  <a:pt x="3710" y="1767"/>
                </a:lnTo>
                <a:cubicBezTo>
                  <a:pt x="3660" y="1742"/>
                  <a:pt x="3610" y="1692"/>
                  <a:pt x="3559" y="1617"/>
                </a:cubicBezTo>
                <a:lnTo>
                  <a:pt x="2958" y="188"/>
                </a:lnTo>
                <a:cubicBezTo>
                  <a:pt x="2908" y="63"/>
                  <a:pt x="2801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7" name="Google Shape;4418;p47"/>
          <p:cNvSpPr>
            <a:spLocks/>
          </p:cNvSpPr>
          <p:nvPr/>
        </p:nvSpPr>
        <p:spPr bwMode="auto">
          <a:xfrm>
            <a:off x="8223250" y="3509963"/>
            <a:ext cx="233363" cy="228600"/>
          </a:xfrm>
          <a:custGeom>
            <a:avLst/>
            <a:gdLst/>
            <a:ahLst/>
            <a:cxnLst>
              <a:cxn ang="0">
                <a:pos x="4161" y="1"/>
              </a:cxn>
              <a:cxn ang="0">
                <a:pos x="3760" y="282"/>
              </a:cxn>
              <a:cxn ang="0">
                <a:pos x="2833" y="2488"/>
              </a:cxn>
              <a:cxn ang="0">
                <a:pos x="2607" y="2714"/>
              </a:cxn>
              <a:cxn ang="0">
                <a:pos x="352" y="3666"/>
              </a:cxn>
              <a:cxn ang="0">
                <a:pos x="352" y="4468"/>
              </a:cxn>
              <a:cxn ang="0">
                <a:pos x="2557" y="5395"/>
              </a:cxn>
              <a:cxn ang="0">
                <a:pos x="2783" y="5646"/>
              </a:cxn>
              <a:cxn ang="0">
                <a:pos x="3735" y="7876"/>
              </a:cxn>
              <a:cxn ang="0">
                <a:pos x="4136" y="8158"/>
              </a:cxn>
              <a:cxn ang="0">
                <a:pos x="4537" y="7876"/>
              </a:cxn>
              <a:cxn ang="0">
                <a:pos x="5490" y="5671"/>
              </a:cxn>
              <a:cxn ang="0">
                <a:pos x="5715" y="5445"/>
              </a:cxn>
              <a:cxn ang="0">
                <a:pos x="7971" y="4493"/>
              </a:cxn>
              <a:cxn ang="0">
                <a:pos x="7971" y="3691"/>
              </a:cxn>
              <a:cxn ang="0">
                <a:pos x="5765" y="2764"/>
              </a:cxn>
              <a:cxn ang="0">
                <a:pos x="5540" y="2513"/>
              </a:cxn>
              <a:cxn ang="0">
                <a:pos x="4562" y="282"/>
              </a:cxn>
              <a:cxn ang="0">
                <a:pos x="4161" y="1"/>
              </a:cxn>
            </a:cxnLst>
            <a:rect l="0" t="0" r="r" b="b"/>
            <a:pathLst>
              <a:path w="8322" h="8159" extrusionOk="0">
                <a:moveTo>
                  <a:pt x="4161" y="1"/>
                </a:moveTo>
                <a:cubicBezTo>
                  <a:pt x="3998" y="1"/>
                  <a:pt x="3836" y="94"/>
                  <a:pt x="3760" y="282"/>
                </a:cubicBezTo>
                <a:lnTo>
                  <a:pt x="2833" y="2488"/>
                </a:lnTo>
                <a:cubicBezTo>
                  <a:pt x="2783" y="2588"/>
                  <a:pt x="2708" y="2663"/>
                  <a:pt x="2607" y="2714"/>
                </a:cubicBezTo>
                <a:lnTo>
                  <a:pt x="352" y="3666"/>
                </a:lnTo>
                <a:cubicBezTo>
                  <a:pt x="1" y="3816"/>
                  <a:pt x="1" y="4318"/>
                  <a:pt x="352" y="4468"/>
                </a:cubicBezTo>
                <a:lnTo>
                  <a:pt x="2557" y="5395"/>
                </a:lnTo>
                <a:cubicBezTo>
                  <a:pt x="2658" y="5445"/>
                  <a:pt x="2733" y="5521"/>
                  <a:pt x="2783" y="5646"/>
                </a:cubicBezTo>
                <a:lnTo>
                  <a:pt x="3735" y="7876"/>
                </a:lnTo>
                <a:cubicBezTo>
                  <a:pt x="3810" y="8064"/>
                  <a:pt x="3973" y="8158"/>
                  <a:pt x="4136" y="8158"/>
                </a:cubicBezTo>
                <a:cubicBezTo>
                  <a:pt x="4299" y="8158"/>
                  <a:pt x="4462" y="8064"/>
                  <a:pt x="4537" y="7876"/>
                </a:cubicBezTo>
                <a:lnTo>
                  <a:pt x="5490" y="5671"/>
                </a:lnTo>
                <a:cubicBezTo>
                  <a:pt x="5540" y="5571"/>
                  <a:pt x="5615" y="5496"/>
                  <a:pt x="5715" y="5445"/>
                </a:cubicBezTo>
                <a:lnTo>
                  <a:pt x="7971" y="4493"/>
                </a:lnTo>
                <a:cubicBezTo>
                  <a:pt x="8322" y="4343"/>
                  <a:pt x="8322" y="3841"/>
                  <a:pt x="7971" y="3691"/>
                </a:cubicBezTo>
                <a:lnTo>
                  <a:pt x="5765" y="2764"/>
                </a:lnTo>
                <a:cubicBezTo>
                  <a:pt x="5665" y="2714"/>
                  <a:pt x="5565" y="2638"/>
                  <a:pt x="5540" y="2513"/>
                </a:cubicBezTo>
                <a:lnTo>
                  <a:pt x="4562" y="282"/>
                </a:lnTo>
                <a:cubicBezTo>
                  <a:pt x="4487" y="94"/>
                  <a:pt x="4324" y="1"/>
                  <a:pt x="4161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0728" name="Google Shape;4419;p47"/>
          <p:cNvSpPr>
            <a:spLocks/>
          </p:cNvSpPr>
          <p:nvPr/>
        </p:nvSpPr>
        <p:spPr bwMode="auto">
          <a:xfrm>
            <a:off x="8455025" y="3373438"/>
            <a:ext cx="149225" cy="147637"/>
          </a:xfrm>
          <a:custGeom>
            <a:avLst/>
            <a:gdLst/>
            <a:ahLst/>
            <a:cxnLst>
              <a:cxn ang="0">
                <a:pos x="2692" y="1"/>
              </a:cxn>
              <a:cxn ang="0">
                <a:pos x="2432" y="170"/>
              </a:cxn>
              <a:cxn ang="0">
                <a:pos x="1830" y="1599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7"/>
              </a:cxn>
              <a:cxn ang="0">
                <a:pos x="1655" y="3478"/>
              </a:cxn>
              <a:cxn ang="0">
                <a:pos x="1780" y="3629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4" y="3654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4"/>
              </a:cxn>
              <a:cxn ang="0">
                <a:pos x="2933" y="170"/>
              </a:cxn>
              <a:cxn ang="0">
                <a:pos x="2692" y="1"/>
              </a:cxn>
            </a:cxnLst>
            <a:rect l="0" t="0" r="r" b="b"/>
            <a:pathLst>
              <a:path w="5365" h="5252" extrusionOk="0">
                <a:moveTo>
                  <a:pt x="2692" y="1"/>
                </a:moveTo>
                <a:cubicBezTo>
                  <a:pt x="2588" y="1"/>
                  <a:pt x="2482" y="57"/>
                  <a:pt x="2432" y="170"/>
                </a:cubicBezTo>
                <a:lnTo>
                  <a:pt x="1830" y="1599"/>
                </a:lnTo>
                <a:cubicBezTo>
                  <a:pt x="1780" y="1674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1"/>
                  <a:pt x="1" y="2776"/>
                  <a:pt x="226" y="2877"/>
                </a:cubicBezTo>
                <a:lnTo>
                  <a:pt x="1655" y="3478"/>
                </a:lnTo>
                <a:cubicBezTo>
                  <a:pt x="1705" y="3503"/>
                  <a:pt x="1755" y="3579"/>
                  <a:pt x="1780" y="3629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4" y="3654"/>
                </a:lnTo>
                <a:cubicBezTo>
                  <a:pt x="3560" y="3604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2"/>
                  <a:pt x="5364" y="2476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9"/>
                  <a:pt x="3560" y="1624"/>
                </a:cubicBezTo>
                <a:lnTo>
                  <a:pt x="2933" y="170"/>
                </a:lnTo>
                <a:cubicBezTo>
                  <a:pt x="2895" y="57"/>
                  <a:pt x="2795" y="1"/>
                  <a:pt x="2692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420" name="Google Shape;4420;p47"/>
          <p:cNvSpPr/>
          <p:nvPr/>
        </p:nvSpPr>
        <p:spPr>
          <a:xfrm>
            <a:off x="8466138" y="4441825"/>
            <a:ext cx="149225" cy="146050"/>
          </a:xfrm>
          <a:custGeom>
            <a:avLst/>
            <a:gdLst/>
            <a:ahLst/>
            <a:cxnLst/>
            <a:rect l="l" t="t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30" name="10 Marcador de texto"/>
          <p:cNvSpPr txBox="1">
            <a:spLocks noGrp="1"/>
          </p:cNvSpPr>
          <p:nvPr>
            <p:ph type="body" idx="1"/>
          </p:nvPr>
        </p:nvSpPr>
        <p:spPr>
          <a:xfrm>
            <a:off x="436563" y="4038600"/>
            <a:ext cx="4381500" cy="492125"/>
          </a:xfrm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635BA8"/>
              </a:buClr>
              <a:buFont typeface="Alata" charset="0"/>
              <a:buNone/>
            </a:pPr>
            <a:r>
              <a:rPr lang="es-MX" sz="2000" dirty="0">
                <a:solidFill>
                  <a:srgbClr val="635BA8"/>
                </a:solidFill>
                <a:latin typeface="Luckiest Guy" charset="0"/>
                <a:cs typeface="Arial" pitchFamily="34" charset="0"/>
                <a:sym typeface="Luckiest Guy" charset="0"/>
              </a:rPr>
              <a:t>https://youtu.be/jnPE4POYRug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1DE3434-5CCB-47A4-BEF1-A3D4A75B94B2}"/>
              </a:ext>
            </a:extLst>
          </p:cNvPr>
          <p:cNvSpPr/>
          <p:nvPr/>
        </p:nvSpPr>
        <p:spPr>
          <a:xfrm>
            <a:off x="75512" y="106325"/>
            <a:ext cx="20681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Observamos </a:t>
            </a:r>
            <a:endParaRPr lang="es-MX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Elementos multimedia en línea 2" title="ￂ﾿Sabￃﾭas que...? Cosas que quizￃﾡs no sabￃﾭas de las focas | Curiosidades">
            <a:hlinkClick r:id="" action="ppaction://media"/>
            <a:extLst>
              <a:ext uri="{FF2B5EF4-FFF2-40B4-BE49-F238E27FC236}">
                <a16:creationId xmlns:a16="http://schemas.microsoft.com/office/drawing/2014/main" id="{513895C0-C823-485C-913E-57D78EEEC2D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75482" y="210844"/>
            <a:ext cx="6375113" cy="3601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Google Shape;3311;p38"/>
          <p:cNvSpPr txBox="1">
            <a:spLocks noGrp="1"/>
          </p:cNvSpPr>
          <p:nvPr>
            <p:ph type="title"/>
          </p:nvPr>
        </p:nvSpPr>
        <p:spPr>
          <a:xfrm>
            <a:off x="1363663" y="214313"/>
            <a:ext cx="7124700" cy="7080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36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Colorear</a:t>
            </a:r>
          </a:p>
        </p:txBody>
      </p:sp>
      <p:grpSp>
        <p:nvGrpSpPr>
          <p:cNvPr id="32771" name="Google Shape;3313;p38"/>
          <p:cNvGrpSpPr>
            <a:grpSpLocks/>
          </p:cNvGrpSpPr>
          <p:nvPr/>
        </p:nvGrpSpPr>
        <p:grpSpPr bwMode="auto">
          <a:xfrm>
            <a:off x="468313" y="552450"/>
            <a:ext cx="923925" cy="1065213"/>
            <a:chOff x="1177052" y="354474"/>
            <a:chExt cx="923814" cy="1065310"/>
          </a:xfrm>
        </p:grpSpPr>
        <p:grpSp>
          <p:nvGrpSpPr>
            <p:cNvPr id="32802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32814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5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6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7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8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9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20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21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803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32804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5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6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7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8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9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0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11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3"/>
                <a:ext cx="309531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1"/>
                <a:ext cx="325979" cy="136102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772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32790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32797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8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9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0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01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791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32792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93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96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32773" name="Google Shape;3347;p38"/>
          <p:cNvGrpSpPr>
            <a:grpSpLocks/>
          </p:cNvGrpSpPr>
          <p:nvPr/>
        </p:nvGrpSpPr>
        <p:grpSpPr bwMode="auto">
          <a:xfrm>
            <a:off x="4311650" y="4240213"/>
            <a:ext cx="520700" cy="447675"/>
            <a:chOff x="4312154" y="4239766"/>
            <a:chExt cx="519774" cy="447334"/>
          </a:xfrm>
        </p:grpSpPr>
        <p:grpSp>
          <p:nvGrpSpPr>
            <p:cNvPr id="32780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32786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7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8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89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2781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2774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5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6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7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2778" name="AutoShape 2" descr="📌 ¿QUE ES UN CARTEL?📒 EXPLICACIÓN PARA NIÑO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grpSp>
        <p:nvGrpSpPr>
          <p:cNvPr id="54" name="Google Shape;2648;p34">
            <a:extLst>
              <a:ext uri="{FF2B5EF4-FFF2-40B4-BE49-F238E27FC236}">
                <a16:creationId xmlns:a16="http://schemas.microsoft.com/office/drawing/2014/main" id="{8A11DAA7-4AEF-46EA-AF87-711E8BDE3FDA}"/>
              </a:ext>
            </a:extLst>
          </p:cNvPr>
          <p:cNvGrpSpPr>
            <a:grpSpLocks/>
          </p:cNvGrpSpPr>
          <p:nvPr/>
        </p:nvGrpSpPr>
        <p:grpSpPr bwMode="auto">
          <a:xfrm>
            <a:off x="0" y="3287713"/>
            <a:ext cx="2292350" cy="1855787"/>
            <a:chOff x="6786991" y="2585758"/>
            <a:chExt cx="2292258" cy="1855423"/>
          </a:xfrm>
        </p:grpSpPr>
        <p:grpSp>
          <p:nvGrpSpPr>
            <p:cNvPr id="55" name="Google Shape;2649;p34">
              <a:extLst>
                <a:ext uri="{FF2B5EF4-FFF2-40B4-BE49-F238E27FC236}">
                  <a16:creationId xmlns:a16="http://schemas.microsoft.com/office/drawing/2014/main" id="{A4C9CED5-6ECD-4413-9F1C-C898D6B20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3241" y="2652008"/>
              <a:ext cx="2226007" cy="1789173"/>
              <a:chOff x="6834243" y="2965628"/>
              <a:chExt cx="1927446" cy="1549201"/>
            </a:xfrm>
          </p:grpSpPr>
          <p:sp>
            <p:nvSpPr>
              <p:cNvPr id="257" name="Google Shape;2650;p34">
                <a:extLst>
                  <a:ext uri="{FF2B5EF4-FFF2-40B4-BE49-F238E27FC236}">
                    <a16:creationId xmlns:a16="http://schemas.microsoft.com/office/drawing/2014/main" id="{189CC35D-892B-4976-A0CE-746EE00EB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4243" y="3817498"/>
                <a:ext cx="1361639" cy="692001"/>
              </a:xfrm>
              <a:custGeom>
                <a:avLst/>
                <a:gdLst/>
                <a:ahLst/>
                <a:cxnLst>
                  <a:cxn ang="0">
                    <a:pos x="39707" y="0"/>
                  </a:cxn>
                  <a:cxn ang="0">
                    <a:pos x="15869" y="50"/>
                  </a:cxn>
                  <a:cxn ang="0">
                    <a:pos x="13832" y="40"/>
                  </a:cxn>
                  <a:cxn ang="0">
                    <a:pos x="1421" y="5939"/>
                  </a:cxn>
                  <a:cxn ang="0">
                    <a:pos x="17421" y="40314"/>
                  </a:cxn>
                  <a:cxn ang="0">
                    <a:pos x="24155" y="44559"/>
                  </a:cxn>
                  <a:cxn ang="0">
                    <a:pos x="86171" y="44103"/>
                  </a:cxn>
                  <a:cxn ang="0">
                    <a:pos x="87198" y="42436"/>
                  </a:cxn>
                  <a:cxn ang="0">
                    <a:pos x="69257" y="6441"/>
                  </a:cxn>
                  <a:cxn ang="0">
                    <a:pos x="54421" y="95"/>
                  </a:cxn>
                  <a:cxn ang="0">
                    <a:pos x="39707" y="0"/>
                  </a:cxn>
                </a:cxnLst>
                <a:rect l="0" t="0" r="r" b="b"/>
                <a:pathLst>
                  <a:path w="87678" h="44559" extrusionOk="0">
                    <a:moveTo>
                      <a:pt x="39707" y="0"/>
                    </a:moveTo>
                    <a:cubicBezTo>
                      <a:pt x="28795" y="0"/>
                      <a:pt x="15869" y="50"/>
                      <a:pt x="15869" y="50"/>
                    </a:cubicBezTo>
                    <a:cubicBezTo>
                      <a:pt x="15162" y="43"/>
                      <a:pt x="14483" y="40"/>
                      <a:pt x="13832" y="40"/>
                    </a:cubicBezTo>
                    <a:cubicBezTo>
                      <a:pt x="3163" y="40"/>
                      <a:pt x="1" y="1012"/>
                      <a:pt x="1421" y="5939"/>
                    </a:cubicBezTo>
                    <a:cubicBezTo>
                      <a:pt x="2356" y="9226"/>
                      <a:pt x="12651" y="31024"/>
                      <a:pt x="17421" y="40314"/>
                    </a:cubicBezTo>
                    <a:cubicBezTo>
                      <a:pt x="18448" y="42299"/>
                      <a:pt x="22032" y="44559"/>
                      <a:pt x="24155" y="44559"/>
                    </a:cubicBezTo>
                    <a:lnTo>
                      <a:pt x="86171" y="44103"/>
                    </a:lnTo>
                    <a:cubicBezTo>
                      <a:pt x="87267" y="44080"/>
                      <a:pt x="87677" y="43441"/>
                      <a:pt x="87198" y="42436"/>
                    </a:cubicBezTo>
                    <a:cubicBezTo>
                      <a:pt x="84162" y="35794"/>
                      <a:pt x="72773" y="11234"/>
                      <a:pt x="69257" y="6441"/>
                    </a:cubicBezTo>
                    <a:cubicBezTo>
                      <a:pt x="65195" y="871"/>
                      <a:pt x="57069" y="278"/>
                      <a:pt x="54421" y="95"/>
                    </a:cubicBezTo>
                    <a:cubicBezTo>
                      <a:pt x="53362" y="22"/>
                      <a:pt x="46982" y="0"/>
                      <a:pt x="3970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8" name="Google Shape;2651;p34">
                <a:extLst>
                  <a:ext uri="{FF2B5EF4-FFF2-40B4-BE49-F238E27FC236}">
                    <a16:creationId xmlns:a16="http://schemas.microsoft.com/office/drawing/2014/main" id="{017F9176-BE5A-41BB-8573-2921EB0A8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032" y="3828494"/>
                <a:ext cx="1336853" cy="681006"/>
              </a:xfrm>
              <a:custGeom>
                <a:avLst/>
                <a:gdLst/>
                <a:ahLst/>
                <a:cxnLst>
                  <a:cxn ang="0">
                    <a:pos x="38965" y="0"/>
                  </a:cxn>
                  <a:cxn ang="0">
                    <a:pos x="15551" y="49"/>
                  </a:cxn>
                  <a:cxn ang="0">
                    <a:pos x="13551" y="39"/>
                  </a:cxn>
                  <a:cxn ang="0">
                    <a:pos x="1377" y="5847"/>
                  </a:cxn>
                  <a:cxn ang="0">
                    <a:pos x="17081" y="39674"/>
                  </a:cxn>
                  <a:cxn ang="0">
                    <a:pos x="23700" y="43851"/>
                  </a:cxn>
                  <a:cxn ang="0">
                    <a:pos x="84598" y="43395"/>
                  </a:cxn>
                  <a:cxn ang="0">
                    <a:pos x="85602" y="41751"/>
                  </a:cxn>
                  <a:cxn ang="0">
                    <a:pos x="67981" y="6326"/>
                  </a:cxn>
                  <a:cxn ang="0">
                    <a:pos x="53418" y="95"/>
                  </a:cxn>
                  <a:cxn ang="0">
                    <a:pos x="38965" y="0"/>
                  </a:cxn>
                </a:cxnLst>
                <a:rect l="0" t="0" r="r" b="b"/>
                <a:pathLst>
                  <a:path w="86082" h="43851" extrusionOk="0">
                    <a:moveTo>
                      <a:pt x="38965" y="0"/>
                    </a:moveTo>
                    <a:cubicBezTo>
                      <a:pt x="28247" y="0"/>
                      <a:pt x="15551" y="49"/>
                      <a:pt x="15551" y="49"/>
                    </a:cubicBezTo>
                    <a:cubicBezTo>
                      <a:pt x="14857" y="43"/>
                      <a:pt x="14190" y="39"/>
                      <a:pt x="13551" y="39"/>
                    </a:cubicBezTo>
                    <a:cubicBezTo>
                      <a:pt x="3103" y="39"/>
                      <a:pt x="0" y="1007"/>
                      <a:pt x="1377" y="5847"/>
                    </a:cubicBezTo>
                    <a:cubicBezTo>
                      <a:pt x="2290" y="9065"/>
                      <a:pt x="12401" y="30544"/>
                      <a:pt x="17081" y="39674"/>
                    </a:cubicBezTo>
                    <a:cubicBezTo>
                      <a:pt x="18108" y="41637"/>
                      <a:pt x="21600" y="43851"/>
                      <a:pt x="23700" y="43851"/>
                    </a:cubicBezTo>
                    <a:lnTo>
                      <a:pt x="84598" y="43395"/>
                    </a:lnTo>
                    <a:cubicBezTo>
                      <a:pt x="85671" y="43395"/>
                      <a:pt x="86081" y="42755"/>
                      <a:pt x="85602" y="41751"/>
                    </a:cubicBezTo>
                    <a:cubicBezTo>
                      <a:pt x="82612" y="35223"/>
                      <a:pt x="71428" y="11051"/>
                      <a:pt x="67981" y="6326"/>
                    </a:cubicBezTo>
                    <a:cubicBezTo>
                      <a:pt x="63987" y="871"/>
                      <a:pt x="56021" y="300"/>
                      <a:pt x="53418" y="95"/>
                    </a:cubicBezTo>
                    <a:cubicBezTo>
                      <a:pt x="52378" y="22"/>
                      <a:pt x="46111" y="0"/>
                      <a:pt x="3896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59" name="Google Shape;2652;p34">
                <a:extLst>
                  <a:ext uri="{FF2B5EF4-FFF2-40B4-BE49-F238E27FC236}">
                    <a16:creationId xmlns:a16="http://schemas.microsoft.com/office/drawing/2014/main" id="{99AE8229-6CBB-4E55-91B9-943CA2740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531" y="3793439"/>
                <a:ext cx="1074396" cy="707205"/>
              </a:xfrm>
              <a:custGeom>
                <a:avLst/>
                <a:gdLst/>
                <a:ahLst/>
                <a:cxnLst>
                  <a:cxn ang="0">
                    <a:pos x="4383" y="1"/>
                  </a:cxn>
                  <a:cxn ang="0">
                    <a:pos x="800" y="1142"/>
                  </a:cxn>
                  <a:cxn ang="0">
                    <a:pos x="2603" y="6392"/>
                  </a:cxn>
                  <a:cxn ang="0">
                    <a:pos x="16869" y="39397"/>
                  </a:cxn>
                  <a:cxn ang="0">
                    <a:pos x="19151" y="43049"/>
                  </a:cxn>
                  <a:cxn ang="0">
                    <a:pos x="23305" y="45537"/>
                  </a:cxn>
                  <a:cxn ang="0">
                    <a:pos x="68134" y="3470"/>
                  </a:cxn>
                  <a:cxn ang="0">
                    <a:pos x="68250" y="3480"/>
                  </a:cxn>
                  <a:cxn ang="0">
                    <a:pos x="67039" y="526"/>
                  </a:cxn>
                  <a:cxn ang="0">
                    <a:pos x="65737" y="149"/>
                  </a:cxn>
                  <a:cxn ang="0">
                    <a:pos x="63775" y="412"/>
                  </a:cxn>
                  <a:cxn ang="0">
                    <a:pos x="39329" y="229"/>
                  </a:cxn>
                  <a:cxn ang="0">
                    <a:pos x="4383" y="1"/>
                  </a:cxn>
                </a:cxnLst>
                <a:rect l="0" t="0" r="r" b="b"/>
                <a:pathLst>
                  <a:path w="69182" h="45538" extrusionOk="0">
                    <a:moveTo>
                      <a:pt x="4383" y="1"/>
                    </a:moveTo>
                    <a:cubicBezTo>
                      <a:pt x="2900" y="1"/>
                      <a:pt x="1439" y="321"/>
                      <a:pt x="800" y="1142"/>
                    </a:cubicBezTo>
                    <a:cubicBezTo>
                      <a:pt x="1" y="2147"/>
                      <a:pt x="1804" y="4543"/>
                      <a:pt x="2603" y="6392"/>
                    </a:cubicBezTo>
                    <a:cubicBezTo>
                      <a:pt x="7533" y="17576"/>
                      <a:pt x="11528" y="28099"/>
                      <a:pt x="16869" y="39397"/>
                    </a:cubicBezTo>
                    <a:cubicBezTo>
                      <a:pt x="17416" y="40584"/>
                      <a:pt x="18010" y="41840"/>
                      <a:pt x="19151" y="43049"/>
                    </a:cubicBezTo>
                    <a:cubicBezTo>
                      <a:pt x="20270" y="44282"/>
                      <a:pt x="22096" y="45492"/>
                      <a:pt x="23305" y="45537"/>
                    </a:cubicBezTo>
                    <a:lnTo>
                      <a:pt x="68134" y="3470"/>
                    </a:lnTo>
                    <a:cubicBezTo>
                      <a:pt x="68176" y="3477"/>
                      <a:pt x="68215" y="3480"/>
                      <a:pt x="68250" y="3480"/>
                    </a:cubicBezTo>
                    <a:cubicBezTo>
                      <a:pt x="69181" y="3480"/>
                      <a:pt x="68247" y="1273"/>
                      <a:pt x="67039" y="526"/>
                    </a:cubicBezTo>
                    <a:cubicBezTo>
                      <a:pt x="66575" y="239"/>
                      <a:pt x="66145" y="149"/>
                      <a:pt x="65737" y="149"/>
                    </a:cubicBezTo>
                    <a:cubicBezTo>
                      <a:pt x="65041" y="149"/>
                      <a:pt x="64408" y="412"/>
                      <a:pt x="63775" y="412"/>
                    </a:cubicBezTo>
                    <a:cubicBezTo>
                      <a:pt x="55626" y="343"/>
                      <a:pt x="47477" y="298"/>
                      <a:pt x="39329" y="229"/>
                    </a:cubicBezTo>
                    <a:cubicBezTo>
                      <a:pt x="27688" y="161"/>
                      <a:pt x="16024" y="92"/>
                      <a:pt x="43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0" name="Google Shape;2653;p34">
                <a:extLst>
                  <a:ext uri="{FF2B5EF4-FFF2-40B4-BE49-F238E27FC236}">
                    <a16:creationId xmlns:a16="http://schemas.microsoft.com/office/drawing/2014/main" id="{2B9A70DF-B62A-4BCF-BE43-0A67D5BBD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4584" y="3799977"/>
                <a:ext cx="1162700" cy="697825"/>
              </a:xfrm>
              <a:custGeom>
                <a:avLst/>
                <a:gdLst/>
                <a:ahLst/>
                <a:cxnLst>
                  <a:cxn ang="0">
                    <a:pos x="9992" y="1"/>
                  </a:cxn>
                  <a:cxn ang="0">
                    <a:pos x="2534" y="607"/>
                  </a:cxn>
                  <a:cxn ang="0">
                    <a:pos x="5228" y="10285"/>
                  </a:cxn>
                  <a:cxn ang="0">
                    <a:pos x="17028" y="38862"/>
                  </a:cxn>
                  <a:cxn ang="0">
                    <a:pos x="22255" y="44934"/>
                  </a:cxn>
                  <a:cxn ang="0">
                    <a:pos x="74868" y="18411"/>
                  </a:cxn>
                  <a:cxn ang="0">
                    <a:pos x="72289" y="5423"/>
                  </a:cxn>
                  <a:cxn ang="0">
                    <a:pos x="70120" y="1246"/>
                  </a:cxn>
                  <a:cxn ang="0">
                    <a:pos x="68156" y="537"/>
                  </a:cxn>
                  <a:cxn ang="0">
                    <a:pos x="65981" y="745"/>
                  </a:cxn>
                  <a:cxn ang="0">
                    <a:pos x="65920" y="744"/>
                  </a:cxn>
                  <a:cxn ang="0">
                    <a:pos x="11756" y="14"/>
                  </a:cxn>
                  <a:cxn ang="0">
                    <a:pos x="9992" y="1"/>
                  </a:cxn>
                </a:cxnLst>
                <a:rect l="0" t="0" r="r" b="b"/>
                <a:pathLst>
                  <a:path w="74868" h="44934" extrusionOk="0">
                    <a:moveTo>
                      <a:pt x="9992" y="1"/>
                    </a:moveTo>
                    <a:cubicBezTo>
                      <a:pt x="7136" y="1"/>
                      <a:pt x="4080" y="117"/>
                      <a:pt x="2534" y="607"/>
                    </a:cubicBezTo>
                    <a:cubicBezTo>
                      <a:pt x="1" y="1406"/>
                      <a:pt x="3927" y="7135"/>
                      <a:pt x="5228" y="10285"/>
                    </a:cubicBezTo>
                    <a:cubicBezTo>
                      <a:pt x="9154" y="19803"/>
                      <a:pt x="13103" y="29344"/>
                      <a:pt x="17028" y="38862"/>
                    </a:cubicBezTo>
                    <a:cubicBezTo>
                      <a:pt x="17896" y="40939"/>
                      <a:pt x="19539" y="43770"/>
                      <a:pt x="22255" y="44934"/>
                    </a:cubicBezTo>
                    <a:lnTo>
                      <a:pt x="74868" y="18411"/>
                    </a:lnTo>
                    <a:cubicBezTo>
                      <a:pt x="74000" y="14074"/>
                      <a:pt x="73156" y="9760"/>
                      <a:pt x="72289" y="5423"/>
                    </a:cubicBezTo>
                    <a:cubicBezTo>
                      <a:pt x="72083" y="4419"/>
                      <a:pt x="71376" y="2296"/>
                      <a:pt x="70120" y="1246"/>
                    </a:cubicBezTo>
                    <a:cubicBezTo>
                      <a:pt x="69437" y="688"/>
                      <a:pt x="68788" y="537"/>
                      <a:pt x="68156" y="537"/>
                    </a:cubicBezTo>
                    <a:cubicBezTo>
                      <a:pt x="67414" y="537"/>
                      <a:pt x="66697" y="745"/>
                      <a:pt x="65981" y="745"/>
                    </a:cubicBezTo>
                    <a:cubicBezTo>
                      <a:pt x="65961" y="745"/>
                      <a:pt x="65941" y="744"/>
                      <a:pt x="65920" y="744"/>
                    </a:cubicBezTo>
                    <a:cubicBezTo>
                      <a:pt x="47865" y="493"/>
                      <a:pt x="29811" y="265"/>
                      <a:pt x="11756" y="14"/>
                    </a:cubicBezTo>
                    <a:cubicBezTo>
                      <a:pt x="11187" y="6"/>
                      <a:pt x="10594" y="1"/>
                      <a:pt x="9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1" name="Google Shape;2654;p34">
                <a:extLst>
                  <a:ext uri="{FF2B5EF4-FFF2-40B4-BE49-F238E27FC236}">
                    <a16:creationId xmlns:a16="http://schemas.microsoft.com/office/drawing/2014/main" id="{B9E55086-F83D-4B4D-BD13-DB8D68901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5995" y="3816473"/>
                <a:ext cx="1127602" cy="691613"/>
              </a:xfrm>
              <a:custGeom>
                <a:avLst/>
                <a:gdLst/>
                <a:ahLst/>
                <a:cxnLst>
                  <a:cxn ang="0">
                    <a:pos x="42667" y="1"/>
                  </a:cxn>
                  <a:cxn ang="0">
                    <a:pos x="24127" y="70"/>
                  </a:cxn>
                  <a:cxn ang="0">
                    <a:pos x="21051" y="73"/>
                  </a:cxn>
                  <a:cxn ang="0">
                    <a:pos x="18078" y="73"/>
                  </a:cxn>
                  <a:cxn ang="0">
                    <a:pos x="1461" y="664"/>
                  </a:cxn>
                  <a:cxn ang="0">
                    <a:pos x="5524" y="12282"/>
                  </a:cxn>
                  <a:cxn ang="0">
                    <a:pos x="12668" y="34057"/>
                  </a:cxn>
                  <a:cxn ang="0">
                    <a:pos x="20726" y="44534"/>
                  </a:cxn>
                  <a:cxn ang="0">
                    <a:pos x="72608" y="11300"/>
                  </a:cxn>
                  <a:cxn ang="0">
                    <a:pos x="69367" y="1531"/>
                  </a:cxn>
                  <a:cxn ang="0">
                    <a:pos x="57018" y="139"/>
                  </a:cxn>
                  <a:cxn ang="0">
                    <a:pos x="42667" y="1"/>
                  </a:cxn>
                </a:cxnLst>
                <a:rect l="0" t="0" r="r" b="b"/>
                <a:pathLst>
                  <a:path w="72608" h="44534" extrusionOk="0">
                    <a:moveTo>
                      <a:pt x="42667" y="1"/>
                    </a:moveTo>
                    <a:cubicBezTo>
                      <a:pt x="36094" y="1"/>
                      <a:pt x="29088" y="45"/>
                      <a:pt x="24127" y="70"/>
                    </a:cubicBezTo>
                    <a:cubicBezTo>
                      <a:pt x="23128" y="73"/>
                      <a:pt x="22098" y="73"/>
                      <a:pt x="21051" y="73"/>
                    </a:cubicBezTo>
                    <a:cubicBezTo>
                      <a:pt x="20069" y="73"/>
                      <a:pt x="19073" y="73"/>
                      <a:pt x="18078" y="73"/>
                    </a:cubicBezTo>
                    <a:cubicBezTo>
                      <a:pt x="10338" y="73"/>
                      <a:pt x="2615" y="104"/>
                      <a:pt x="1461" y="664"/>
                    </a:cubicBezTo>
                    <a:cubicBezTo>
                      <a:pt x="0" y="1348"/>
                      <a:pt x="3424" y="7945"/>
                      <a:pt x="5524" y="12282"/>
                    </a:cubicBezTo>
                    <a:cubicBezTo>
                      <a:pt x="7624" y="16596"/>
                      <a:pt x="11162" y="28647"/>
                      <a:pt x="12668" y="34057"/>
                    </a:cubicBezTo>
                    <a:cubicBezTo>
                      <a:pt x="14175" y="39444"/>
                      <a:pt x="20726" y="44534"/>
                      <a:pt x="20726" y="44534"/>
                    </a:cubicBezTo>
                    <a:lnTo>
                      <a:pt x="72608" y="11300"/>
                    </a:lnTo>
                    <a:cubicBezTo>
                      <a:pt x="72608" y="11300"/>
                      <a:pt x="71763" y="3129"/>
                      <a:pt x="69367" y="1531"/>
                    </a:cubicBezTo>
                    <a:cubicBezTo>
                      <a:pt x="67495" y="253"/>
                      <a:pt x="64550" y="390"/>
                      <a:pt x="57018" y="139"/>
                    </a:cubicBezTo>
                    <a:cubicBezTo>
                      <a:pt x="53580" y="33"/>
                      <a:pt x="48282" y="1"/>
                      <a:pt x="4266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2" name="Google Shape;2655;p34">
                <a:extLst>
                  <a:ext uri="{FF2B5EF4-FFF2-40B4-BE49-F238E27FC236}">
                    <a16:creationId xmlns:a16="http://schemas.microsoft.com/office/drawing/2014/main" id="{C35ACBA2-DC41-43AB-B1F0-76C1DFD33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5976" y="3442648"/>
                <a:ext cx="136850" cy="127626"/>
              </a:xfrm>
              <a:custGeom>
                <a:avLst/>
                <a:gdLst/>
                <a:ahLst/>
                <a:cxnLst>
                  <a:cxn ang="0">
                    <a:pos x="5808" y="1"/>
                  </a:cxn>
                  <a:cxn ang="0">
                    <a:pos x="1987" y="1998"/>
                  </a:cxn>
                  <a:cxn ang="0">
                    <a:pos x="1348" y="7635"/>
                  </a:cxn>
                  <a:cxn ang="0">
                    <a:pos x="3028" y="8217"/>
                  </a:cxn>
                  <a:cxn ang="0">
                    <a:pos x="6848" y="6220"/>
                  </a:cxn>
                  <a:cxn ang="0">
                    <a:pos x="7488" y="582"/>
                  </a:cxn>
                  <a:cxn ang="0">
                    <a:pos x="5808" y="1"/>
                  </a:cxn>
                </a:cxnLst>
                <a:rect l="0" t="0" r="r" b="b"/>
                <a:pathLst>
                  <a:path w="8812" h="8218" extrusionOk="0">
                    <a:moveTo>
                      <a:pt x="5808" y="1"/>
                    </a:moveTo>
                    <a:cubicBezTo>
                      <a:pt x="4560" y="1"/>
                      <a:pt x="3104" y="715"/>
                      <a:pt x="1987" y="1998"/>
                    </a:cubicBezTo>
                    <a:cubicBezTo>
                      <a:pt x="298" y="3938"/>
                      <a:pt x="1" y="6471"/>
                      <a:pt x="1348" y="7635"/>
                    </a:cubicBezTo>
                    <a:cubicBezTo>
                      <a:pt x="1804" y="8030"/>
                      <a:pt x="2388" y="8217"/>
                      <a:pt x="3028" y="8217"/>
                    </a:cubicBezTo>
                    <a:cubicBezTo>
                      <a:pt x="4275" y="8217"/>
                      <a:pt x="5732" y="7503"/>
                      <a:pt x="6848" y="6220"/>
                    </a:cubicBezTo>
                    <a:cubicBezTo>
                      <a:pt x="8538" y="4280"/>
                      <a:pt x="8811" y="1747"/>
                      <a:pt x="7488" y="582"/>
                    </a:cubicBezTo>
                    <a:cubicBezTo>
                      <a:pt x="7031" y="188"/>
                      <a:pt x="6447" y="1"/>
                      <a:pt x="580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3" name="Google Shape;2656;p34">
                <a:extLst>
                  <a:ext uri="{FF2B5EF4-FFF2-40B4-BE49-F238E27FC236}">
                    <a16:creationId xmlns:a16="http://schemas.microsoft.com/office/drawing/2014/main" id="{E1273B7D-89D5-4FF0-BBA2-8F7C0F469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3131" y="3495612"/>
                <a:ext cx="122314" cy="113866"/>
              </a:xfrm>
              <a:custGeom>
                <a:avLst/>
                <a:gdLst/>
                <a:ahLst/>
                <a:cxnLst>
                  <a:cxn ang="0">
                    <a:pos x="5172" y="1"/>
                  </a:cxn>
                  <a:cxn ang="0">
                    <a:pos x="1781" y="1783"/>
                  </a:cxn>
                  <a:cxn ang="0">
                    <a:pos x="1210" y="6805"/>
                  </a:cxn>
                  <a:cxn ang="0">
                    <a:pos x="2704" y="7332"/>
                  </a:cxn>
                  <a:cxn ang="0">
                    <a:pos x="6095" y="5549"/>
                  </a:cxn>
                  <a:cxn ang="0">
                    <a:pos x="6666" y="528"/>
                  </a:cxn>
                  <a:cxn ang="0">
                    <a:pos x="5172" y="1"/>
                  </a:cxn>
                </a:cxnLst>
                <a:rect l="0" t="0" r="r" b="b"/>
                <a:pathLst>
                  <a:path w="7876" h="7332" extrusionOk="0">
                    <a:moveTo>
                      <a:pt x="5172" y="1"/>
                    </a:moveTo>
                    <a:cubicBezTo>
                      <a:pt x="4067" y="1"/>
                      <a:pt x="2775" y="639"/>
                      <a:pt x="1781" y="1783"/>
                    </a:cubicBezTo>
                    <a:cubicBezTo>
                      <a:pt x="252" y="3518"/>
                      <a:pt x="1" y="5778"/>
                      <a:pt x="1210" y="6805"/>
                    </a:cubicBezTo>
                    <a:cubicBezTo>
                      <a:pt x="1614" y="7162"/>
                      <a:pt x="2134" y="7332"/>
                      <a:pt x="2704" y="7332"/>
                    </a:cubicBezTo>
                    <a:cubicBezTo>
                      <a:pt x="3809" y="7332"/>
                      <a:pt x="5101" y="6694"/>
                      <a:pt x="6095" y="5549"/>
                    </a:cubicBezTo>
                    <a:cubicBezTo>
                      <a:pt x="7601" y="3815"/>
                      <a:pt x="7875" y="1555"/>
                      <a:pt x="6666" y="528"/>
                    </a:cubicBezTo>
                    <a:cubicBezTo>
                      <a:pt x="6262" y="170"/>
                      <a:pt x="5742" y="1"/>
                      <a:pt x="5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4" name="Google Shape;2657;p34">
                <a:extLst>
                  <a:ext uri="{FF2B5EF4-FFF2-40B4-BE49-F238E27FC236}">
                    <a16:creationId xmlns:a16="http://schemas.microsoft.com/office/drawing/2014/main" id="{717AD7B5-E864-44ED-AC64-E118043B5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3188" y="3544336"/>
                <a:ext cx="130468" cy="108073"/>
              </a:xfrm>
              <a:custGeom>
                <a:avLst/>
                <a:gdLst/>
                <a:ahLst/>
                <a:cxnLst>
                  <a:cxn ang="0">
                    <a:pos x="5497" y="0"/>
                  </a:cxn>
                  <a:cxn ang="0">
                    <a:pos x="2329" y="1294"/>
                  </a:cxn>
                  <a:cxn ang="0">
                    <a:pos x="1051" y="6201"/>
                  </a:cxn>
                  <a:cxn ang="0">
                    <a:pos x="2910" y="6958"/>
                  </a:cxn>
                  <a:cxn ang="0">
                    <a:pos x="6072" y="5653"/>
                  </a:cxn>
                  <a:cxn ang="0">
                    <a:pos x="7351" y="769"/>
                  </a:cxn>
                  <a:cxn ang="0">
                    <a:pos x="5497" y="0"/>
                  </a:cxn>
                </a:cxnLst>
                <a:rect l="0" t="0" r="r" b="b"/>
                <a:pathLst>
                  <a:path w="8401" h="6959" extrusionOk="0">
                    <a:moveTo>
                      <a:pt x="5497" y="0"/>
                    </a:moveTo>
                    <a:cubicBezTo>
                      <a:pt x="4495" y="0"/>
                      <a:pt x="3334" y="446"/>
                      <a:pt x="2329" y="1294"/>
                    </a:cubicBezTo>
                    <a:cubicBezTo>
                      <a:pt x="594" y="2800"/>
                      <a:pt x="1" y="4992"/>
                      <a:pt x="1051" y="6201"/>
                    </a:cubicBezTo>
                    <a:cubicBezTo>
                      <a:pt x="1491" y="6710"/>
                      <a:pt x="2157" y="6958"/>
                      <a:pt x="2910" y="6958"/>
                    </a:cubicBezTo>
                    <a:cubicBezTo>
                      <a:pt x="3917" y="6958"/>
                      <a:pt x="5081" y="6515"/>
                      <a:pt x="6072" y="5653"/>
                    </a:cubicBezTo>
                    <a:cubicBezTo>
                      <a:pt x="7807" y="4147"/>
                      <a:pt x="8401" y="1956"/>
                      <a:pt x="7351" y="769"/>
                    </a:cubicBezTo>
                    <a:cubicBezTo>
                      <a:pt x="6911" y="251"/>
                      <a:pt x="6249" y="0"/>
                      <a:pt x="54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5" name="Google Shape;2658;p34">
                <a:extLst>
                  <a:ext uri="{FF2B5EF4-FFF2-40B4-BE49-F238E27FC236}">
                    <a16:creationId xmlns:a16="http://schemas.microsoft.com/office/drawing/2014/main" id="{71F17265-1005-4A53-A966-16D78A594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6084" y="3651320"/>
                <a:ext cx="120528" cy="124038"/>
              </a:xfrm>
              <a:custGeom>
                <a:avLst/>
                <a:gdLst/>
                <a:ahLst/>
                <a:cxnLst>
                  <a:cxn ang="0">
                    <a:pos x="2572" y="0"/>
                  </a:cxn>
                  <a:cxn ang="0">
                    <a:pos x="1027" y="1002"/>
                  </a:cxn>
                  <a:cxn ang="0">
                    <a:pos x="1666" y="4905"/>
                  </a:cxn>
                  <a:cxn ang="0">
                    <a:pos x="3629" y="7987"/>
                  </a:cxn>
                  <a:cxn ang="0">
                    <a:pos x="5250" y="6709"/>
                  </a:cxn>
                  <a:cxn ang="0">
                    <a:pos x="4063" y="5065"/>
                  </a:cxn>
                  <a:cxn ang="0">
                    <a:pos x="5729" y="6366"/>
                  </a:cxn>
                  <a:cxn ang="0">
                    <a:pos x="7099" y="4677"/>
                  </a:cxn>
                  <a:cxn ang="0">
                    <a:pos x="5798" y="3376"/>
                  </a:cxn>
                  <a:cxn ang="0">
                    <a:pos x="7555" y="4038"/>
                  </a:cxn>
                  <a:cxn ang="0">
                    <a:pos x="7555" y="2623"/>
                  </a:cxn>
                  <a:cxn ang="0">
                    <a:pos x="5113" y="1208"/>
                  </a:cxn>
                  <a:cxn ang="0">
                    <a:pos x="2572" y="0"/>
                  </a:cxn>
                </a:cxnLst>
                <a:rect l="0" t="0" r="r" b="b"/>
                <a:pathLst>
                  <a:path w="7761" h="7987" extrusionOk="0">
                    <a:moveTo>
                      <a:pt x="2572" y="0"/>
                    </a:moveTo>
                    <a:cubicBezTo>
                      <a:pt x="2048" y="0"/>
                      <a:pt x="1560" y="285"/>
                      <a:pt x="1027" y="1002"/>
                    </a:cubicBezTo>
                    <a:cubicBezTo>
                      <a:pt x="1027" y="1002"/>
                      <a:pt x="0" y="2235"/>
                      <a:pt x="1666" y="4905"/>
                    </a:cubicBezTo>
                    <a:cubicBezTo>
                      <a:pt x="3355" y="7599"/>
                      <a:pt x="3629" y="7987"/>
                      <a:pt x="3629" y="7987"/>
                    </a:cubicBezTo>
                    <a:cubicBezTo>
                      <a:pt x="3629" y="7987"/>
                      <a:pt x="4702" y="7348"/>
                      <a:pt x="5250" y="6709"/>
                    </a:cubicBezTo>
                    <a:lnTo>
                      <a:pt x="4063" y="5065"/>
                    </a:lnTo>
                    <a:lnTo>
                      <a:pt x="5729" y="6366"/>
                    </a:lnTo>
                    <a:cubicBezTo>
                      <a:pt x="5729" y="6366"/>
                      <a:pt x="6460" y="5727"/>
                      <a:pt x="7099" y="4677"/>
                    </a:cubicBezTo>
                    <a:lnTo>
                      <a:pt x="5798" y="3376"/>
                    </a:lnTo>
                    <a:lnTo>
                      <a:pt x="7555" y="4038"/>
                    </a:lnTo>
                    <a:cubicBezTo>
                      <a:pt x="7555" y="4038"/>
                      <a:pt x="7761" y="3216"/>
                      <a:pt x="7555" y="2623"/>
                    </a:cubicBezTo>
                    <a:cubicBezTo>
                      <a:pt x="7555" y="2623"/>
                      <a:pt x="6916" y="2372"/>
                      <a:pt x="5113" y="1208"/>
                    </a:cubicBezTo>
                    <a:cubicBezTo>
                      <a:pt x="4062" y="525"/>
                      <a:pt x="3283" y="0"/>
                      <a:pt x="257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6" name="Google Shape;2659;p34">
                <a:extLst>
                  <a:ext uri="{FF2B5EF4-FFF2-40B4-BE49-F238E27FC236}">
                    <a16:creationId xmlns:a16="http://schemas.microsoft.com/office/drawing/2014/main" id="{9DCC6F47-86CF-46D6-B1C8-FF9CF0AFF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2959" y="3643974"/>
                <a:ext cx="76936" cy="65319"/>
              </a:xfrm>
              <a:custGeom>
                <a:avLst/>
                <a:gdLst/>
                <a:ahLst/>
                <a:cxnLst>
                  <a:cxn ang="0">
                    <a:pos x="3026" y="0"/>
                  </a:cxn>
                  <a:cxn ang="0">
                    <a:pos x="1279" y="699"/>
                  </a:cxn>
                  <a:cxn ang="0">
                    <a:pos x="663" y="3667"/>
                  </a:cxn>
                  <a:cxn ang="0">
                    <a:pos x="1928" y="4206"/>
                  </a:cxn>
                  <a:cxn ang="0">
                    <a:pos x="3675" y="3507"/>
                  </a:cxn>
                  <a:cxn ang="0">
                    <a:pos x="4292" y="540"/>
                  </a:cxn>
                  <a:cxn ang="0">
                    <a:pos x="3026" y="0"/>
                  </a:cxn>
                </a:cxnLst>
                <a:rect l="0" t="0" r="r" b="b"/>
                <a:pathLst>
                  <a:path w="4954" h="4206" extrusionOk="0">
                    <a:moveTo>
                      <a:pt x="3026" y="0"/>
                    </a:moveTo>
                    <a:cubicBezTo>
                      <a:pt x="2451" y="0"/>
                      <a:pt x="1816" y="236"/>
                      <a:pt x="1279" y="699"/>
                    </a:cubicBezTo>
                    <a:cubicBezTo>
                      <a:pt x="274" y="1567"/>
                      <a:pt x="1" y="2891"/>
                      <a:pt x="663" y="3667"/>
                    </a:cubicBezTo>
                    <a:cubicBezTo>
                      <a:pt x="971" y="4028"/>
                      <a:pt x="1427" y="4206"/>
                      <a:pt x="1928" y="4206"/>
                    </a:cubicBezTo>
                    <a:cubicBezTo>
                      <a:pt x="2504" y="4206"/>
                      <a:pt x="3138" y="3971"/>
                      <a:pt x="3675" y="3507"/>
                    </a:cubicBezTo>
                    <a:cubicBezTo>
                      <a:pt x="4680" y="2639"/>
                      <a:pt x="4954" y="1316"/>
                      <a:pt x="4292" y="540"/>
                    </a:cubicBezTo>
                    <a:cubicBezTo>
                      <a:pt x="3984" y="178"/>
                      <a:pt x="3527" y="0"/>
                      <a:pt x="30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7" name="Google Shape;2660;p34">
                <a:extLst>
                  <a:ext uri="{FF2B5EF4-FFF2-40B4-BE49-F238E27FC236}">
                    <a16:creationId xmlns:a16="http://schemas.microsoft.com/office/drawing/2014/main" id="{B29B5B40-1BEE-4DBE-BC23-7F2E15218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6087" y="3593603"/>
                <a:ext cx="119829" cy="101225"/>
              </a:xfrm>
              <a:custGeom>
                <a:avLst/>
                <a:gdLst/>
                <a:ahLst/>
                <a:cxnLst>
                  <a:cxn ang="0">
                    <a:pos x="4703" y="0"/>
                  </a:cxn>
                  <a:cxn ang="0">
                    <a:pos x="1987" y="1089"/>
                  </a:cxn>
                  <a:cxn ang="0">
                    <a:pos x="1051" y="5677"/>
                  </a:cxn>
                  <a:cxn ang="0">
                    <a:pos x="3023" y="6517"/>
                  </a:cxn>
                  <a:cxn ang="0">
                    <a:pos x="5730" y="5449"/>
                  </a:cxn>
                  <a:cxn ang="0">
                    <a:pos x="6666" y="838"/>
                  </a:cxn>
                  <a:cxn ang="0">
                    <a:pos x="4703" y="0"/>
                  </a:cxn>
                </a:cxnLst>
                <a:rect l="0" t="0" r="r" b="b"/>
                <a:pathLst>
                  <a:path w="7716" h="6518" extrusionOk="0">
                    <a:moveTo>
                      <a:pt x="4703" y="0"/>
                    </a:moveTo>
                    <a:cubicBezTo>
                      <a:pt x="3807" y="0"/>
                      <a:pt x="2818" y="368"/>
                      <a:pt x="1987" y="1089"/>
                    </a:cubicBezTo>
                    <a:cubicBezTo>
                      <a:pt x="434" y="2413"/>
                      <a:pt x="1" y="4490"/>
                      <a:pt x="1051" y="5677"/>
                    </a:cubicBezTo>
                    <a:cubicBezTo>
                      <a:pt x="1530" y="6241"/>
                      <a:pt x="2242" y="6517"/>
                      <a:pt x="3023" y="6517"/>
                    </a:cubicBezTo>
                    <a:cubicBezTo>
                      <a:pt x="3917" y="6517"/>
                      <a:pt x="4901" y="6155"/>
                      <a:pt x="5730" y="5449"/>
                    </a:cubicBezTo>
                    <a:cubicBezTo>
                      <a:pt x="7282" y="4102"/>
                      <a:pt x="7716" y="2048"/>
                      <a:pt x="6666" y="838"/>
                    </a:cubicBezTo>
                    <a:cubicBezTo>
                      <a:pt x="6189" y="276"/>
                      <a:pt x="5481" y="0"/>
                      <a:pt x="470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8" name="Google Shape;2661;p34">
                <a:extLst>
                  <a:ext uri="{FF2B5EF4-FFF2-40B4-BE49-F238E27FC236}">
                    <a16:creationId xmlns:a16="http://schemas.microsoft.com/office/drawing/2014/main" id="{5B3B3867-42ED-4C3B-8F5E-428354A27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3674" y="3647236"/>
                <a:ext cx="43608" cy="20205"/>
              </a:xfrm>
              <a:custGeom>
                <a:avLst/>
                <a:gdLst/>
                <a:ahLst/>
                <a:cxnLst>
                  <a:cxn ang="0">
                    <a:pos x="70" y="1"/>
                  </a:cxn>
                  <a:cxn ang="0">
                    <a:pos x="46" y="10"/>
                  </a:cxn>
                  <a:cxn ang="0">
                    <a:pos x="0" y="101"/>
                  </a:cxn>
                  <a:cxn ang="0">
                    <a:pos x="1187" y="1151"/>
                  </a:cxn>
                  <a:cxn ang="0">
                    <a:pos x="1942" y="1300"/>
                  </a:cxn>
                  <a:cxn ang="0">
                    <a:pos x="2762" y="1106"/>
                  </a:cxn>
                  <a:cxn ang="0">
                    <a:pos x="2785" y="1037"/>
                  </a:cxn>
                  <a:cxn ang="0">
                    <a:pos x="2716" y="969"/>
                  </a:cxn>
                  <a:cxn ang="0">
                    <a:pos x="2101" y="1040"/>
                  </a:cxn>
                  <a:cxn ang="0">
                    <a:pos x="1278" y="900"/>
                  </a:cxn>
                  <a:cxn ang="0">
                    <a:pos x="114" y="33"/>
                  </a:cxn>
                  <a:cxn ang="0">
                    <a:pos x="70" y="1"/>
                  </a:cxn>
                </a:cxnLst>
                <a:rect l="0" t="0" r="r" b="b"/>
                <a:pathLst>
                  <a:path w="2808" h="1301" extrusionOk="0">
                    <a:moveTo>
                      <a:pt x="70" y="1"/>
                    </a:moveTo>
                    <a:cubicBezTo>
                      <a:pt x="61" y="1"/>
                      <a:pt x="53" y="3"/>
                      <a:pt x="46" y="10"/>
                    </a:cubicBezTo>
                    <a:cubicBezTo>
                      <a:pt x="0" y="10"/>
                      <a:pt x="0" y="56"/>
                      <a:pt x="0" y="101"/>
                    </a:cubicBezTo>
                    <a:cubicBezTo>
                      <a:pt x="228" y="581"/>
                      <a:pt x="662" y="969"/>
                      <a:pt x="1187" y="1151"/>
                    </a:cubicBezTo>
                    <a:cubicBezTo>
                      <a:pt x="1426" y="1249"/>
                      <a:pt x="1685" y="1300"/>
                      <a:pt x="1942" y="1300"/>
                    </a:cubicBezTo>
                    <a:cubicBezTo>
                      <a:pt x="2227" y="1300"/>
                      <a:pt x="2510" y="1237"/>
                      <a:pt x="2762" y="1106"/>
                    </a:cubicBezTo>
                    <a:cubicBezTo>
                      <a:pt x="2785" y="1083"/>
                      <a:pt x="2808" y="1060"/>
                      <a:pt x="2785" y="1037"/>
                    </a:cubicBezTo>
                    <a:cubicBezTo>
                      <a:pt x="2785" y="991"/>
                      <a:pt x="2739" y="969"/>
                      <a:pt x="2716" y="969"/>
                    </a:cubicBezTo>
                    <a:cubicBezTo>
                      <a:pt x="2507" y="1016"/>
                      <a:pt x="2302" y="1040"/>
                      <a:pt x="2101" y="1040"/>
                    </a:cubicBezTo>
                    <a:cubicBezTo>
                      <a:pt x="1819" y="1040"/>
                      <a:pt x="1545" y="993"/>
                      <a:pt x="1278" y="900"/>
                    </a:cubicBezTo>
                    <a:cubicBezTo>
                      <a:pt x="822" y="740"/>
                      <a:pt x="411" y="444"/>
                      <a:pt x="114" y="33"/>
                    </a:cubicBezTo>
                    <a:cubicBezTo>
                      <a:pt x="114" y="17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69" name="Google Shape;2662;p34">
                <a:extLst>
                  <a:ext uri="{FF2B5EF4-FFF2-40B4-BE49-F238E27FC236}">
                    <a16:creationId xmlns:a16="http://schemas.microsoft.com/office/drawing/2014/main" id="{37D91456-D13B-41EB-9805-606BB899A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0606" y="3629296"/>
                <a:ext cx="10654" cy="28373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206" y="960"/>
                  </a:cxn>
                  <a:cxn ang="0">
                    <a:pos x="549" y="1804"/>
                  </a:cxn>
                  <a:cxn ang="0">
                    <a:pos x="617" y="1827"/>
                  </a:cxn>
                  <a:cxn ang="0">
                    <a:pos x="686" y="1758"/>
                  </a:cxn>
                  <a:cxn ang="0">
                    <a:pos x="480" y="868"/>
                  </a:cxn>
                  <a:cxn ang="0">
                    <a:pos x="138" y="47"/>
                  </a:cxn>
                  <a:cxn ang="0">
                    <a:pos x="47" y="1"/>
                  </a:cxn>
                </a:cxnLst>
                <a:rect l="0" t="0" r="r" b="b"/>
                <a:pathLst>
                  <a:path w="686" h="1827" extrusionOk="0">
                    <a:moveTo>
                      <a:pt x="47" y="1"/>
                    </a:moveTo>
                    <a:cubicBezTo>
                      <a:pt x="24" y="1"/>
                      <a:pt x="1" y="47"/>
                      <a:pt x="1" y="92"/>
                    </a:cubicBezTo>
                    <a:cubicBezTo>
                      <a:pt x="47" y="389"/>
                      <a:pt x="115" y="686"/>
                      <a:pt x="206" y="960"/>
                    </a:cubicBezTo>
                    <a:cubicBezTo>
                      <a:pt x="298" y="1256"/>
                      <a:pt x="389" y="1530"/>
                      <a:pt x="549" y="1804"/>
                    </a:cubicBezTo>
                    <a:cubicBezTo>
                      <a:pt x="572" y="1804"/>
                      <a:pt x="594" y="1827"/>
                      <a:pt x="617" y="1827"/>
                    </a:cubicBezTo>
                    <a:cubicBezTo>
                      <a:pt x="663" y="1827"/>
                      <a:pt x="686" y="1781"/>
                      <a:pt x="686" y="1758"/>
                    </a:cubicBezTo>
                    <a:cubicBezTo>
                      <a:pt x="663" y="1439"/>
                      <a:pt x="572" y="1165"/>
                      <a:pt x="480" y="868"/>
                    </a:cubicBezTo>
                    <a:cubicBezTo>
                      <a:pt x="366" y="594"/>
                      <a:pt x="275" y="320"/>
                      <a:pt x="138" y="47"/>
                    </a:cubicBezTo>
                    <a:cubicBezTo>
                      <a:pt x="115" y="24"/>
                      <a:pt x="92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0" name="Google Shape;2663;p34">
                <a:extLst>
                  <a:ext uri="{FF2B5EF4-FFF2-40B4-BE49-F238E27FC236}">
                    <a16:creationId xmlns:a16="http://schemas.microsoft.com/office/drawing/2014/main" id="{638311F9-E479-4A6C-BC6C-B347CF466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831" y="3602798"/>
                <a:ext cx="39011" cy="18403"/>
              </a:xfrm>
              <a:custGeom>
                <a:avLst/>
                <a:gdLst/>
                <a:ahLst/>
                <a:cxnLst>
                  <a:cxn ang="0">
                    <a:pos x="81" y="1"/>
                  </a:cxn>
                  <a:cxn ang="0">
                    <a:pos x="46" y="18"/>
                  </a:cxn>
                  <a:cxn ang="0">
                    <a:pos x="24" y="109"/>
                  </a:cxn>
                  <a:cxn ang="0">
                    <a:pos x="1096" y="954"/>
                  </a:cxn>
                  <a:cxn ang="0">
                    <a:pos x="2101" y="1185"/>
                  </a:cxn>
                  <a:cxn ang="0">
                    <a:pos x="2443" y="1159"/>
                  </a:cxn>
                  <a:cxn ang="0">
                    <a:pos x="2512" y="1113"/>
                  </a:cxn>
                  <a:cxn ang="0">
                    <a:pos x="2443" y="1022"/>
                  </a:cxn>
                  <a:cxn ang="0">
                    <a:pos x="1211" y="703"/>
                  </a:cxn>
                  <a:cxn ang="0">
                    <a:pos x="115" y="18"/>
                  </a:cxn>
                  <a:cxn ang="0">
                    <a:pos x="81" y="1"/>
                  </a:cxn>
                </a:cxnLst>
                <a:rect l="0" t="0" r="r" b="b"/>
                <a:pathLst>
                  <a:path w="2512" h="1185" extrusionOk="0">
                    <a:moveTo>
                      <a:pt x="81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1"/>
                      <a:pt x="1" y="86"/>
                      <a:pt x="24" y="109"/>
                    </a:cubicBezTo>
                    <a:cubicBezTo>
                      <a:pt x="298" y="474"/>
                      <a:pt x="686" y="771"/>
                      <a:pt x="1096" y="954"/>
                    </a:cubicBezTo>
                    <a:cubicBezTo>
                      <a:pt x="1422" y="1108"/>
                      <a:pt x="1760" y="1185"/>
                      <a:pt x="2101" y="1185"/>
                    </a:cubicBezTo>
                    <a:cubicBezTo>
                      <a:pt x="2215" y="1185"/>
                      <a:pt x="2329" y="1176"/>
                      <a:pt x="2443" y="1159"/>
                    </a:cubicBezTo>
                    <a:cubicBezTo>
                      <a:pt x="2489" y="1159"/>
                      <a:pt x="2512" y="1136"/>
                      <a:pt x="2512" y="1113"/>
                    </a:cubicBezTo>
                    <a:cubicBezTo>
                      <a:pt x="2512" y="1068"/>
                      <a:pt x="2489" y="1022"/>
                      <a:pt x="2443" y="1022"/>
                    </a:cubicBezTo>
                    <a:cubicBezTo>
                      <a:pt x="2009" y="954"/>
                      <a:pt x="1599" y="862"/>
                      <a:pt x="1211" y="703"/>
                    </a:cubicBezTo>
                    <a:cubicBezTo>
                      <a:pt x="823" y="543"/>
                      <a:pt x="457" y="315"/>
                      <a:pt x="115" y="18"/>
                    </a:cubicBezTo>
                    <a:cubicBezTo>
                      <a:pt x="104" y="6"/>
                      <a:pt x="92" y="1"/>
                      <a:pt x="8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1" name="Google Shape;2664;p34">
                <a:extLst>
                  <a:ext uri="{FF2B5EF4-FFF2-40B4-BE49-F238E27FC236}">
                    <a16:creationId xmlns:a16="http://schemas.microsoft.com/office/drawing/2014/main" id="{291DA66E-D56B-4FF0-87CB-301819436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625" y="3569746"/>
                <a:ext cx="15965" cy="39011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114"/>
                  </a:cxn>
                  <a:cxn ang="0">
                    <a:pos x="571" y="1210"/>
                  </a:cxn>
                  <a:cxn ang="0">
                    <a:pos x="754" y="2443"/>
                  </a:cxn>
                  <a:cxn ang="0">
                    <a:pos x="799" y="2511"/>
                  </a:cxn>
                  <a:cxn ang="0">
                    <a:pos x="891" y="2465"/>
                  </a:cxn>
                  <a:cxn ang="0">
                    <a:pos x="845" y="1142"/>
                  </a:cxn>
                  <a:cxn ang="0">
                    <a:pos x="115" y="23"/>
                  </a:cxn>
                  <a:cxn ang="0">
                    <a:pos x="23" y="0"/>
                  </a:cxn>
                </a:cxnLst>
                <a:rect l="0" t="0" r="r" b="b"/>
                <a:pathLst>
                  <a:path w="1028" h="2512" extrusionOk="0">
                    <a:moveTo>
                      <a:pt x="23" y="0"/>
                    </a:moveTo>
                    <a:cubicBezTo>
                      <a:pt x="1" y="23"/>
                      <a:pt x="1" y="69"/>
                      <a:pt x="23" y="114"/>
                    </a:cubicBezTo>
                    <a:cubicBezTo>
                      <a:pt x="252" y="457"/>
                      <a:pt x="457" y="822"/>
                      <a:pt x="571" y="1210"/>
                    </a:cubicBezTo>
                    <a:cubicBezTo>
                      <a:pt x="685" y="1621"/>
                      <a:pt x="731" y="2032"/>
                      <a:pt x="754" y="2443"/>
                    </a:cubicBezTo>
                    <a:cubicBezTo>
                      <a:pt x="754" y="2465"/>
                      <a:pt x="777" y="2511"/>
                      <a:pt x="799" y="2511"/>
                    </a:cubicBezTo>
                    <a:cubicBezTo>
                      <a:pt x="845" y="2511"/>
                      <a:pt x="891" y="2511"/>
                      <a:pt x="891" y="2465"/>
                    </a:cubicBezTo>
                    <a:cubicBezTo>
                      <a:pt x="1028" y="2032"/>
                      <a:pt x="982" y="1552"/>
                      <a:pt x="845" y="1142"/>
                    </a:cubicBezTo>
                    <a:cubicBezTo>
                      <a:pt x="708" y="708"/>
                      <a:pt x="457" y="297"/>
                      <a:pt x="115" y="23"/>
                    </a:cubicBezTo>
                    <a:cubicBezTo>
                      <a:pt x="92" y="0"/>
                      <a:pt x="69" y="0"/>
                      <a:pt x="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2" name="Google Shape;2665;p34">
                <a:extLst>
                  <a:ext uri="{FF2B5EF4-FFF2-40B4-BE49-F238E27FC236}">
                    <a16:creationId xmlns:a16="http://schemas.microsoft.com/office/drawing/2014/main" id="{A14044C9-1D9F-4C92-AFA4-6F04DE6CC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2489" y="3554851"/>
                <a:ext cx="28730" cy="14738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776" y="799"/>
                  </a:cxn>
                  <a:cxn ang="0">
                    <a:pos x="1426" y="948"/>
                  </a:cxn>
                  <a:cxn ang="0">
                    <a:pos x="1781" y="891"/>
                  </a:cxn>
                  <a:cxn ang="0">
                    <a:pos x="1826" y="822"/>
                  </a:cxn>
                  <a:cxn ang="0">
                    <a:pos x="1781" y="754"/>
                  </a:cxn>
                  <a:cxn ang="0">
                    <a:pos x="890" y="526"/>
                  </a:cxn>
                  <a:cxn ang="0">
                    <a:pos x="137" y="23"/>
                  </a:cxn>
                  <a:cxn ang="0">
                    <a:pos x="46" y="1"/>
                  </a:cxn>
                </a:cxnLst>
                <a:rect l="0" t="0" r="r" b="b"/>
                <a:pathLst>
                  <a:path w="1850" h="949" extrusionOk="0">
                    <a:moveTo>
                      <a:pt x="46" y="1"/>
                    </a:moveTo>
                    <a:cubicBezTo>
                      <a:pt x="23" y="23"/>
                      <a:pt x="0" y="69"/>
                      <a:pt x="23" y="92"/>
                    </a:cubicBezTo>
                    <a:cubicBezTo>
                      <a:pt x="183" y="411"/>
                      <a:pt x="457" y="640"/>
                      <a:pt x="776" y="799"/>
                    </a:cubicBezTo>
                    <a:cubicBezTo>
                      <a:pt x="969" y="888"/>
                      <a:pt x="1200" y="948"/>
                      <a:pt x="1426" y="948"/>
                    </a:cubicBezTo>
                    <a:cubicBezTo>
                      <a:pt x="1548" y="948"/>
                      <a:pt x="1668" y="931"/>
                      <a:pt x="1781" y="891"/>
                    </a:cubicBezTo>
                    <a:cubicBezTo>
                      <a:pt x="1803" y="891"/>
                      <a:pt x="1826" y="868"/>
                      <a:pt x="1826" y="822"/>
                    </a:cubicBezTo>
                    <a:cubicBezTo>
                      <a:pt x="1849" y="799"/>
                      <a:pt x="1803" y="754"/>
                      <a:pt x="1781" y="754"/>
                    </a:cubicBezTo>
                    <a:cubicBezTo>
                      <a:pt x="1461" y="708"/>
                      <a:pt x="1164" y="663"/>
                      <a:pt x="890" y="526"/>
                    </a:cubicBezTo>
                    <a:cubicBezTo>
                      <a:pt x="617" y="411"/>
                      <a:pt x="343" y="252"/>
                      <a:pt x="137" y="23"/>
                    </a:cubicBezTo>
                    <a:cubicBezTo>
                      <a:pt x="114" y="1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3" name="Google Shape;2666;p34">
                <a:extLst>
                  <a:ext uri="{FF2B5EF4-FFF2-40B4-BE49-F238E27FC236}">
                    <a16:creationId xmlns:a16="http://schemas.microsoft.com/office/drawing/2014/main" id="{712F2ED1-8ADB-4817-AD16-A67AC9262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7293" y="3532516"/>
                <a:ext cx="11368" cy="32629"/>
              </a:xfrm>
              <a:custGeom>
                <a:avLst/>
                <a:gdLst/>
                <a:ahLst/>
                <a:cxnLst>
                  <a:cxn ang="0">
                    <a:pos x="47" y="1"/>
                  </a:cxn>
                  <a:cxn ang="0">
                    <a:pos x="1" y="92"/>
                  </a:cxn>
                  <a:cxn ang="0">
                    <a:pos x="321" y="1051"/>
                  </a:cxn>
                  <a:cxn ang="0">
                    <a:pos x="526" y="2055"/>
                  </a:cxn>
                  <a:cxn ang="0">
                    <a:pos x="572" y="2101"/>
                  </a:cxn>
                  <a:cxn ang="0">
                    <a:pos x="663" y="2055"/>
                  </a:cxn>
                  <a:cxn ang="0">
                    <a:pos x="594" y="982"/>
                  </a:cxn>
                  <a:cxn ang="0">
                    <a:pos x="138" y="23"/>
                  </a:cxn>
                  <a:cxn ang="0">
                    <a:pos x="47" y="1"/>
                  </a:cxn>
                </a:cxnLst>
                <a:rect l="0" t="0" r="r" b="b"/>
                <a:pathLst>
                  <a:path w="732" h="2101" extrusionOk="0">
                    <a:moveTo>
                      <a:pt x="47" y="1"/>
                    </a:moveTo>
                    <a:cubicBezTo>
                      <a:pt x="24" y="23"/>
                      <a:pt x="1" y="46"/>
                      <a:pt x="1" y="92"/>
                    </a:cubicBezTo>
                    <a:cubicBezTo>
                      <a:pt x="138" y="411"/>
                      <a:pt x="229" y="731"/>
                      <a:pt x="321" y="1051"/>
                    </a:cubicBezTo>
                    <a:cubicBezTo>
                      <a:pt x="389" y="1393"/>
                      <a:pt x="458" y="1712"/>
                      <a:pt x="526" y="2055"/>
                    </a:cubicBezTo>
                    <a:cubicBezTo>
                      <a:pt x="526" y="2078"/>
                      <a:pt x="549" y="2101"/>
                      <a:pt x="572" y="2101"/>
                    </a:cubicBezTo>
                    <a:cubicBezTo>
                      <a:pt x="617" y="2101"/>
                      <a:pt x="640" y="2078"/>
                      <a:pt x="663" y="2055"/>
                    </a:cubicBezTo>
                    <a:cubicBezTo>
                      <a:pt x="731" y="1690"/>
                      <a:pt x="686" y="1324"/>
                      <a:pt x="594" y="982"/>
                    </a:cubicBezTo>
                    <a:cubicBezTo>
                      <a:pt x="503" y="640"/>
                      <a:pt x="343" y="297"/>
                      <a:pt x="138" y="23"/>
                    </a:cubicBezTo>
                    <a:cubicBezTo>
                      <a:pt x="115" y="1"/>
                      <a:pt x="69" y="1"/>
                      <a:pt x="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4" name="Google Shape;2667;p34">
                <a:extLst>
                  <a:ext uri="{FF2B5EF4-FFF2-40B4-BE49-F238E27FC236}">
                    <a16:creationId xmlns:a16="http://schemas.microsoft.com/office/drawing/2014/main" id="{6128F485-EC22-4756-9B70-F5779A01F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1361" y="3562648"/>
                <a:ext cx="53889" cy="48935"/>
              </a:xfrm>
              <a:custGeom>
                <a:avLst/>
                <a:gdLst/>
                <a:ahLst/>
                <a:cxnLst>
                  <a:cxn ang="0">
                    <a:pos x="571" y="1"/>
                  </a:cxn>
                  <a:cxn ang="0">
                    <a:pos x="914" y="2557"/>
                  </a:cxn>
                  <a:cxn ang="0">
                    <a:pos x="3470" y="2352"/>
                  </a:cxn>
                </a:cxnLst>
                <a:rect l="0" t="0" r="r" b="b"/>
                <a:pathLst>
                  <a:path w="3470" h="3151" fill="none" extrusionOk="0">
                    <a:moveTo>
                      <a:pt x="571" y="1"/>
                    </a:moveTo>
                    <a:cubicBezTo>
                      <a:pt x="0" y="754"/>
                      <a:pt x="160" y="1964"/>
                      <a:pt x="914" y="2557"/>
                    </a:cubicBezTo>
                    <a:cubicBezTo>
                      <a:pt x="1644" y="3151"/>
                      <a:pt x="2831" y="3059"/>
                      <a:pt x="3470" y="235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5" name="Google Shape;2668;p34">
                <a:extLst>
                  <a:ext uri="{FF2B5EF4-FFF2-40B4-BE49-F238E27FC236}">
                    <a16:creationId xmlns:a16="http://schemas.microsoft.com/office/drawing/2014/main" id="{57CD2221-91A5-490A-B2B5-A1FAF3DBC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880" y="3533929"/>
                <a:ext cx="65242" cy="65956"/>
              </a:xfrm>
              <a:custGeom>
                <a:avLst/>
                <a:gdLst/>
                <a:ahLst/>
                <a:cxnLst>
                  <a:cxn ang="0">
                    <a:pos x="0" y="708"/>
                  </a:cxn>
                  <a:cxn ang="0">
                    <a:pos x="2260" y="252"/>
                  </a:cxn>
                  <a:cxn ang="0">
                    <a:pos x="3904" y="1895"/>
                  </a:cxn>
                  <a:cxn ang="0">
                    <a:pos x="3904" y="4246"/>
                  </a:cxn>
                </a:cxnLst>
                <a:rect l="0" t="0" r="r" b="b"/>
                <a:pathLst>
                  <a:path w="4201" h="4247" fill="none" extrusionOk="0">
                    <a:moveTo>
                      <a:pt x="0" y="708"/>
                    </a:moveTo>
                    <a:cubicBezTo>
                      <a:pt x="594" y="161"/>
                      <a:pt x="1484" y="1"/>
                      <a:pt x="2260" y="252"/>
                    </a:cubicBezTo>
                    <a:cubicBezTo>
                      <a:pt x="3013" y="503"/>
                      <a:pt x="3630" y="1142"/>
                      <a:pt x="3904" y="1895"/>
                    </a:cubicBezTo>
                    <a:cubicBezTo>
                      <a:pt x="4200" y="2626"/>
                      <a:pt x="4178" y="3493"/>
                      <a:pt x="3904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6" name="Google Shape;2669;p34">
                <a:extLst>
                  <a:ext uri="{FF2B5EF4-FFF2-40B4-BE49-F238E27FC236}">
                    <a16:creationId xmlns:a16="http://schemas.microsoft.com/office/drawing/2014/main" id="{99778777-AD3C-4A53-AACA-EC6308349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5031" y="3639578"/>
                <a:ext cx="47165" cy="65242"/>
              </a:xfrm>
              <a:custGeom>
                <a:avLst/>
                <a:gdLst/>
                <a:ahLst/>
                <a:cxnLst>
                  <a:cxn ang="0">
                    <a:pos x="502" y="1"/>
                  </a:cxn>
                  <a:cxn ang="0">
                    <a:pos x="160" y="2443"/>
                  </a:cxn>
                  <a:cxn ang="0">
                    <a:pos x="1758" y="4132"/>
                  </a:cxn>
                  <a:cxn ang="0">
                    <a:pos x="3036" y="3790"/>
                  </a:cxn>
                </a:cxnLst>
                <a:rect l="0" t="0" r="r" b="b"/>
                <a:pathLst>
                  <a:path w="3037" h="4201" fill="none" extrusionOk="0">
                    <a:moveTo>
                      <a:pt x="502" y="1"/>
                    </a:moveTo>
                    <a:cubicBezTo>
                      <a:pt x="229" y="777"/>
                      <a:pt x="0" y="1621"/>
                      <a:pt x="160" y="2443"/>
                    </a:cubicBezTo>
                    <a:cubicBezTo>
                      <a:pt x="320" y="3242"/>
                      <a:pt x="936" y="4018"/>
                      <a:pt x="1758" y="4132"/>
                    </a:cubicBezTo>
                    <a:cubicBezTo>
                      <a:pt x="2214" y="4201"/>
                      <a:pt x="2671" y="4064"/>
                      <a:pt x="3036" y="379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7" name="Google Shape;2670;p34">
                <a:extLst>
                  <a:ext uri="{FF2B5EF4-FFF2-40B4-BE49-F238E27FC236}">
                    <a16:creationId xmlns:a16="http://schemas.microsoft.com/office/drawing/2014/main" id="{1C69C7C1-70AD-443B-813F-9FABC5210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4822" y="3297827"/>
                <a:ext cx="340821" cy="425739"/>
              </a:xfrm>
              <a:custGeom>
                <a:avLst/>
                <a:gdLst/>
                <a:ahLst/>
                <a:cxnLst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69"/>
                  </a:cxn>
                  <a:cxn ang="0">
                    <a:pos x="33" y="18649"/>
                  </a:cxn>
                  <a:cxn ang="0">
                    <a:pos x="11" y="18669"/>
                  </a:cxn>
                  <a:cxn ang="0">
                    <a:pos x="11" y="18671"/>
                  </a:cxn>
                  <a:cxn ang="0">
                    <a:pos x="11" y="18669"/>
                  </a:cxn>
                  <a:cxn ang="0">
                    <a:pos x="15349" y="0"/>
                  </a:cxn>
                  <a:cxn ang="0">
                    <a:pos x="13866" y="2968"/>
                  </a:cxn>
                  <a:cxn ang="0">
                    <a:pos x="13067" y="4383"/>
                  </a:cxn>
                  <a:cxn ang="0">
                    <a:pos x="12679" y="5113"/>
                  </a:cxn>
                  <a:cxn ang="0">
                    <a:pos x="12473" y="5456"/>
                  </a:cxn>
                  <a:cxn ang="0">
                    <a:pos x="12268" y="5798"/>
                  </a:cxn>
                  <a:cxn ang="0">
                    <a:pos x="11400" y="7190"/>
                  </a:cxn>
                  <a:cxn ang="0">
                    <a:pos x="10967" y="7852"/>
                  </a:cxn>
                  <a:cxn ang="0">
                    <a:pos x="10510" y="8514"/>
                  </a:cxn>
                  <a:cxn ang="0">
                    <a:pos x="9597" y="9838"/>
                  </a:cxn>
                  <a:cxn ang="0">
                    <a:pos x="8616" y="11093"/>
                  </a:cxn>
                  <a:cxn ang="0">
                    <a:pos x="4393" y="15636"/>
                  </a:cxn>
                  <a:cxn ang="0">
                    <a:pos x="2088" y="17462"/>
                  </a:cxn>
                  <a:cxn ang="0">
                    <a:pos x="924" y="18192"/>
                  </a:cxn>
                  <a:cxn ang="0">
                    <a:pos x="376" y="18512"/>
                  </a:cxn>
                  <a:cxn ang="0">
                    <a:pos x="125" y="18626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33" y="18649"/>
                  </a:cxn>
                  <a:cxn ang="0">
                    <a:pos x="56" y="18649"/>
                  </a:cxn>
                  <a:cxn ang="0">
                    <a:pos x="4005" y="27413"/>
                  </a:cxn>
                  <a:cxn ang="0">
                    <a:pos x="4256" y="27276"/>
                  </a:cxn>
                  <a:cxn ang="0">
                    <a:pos x="4416" y="27185"/>
                  </a:cxn>
                  <a:cxn ang="0">
                    <a:pos x="4713" y="27025"/>
                  </a:cxn>
                  <a:cxn ang="0">
                    <a:pos x="5238" y="26706"/>
                  </a:cxn>
                  <a:cxn ang="0">
                    <a:pos x="5694" y="26409"/>
                  </a:cxn>
                  <a:cxn ang="0">
                    <a:pos x="6151" y="26090"/>
                  </a:cxn>
                  <a:cxn ang="0">
                    <a:pos x="7794" y="24788"/>
                  </a:cxn>
                  <a:cxn ang="0">
                    <a:pos x="10693" y="22027"/>
                  </a:cxn>
                  <a:cxn ang="0">
                    <a:pos x="15418" y="15978"/>
                  </a:cxn>
                  <a:cxn ang="0">
                    <a:pos x="16445" y="14380"/>
                  </a:cxn>
                  <a:cxn ang="0">
                    <a:pos x="17358" y="12760"/>
                  </a:cxn>
                  <a:cxn ang="0">
                    <a:pos x="17837" y="11961"/>
                  </a:cxn>
                  <a:cxn ang="0">
                    <a:pos x="18248" y="11116"/>
                  </a:cxn>
                  <a:cxn ang="0">
                    <a:pos x="19093" y="9473"/>
                  </a:cxn>
                  <a:cxn ang="0">
                    <a:pos x="19298" y="9062"/>
                  </a:cxn>
                  <a:cxn ang="0">
                    <a:pos x="19481" y="8628"/>
                  </a:cxn>
                  <a:cxn ang="0">
                    <a:pos x="19869" y="7807"/>
                  </a:cxn>
                  <a:cxn ang="0">
                    <a:pos x="20599" y="6117"/>
                  </a:cxn>
                  <a:cxn ang="0">
                    <a:pos x="21946" y="2716"/>
                  </a:cxn>
                  <a:cxn ang="0">
                    <a:pos x="15349" y="0"/>
                  </a:cxn>
                </a:cxnLst>
                <a:rect l="0" t="0" r="r" b="b"/>
                <a:pathLst>
                  <a:path w="21946" h="27414" extrusionOk="0">
                    <a:moveTo>
                      <a:pt x="33" y="18649"/>
                    </a:moveTo>
                    <a:cubicBezTo>
                      <a:pt x="21" y="18651"/>
                      <a:pt x="12" y="18656"/>
                      <a:pt x="11" y="18669"/>
                    </a:cubicBezTo>
                    <a:cubicBezTo>
                      <a:pt x="19" y="18667"/>
                      <a:pt x="33" y="18662"/>
                      <a:pt x="33" y="18649"/>
                    </a:cubicBezTo>
                    <a:close/>
                    <a:moveTo>
                      <a:pt x="11" y="18669"/>
                    </a:moveTo>
                    <a:cubicBezTo>
                      <a:pt x="4" y="18671"/>
                      <a:pt x="1" y="18671"/>
                      <a:pt x="11" y="18671"/>
                    </a:cubicBezTo>
                    <a:cubicBezTo>
                      <a:pt x="11" y="18671"/>
                      <a:pt x="11" y="18670"/>
                      <a:pt x="11" y="18669"/>
                    </a:cubicBezTo>
                    <a:close/>
                    <a:moveTo>
                      <a:pt x="15349" y="0"/>
                    </a:moveTo>
                    <a:lnTo>
                      <a:pt x="13866" y="2968"/>
                    </a:lnTo>
                    <a:lnTo>
                      <a:pt x="13067" y="4383"/>
                    </a:lnTo>
                    <a:lnTo>
                      <a:pt x="12679" y="5113"/>
                    </a:lnTo>
                    <a:lnTo>
                      <a:pt x="12473" y="5456"/>
                    </a:lnTo>
                    <a:lnTo>
                      <a:pt x="12268" y="5798"/>
                    </a:lnTo>
                    <a:lnTo>
                      <a:pt x="11400" y="7190"/>
                    </a:lnTo>
                    <a:cubicBezTo>
                      <a:pt x="11264" y="7418"/>
                      <a:pt x="11127" y="7647"/>
                      <a:pt x="10967" y="7852"/>
                    </a:cubicBezTo>
                    <a:lnTo>
                      <a:pt x="10510" y="8514"/>
                    </a:lnTo>
                    <a:lnTo>
                      <a:pt x="9597" y="9838"/>
                    </a:lnTo>
                    <a:lnTo>
                      <a:pt x="8616" y="11093"/>
                    </a:lnTo>
                    <a:cubicBezTo>
                      <a:pt x="7292" y="12737"/>
                      <a:pt x="5900" y="14289"/>
                      <a:pt x="4393" y="15636"/>
                    </a:cubicBezTo>
                    <a:cubicBezTo>
                      <a:pt x="3617" y="16275"/>
                      <a:pt x="2864" y="16914"/>
                      <a:pt x="2088" y="17462"/>
                    </a:cubicBezTo>
                    <a:cubicBezTo>
                      <a:pt x="1677" y="17735"/>
                      <a:pt x="1289" y="17964"/>
                      <a:pt x="924" y="18192"/>
                    </a:cubicBezTo>
                    <a:cubicBezTo>
                      <a:pt x="741" y="18306"/>
                      <a:pt x="536" y="18420"/>
                      <a:pt x="376" y="18512"/>
                    </a:cubicBezTo>
                    <a:lnTo>
                      <a:pt x="125" y="18626"/>
                    </a:lnTo>
                    <a:lnTo>
                      <a:pt x="33" y="18649"/>
                    </a:lnTo>
                    <a:cubicBezTo>
                      <a:pt x="33" y="18649"/>
                      <a:pt x="33" y="18649"/>
                      <a:pt x="33" y="18649"/>
                    </a:cubicBezTo>
                    <a:cubicBezTo>
                      <a:pt x="40" y="18649"/>
                      <a:pt x="48" y="18649"/>
                      <a:pt x="56" y="18649"/>
                    </a:cubicBezTo>
                    <a:lnTo>
                      <a:pt x="4005" y="27413"/>
                    </a:lnTo>
                    <a:lnTo>
                      <a:pt x="4256" y="27276"/>
                    </a:lnTo>
                    <a:lnTo>
                      <a:pt x="4416" y="27185"/>
                    </a:lnTo>
                    <a:lnTo>
                      <a:pt x="4713" y="27025"/>
                    </a:lnTo>
                    <a:cubicBezTo>
                      <a:pt x="4895" y="26911"/>
                      <a:pt x="5055" y="26820"/>
                      <a:pt x="5238" y="26706"/>
                    </a:cubicBezTo>
                    <a:cubicBezTo>
                      <a:pt x="5397" y="26615"/>
                      <a:pt x="5557" y="26500"/>
                      <a:pt x="5694" y="26409"/>
                    </a:cubicBezTo>
                    <a:lnTo>
                      <a:pt x="6151" y="26090"/>
                    </a:lnTo>
                    <a:cubicBezTo>
                      <a:pt x="6721" y="25656"/>
                      <a:pt x="7292" y="25245"/>
                      <a:pt x="7794" y="24788"/>
                    </a:cubicBezTo>
                    <a:cubicBezTo>
                      <a:pt x="8844" y="23921"/>
                      <a:pt x="9780" y="22985"/>
                      <a:pt x="10693" y="22027"/>
                    </a:cubicBezTo>
                    <a:cubicBezTo>
                      <a:pt x="12496" y="20132"/>
                      <a:pt x="14025" y="18078"/>
                      <a:pt x="15418" y="15978"/>
                    </a:cubicBezTo>
                    <a:lnTo>
                      <a:pt x="16445" y="14380"/>
                    </a:lnTo>
                    <a:lnTo>
                      <a:pt x="17358" y="12760"/>
                    </a:lnTo>
                    <a:lnTo>
                      <a:pt x="17837" y="11961"/>
                    </a:lnTo>
                    <a:cubicBezTo>
                      <a:pt x="17974" y="11687"/>
                      <a:pt x="18111" y="11413"/>
                      <a:pt x="18248" y="11116"/>
                    </a:cubicBezTo>
                    <a:lnTo>
                      <a:pt x="19093" y="9473"/>
                    </a:lnTo>
                    <a:lnTo>
                      <a:pt x="19298" y="9062"/>
                    </a:lnTo>
                    <a:lnTo>
                      <a:pt x="19481" y="8628"/>
                    </a:lnTo>
                    <a:lnTo>
                      <a:pt x="19869" y="7807"/>
                    </a:lnTo>
                    <a:lnTo>
                      <a:pt x="20599" y="6117"/>
                    </a:lnTo>
                    <a:lnTo>
                      <a:pt x="21946" y="2716"/>
                    </a:lnTo>
                    <a:lnTo>
                      <a:pt x="1534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8" name="Google Shape;2671;p34">
                <a:extLst>
                  <a:ext uri="{FF2B5EF4-FFF2-40B4-BE49-F238E27FC236}">
                    <a16:creationId xmlns:a16="http://schemas.microsoft.com/office/drawing/2014/main" id="{39F62176-62D8-4E9F-8176-CEE4C301E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1362" y="3176423"/>
                <a:ext cx="146759" cy="165441"/>
              </a:xfrm>
              <a:custGeom>
                <a:avLst/>
                <a:gdLst/>
                <a:ahLst/>
                <a:cxnLst>
                  <a:cxn ang="0">
                    <a:pos x="6356" y="0"/>
                  </a:cxn>
                  <a:cxn ang="0">
                    <a:pos x="4488" y="3648"/>
                  </a:cxn>
                  <a:cxn ang="0">
                    <a:pos x="4488" y="3648"/>
                  </a:cxn>
                  <a:cxn ang="0">
                    <a:pos x="4679" y="153"/>
                  </a:cxn>
                  <a:cxn ang="0">
                    <a:pos x="4587" y="127"/>
                  </a:cxn>
                  <a:cxn ang="0">
                    <a:pos x="1872" y="4992"/>
                  </a:cxn>
                  <a:cxn ang="0">
                    <a:pos x="825" y="1776"/>
                  </a:cxn>
                  <a:cxn ang="0">
                    <a:pos x="731" y="1819"/>
                  </a:cxn>
                  <a:cxn ang="0">
                    <a:pos x="0" y="7936"/>
                  </a:cxn>
                  <a:cxn ang="0">
                    <a:pos x="6597" y="10652"/>
                  </a:cxn>
                  <a:cxn ang="0">
                    <a:pos x="8103" y="6338"/>
                  </a:cxn>
                  <a:cxn ang="0">
                    <a:pos x="8902" y="2550"/>
                  </a:cxn>
                  <a:cxn ang="0">
                    <a:pos x="8774" y="2504"/>
                  </a:cxn>
                  <a:cxn ang="0">
                    <a:pos x="6940" y="5538"/>
                  </a:cxn>
                  <a:cxn ang="0">
                    <a:pos x="6940" y="5538"/>
                  </a:cxn>
                  <a:cxn ang="0">
                    <a:pos x="7738" y="1112"/>
                  </a:cxn>
                  <a:cxn ang="0">
                    <a:pos x="7635" y="1086"/>
                  </a:cxn>
                  <a:cxn ang="0">
                    <a:pos x="5570" y="4923"/>
                  </a:cxn>
                  <a:cxn ang="0">
                    <a:pos x="6460" y="16"/>
                  </a:cxn>
                  <a:cxn ang="0">
                    <a:pos x="6356" y="0"/>
                  </a:cxn>
                </a:cxnLst>
                <a:rect l="0" t="0" r="r" b="b"/>
                <a:pathLst>
                  <a:path w="9450" h="10653" extrusionOk="0">
                    <a:moveTo>
                      <a:pt x="6356" y="0"/>
                    </a:moveTo>
                    <a:cubicBezTo>
                      <a:pt x="5605" y="0"/>
                      <a:pt x="4839" y="2392"/>
                      <a:pt x="4488" y="3648"/>
                    </a:cubicBezTo>
                    <a:cubicBezTo>
                      <a:pt x="4766" y="2515"/>
                      <a:pt x="5187" y="464"/>
                      <a:pt x="4679" y="153"/>
                    </a:cubicBezTo>
                    <a:cubicBezTo>
                      <a:pt x="4651" y="136"/>
                      <a:pt x="4620" y="127"/>
                      <a:pt x="4587" y="127"/>
                    </a:cubicBezTo>
                    <a:cubicBezTo>
                      <a:pt x="3788" y="127"/>
                      <a:pt x="1872" y="4992"/>
                      <a:pt x="1872" y="4992"/>
                    </a:cubicBezTo>
                    <a:cubicBezTo>
                      <a:pt x="1872" y="4992"/>
                      <a:pt x="1309" y="1776"/>
                      <a:pt x="825" y="1776"/>
                    </a:cubicBezTo>
                    <a:cubicBezTo>
                      <a:pt x="793" y="1776"/>
                      <a:pt x="762" y="1790"/>
                      <a:pt x="731" y="1819"/>
                    </a:cubicBezTo>
                    <a:cubicBezTo>
                      <a:pt x="228" y="2298"/>
                      <a:pt x="160" y="6042"/>
                      <a:pt x="0" y="7936"/>
                    </a:cubicBezTo>
                    <a:lnTo>
                      <a:pt x="6597" y="10652"/>
                    </a:lnTo>
                    <a:cubicBezTo>
                      <a:pt x="6597" y="10652"/>
                      <a:pt x="8058" y="6453"/>
                      <a:pt x="8103" y="6338"/>
                    </a:cubicBezTo>
                    <a:cubicBezTo>
                      <a:pt x="8400" y="5631"/>
                      <a:pt x="9450" y="2960"/>
                      <a:pt x="8902" y="2550"/>
                    </a:cubicBezTo>
                    <a:cubicBezTo>
                      <a:pt x="8862" y="2519"/>
                      <a:pt x="8819" y="2504"/>
                      <a:pt x="8774" y="2504"/>
                    </a:cubicBezTo>
                    <a:cubicBezTo>
                      <a:pt x="8125" y="2504"/>
                      <a:pt x="6967" y="5467"/>
                      <a:pt x="6940" y="5538"/>
                    </a:cubicBezTo>
                    <a:cubicBezTo>
                      <a:pt x="6972" y="5456"/>
                      <a:pt x="8506" y="1496"/>
                      <a:pt x="7738" y="1112"/>
                    </a:cubicBezTo>
                    <a:cubicBezTo>
                      <a:pt x="7705" y="1094"/>
                      <a:pt x="7670" y="1086"/>
                      <a:pt x="7635" y="1086"/>
                    </a:cubicBezTo>
                    <a:cubicBezTo>
                      <a:pt x="6863" y="1086"/>
                      <a:pt x="5570" y="4923"/>
                      <a:pt x="5570" y="4923"/>
                    </a:cubicBezTo>
                    <a:cubicBezTo>
                      <a:pt x="5570" y="4923"/>
                      <a:pt x="7145" y="221"/>
                      <a:pt x="6460" y="16"/>
                    </a:cubicBezTo>
                    <a:cubicBezTo>
                      <a:pt x="6425" y="5"/>
                      <a:pt x="6391" y="0"/>
                      <a:pt x="63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79" name="Google Shape;2672;p34">
                <a:extLst>
                  <a:ext uri="{FF2B5EF4-FFF2-40B4-BE49-F238E27FC236}">
                    <a16:creationId xmlns:a16="http://schemas.microsoft.com/office/drawing/2014/main" id="{E6C03625-8E2C-4A5C-AE7D-58229CDC1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5750" y="3252856"/>
                <a:ext cx="77293" cy="26634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0" y="2"/>
                  </a:cxn>
                  <a:cxn ang="0">
                    <a:pos x="0" y="25"/>
                  </a:cxn>
                  <a:cxn ang="0">
                    <a:pos x="2534" y="710"/>
                  </a:cxn>
                  <a:cxn ang="0">
                    <a:pos x="4953" y="1714"/>
                  </a:cxn>
                  <a:cxn ang="0">
                    <a:pos x="4976" y="1691"/>
                  </a:cxn>
                  <a:cxn ang="0">
                    <a:pos x="2625" y="413"/>
                  </a:cxn>
                  <a:cxn ang="0">
                    <a:pos x="169" y="0"/>
                  </a:cxn>
                </a:cxnLst>
                <a:rect l="0" t="0" r="r" b="b"/>
                <a:pathLst>
                  <a:path w="4977" h="1715" extrusionOk="0">
                    <a:moveTo>
                      <a:pt x="169" y="0"/>
                    </a:moveTo>
                    <a:cubicBezTo>
                      <a:pt x="113" y="0"/>
                      <a:pt x="57" y="1"/>
                      <a:pt x="0" y="2"/>
                    </a:cubicBezTo>
                    <a:cubicBezTo>
                      <a:pt x="0" y="2"/>
                      <a:pt x="0" y="25"/>
                      <a:pt x="0" y="25"/>
                    </a:cubicBezTo>
                    <a:cubicBezTo>
                      <a:pt x="890" y="231"/>
                      <a:pt x="1712" y="413"/>
                      <a:pt x="2534" y="710"/>
                    </a:cubicBezTo>
                    <a:cubicBezTo>
                      <a:pt x="3356" y="961"/>
                      <a:pt x="4132" y="1326"/>
                      <a:pt x="4953" y="1714"/>
                    </a:cubicBezTo>
                    <a:cubicBezTo>
                      <a:pt x="4953" y="1714"/>
                      <a:pt x="4953" y="1714"/>
                      <a:pt x="4976" y="1691"/>
                    </a:cubicBezTo>
                    <a:cubicBezTo>
                      <a:pt x="4269" y="1144"/>
                      <a:pt x="3470" y="710"/>
                      <a:pt x="2625" y="413"/>
                    </a:cubicBezTo>
                    <a:cubicBezTo>
                      <a:pt x="1834" y="157"/>
                      <a:pt x="1003" y="0"/>
                      <a:pt x="1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0" name="Google Shape;2673;p34">
                <a:extLst>
                  <a:ext uri="{FF2B5EF4-FFF2-40B4-BE49-F238E27FC236}">
                    <a16:creationId xmlns:a16="http://schemas.microsoft.com/office/drawing/2014/main" id="{9171FBEA-AF10-42E7-AAF2-0F4FF3F00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6331" y="3543202"/>
                <a:ext cx="136478" cy="197852"/>
              </a:xfrm>
              <a:custGeom>
                <a:avLst/>
                <a:gdLst/>
                <a:ahLst/>
                <a:cxnLst>
                  <a:cxn ang="0">
                    <a:pos x="3185" y="1"/>
                  </a:cxn>
                  <a:cxn ang="0">
                    <a:pos x="396" y="1031"/>
                  </a:cxn>
                  <a:cxn ang="0">
                    <a:pos x="0" y="979"/>
                  </a:cxn>
                  <a:cxn ang="0">
                    <a:pos x="0" y="979"/>
                  </a:cxn>
                  <a:cxn ang="0">
                    <a:pos x="114" y="12688"/>
                  </a:cxn>
                  <a:cxn ang="0">
                    <a:pos x="586" y="12739"/>
                  </a:cxn>
                  <a:cxn ang="0">
                    <a:pos x="8788" y="8146"/>
                  </a:cxn>
                  <a:cxn ang="0">
                    <a:pos x="3333" y="66"/>
                  </a:cxn>
                  <a:cxn ang="0">
                    <a:pos x="3185" y="1"/>
                  </a:cxn>
                </a:cxnLst>
                <a:rect l="0" t="0" r="r" b="b"/>
                <a:pathLst>
                  <a:path w="8788" h="12740" extrusionOk="0">
                    <a:moveTo>
                      <a:pt x="3185" y="1"/>
                    </a:moveTo>
                    <a:cubicBezTo>
                      <a:pt x="2719" y="1"/>
                      <a:pt x="1479" y="1031"/>
                      <a:pt x="396" y="1031"/>
                    </a:cubicBezTo>
                    <a:cubicBezTo>
                      <a:pt x="261" y="1031"/>
                      <a:pt x="129" y="1015"/>
                      <a:pt x="0" y="979"/>
                    </a:cubicBezTo>
                    <a:lnTo>
                      <a:pt x="114" y="12688"/>
                    </a:lnTo>
                    <a:cubicBezTo>
                      <a:pt x="261" y="12723"/>
                      <a:pt x="419" y="12739"/>
                      <a:pt x="586" y="12739"/>
                    </a:cubicBezTo>
                    <a:cubicBezTo>
                      <a:pt x="3381" y="12739"/>
                      <a:pt x="8788" y="8146"/>
                      <a:pt x="8788" y="8146"/>
                    </a:cubicBezTo>
                    <a:cubicBezTo>
                      <a:pt x="8788" y="8146"/>
                      <a:pt x="6094" y="4015"/>
                      <a:pt x="3333" y="66"/>
                    </a:cubicBezTo>
                    <a:cubicBezTo>
                      <a:pt x="3300" y="21"/>
                      <a:pt x="3250" y="1"/>
                      <a:pt x="318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1" name="Google Shape;2674;p34">
                <a:extLst>
                  <a:ext uri="{FF2B5EF4-FFF2-40B4-BE49-F238E27FC236}">
                    <a16:creationId xmlns:a16="http://schemas.microsoft.com/office/drawing/2014/main" id="{4FC62148-080E-471B-A294-9E00E682B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0643" y="3540981"/>
                <a:ext cx="99967" cy="133946"/>
              </a:xfrm>
              <a:custGeom>
                <a:avLst/>
                <a:gdLst/>
                <a:ahLst/>
                <a:cxnLst>
                  <a:cxn ang="0">
                    <a:pos x="1033" y="0"/>
                  </a:cxn>
                  <a:cxn ang="0">
                    <a:pos x="982" y="3"/>
                  </a:cxn>
                  <a:cxn ang="0">
                    <a:pos x="343" y="118"/>
                  </a:cxn>
                  <a:cxn ang="0">
                    <a:pos x="46" y="528"/>
                  </a:cxn>
                  <a:cxn ang="0">
                    <a:pos x="5273" y="8494"/>
                  </a:cxn>
                  <a:cxn ang="0">
                    <a:pos x="5534" y="8625"/>
                  </a:cxn>
                  <a:cxn ang="0">
                    <a:pos x="6300" y="8061"/>
                  </a:cxn>
                  <a:cxn ang="0">
                    <a:pos x="6300" y="7604"/>
                  </a:cxn>
                  <a:cxn ang="0">
                    <a:pos x="1393" y="277"/>
                  </a:cxn>
                  <a:cxn ang="0">
                    <a:pos x="1033" y="0"/>
                  </a:cxn>
                </a:cxnLst>
                <a:rect l="0" t="0" r="r" b="b"/>
                <a:pathLst>
                  <a:path w="6437" h="8625" extrusionOk="0">
                    <a:moveTo>
                      <a:pt x="1033" y="0"/>
                    </a:moveTo>
                    <a:cubicBezTo>
                      <a:pt x="1016" y="0"/>
                      <a:pt x="999" y="1"/>
                      <a:pt x="982" y="3"/>
                    </a:cubicBezTo>
                    <a:lnTo>
                      <a:pt x="343" y="118"/>
                    </a:lnTo>
                    <a:cubicBezTo>
                      <a:pt x="137" y="163"/>
                      <a:pt x="0" y="346"/>
                      <a:pt x="46" y="528"/>
                    </a:cubicBezTo>
                    <a:cubicBezTo>
                      <a:pt x="639" y="3245"/>
                      <a:pt x="4634" y="7787"/>
                      <a:pt x="5273" y="8494"/>
                    </a:cubicBezTo>
                    <a:cubicBezTo>
                      <a:pt x="5352" y="8588"/>
                      <a:pt x="5442" y="8625"/>
                      <a:pt x="5534" y="8625"/>
                    </a:cubicBezTo>
                    <a:cubicBezTo>
                      <a:pt x="5895" y="8625"/>
                      <a:pt x="6300" y="8061"/>
                      <a:pt x="6300" y="8061"/>
                    </a:cubicBezTo>
                    <a:cubicBezTo>
                      <a:pt x="6437" y="7947"/>
                      <a:pt x="6437" y="7741"/>
                      <a:pt x="6300" y="7604"/>
                    </a:cubicBezTo>
                    <a:cubicBezTo>
                      <a:pt x="5729" y="6988"/>
                      <a:pt x="1918" y="2605"/>
                      <a:pt x="1393" y="277"/>
                    </a:cubicBezTo>
                    <a:cubicBezTo>
                      <a:pt x="1351" y="110"/>
                      <a:pt x="1214" y="0"/>
                      <a:pt x="103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2" name="Google Shape;2675;p34">
                <a:extLst>
                  <a:ext uri="{FF2B5EF4-FFF2-40B4-BE49-F238E27FC236}">
                    <a16:creationId xmlns:a16="http://schemas.microsoft.com/office/drawing/2014/main" id="{311D4D05-87CC-4E3F-8047-8E1C68820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8854" y="3370952"/>
                <a:ext cx="118059" cy="142068"/>
              </a:xfrm>
              <a:custGeom>
                <a:avLst/>
                <a:gdLst/>
                <a:ahLst/>
                <a:cxnLst>
                  <a:cxn ang="0">
                    <a:pos x="4476" y="1"/>
                  </a:cxn>
                  <a:cxn ang="0">
                    <a:pos x="708" y="3692"/>
                  </a:cxn>
                  <a:cxn ang="0">
                    <a:pos x="2511" y="9056"/>
                  </a:cxn>
                  <a:cxn ang="0">
                    <a:pos x="3151" y="9147"/>
                  </a:cxn>
                  <a:cxn ang="0">
                    <a:pos x="6894" y="5472"/>
                  </a:cxn>
                  <a:cxn ang="0">
                    <a:pos x="5090" y="86"/>
                  </a:cxn>
                  <a:cxn ang="0">
                    <a:pos x="4476" y="1"/>
                  </a:cxn>
                </a:cxnLst>
                <a:rect l="0" t="0" r="r" b="b"/>
                <a:pathLst>
                  <a:path w="7602" h="9148" extrusionOk="0">
                    <a:moveTo>
                      <a:pt x="4476" y="1"/>
                    </a:moveTo>
                    <a:cubicBezTo>
                      <a:pt x="2950" y="1"/>
                      <a:pt x="1351" y="1501"/>
                      <a:pt x="708" y="3692"/>
                    </a:cubicBezTo>
                    <a:cubicBezTo>
                      <a:pt x="0" y="6180"/>
                      <a:pt x="799" y="8577"/>
                      <a:pt x="2511" y="9056"/>
                    </a:cubicBezTo>
                    <a:cubicBezTo>
                      <a:pt x="2721" y="9118"/>
                      <a:pt x="2936" y="9147"/>
                      <a:pt x="3151" y="9147"/>
                    </a:cubicBezTo>
                    <a:cubicBezTo>
                      <a:pt x="4686" y="9147"/>
                      <a:pt x="6273" y="7635"/>
                      <a:pt x="6894" y="5472"/>
                    </a:cubicBezTo>
                    <a:cubicBezTo>
                      <a:pt x="7601" y="2984"/>
                      <a:pt x="6802" y="588"/>
                      <a:pt x="5090" y="86"/>
                    </a:cubicBezTo>
                    <a:cubicBezTo>
                      <a:pt x="4889" y="28"/>
                      <a:pt x="4683" y="1"/>
                      <a:pt x="44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3" name="Google Shape;2676;p34">
                <a:extLst>
                  <a:ext uri="{FF2B5EF4-FFF2-40B4-BE49-F238E27FC236}">
                    <a16:creationId xmlns:a16="http://schemas.microsoft.com/office/drawing/2014/main" id="{EC842B3C-1279-4BD2-878B-DCF4B68BD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0888" y="3403693"/>
                <a:ext cx="105293" cy="126834"/>
              </a:xfrm>
              <a:custGeom>
                <a:avLst/>
                <a:gdLst/>
                <a:ahLst/>
                <a:cxnLst>
                  <a:cxn ang="0">
                    <a:pos x="3985" y="0"/>
                  </a:cxn>
                  <a:cxn ang="0">
                    <a:pos x="617" y="3296"/>
                  </a:cxn>
                  <a:cxn ang="0">
                    <a:pos x="2238" y="8089"/>
                  </a:cxn>
                  <a:cxn ang="0">
                    <a:pos x="2789" y="8166"/>
                  </a:cxn>
                  <a:cxn ang="0">
                    <a:pos x="6141" y="4871"/>
                  </a:cxn>
                  <a:cxn ang="0">
                    <a:pos x="4543" y="77"/>
                  </a:cxn>
                  <a:cxn ang="0">
                    <a:pos x="3985" y="0"/>
                  </a:cxn>
                </a:cxnLst>
                <a:rect l="0" t="0" r="r" b="b"/>
                <a:pathLst>
                  <a:path w="6780" h="8167" extrusionOk="0">
                    <a:moveTo>
                      <a:pt x="3985" y="0"/>
                    </a:moveTo>
                    <a:cubicBezTo>
                      <a:pt x="2608" y="0"/>
                      <a:pt x="1180" y="1348"/>
                      <a:pt x="617" y="3296"/>
                    </a:cubicBezTo>
                    <a:cubicBezTo>
                      <a:pt x="1" y="5510"/>
                      <a:pt x="708" y="7655"/>
                      <a:pt x="2238" y="8089"/>
                    </a:cubicBezTo>
                    <a:cubicBezTo>
                      <a:pt x="2419" y="8141"/>
                      <a:pt x="2603" y="8166"/>
                      <a:pt x="2789" y="8166"/>
                    </a:cubicBezTo>
                    <a:cubicBezTo>
                      <a:pt x="4150" y="8166"/>
                      <a:pt x="5579" y="6819"/>
                      <a:pt x="6141" y="4871"/>
                    </a:cubicBezTo>
                    <a:cubicBezTo>
                      <a:pt x="6780" y="2680"/>
                      <a:pt x="6050" y="534"/>
                      <a:pt x="4543" y="77"/>
                    </a:cubicBezTo>
                    <a:cubicBezTo>
                      <a:pt x="4359" y="25"/>
                      <a:pt x="4173" y="0"/>
                      <a:pt x="39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4" name="Google Shape;2677;p34">
                <a:extLst>
                  <a:ext uri="{FF2B5EF4-FFF2-40B4-BE49-F238E27FC236}">
                    <a16:creationId xmlns:a16="http://schemas.microsoft.com/office/drawing/2014/main" id="{07D3C5D0-F143-4EE2-87C1-47C9C7031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7611" y="3428234"/>
                <a:ext cx="110620" cy="123479"/>
              </a:xfrm>
              <a:custGeom>
                <a:avLst/>
                <a:gdLst/>
                <a:ahLst/>
                <a:cxnLst>
                  <a:cxn ang="0">
                    <a:pos x="4409" y="1"/>
                  </a:cxn>
                  <a:cxn ang="0">
                    <a:pos x="937" y="2789"/>
                  </a:cxn>
                  <a:cxn ang="0">
                    <a:pos x="1827" y="7765"/>
                  </a:cxn>
                  <a:cxn ang="0">
                    <a:pos x="2702" y="7950"/>
                  </a:cxn>
                  <a:cxn ang="0">
                    <a:pos x="6164" y="5162"/>
                  </a:cxn>
                  <a:cxn ang="0">
                    <a:pos x="5274" y="187"/>
                  </a:cxn>
                  <a:cxn ang="0">
                    <a:pos x="4409" y="1"/>
                  </a:cxn>
                </a:cxnLst>
                <a:rect l="0" t="0" r="r" b="b"/>
                <a:pathLst>
                  <a:path w="7123" h="7951" extrusionOk="0">
                    <a:moveTo>
                      <a:pt x="4409" y="1"/>
                    </a:moveTo>
                    <a:cubicBezTo>
                      <a:pt x="3134" y="1"/>
                      <a:pt x="1713" y="1088"/>
                      <a:pt x="937" y="2789"/>
                    </a:cubicBezTo>
                    <a:cubicBezTo>
                      <a:pt x="1" y="4889"/>
                      <a:pt x="389" y="7125"/>
                      <a:pt x="1827" y="7765"/>
                    </a:cubicBezTo>
                    <a:cubicBezTo>
                      <a:pt x="2105" y="7890"/>
                      <a:pt x="2400" y="7950"/>
                      <a:pt x="2702" y="7950"/>
                    </a:cubicBezTo>
                    <a:cubicBezTo>
                      <a:pt x="3989" y="7950"/>
                      <a:pt x="5406" y="6863"/>
                      <a:pt x="6164" y="5162"/>
                    </a:cubicBezTo>
                    <a:cubicBezTo>
                      <a:pt x="7122" y="3063"/>
                      <a:pt x="6712" y="848"/>
                      <a:pt x="5274" y="187"/>
                    </a:cubicBezTo>
                    <a:cubicBezTo>
                      <a:pt x="5000" y="61"/>
                      <a:pt x="4709" y="1"/>
                      <a:pt x="44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5" name="Google Shape;2678;p34">
                <a:extLst>
                  <a:ext uri="{FF2B5EF4-FFF2-40B4-BE49-F238E27FC236}">
                    <a16:creationId xmlns:a16="http://schemas.microsoft.com/office/drawing/2014/main" id="{CE46AA4A-2784-44C7-91C2-6D6EA0F02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4969" y="3506857"/>
                <a:ext cx="118044" cy="108260"/>
              </a:xfrm>
              <a:custGeom>
                <a:avLst/>
                <a:gdLst/>
                <a:ahLst/>
                <a:cxnLst>
                  <a:cxn ang="0">
                    <a:pos x="2336" y="1"/>
                  </a:cxn>
                  <a:cxn ang="0">
                    <a:pos x="388" y="1744"/>
                  </a:cxn>
                  <a:cxn ang="0">
                    <a:pos x="2648" y="5008"/>
                  </a:cxn>
                  <a:cxn ang="0">
                    <a:pos x="5706" y="6971"/>
                  </a:cxn>
                  <a:cxn ang="0">
                    <a:pos x="6619" y="5122"/>
                  </a:cxn>
                  <a:cxn ang="0">
                    <a:pos x="4885" y="4141"/>
                  </a:cxn>
                  <a:cxn ang="0">
                    <a:pos x="6939" y="4620"/>
                  </a:cxn>
                  <a:cxn ang="0">
                    <a:pos x="7464" y="2497"/>
                  </a:cxn>
                  <a:cxn ang="0">
                    <a:pos x="5729" y="1881"/>
                  </a:cxn>
                  <a:cxn ang="0">
                    <a:pos x="7601" y="1744"/>
                  </a:cxn>
                  <a:cxn ang="0">
                    <a:pos x="7007" y="466"/>
                  </a:cxn>
                  <a:cxn ang="0">
                    <a:pos x="6969" y="466"/>
                  </a:cxn>
                  <a:cxn ang="0">
                    <a:pos x="4177" y="192"/>
                  </a:cxn>
                  <a:cxn ang="0">
                    <a:pos x="2336" y="1"/>
                  </a:cxn>
                </a:cxnLst>
                <a:rect l="0" t="0" r="r" b="b"/>
                <a:pathLst>
                  <a:path w="7601" h="6971" extrusionOk="0">
                    <a:moveTo>
                      <a:pt x="2336" y="1"/>
                    </a:moveTo>
                    <a:cubicBezTo>
                      <a:pt x="1319" y="1"/>
                      <a:pt x="692" y="362"/>
                      <a:pt x="388" y="1744"/>
                    </a:cubicBezTo>
                    <a:cubicBezTo>
                      <a:pt x="388" y="1744"/>
                      <a:pt x="0" y="3296"/>
                      <a:pt x="2648" y="5008"/>
                    </a:cubicBezTo>
                    <a:cubicBezTo>
                      <a:pt x="5296" y="6720"/>
                      <a:pt x="5706" y="6971"/>
                      <a:pt x="5706" y="6971"/>
                    </a:cubicBezTo>
                    <a:cubicBezTo>
                      <a:pt x="5706" y="6971"/>
                      <a:pt x="6391" y="5921"/>
                      <a:pt x="6619" y="5122"/>
                    </a:cubicBezTo>
                    <a:lnTo>
                      <a:pt x="4885" y="4141"/>
                    </a:lnTo>
                    <a:lnTo>
                      <a:pt x="6939" y="4620"/>
                    </a:lnTo>
                    <a:cubicBezTo>
                      <a:pt x="6939" y="4620"/>
                      <a:pt x="7304" y="3730"/>
                      <a:pt x="7464" y="2497"/>
                    </a:cubicBezTo>
                    <a:lnTo>
                      <a:pt x="5729" y="1881"/>
                    </a:lnTo>
                    <a:lnTo>
                      <a:pt x="7601" y="1744"/>
                    </a:lnTo>
                    <a:cubicBezTo>
                      <a:pt x="7601" y="1744"/>
                      <a:pt x="7441" y="899"/>
                      <a:pt x="7007" y="466"/>
                    </a:cubicBezTo>
                    <a:cubicBezTo>
                      <a:pt x="7007" y="466"/>
                      <a:pt x="6995" y="466"/>
                      <a:pt x="6969" y="466"/>
                    </a:cubicBezTo>
                    <a:cubicBezTo>
                      <a:pt x="6799" y="466"/>
                      <a:pt x="6037" y="449"/>
                      <a:pt x="4177" y="192"/>
                    </a:cubicBezTo>
                    <a:cubicBezTo>
                      <a:pt x="3459" y="92"/>
                      <a:pt x="2848" y="1"/>
                      <a:pt x="23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6" name="Google Shape;2679;p34">
                <a:extLst>
                  <a:ext uri="{FF2B5EF4-FFF2-40B4-BE49-F238E27FC236}">
                    <a16:creationId xmlns:a16="http://schemas.microsoft.com/office/drawing/2014/main" id="{AA000FAC-AFC0-42CF-A945-2A96D92A0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1488" y="3493049"/>
                <a:ext cx="69140" cy="71888"/>
              </a:xfrm>
              <a:custGeom>
                <a:avLst/>
                <a:gdLst/>
                <a:ahLst/>
                <a:cxnLst>
                  <a:cxn ang="0">
                    <a:pos x="2597" y="0"/>
                  </a:cxn>
                  <a:cxn ang="0">
                    <a:pos x="526" y="1583"/>
                  </a:cxn>
                  <a:cxn ang="0">
                    <a:pos x="1279" y="4505"/>
                  </a:cxn>
                  <a:cxn ang="0">
                    <a:pos x="1878" y="4629"/>
                  </a:cxn>
                  <a:cxn ang="0">
                    <a:pos x="3927" y="3044"/>
                  </a:cxn>
                  <a:cxn ang="0">
                    <a:pos x="3196" y="122"/>
                  </a:cxn>
                  <a:cxn ang="0">
                    <a:pos x="2597" y="0"/>
                  </a:cxn>
                </a:cxnLst>
                <a:rect l="0" t="0" r="r" b="b"/>
                <a:pathLst>
                  <a:path w="4452" h="4629" extrusionOk="0">
                    <a:moveTo>
                      <a:pt x="2597" y="0"/>
                    </a:moveTo>
                    <a:cubicBezTo>
                      <a:pt x="1786" y="0"/>
                      <a:pt x="945" y="617"/>
                      <a:pt x="526" y="1583"/>
                    </a:cubicBezTo>
                    <a:cubicBezTo>
                      <a:pt x="1" y="2793"/>
                      <a:pt x="343" y="4117"/>
                      <a:pt x="1279" y="4505"/>
                    </a:cubicBezTo>
                    <a:cubicBezTo>
                      <a:pt x="1471" y="4589"/>
                      <a:pt x="1673" y="4629"/>
                      <a:pt x="1878" y="4629"/>
                    </a:cubicBezTo>
                    <a:cubicBezTo>
                      <a:pt x="2673" y="4629"/>
                      <a:pt x="3509" y="4024"/>
                      <a:pt x="3927" y="3044"/>
                    </a:cubicBezTo>
                    <a:cubicBezTo>
                      <a:pt x="4452" y="1834"/>
                      <a:pt x="4132" y="533"/>
                      <a:pt x="3196" y="122"/>
                    </a:cubicBezTo>
                    <a:cubicBezTo>
                      <a:pt x="3003" y="39"/>
                      <a:pt x="2801" y="0"/>
                      <a:pt x="259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7" name="Google Shape;2680;p34">
                <a:extLst>
                  <a:ext uri="{FF2B5EF4-FFF2-40B4-BE49-F238E27FC236}">
                    <a16:creationId xmlns:a16="http://schemas.microsoft.com/office/drawing/2014/main" id="{DB038151-7570-457D-9D2F-35ECE50B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2562" y="3460183"/>
                <a:ext cx="107421" cy="111350"/>
              </a:xfrm>
              <a:custGeom>
                <a:avLst/>
                <a:gdLst/>
                <a:ahLst/>
                <a:cxnLst>
                  <a:cxn ang="0">
                    <a:pos x="4022" y="0"/>
                  </a:cxn>
                  <a:cxn ang="0">
                    <a:pos x="845" y="2398"/>
                  </a:cxn>
                  <a:cxn ang="0">
                    <a:pos x="1918" y="6963"/>
                  </a:cxn>
                  <a:cxn ang="0">
                    <a:pos x="2876" y="7170"/>
                  </a:cxn>
                  <a:cxn ang="0">
                    <a:pos x="6072" y="4772"/>
                  </a:cxn>
                  <a:cxn ang="0">
                    <a:pos x="4977" y="207"/>
                  </a:cxn>
                  <a:cxn ang="0">
                    <a:pos x="4022" y="0"/>
                  </a:cxn>
                </a:cxnLst>
                <a:rect l="0" t="0" r="r" b="b"/>
                <a:pathLst>
                  <a:path w="6917" h="7170" extrusionOk="0">
                    <a:moveTo>
                      <a:pt x="4022" y="0"/>
                    </a:moveTo>
                    <a:cubicBezTo>
                      <a:pt x="2801" y="0"/>
                      <a:pt x="1511" y="922"/>
                      <a:pt x="845" y="2398"/>
                    </a:cubicBezTo>
                    <a:cubicBezTo>
                      <a:pt x="1" y="4270"/>
                      <a:pt x="480" y="6301"/>
                      <a:pt x="1918" y="6963"/>
                    </a:cubicBezTo>
                    <a:cubicBezTo>
                      <a:pt x="2223" y="7103"/>
                      <a:pt x="2546" y="7170"/>
                      <a:pt x="2876" y="7170"/>
                    </a:cubicBezTo>
                    <a:cubicBezTo>
                      <a:pt x="4102" y="7170"/>
                      <a:pt x="5407" y="6247"/>
                      <a:pt x="6072" y="4772"/>
                    </a:cubicBezTo>
                    <a:cubicBezTo>
                      <a:pt x="6917" y="2900"/>
                      <a:pt x="6438" y="846"/>
                      <a:pt x="4977" y="207"/>
                    </a:cubicBezTo>
                    <a:cubicBezTo>
                      <a:pt x="4672" y="67"/>
                      <a:pt x="4350" y="0"/>
                      <a:pt x="402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8" name="Google Shape;2681;p34">
                <a:extLst>
                  <a:ext uri="{FF2B5EF4-FFF2-40B4-BE49-F238E27FC236}">
                    <a16:creationId xmlns:a16="http://schemas.microsoft.com/office/drawing/2014/main" id="{FA730074-1DAE-4BF5-A93C-8A1645498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8478" y="3359505"/>
                <a:ext cx="71982" cy="65956"/>
              </a:xfrm>
              <a:custGeom>
                <a:avLst/>
                <a:gdLst/>
                <a:ahLst/>
                <a:cxnLst>
                  <a:cxn ang="0">
                    <a:pos x="1" y="412"/>
                  </a:cxn>
                  <a:cxn ang="0">
                    <a:pos x="3333" y="1051"/>
                  </a:cxn>
                  <a:cxn ang="0">
                    <a:pos x="4383" y="4246"/>
                  </a:cxn>
                </a:cxnLst>
                <a:rect l="0" t="0" r="r" b="b"/>
                <a:pathLst>
                  <a:path w="4635" h="4247" fill="none" extrusionOk="0">
                    <a:moveTo>
                      <a:pt x="1" y="412"/>
                    </a:moveTo>
                    <a:cubicBezTo>
                      <a:pt x="1119" y="1"/>
                      <a:pt x="2443" y="252"/>
                      <a:pt x="3333" y="1051"/>
                    </a:cubicBezTo>
                    <a:cubicBezTo>
                      <a:pt x="4224" y="1827"/>
                      <a:pt x="4635" y="3105"/>
                      <a:pt x="4383" y="4246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89" name="Google Shape;2682;p34">
                <a:extLst>
                  <a:ext uri="{FF2B5EF4-FFF2-40B4-BE49-F238E27FC236}">
                    <a16:creationId xmlns:a16="http://schemas.microsoft.com/office/drawing/2014/main" id="{A1411EE3-BE3D-4DDD-BB2C-A70AC9540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6987" y="3400634"/>
                <a:ext cx="63456" cy="47522"/>
              </a:xfrm>
              <a:custGeom>
                <a:avLst/>
                <a:gdLst/>
                <a:ahLst/>
                <a:cxnLst>
                  <a:cxn ang="0">
                    <a:pos x="0" y="663"/>
                  </a:cxn>
                  <a:cxn ang="0">
                    <a:pos x="2785" y="526"/>
                  </a:cxn>
                  <a:cxn ang="0">
                    <a:pos x="3926" y="3059"/>
                  </a:cxn>
                </a:cxnLst>
                <a:rect l="0" t="0" r="r" b="b"/>
                <a:pathLst>
                  <a:path w="4086" h="3060" fill="none" extrusionOk="0">
                    <a:moveTo>
                      <a:pt x="0" y="663"/>
                    </a:moveTo>
                    <a:cubicBezTo>
                      <a:pt x="776" y="69"/>
                      <a:pt x="1940" y="1"/>
                      <a:pt x="2785" y="526"/>
                    </a:cubicBezTo>
                    <a:cubicBezTo>
                      <a:pt x="3629" y="1028"/>
                      <a:pt x="4086" y="2078"/>
                      <a:pt x="3926" y="305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0" name="Google Shape;2683;p34">
                <a:extLst>
                  <a:ext uri="{FF2B5EF4-FFF2-40B4-BE49-F238E27FC236}">
                    <a16:creationId xmlns:a16="http://schemas.microsoft.com/office/drawing/2014/main" id="{1D0C0BB0-002E-4AA0-B098-9C3DD9018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5144" y="3496000"/>
                <a:ext cx="69854" cy="4362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937" y="1849"/>
                  </a:cxn>
                  <a:cxn ang="0">
                    <a:pos x="2763" y="2785"/>
                  </a:cxn>
                  <a:cxn ang="0">
                    <a:pos x="4497" y="1827"/>
                  </a:cxn>
                </a:cxnLst>
                <a:rect l="0" t="0" r="r" b="b"/>
                <a:pathLst>
                  <a:path w="4498" h="2809" fill="none" extrusionOk="0">
                    <a:moveTo>
                      <a:pt x="1" y="1"/>
                    </a:moveTo>
                    <a:cubicBezTo>
                      <a:pt x="183" y="685"/>
                      <a:pt x="480" y="1324"/>
                      <a:pt x="937" y="1849"/>
                    </a:cubicBezTo>
                    <a:cubicBezTo>
                      <a:pt x="1416" y="2374"/>
                      <a:pt x="2055" y="2740"/>
                      <a:pt x="2763" y="2785"/>
                    </a:cubicBezTo>
                    <a:cubicBezTo>
                      <a:pt x="3470" y="2808"/>
                      <a:pt x="4178" y="2466"/>
                      <a:pt x="4497" y="1827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1" name="Google Shape;2684;p34">
                <a:extLst>
                  <a:ext uri="{FF2B5EF4-FFF2-40B4-BE49-F238E27FC236}">
                    <a16:creationId xmlns:a16="http://schemas.microsoft.com/office/drawing/2014/main" id="{A7FDE0BE-3A37-43BD-8E1C-04AE679C2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1206" y="3455229"/>
                <a:ext cx="69497" cy="68084"/>
              </a:xfrm>
              <a:custGeom>
                <a:avLst/>
                <a:gdLst/>
                <a:ahLst/>
                <a:cxnLst>
                  <a:cxn ang="0">
                    <a:pos x="115" y="1530"/>
                  </a:cxn>
                  <a:cxn ang="0">
                    <a:pos x="823" y="229"/>
                  </a:cxn>
                  <a:cxn ang="0">
                    <a:pos x="2352" y="206"/>
                  </a:cxn>
                  <a:cxn ang="0">
                    <a:pos x="4155" y="1895"/>
                  </a:cxn>
                  <a:cxn ang="0">
                    <a:pos x="4018" y="4383"/>
                  </a:cxn>
                </a:cxnLst>
                <a:rect l="0" t="0" r="r" b="b"/>
                <a:pathLst>
                  <a:path w="4475" h="4384" fill="none" extrusionOk="0">
                    <a:moveTo>
                      <a:pt x="115" y="1530"/>
                    </a:moveTo>
                    <a:cubicBezTo>
                      <a:pt x="1" y="1028"/>
                      <a:pt x="343" y="480"/>
                      <a:pt x="823" y="229"/>
                    </a:cubicBezTo>
                    <a:cubicBezTo>
                      <a:pt x="1279" y="1"/>
                      <a:pt x="1850" y="24"/>
                      <a:pt x="2352" y="206"/>
                    </a:cubicBezTo>
                    <a:cubicBezTo>
                      <a:pt x="3174" y="480"/>
                      <a:pt x="3835" y="1119"/>
                      <a:pt x="4155" y="1895"/>
                    </a:cubicBezTo>
                    <a:cubicBezTo>
                      <a:pt x="4475" y="2694"/>
                      <a:pt x="4429" y="3630"/>
                      <a:pt x="4018" y="4383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2" name="Google Shape;2685;p34">
                <a:extLst>
                  <a:ext uri="{FF2B5EF4-FFF2-40B4-BE49-F238E27FC236}">
                    <a16:creationId xmlns:a16="http://schemas.microsoft.com/office/drawing/2014/main" id="{C75D4972-0577-4AEF-ADD4-8E8B55BD9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9607" y="3480406"/>
                <a:ext cx="58502" cy="27317"/>
              </a:xfrm>
              <a:custGeom>
                <a:avLst/>
                <a:gdLst/>
                <a:ahLst/>
                <a:cxnLst>
                  <a:cxn ang="0">
                    <a:pos x="3721" y="0"/>
                  </a:cxn>
                  <a:cxn ang="0">
                    <a:pos x="3630" y="46"/>
                  </a:cxn>
                  <a:cxn ang="0">
                    <a:pos x="2055" y="1438"/>
                  </a:cxn>
                  <a:cxn ang="0">
                    <a:pos x="1786" y="1459"/>
                  </a:cxn>
                  <a:cxn ang="0">
                    <a:pos x="138" y="571"/>
                  </a:cxn>
                  <a:cxn ang="0">
                    <a:pos x="46" y="548"/>
                  </a:cxn>
                  <a:cxn ang="0">
                    <a:pos x="24" y="639"/>
                  </a:cxn>
                  <a:cxn ang="0">
                    <a:pos x="1809" y="1758"/>
                  </a:cxn>
                  <a:cxn ang="0">
                    <a:pos x="2101" y="1735"/>
                  </a:cxn>
                  <a:cxn ang="0">
                    <a:pos x="3767" y="69"/>
                  </a:cxn>
                  <a:cxn ang="0">
                    <a:pos x="3721" y="0"/>
                  </a:cxn>
                </a:cxnLst>
                <a:rect l="0" t="0" r="r" b="b"/>
                <a:pathLst>
                  <a:path w="3767" h="1759" extrusionOk="0">
                    <a:moveTo>
                      <a:pt x="3721" y="0"/>
                    </a:moveTo>
                    <a:cubicBezTo>
                      <a:pt x="3676" y="0"/>
                      <a:pt x="3630" y="23"/>
                      <a:pt x="3630" y="46"/>
                    </a:cubicBezTo>
                    <a:cubicBezTo>
                      <a:pt x="3425" y="776"/>
                      <a:pt x="2763" y="1347"/>
                      <a:pt x="2055" y="1438"/>
                    </a:cubicBezTo>
                    <a:cubicBezTo>
                      <a:pt x="1965" y="1452"/>
                      <a:pt x="1876" y="1459"/>
                      <a:pt x="1786" y="1459"/>
                    </a:cubicBezTo>
                    <a:cubicBezTo>
                      <a:pt x="1145" y="1459"/>
                      <a:pt x="518" y="1112"/>
                      <a:pt x="138" y="571"/>
                    </a:cubicBezTo>
                    <a:cubicBezTo>
                      <a:pt x="115" y="548"/>
                      <a:pt x="69" y="548"/>
                      <a:pt x="46" y="548"/>
                    </a:cubicBezTo>
                    <a:cubicBezTo>
                      <a:pt x="24" y="571"/>
                      <a:pt x="1" y="617"/>
                      <a:pt x="24" y="639"/>
                    </a:cubicBezTo>
                    <a:cubicBezTo>
                      <a:pt x="327" y="1306"/>
                      <a:pt x="1059" y="1758"/>
                      <a:pt x="1809" y="1758"/>
                    </a:cubicBezTo>
                    <a:cubicBezTo>
                      <a:pt x="1906" y="1758"/>
                      <a:pt x="2004" y="1751"/>
                      <a:pt x="2101" y="1735"/>
                    </a:cubicBezTo>
                    <a:cubicBezTo>
                      <a:pt x="2945" y="1598"/>
                      <a:pt x="3630" y="890"/>
                      <a:pt x="3767" y="69"/>
                    </a:cubicBezTo>
                    <a:cubicBezTo>
                      <a:pt x="3767" y="46"/>
                      <a:pt x="3744" y="23"/>
                      <a:pt x="372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3" name="Google Shape;2686;p34">
                <a:extLst>
                  <a:ext uri="{FF2B5EF4-FFF2-40B4-BE49-F238E27FC236}">
                    <a16:creationId xmlns:a16="http://schemas.microsoft.com/office/drawing/2014/main" id="{956D2E47-C93B-40DC-908E-1841DC0D0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435" y="3456409"/>
                <a:ext cx="48236" cy="37474"/>
              </a:xfrm>
              <a:custGeom>
                <a:avLst/>
                <a:gdLst/>
                <a:ahLst/>
                <a:cxnLst>
                  <a:cxn ang="0">
                    <a:pos x="992" y="1"/>
                  </a:cxn>
                  <a:cxn ang="0">
                    <a:pos x="47" y="244"/>
                  </a:cxn>
                  <a:cxn ang="0">
                    <a:pos x="24" y="336"/>
                  </a:cxn>
                  <a:cxn ang="0">
                    <a:pos x="115" y="381"/>
                  </a:cxn>
                  <a:cxn ang="0">
                    <a:pos x="835" y="257"/>
                  </a:cxn>
                  <a:cxn ang="0">
                    <a:pos x="2010" y="609"/>
                  </a:cxn>
                  <a:cxn ang="0">
                    <a:pos x="2831" y="2344"/>
                  </a:cxn>
                  <a:cxn ang="0">
                    <a:pos x="2900" y="2413"/>
                  </a:cxn>
                  <a:cxn ang="0">
                    <a:pos x="2968" y="2344"/>
                  </a:cxn>
                  <a:cxn ang="0">
                    <a:pos x="2169" y="381"/>
                  </a:cxn>
                  <a:cxn ang="0">
                    <a:pos x="992" y="1"/>
                  </a:cxn>
                </a:cxnLst>
                <a:rect l="0" t="0" r="r" b="b"/>
                <a:pathLst>
                  <a:path w="3106" h="2413" extrusionOk="0">
                    <a:moveTo>
                      <a:pt x="992" y="1"/>
                    </a:moveTo>
                    <a:cubicBezTo>
                      <a:pt x="660" y="1"/>
                      <a:pt x="331" y="82"/>
                      <a:pt x="47" y="244"/>
                    </a:cubicBezTo>
                    <a:cubicBezTo>
                      <a:pt x="24" y="267"/>
                      <a:pt x="1" y="313"/>
                      <a:pt x="24" y="336"/>
                    </a:cubicBezTo>
                    <a:cubicBezTo>
                      <a:pt x="47" y="358"/>
                      <a:pt x="69" y="381"/>
                      <a:pt x="115" y="381"/>
                    </a:cubicBezTo>
                    <a:cubicBezTo>
                      <a:pt x="349" y="297"/>
                      <a:pt x="593" y="257"/>
                      <a:pt x="835" y="257"/>
                    </a:cubicBezTo>
                    <a:cubicBezTo>
                      <a:pt x="1252" y="257"/>
                      <a:pt x="1663" y="378"/>
                      <a:pt x="2010" y="609"/>
                    </a:cubicBezTo>
                    <a:cubicBezTo>
                      <a:pt x="2535" y="997"/>
                      <a:pt x="2854" y="1659"/>
                      <a:pt x="2831" y="2344"/>
                    </a:cubicBezTo>
                    <a:cubicBezTo>
                      <a:pt x="2831" y="2367"/>
                      <a:pt x="2854" y="2390"/>
                      <a:pt x="2900" y="2413"/>
                    </a:cubicBezTo>
                    <a:cubicBezTo>
                      <a:pt x="2923" y="2413"/>
                      <a:pt x="2968" y="2390"/>
                      <a:pt x="2968" y="2344"/>
                    </a:cubicBezTo>
                    <a:cubicBezTo>
                      <a:pt x="3105" y="1637"/>
                      <a:pt x="2786" y="838"/>
                      <a:pt x="2169" y="381"/>
                    </a:cubicBezTo>
                    <a:cubicBezTo>
                      <a:pt x="1827" y="128"/>
                      <a:pt x="1407" y="1"/>
                      <a:pt x="99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4" name="Google Shape;2687;p34">
                <a:extLst>
                  <a:ext uri="{FF2B5EF4-FFF2-40B4-BE49-F238E27FC236}">
                    <a16:creationId xmlns:a16="http://schemas.microsoft.com/office/drawing/2014/main" id="{1D918297-BC8E-47F8-870F-34D06F578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5537" y="3527282"/>
                <a:ext cx="52833" cy="14225"/>
              </a:xfrm>
              <a:custGeom>
                <a:avLst/>
                <a:gdLst/>
                <a:ahLst/>
                <a:cxnLst>
                  <a:cxn ang="0">
                    <a:pos x="3333" y="1"/>
                  </a:cxn>
                  <a:cxn ang="0">
                    <a:pos x="3287" y="18"/>
                  </a:cxn>
                  <a:cxn ang="0">
                    <a:pos x="1735" y="611"/>
                  </a:cxn>
                  <a:cxn ang="0">
                    <a:pos x="1521" y="620"/>
                  </a:cxn>
                  <a:cxn ang="0">
                    <a:pos x="115" y="223"/>
                  </a:cxn>
                  <a:cxn ang="0">
                    <a:pos x="23" y="246"/>
                  </a:cxn>
                  <a:cxn ang="0">
                    <a:pos x="23" y="338"/>
                  </a:cxn>
                  <a:cxn ang="0">
                    <a:pos x="1573" y="915"/>
                  </a:cxn>
                  <a:cxn ang="0">
                    <a:pos x="1758" y="908"/>
                  </a:cxn>
                  <a:cxn ang="0">
                    <a:pos x="3379" y="109"/>
                  </a:cxn>
                  <a:cxn ang="0">
                    <a:pos x="3379" y="18"/>
                  </a:cxn>
                  <a:cxn ang="0">
                    <a:pos x="3333" y="1"/>
                  </a:cxn>
                </a:cxnLst>
                <a:rect l="0" t="0" r="r" b="b"/>
                <a:pathLst>
                  <a:path w="3402" h="916" extrusionOk="0">
                    <a:moveTo>
                      <a:pt x="3333" y="1"/>
                    </a:moveTo>
                    <a:cubicBezTo>
                      <a:pt x="3316" y="1"/>
                      <a:pt x="3299" y="7"/>
                      <a:pt x="3287" y="18"/>
                    </a:cubicBezTo>
                    <a:cubicBezTo>
                      <a:pt x="2831" y="383"/>
                      <a:pt x="2283" y="589"/>
                      <a:pt x="1735" y="611"/>
                    </a:cubicBezTo>
                    <a:cubicBezTo>
                      <a:pt x="1663" y="617"/>
                      <a:pt x="1592" y="620"/>
                      <a:pt x="1521" y="620"/>
                    </a:cubicBezTo>
                    <a:cubicBezTo>
                      <a:pt x="1027" y="620"/>
                      <a:pt x="554" y="483"/>
                      <a:pt x="115" y="223"/>
                    </a:cubicBezTo>
                    <a:cubicBezTo>
                      <a:pt x="92" y="223"/>
                      <a:pt x="46" y="223"/>
                      <a:pt x="23" y="246"/>
                    </a:cubicBezTo>
                    <a:cubicBezTo>
                      <a:pt x="1" y="269"/>
                      <a:pt x="1" y="315"/>
                      <a:pt x="23" y="338"/>
                    </a:cubicBezTo>
                    <a:cubicBezTo>
                      <a:pt x="435" y="728"/>
                      <a:pt x="1012" y="915"/>
                      <a:pt x="1573" y="915"/>
                    </a:cubicBezTo>
                    <a:cubicBezTo>
                      <a:pt x="1635" y="915"/>
                      <a:pt x="1697" y="913"/>
                      <a:pt x="1758" y="908"/>
                    </a:cubicBezTo>
                    <a:cubicBezTo>
                      <a:pt x="2374" y="863"/>
                      <a:pt x="2991" y="589"/>
                      <a:pt x="3379" y="109"/>
                    </a:cubicBezTo>
                    <a:cubicBezTo>
                      <a:pt x="3402" y="87"/>
                      <a:pt x="3402" y="41"/>
                      <a:pt x="3379" y="18"/>
                    </a:cubicBezTo>
                    <a:cubicBezTo>
                      <a:pt x="3367" y="7"/>
                      <a:pt x="3350" y="1"/>
                      <a:pt x="333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5" name="Google Shape;2688;p34">
                <a:extLst>
                  <a:ext uri="{FF2B5EF4-FFF2-40B4-BE49-F238E27FC236}">
                    <a16:creationId xmlns:a16="http://schemas.microsoft.com/office/drawing/2014/main" id="{6CB915F6-8A34-40CC-8A36-DAF286ADF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3370" y="3448845"/>
                <a:ext cx="25174" cy="34057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23" y="24"/>
                  </a:cxn>
                  <a:cxn ang="0">
                    <a:pos x="46" y="138"/>
                  </a:cxn>
                  <a:cxn ang="0">
                    <a:pos x="959" y="982"/>
                  </a:cxn>
                  <a:cxn ang="0">
                    <a:pos x="1461" y="2124"/>
                  </a:cxn>
                  <a:cxn ang="0">
                    <a:pos x="1529" y="2192"/>
                  </a:cxn>
                  <a:cxn ang="0">
                    <a:pos x="1598" y="2124"/>
                  </a:cxn>
                  <a:cxn ang="0">
                    <a:pos x="1187" y="823"/>
                  </a:cxn>
                  <a:cxn ang="0">
                    <a:pos x="91" y="1"/>
                  </a:cxn>
                </a:cxnLst>
                <a:rect l="0" t="0" r="r" b="b"/>
                <a:pathLst>
                  <a:path w="1621" h="2193" extrusionOk="0">
                    <a:moveTo>
                      <a:pt x="91" y="1"/>
                    </a:moveTo>
                    <a:cubicBezTo>
                      <a:pt x="69" y="1"/>
                      <a:pt x="23" y="1"/>
                      <a:pt x="23" y="24"/>
                    </a:cubicBezTo>
                    <a:cubicBezTo>
                      <a:pt x="0" y="69"/>
                      <a:pt x="0" y="115"/>
                      <a:pt x="46" y="138"/>
                    </a:cubicBezTo>
                    <a:cubicBezTo>
                      <a:pt x="411" y="366"/>
                      <a:pt x="708" y="640"/>
                      <a:pt x="959" y="982"/>
                    </a:cubicBezTo>
                    <a:cubicBezTo>
                      <a:pt x="1210" y="1325"/>
                      <a:pt x="1392" y="1713"/>
                      <a:pt x="1461" y="2124"/>
                    </a:cubicBezTo>
                    <a:cubicBezTo>
                      <a:pt x="1484" y="2169"/>
                      <a:pt x="1506" y="2192"/>
                      <a:pt x="1529" y="2192"/>
                    </a:cubicBezTo>
                    <a:cubicBezTo>
                      <a:pt x="1575" y="2192"/>
                      <a:pt x="1598" y="2169"/>
                      <a:pt x="1598" y="2124"/>
                    </a:cubicBezTo>
                    <a:cubicBezTo>
                      <a:pt x="1621" y="1667"/>
                      <a:pt x="1461" y="1188"/>
                      <a:pt x="1187" y="823"/>
                    </a:cubicBezTo>
                    <a:cubicBezTo>
                      <a:pt x="936" y="435"/>
                      <a:pt x="548" y="115"/>
                      <a:pt x="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6" name="Google Shape;2689;p34">
                <a:extLst>
                  <a:ext uri="{FF2B5EF4-FFF2-40B4-BE49-F238E27FC236}">
                    <a16:creationId xmlns:a16="http://schemas.microsoft.com/office/drawing/2014/main" id="{C0095560-76F7-4908-BDC5-C82247861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9378" y="3492226"/>
                <a:ext cx="30501" cy="15033"/>
              </a:xfrm>
              <a:custGeom>
                <a:avLst/>
                <a:gdLst/>
                <a:ahLst/>
                <a:cxnLst>
                  <a:cxn ang="0">
                    <a:pos x="1885" y="0"/>
                  </a:cxn>
                  <a:cxn ang="0">
                    <a:pos x="1826" y="38"/>
                  </a:cxn>
                  <a:cxn ang="0">
                    <a:pos x="1073" y="632"/>
                  </a:cxn>
                  <a:cxn ang="0">
                    <a:pos x="727" y="679"/>
                  </a:cxn>
                  <a:cxn ang="0">
                    <a:pos x="92" y="540"/>
                  </a:cxn>
                  <a:cxn ang="0">
                    <a:pos x="69" y="530"/>
                  </a:cxn>
                  <a:cxn ang="0">
                    <a:pos x="23" y="540"/>
                  </a:cxn>
                  <a:cxn ang="0">
                    <a:pos x="23" y="654"/>
                  </a:cxn>
                  <a:cxn ang="0">
                    <a:pos x="775" y="968"/>
                  </a:cxn>
                  <a:cxn ang="0">
                    <a:pos x="1142" y="906"/>
                  </a:cxn>
                  <a:cxn ang="0">
                    <a:pos x="1963" y="84"/>
                  </a:cxn>
                  <a:cxn ang="0">
                    <a:pos x="1941" y="15"/>
                  </a:cxn>
                  <a:cxn ang="0">
                    <a:pos x="1885" y="0"/>
                  </a:cxn>
                </a:cxnLst>
                <a:rect l="0" t="0" r="r" b="b"/>
                <a:pathLst>
                  <a:path w="1964" h="968" extrusionOk="0">
                    <a:moveTo>
                      <a:pt x="1885" y="0"/>
                    </a:moveTo>
                    <a:cubicBezTo>
                      <a:pt x="1861" y="0"/>
                      <a:pt x="1840" y="11"/>
                      <a:pt x="1826" y="38"/>
                    </a:cubicBezTo>
                    <a:cubicBezTo>
                      <a:pt x="1667" y="335"/>
                      <a:pt x="1393" y="563"/>
                      <a:pt x="1073" y="632"/>
                    </a:cubicBezTo>
                    <a:cubicBezTo>
                      <a:pt x="960" y="664"/>
                      <a:pt x="844" y="679"/>
                      <a:pt x="727" y="679"/>
                    </a:cubicBezTo>
                    <a:cubicBezTo>
                      <a:pt x="514" y="679"/>
                      <a:pt x="298" y="629"/>
                      <a:pt x="92" y="540"/>
                    </a:cubicBezTo>
                    <a:cubicBezTo>
                      <a:pt x="84" y="533"/>
                      <a:pt x="77" y="530"/>
                      <a:pt x="69" y="530"/>
                    </a:cubicBezTo>
                    <a:cubicBezTo>
                      <a:pt x="54" y="530"/>
                      <a:pt x="38" y="540"/>
                      <a:pt x="23" y="540"/>
                    </a:cubicBezTo>
                    <a:cubicBezTo>
                      <a:pt x="0" y="586"/>
                      <a:pt x="0" y="632"/>
                      <a:pt x="23" y="654"/>
                    </a:cubicBezTo>
                    <a:cubicBezTo>
                      <a:pt x="214" y="861"/>
                      <a:pt x="492" y="968"/>
                      <a:pt x="775" y="968"/>
                    </a:cubicBezTo>
                    <a:cubicBezTo>
                      <a:pt x="899" y="968"/>
                      <a:pt x="1023" y="947"/>
                      <a:pt x="1142" y="906"/>
                    </a:cubicBezTo>
                    <a:cubicBezTo>
                      <a:pt x="1553" y="791"/>
                      <a:pt x="1872" y="472"/>
                      <a:pt x="1963" y="84"/>
                    </a:cubicBezTo>
                    <a:cubicBezTo>
                      <a:pt x="1963" y="61"/>
                      <a:pt x="1963" y="15"/>
                      <a:pt x="1941" y="15"/>
                    </a:cubicBezTo>
                    <a:cubicBezTo>
                      <a:pt x="1922" y="6"/>
                      <a:pt x="1903" y="0"/>
                      <a:pt x="188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7" name="Google Shape;2690;p34">
                <a:extLst>
                  <a:ext uri="{FF2B5EF4-FFF2-40B4-BE49-F238E27FC236}">
                    <a16:creationId xmlns:a16="http://schemas.microsoft.com/office/drawing/2014/main" id="{C6DDD02C-5765-462C-9ABE-C9F2BD808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999" y="3507789"/>
                <a:ext cx="17735" cy="16493"/>
              </a:xfrm>
              <a:custGeom>
                <a:avLst/>
                <a:gdLst/>
                <a:ahLst/>
                <a:cxnLst>
                  <a:cxn ang="0">
                    <a:pos x="80" y="1"/>
                  </a:cxn>
                  <a:cxn ang="0">
                    <a:pos x="46" y="18"/>
                  </a:cxn>
                  <a:cxn ang="0">
                    <a:pos x="1" y="109"/>
                  </a:cxn>
                  <a:cxn ang="0">
                    <a:pos x="457" y="634"/>
                  </a:cxn>
                  <a:cxn ang="0">
                    <a:pos x="1028" y="1045"/>
                  </a:cxn>
                  <a:cxn ang="0">
                    <a:pos x="1062" y="1062"/>
                  </a:cxn>
                  <a:cxn ang="0">
                    <a:pos x="1096" y="1045"/>
                  </a:cxn>
                  <a:cxn ang="0">
                    <a:pos x="1119" y="953"/>
                  </a:cxn>
                  <a:cxn ang="0">
                    <a:pos x="662" y="428"/>
                  </a:cxn>
                  <a:cxn ang="0">
                    <a:pos x="115" y="18"/>
                  </a:cxn>
                  <a:cxn ang="0">
                    <a:pos x="80" y="1"/>
                  </a:cxn>
                </a:cxnLst>
                <a:rect l="0" t="0" r="r" b="b"/>
                <a:pathLst>
                  <a:path w="1142" h="1062" extrusionOk="0">
                    <a:moveTo>
                      <a:pt x="80" y="1"/>
                    </a:moveTo>
                    <a:cubicBezTo>
                      <a:pt x="69" y="1"/>
                      <a:pt x="58" y="6"/>
                      <a:pt x="46" y="18"/>
                    </a:cubicBezTo>
                    <a:cubicBezTo>
                      <a:pt x="1" y="40"/>
                      <a:pt x="1" y="86"/>
                      <a:pt x="1" y="109"/>
                    </a:cubicBezTo>
                    <a:cubicBezTo>
                      <a:pt x="138" y="314"/>
                      <a:pt x="297" y="497"/>
                      <a:pt x="457" y="634"/>
                    </a:cubicBezTo>
                    <a:cubicBezTo>
                      <a:pt x="640" y="794"/>
                      <a:pt x="822" y="931"/>
                      <a:pt x="1028" y="1045"/>
                    </a:cubicBezTo>
                    <a:cubicBezTo>
                      <a:pt x="1039" y="1056"/>
                      <a:pt x="1051" y="1062"/>
                      <a:pt x="1062" y="1062"/>
                    </a:cubicBezTo>
                    <a:cubicBezTo>
                      <a:pt x="1073" y="1062"/>
                      <a:pt x="1085" y="1056"/>
                      <a:pt x="1096" y="1045"/>
                    </a:cubicBezTo>
                    <a:cubicBezTo>
                      <a:pt x="1119" y="1022"/>
                      <a:pt x="1142" y="976"/>
                      <a:pt x="1119" y="953"/>
                    </a:cubicBezTo>
                    <a:cubicBezTo>
                      <a:pt x="982" y="771"/>
                      <a:pt x="822" y="588"/>
                      <a:pt x="662" y="428"/>
                    </a:cubicBezTo>
                    <a:cubicBezTo>
                      <a:pt x="503" y="269"/>
                      <a:pt x="320" y="109"/>
                      <a:pt x="115" y="18"/>
                    </a:cubicBezTo>
                    <a:cubicBezTo>
                      <a:pt x="103" y="6"/>
                      <a:pt x="92" y="1"/>
                      <a:pt x="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8" name="Google Shape;2691;p34">
                <a:extLst>
                  <a:ext uri="{FF2B5EF4-FFF2-40B4-BE49-F238E27FC236}">
                    <a16:creationId xmlns:a16="http://schemas.microsoft.com/office/drawing/2014/main" id="{67330E2B-AF8C-4813-B6D6-619818C5C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1304" y="3028393"/>
                <a:ext cx="265516" cy="3186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43" y="4131"/>
                  </a:cxn>
                  <a:cxn ang="0">
                    <a:pos x="16617" y="11824"/>
                  </a:cxn>
                  <a:cxn ang="0">
                    <a:pos x="14791" y="20520"/>
                  </a:cxn>
                </a:cxnLst>
                <a:rect l="0" t="0" r="r" b="b"/>
                <a:pathLst>
                  <a:path w="17097" h="20520" fill="none" extrusionOk="0">
                    <a:moveTo>
                      <a:pt x="0" y="0"/>
                    </a:moveTo>
                    <a:cubicBezTo>
                      <a:pt x="4269" y="662"/>
                      <a:pt x="8765" y="1415"/>
                      <a:pt x="12143" y="4131"/>
                    </a:cubicBezTo>
                    <a:cubicBezTo>
                      <a:pt x="14517" y="6026"/>
                      <a:pt x="16138" y="8811"/>
                      <a:pt x="16617" y="11824"/>
                    </a:cubicBezTo>
                    <a:cubicBezTo>
                      <a:pt x="17096" y="14814"/>
                      <a:pt x="16434" y="17964"/>
                      <a:pt x="14791" y="20520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99" name="Google Shape;2692;p34">
                <a:extLst>
                  <a:ext uri="{FF2B5EF4-FFF2-40B4-BE49-F238E27FC236}">
                    <a16:creationId xmlns:a16="http://schemas.microsoft.com/office/drawing/2014/main" id="{4D4BE171-6FD8-4D2E-8255-B363465B1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338" y="3019167"/>
                <a:ext cx="275797" cy="312665"/>
              </a:xfrm>
              <a:custGeom>
                <a:avLst/>
                <a:gdLst/>
                <a:ahLst/>
                <a:cxnLst>
                  <a:cxn ang="0">
                    <a:pos x="17759" y="663"/>
                  </a:cxn>
                  <a:cxn ang="0">
                    <a:pos x="13125" y="252"/>
                  </a:cxn>
                  <a:cxn ang="0">
                    <a:pos x="5365" y="4360"/>
                  </a:cxn>
                  <a:cxn ang="0">
                    <a:pos x="891" y="11915"/>
                  </a:cxn>
                  <a:cxn ang="0">
                    <a:pos x="685" y="20132"/>
                  </a:cxn>
                </a:cxnLst>
                <a:rect l="0" t="0" r="r" b="b"/>
                <a:pathLst>
                  <a:path w="17759" h="20133" fill="none" extrusionOk="0">
                    <a:moveTo>
                      <a:pt x="17759" y="663"/>
                    </a:moveTo>
                    <a:cubicBezTo>
                      <a:pt x="16343" y="206"/>
                      <a:pt x="14472" y="1"/>
                      <a:pt x="13125" y="252"/>
                    </a:cubicBezTo>
                    <a:cubicBezTo>
                      <a:pt x="10226" y="822"/>
                      <a:pt x="7487" y="2283"/>
                      <a:pt x="5365" y="4360"/>
                    </a:cubicBezTo>
                    <a:cubicBezTo>
                      <a:pt x="3242" y="6415"/>
                      <a:pt x="1690" y="9062"/>
                      <a:pt x="891" y="11915"/>
                    </a:cubicBezTo>
                    <a:cubicBezTo>
                      <a:pt x="115" y="14586"/>
                      <a:pt x="1" y="17439"/>
                      <a:pt x="685" y="20132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0" name="Google Shape;2693;p34">
                <a:extLst>
                  <a:ext uri="{FF2B5EF4-FFF2-40B4-BE49-F238E27FC236}">
                    <a16:creationId xmlns:a16="http://schemas.microsoft.com/office/drawing/2014/main" id="{DA703947-2A3A-42D6-91DA-B2FBE3738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6916" y="2967166"/>
                <a:ext cx="69838" cy="82495"/>
              </a:xfrm>
              <a:custGeom>
                <a:avLst/>
                <a:gdLst/>
                <a:ahLst/>
                <a:cxnLst>
                  <a:cxn ang="0">
                    <a:pos x="2391" y="0"/>
                  </a:cxn>
                  <a:cxn ang="0">
                    <a:pos x="1826" y="267"/>
                  </a:cxn>
                  <a:cxn ang="0">
                    <a:pos x="23" y="4307"/>
                  </a:cxn>
                  <a:cxn ang="0">
                    <a:pos x="228" y="5312"/>
                  </a:cxn>
                  <a:cxn ang="0">
                    <a:pos x="3401" y="3737"/>
                  </a:cxn>
                  <a:cxn ang="0">
                    <a:pos x="4177" y="3234"/>
                  </a:cxn>
                  <a:cxn ang="0">
                    <a:pos x="4337" y="2367"/>
                  </a:cxn>
                  <a:cxn ang="0">
                    <a:pos x="3655" y="2005"/>
                  </a:cxn>
                  <a:cxn ang="0">
                    <a:pos x="3470" y="2025"/>
                  </a:cxn>
                  <a:cxn ang="0">
                    <a:pos x="2579" y="2504"/>
                  </a:cxn>
                  <a:cxn ang="0">
                    <a:pos x="571" y="4011"/>
                  </a:cxn>
                  <a:cxn ang="0">
                    <a:pos x="2534" y="1089"/>
                  </a:cxn>
                  <a:cxn ang="0">
                    <a:pos x="2602" y="62"/>
                  </a:cxn>
                  <a:cxn ang="0">
                    <a:pos x="2391" y="0"/>
                  </a:cxn>
                </a:cxnLst>
                <a:rect l="0" t="0" r="r" b="b"/>
                <a:pathLst>
                  <a:path w="4497" h="5312" extrusionOk="0">
                    <a:moveTo>
                      <a:pt x="2391" y="0"/>
                    </a:moveTo>
                    <a:cubicBezTo>
                      <a:pt x="2196" y="0"/>
                      <a:pt x="1993" y="134"/>
                      <a:pt x="1826" y="267"/>
                    </a:cubicBezTo>
                    <a:cubicBezTo>
                      <a:pt x="685" y="1272"/>
                      <a:pt x="0" y="2778"/>
                      <a:pt x="23" y="4307"/>
                    </a:cubicBezTo>
                    <a:lnTo>
                      <a:pt x="228" y="5312"/>
                    </a:lnTo>
                    <a:cubicBezTo>
                      <a:pt x="1278" y="4787"/>
                      <a:pt x="2351" y="4262"/>
                      <a:pt x="3401" y="3737"/>
                    </a:cubicBezTo>
                    <a:cubicBezTo>
                      <a:pt x="3698" y="3600"/>
                      <a:pt x="3972" y="3463"/>
                      <a:pt x="4177" y="3234"/>
                    </a:cubicBezTo>
                    <a:cubicBezTo>
                      <a:pt x="4383" y="2983"/>
                      <a:pt x="4497" y="2641"/>
                      <a:pt x="4337" y="2367"/>
                    </a:cubicBezTo>
                    <a:cubicBezTo>
                      <a:pt x="4207" y="2126"/>
                      <a:pt x="3927" y="2005"/>
                      <a:pt x="3655" y="2005"/>
                    </a:cubicBezTo>
                    <a:cubicBezTo>
                      <a:pt x="3592" y="2005"/>
                      <a:pt x="3530" y="2012"/>
                      <a:pt x="3470" y="2025"/>
                    </a:cubicBezTo>
                    <a:cubicBezTo>
                      <a:pt x="3127" y="2093"/>
                      <a:pt x="2853" y="2299"/>
                      <a:pt x="2579" y="2504"/>
                    </a:cubicBezTo>
                    <a:cubicBezTo>
                      <a:pt x="1918" y="3006"/>
                      <a:pt x="1233" y="3508"/>
                      <a:pt x="571" y="4011"/>
                    </a:cubicBezTo>
                    <a:cubicBezTo>
                      <a:pt x="1210" y="3029"/>
                      <a:pt x="1872" y="2070"/>
                      <a:pt x="2534" y="1089"/>
                    </a:cubicBezTo>
                    <a:cubicBezTo>
                      <a:pt x="2739" y="769"/>
                      <a:pt x="2922" y="267"/>
                      <a:pt x="2602" y="62"/>
                    </a:cubicBezTo>
                    <a:cubicBezTo>
                      <a:pt x="2535" y="19"/>
                      <a:pt x="2464" y="0"/>
                      <a:pt x="239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1" name="Google Shape;2694;p34">
                <a:extLst>
                  <a:ext uri="{FF2B5EF4-FFF2-40B4-BE49-F238E27FC236}">
                    <a16:creationId xmlns:a16="http://schemas.microsoft.com/office/drawing/2014/main" id="{9F588135-2AA9-47AB-840B-C23AA8573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7203" y="3026094"/>
                <a:ext cx="572809" cy="507350"/>
              </a:xfrm>
              <a:custGeom>
                <a:avLst/>
                <a:gdLst/>
                <a:ahLst/>
                <a:cxnLst>
                  <a:cxn ang="0">
                    <a:pos x="17672" y="1"/>
                  </a:cxn>
                  <a:cxn ang="0">
                    <a:pos x="3835" y="8091"/>
                  </a:cxn>
                  <a:cxn ang="0">
                    <a:pos x="9450" y="29479"/>
                  </a:cxn>
                  <a:cxn ang="0">
                    <a:pos x="20149" y="32669"/>
                  </a:cxn>
                  <a:cxn ang="0">
                    <a:pos x="29376" y="29456"/>
                  </a:cxn>
                  <a:cxn ang="0">
                    <a:pos x="36680" y="16377"/>
                  </a:cxn>
                  <a:cxn ang="0">
                    <a:pos x="19248" y="28"/>
                  </a:cxn>
                  <a:cxn ang="0">
                    <a:pos x="18648" y="34"/>
                  </a:cxn>
                  <a:cxn ang="0">
                    <a:pos x="17672" y="1"/>
                  </a:cxn>
                </a:cxnLst>
                <a:rect l="0" t="0" r="r" b="b"/>
                <a:pathLst>
                  <a:path w="36884" h="32669" extrusionOk="0">
                    <a:moveTo>
                      <a:pt x="17672" y="1"/>
                    </a:moveTo>
                    <a:cubicBezTo>
                      <a:pt x="14899" y="1"/>
                      <a:pt x="6974" y="674"/>
                      <a:pt x="3835" y="8091"/>
                    </a:cubicBezTo>
                    <a:cubicBezTo>
                      <a:pt x="0" y="17130"/>
                      <a:pt x="2579" y="25142"/>
                      <a:pt x="9450" y="29479"/>
                    </a:cubicBezTo>
                    <a:cubicBezTo>
                      <a:pt x="12846" y="31618"/>
                      <a:pt x="16630" y="32669"/>
                      <a:pt x="20149" y="32669"/>
                    </a:cubicBezTo>
                    <a:cubicBezTo>
                      <a:pt x="23726" y="32669"/>
                      <a:pt x="27029" y="31584"/>
                      <a:pt x="29376" y="29456"/>
                    </a:cubicBezTo>
                    <a:cubicBezTo>
                      <a:pt x="34033" y="25210"/>
                      <a:pt x="36498" y="20531"/>
                      <a:pt x="36680" y="16377"/>
                    </a:cubicBezTo>
                    <a:cubicBezTo>
                      <a:pt x="36883" y="12275"/>
                      <a:pt x="34772" y="28"/>
                      <a:pt x="19248" y="28"/>
                    </a:cubicBezTo>
                    <a:cubicBezTo>
                      <a:pt x="19051" y="28"/>
                      <a:pt x="18851" y="30"/>
                      <a:pt x="18648" y="34"/>
                    </a:cubicBezTo>
                    <a:cubicBezTo>
                      <a:pt x="18648" y="34"/>
                      <a:pt x="18287" y="1"/>
                      <a:pt x="17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2" name="Google Shape;2695;p34">
                <a:extLst>
                  <a:ext uri="{FF2B5EF4-FFF2-40B4-BE49-F238E27FC236}">
                    <a16:creationId xmlns:a16="http://schemas.microsoft.com/office/drawing/2014/main" id="{E58B8113-22D3-4BD5-A432-591B718AE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3" name="Google Shape;2696;p34">
                <a:extLst>
                  <a:ext uri="{FF2B5EF4-FFF2-40B4-BE49-F238E27FC236}">
                    <a16:creationId xmlns:a16="http://schemas.microsoft.com/office/drawing/2014/main" id="{980BF376-C341-4C8A-8A74-0AF5E97AD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8127" y="3604957"/>
                <a:ext cx="176902" cy="304077"/>
              </a:xfrm>
              <a:custGeom>
                <a:avLst/>
                <a:gdLst/>
                <a:ahLst/>
                <a:cxnLst>
                  <a:cxn ang="0">
                    <a:pos x="8160" y="0"/>
                  </a:cxn>
                  <a:cxn ang="0">
                    <a:pos x="5410" y="1933"/>
                  </a:cxn>
                  <a:cxn ang="0">
                    <a:pos x="594" y="15080"/>
                  </a:cxn>
                  <a:cxn ang="0">
                    <a:pos x="525" y="15286"/>
                  </a:cxn>
                  <a:cxn ang="0">
                    <a:pos x="2785" y="19440"/>
                  </a:cxn>
                  <a:cxn ang="0">
                    <a:pos x="3736" y="19579"/>
                  </a:cxn>
                  <a:cxn ang="0">
                    <a:pos x="6939" y="17203"/>
                  </a:cxn>
                  <a:cxn ang="0">
                    <a:pos x="10956" y="3782"/>
                  </a:cxn>
                  <a:cxn ang="0">
                    <a:pos x="9153" y="176"/>
                  </a:cxn>
                  <a:cxn ang="0">
                    <a:pos x="8160" y="0"/>
                  </a:cxn>
                </a:cxnLst>
                <a:rect l="0" t="0" r="r" b="b"/>
                <a:pathLst>
                  <a:path w="11391" h="19580" extrusionOk="0">
                    <a:moveTo>
                      <a:pt x="8160" y="0"/>
                    </a:moveTo>
                    <a:cubicBezTo>
                      <a:pt x="6967" y="0"/>
                      <a:pt x="5839" y="736"/>
                      <a:pt x="5410" y="1933"/>
                    </a:cubicBezTo>
                    <a:lnTo>
                      <a:pt x="594" y="15080"/>
                    </a:lnTo>
                    <a:cubicBezTo>
                      <a:pt x="571" y="15149"/>
                      <a:pt x="548" y="15217"/>
                      <a:pt x="525" y="15286"/>
                    </a:cubicBezTo>
                    <a:cubicBezTo>
                      <a:pt x="0" y="17043"/>
                      <a:pt x="1005" y="18915"/>
                      <a:pt x="2785" y="19440"/>
                    </a:cubicBezTo>
                    <a:cubicBezTo>
                      <a:pt x="3101" y="19534"/>
                      <a:pt x="3421" y="19579"/>
                      <a:pt x="3736" y="19579"/>
                    </a:cubicBezTo>
                    <a:cubicBezTo>
                      <a:pt x="5172" y="19579"/>
                      <a:pt x="6509" y="18645"/>
                      <a:pt x="6939" y="17203"/>
                    </a:cubicBezTo>
                    <a:lnTo>
                      <a:pt x="10956" y="3782"/>
                    </a:lnTo>
                    <a:cubicBezTo>
                      <a:pt x="11390" y="2298"/>
                      <a:pt x="10614" y="723"/>
                      <a:pt x="9153" y="176"/>
                    </a:cubicBezTo>
                    <a:cubicBezTo>
                      <a:pt x="8826" y="57"/>
                      <a:pt x="8491" y="0"/>
                      <a:pt x="81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4" name="Google Shape;2697;p34">
                <a:extLst>
                  <a:ext uri="{FF2B5EF4-FFF2-40B4-BE49-F238E27FC236}">
                    <a16:creationId xmlns:a16="http://schemas.microsoft.com/office/drawing/2014/main" id="{D64D522C-8215-4907-8908-9C39A6C87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8391" y="3534597"/>
                <a:ext cx="382504" cy="334687"/>
              </a:xfrm>
              <a:custGeom>
                <a:avLst/>
                <a:gdLst/>
                <a:ahLst/>
                <a:cxnLst>
                  <a:cxn ang="0">
                    <a:pos x="8069" y="0"/>
                  </a:cxn>
                  <a:cxn ang="0">
                    <a:pos x="1" y="7330"/>
                  </a:cxn>
                  <a:cxn ang="0">
                    <a:pos x="5136" y="10823"/>
                  </a:cxn>
                  <a:cxn ang="0">
                    <a:pos x="2968" y="20455"/>
                  </a:cxn>
                  <a:cxn ang="0">
                    <a:pos x="13034" y="21300"/>
                  </a:cxn>
                  <a:cxn ang="0">
                    <a:pos x="22506" y="21551"/>
                  </a:cxn>
                  <a:cxn ang="0">
                    <a:pos x="23670" y="13402"/>
                  </a:cxn>
                  <a:cxn ang="0">
                    <a:pos x="22415" y="1898"/>
                  </a:cxn>
                  <a:cxn ang="0">
                    <a:pos x="16024" y="939"/>
                  </a:cxn>
                  <a:cxn ang="0">
                    <a:pos x="8263" y="4"/>
                  </a:cxn>
                  <a:cxn ang="0">
                    <a:pos x="8069" y="0"/>
                  </a:cxn>
                </a:cxnLst>
                <a:rect l="0" t="0" r="r" b="b"/>
                <a:pathLst>
                  <a:path w="24630" h="21551" extrusionOk="0">
                    <a:moveTo>
                      <a:pt x="8069" y="0"/>
                    </a:moveTo>
                    <a:cubicBezTo>
                      <a:pt x="2763" y="0"/>
                      <a:pt x="1" y="7330"/>
                      <a:pt x="1" y="7330"/>
                    </a:cubicBezTo>
                    <a:cubicBezTo>
                      <a:pt x="1" y="7330"/>
                      <a:pt x="2466" y="10617"/>
                      <a:pt x="5136" y="10823"/>
                    </a:cubicBezTo>
                    <a:lnTo>
                      <a:pt x="2968" y="20455"/>
                    </a:lnTo>
                    <a:lnTo>
                      <a:pt x="13034" y="21300"/>
                    </a:lnTo>
                    <a:cubicBezTo>
                      <a:pt x="13057" y="21300"/>
                      <a:pt x="22506" y="21551"/>
                      <a:pt x="22506" y="21551"/>
                    </a:cubicBezTo>
                    <a:lnTo>
                      <a:pt x="23670" y="13402"/>
                    </a:lnTo>
                    <a:cubicBezTo>
                      <a:pt x="24629" y="7833"/>
                      <a:pt x="24629" y="2606"/>
                      <a:pt x="22415" y="1898"/>
                    </a:cubicBezTo>
                    <a:cubicBezTo>
                      <a:pt x="18900" y="780"/>
                      <a:pt x="16777" y="985"/>
                      <a:pt x="16024" y="939"/>
                    </a:cubicBezTo>
                    <a:cubicBezTo>
                      <a:pt x="15271" y="780"/>
                      <a:pt x="11961" y="163"/>
                      <a:pt x="8263" y="4"/>
                    </a:cubicBezTo>
                    <a:cubicBezTo>
                      <a:pt x="8198" y="1"/>
                      <a:pt x="8133" y="0"/>
                      <a:pt x="80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5" name="Google Shape;2698;p34">
                <a:extLst>
                  <a:ext uri="{FF2B5EF4-FFF2-40B4-BE49-F238E27FC236}">
                    <a16:creationId xmlns:a16="http://schemas.microsoft.com/office/drawing/2014/main" id="{A36070EB-E919-47A5-84D6-F78F04FC2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633" y="3545439"/>
                <a:ext cx="146774" cy="76035"/>
              </a:xfrm>
              <a:custGeom>
                <a:avLst/>
                <a:gdLst/>
                <a:ahLst/>
                <a:cxnLst>
                  <a:cxn ang="0">
                    <a:pos x="2784" y="1"/>
                  </a:cxn>
                  <a:cxn ang="0">
                    <a:pos x="1325" y="59"/>
                  </a:cxn>
                  <a:cxn ang="0">
                    <a:pos x="183" y="995"/>
                  </a:cxn>
                  <a:cxn ang="0">
                    <a:pos x="3059" y="4669"/>
                  </a:cxn>
                  <a:cxn ang="0">
                    <a:pos x="5205" y="4875"/>
                  </a:cxn>
                  <a:cxn ang="0">
                    <a:pos x="5618" y="4896"/>
                  </a:cxn>
                  <a:cxn ang="0">
                    <a:pos x="9291" y="1634"/>
                  </a:cxn>
                  <a:cxn ang="0">
                    <a:pos x="8378" y="584"/>
                  </a:cxn>
                  <a:cxn ang="0">
                    <a:pos x="2784" y="1"/>
                  </a:cxn>
                </a:cxnLst>
                <a:rect l="0" t="0" r="r" b="b"/>
                <a:pathLst>
                  <a:path w="9451" h="4896" extrusionOk="0">
                    <a:moveTo>
                      <a:pt x="2784" y="1"/>
                    </a:moveTo>
                    <a:cubicBezTo>
                      <a:pt x="2313" y="1"/>
                      <a:pt x="1826" y="18"/>
                      <a:pt x="1325" y="59"/>
                    </a:cubicBezTo>
                    <a:cubicBezTo>
                      <a:pt x="275" y="150"/>
                      <a:pt x="183" y="995"/>
                      <a:pt x="183" y="995"/>
                    </a:cubicBezTo>
                    <a:cubicBezTo>
                      <a:pt x="1" y="2843"/>
                      <a:pt x="1279" y="4487"/>
                      <a:pt x="3059" y="4669"/>
                    </a:cubicBezTo>
                    <a:lnTo>
                      <a:pt x="5205" y="4875"/>
                    </a:lnTo>
                    <a:cubicBezTo>
                      <a:pt x="5344" y="4889"/>
                      <a:pt x="5481" y="4896"/>
                      <a:pt x="5618" y="4896"/>
                    </a:cubicBezTo>
                    <a:cubicBezTo>
                      <a:pt x="7478" y="4896"/>
                      <a:pt x="9078" y="3612"/>
                      <a:pt x="9291" y="1634"/>
                    </a:cubicBezTo>
                    <a:cubicBezTo>
                      <a:pt x="9291" y="1634"/>
                      <a:pt x="9450" y="698"/>
                      <a:pt x="8378" y="584"/>
                    </a:cubicBezTo>
                    <a:cubicBezTo>
                      <a:pt x="7229" y="469"/>
                      <a:pt x="5230" y="1"/>
                      <a:pt x="27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6" name="Google Shape;2699;p34">
                <a:extLst>
                  <a:ext uri="{FF2B5EF4-FFF2-40B4-BE49-F238E27FC236}">
                    <a16:creationId xmlns:a16="http://schemas.microsoft.com/office/drawing/2014/main" id="{F339C2F6-152D-42AA-B581-3D6F0C6DC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2440" y="3647515"/>
                <a:ext cx="99982" cy="57352"/>
              </a:xfrm>
              <a:custGeom>
                <a:avLst/>
                <a:gdLst/>
                <a:ahLst/>
                <a:cxnLst>
                  <a:cxn ang="0">
                    <a:pos x="1050" y="0"/>
                  </a:cxn>
                  <a:cxn ang="0">
                    <a:pos x="822" y="106"/>
                  </a:cxn>
                  <a:cxn ang="0">
                    <a:pos x="457" y="1088"/>
                  </a:cxn>
                  <a:cxn ang="0">
                    <a:pos x="5958" y="3690"/>
                  </a:cxn>
                  <a:cxn ang="0">
                    <a:pos x="5998" y="3692"/>
                  </a:cxn>
                  <a:cxn ang="0">
                    <a:pos x="6346" y="3393"/>
                  </a:cxn>
                  <a:cxn ang="0">
                    <a:pos x="6414" y="2799"/>
                  </a:cxn>
                  <a:cxn ang="0">
                    <a:pos x="6141" y="2434"/>
                  </a:cxn>
                  <a:cxn ang="0">
                    <a:pos x="1256" y="83"/>
                  </a:cxn>
                  <a:cxn ang="0">
                    <a:pos x="1050" y="0"/>
                  </a:cxn>
                </a:cxnLst>
                <a:rect l="0" t="0" r="r" b="b"/>
                <a:pathLst>
                  <a:path w="6438" h="3693" extrusionOk="0">
                    <a:moveTo>
                      <a:pt x="1050" y="0"/>
                    </a:moveTo>
                    <a:cubicBezTo>
                      <a:pt x="966" y="0"/>
                      <a:pt x="882" y="35"/>
                      <a:pt x="822" y="106"/>
                    </a:cubicBezTo>
                    <a:cubicBezTo>
                      <a:pt x="822" y="106"/>
                      <a:pt x="0" y="745"/>
                      <a:pt x="457" y="1088"/>
                    </a:cubicBezTo>
                    <a:cubicBezTo>
                      <a:pt x="1187" y="1635"/>
                      <a:pt x="3310" y="3279"/>
                      <a:pt x="5958" y="3690"/>
                    </a:cubicBezTo>
                    <a:cubicBezTo>
                      <a:pt x="5971" y="3691"/>
                      <a:pt x="5985" y="3692"/>
                      <a:pt x="5998" y="3692"/>
                    </a:cubicBezTo>
                    <a:cubicBezTo>
                      <a:pt x="6166" y="3692"/>
                      <a:pt x="6325" y="3562"/>
                      <a:pt x="6346" y="3393"/>
                    </a:cubicBezTo>
                    <a:lnTo>
                      <a:pt x="6414" y="2799"/>
                    </a:lnTo>
                    <a:cubicBezTo>
                      <a:pt x="6437" y="2617"/>
                      <a:pt x="6300" y="2457"/>
                      <a:pt x="6141" y="2434"/>
                    </a:cubicBezTo>
                    <a:cubicBezTo>
                      <a:pt x="3858" y="2069"/>
                      <a:pt x="1872" y="585"/>
                      <a:pt x="1256" y="83"/>
                    </a:cubicBezTo>
                    <a:cubicBezTo>
                      <a:pt x="1201" y="29"/>
                      <a:pt x="1126" y="0"/>
                      <a:pt x="105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7" name="Google Shape;2700;p34">
                <a:extLst>
                  <a:ext uri="{FF2B5EF4-FFF2-40B4-BE49-F238E27FC236}">
                    <a16:creationId xmlns:a16="http://schemas.microsoft.com/office/drawing/2014/main" id="{A7D42809-995B-4E71-B6DD-F136C81EC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885" y="3416135"/>
                <a:ext cx="119829" cy="185024"/>
              </a:xfrm>
              <a:custGeom>
                <a:avLst/>
                <a:gdLst/>
                <a:ahLst/>
                <a:cxnLst>
                  <a:cxn ang="0">
                    <a:pos x="3877" y="1"/>
                  </a:cxn>
                  <a:cxn ang="0">
                    <a:pos x="411" y="3317"/>
                  </a:cxn>
                  <a:cxn ang="0">
                    <a:pos x="91" y="9160"/>
                  </a:cxn>
                  <a:cxn ang="0">
                    <a:pos x="3470" y="11899"/>
                  </a:cxn>
                  <a:cxn ang="0">
                    <a:pos x="3675" y="11899"/>
                  </a:cxn>
                  <a:cxn ang="0">
                    <a:pos x="4143" y="11913"/>
                  </a:cxn>
                  <a:cxn ang="0">
                    <a:pos x="7304" y="9548"/>
                  </a:cxn>
                  <a:cxn ang="0">
                    <a:pos x="7601" y="3705"/>
                  </a:cxn>
                  <a:cxn ang="0">
                    <a:pos x="4291" y="7"/>
                  </a:cxn>
                  <a:cxn ang="0">
                    <a:pos x="4086" y="7"/>
                  </a:cxn>
                  <a:cxn ang="0">
                    <a:pos x="3877" y="1"/>
                  </a:cxn>
                </a:cxnLst>
                <a:rect l="0" t="0" r="r" b="b"/>
                <a:pathLst>
                  <a:path w="7716" h="11914" extrusionOk="0">
                    <a:moveTo>
                      <a:pt x="3877" y="1"/>
                    </a:moveTo>
                    <a:cubicBezTo>
                      <a:pt x="2029" y="1"/>
                      <a:pt x="499" y="1447"/>
                      <a:pt x="411" y="3317"/>
                    </a:cubicBezTo>
                    <a:lnTo>
                      <a:pt x="91" y="9160"/>
                    </a:lnTo>
                    <a:cubicBezTo>
                      <a:pt x="0" y="11100"/>
                      <a:pt x="1529" y="11785"/>
                      <a:pt x="3470" y="11899"/>
                    </a:cubicBezTo>
                    <a:lnTo>
                      <a:pt x="3675" y="11899"/>
                    </a:lnTo>
                    <a:cubicBezTo>
                      <a:pt x="3833" y="11908"/>
                      <a:pt x="3990" y="11913"/>
                      <a:pt x="4143" y="11913"/>
                    </a:cubicBezTo>
                    <a:cubicBezTo>
                      <a:pt x="5850" y="11913"/>
                      <a:pt x="7220" y="11307"/>
                      <a:pt x="7304" y="9548"/>
                    </a:cubicBezTo>
                    <a:lnTo>
                      <a:pt x="7601" y="3705"/>
                    </a:lnTo>
                    <a:cubicBezTo>
                      <a:pt x="7715" y="1764"/>
                      <a:pt x="6231" y="121"/>
                      <a:pt x="4291" y="7"/>
                    </a:cubicBezTo>
                    <a:lnTo>
                      <a:pt x="4086" y="7"/>
                    </a:lnTo>
                    <a:cubicBezTo>
                      <a:pt x="4016" y="3"/>
                      <a:pt x="3946" y="1"/>
                      <a:pt x="387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8" name="Google Shape;2701;p34">
                <a:extLst>
                  <a:ext uri="{FF2B5EF4-FFF2-40B4-BE49-F238E27FC236}">
                    <a16:creationId xmlns:a16="http://schemas.microsoft.com/office/drawing/2014/main" id="{EAA45BD4-AD87-460F-AFDF-B2681BCFF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7070" y="3416135"/>
                <a:ext cx="116646" cy="128076"/>
              </a:xfrm>
              <a:custGeom>
                <a:avLst/>
                <a:gdLst/>
                <a:ahLst/>
                <a:cxnLst>
                  <a:cxn ang="0">
                    <a:pos x="3672" y="1"/>
                  </a:cxn>
                  <a:cxn ang="0">
                    <a:pos x="206" y="3317"/>
                  </a:cxn>
                  <a:cxn ang="0">
                    <a:pos x="1" y="7220"/>
                  </a:cxn>
                  <a:cxn ang="0">
                    <a:pos x="5785" y="8247"/>
                  </a:cxn>
                  <a:cxn ang="0">
                    <a:pos x="7168" y="8178"/>
                  </a:cxn>
                  <a:cxn ang="0">
                    <a:pos x="7396" y="3705"/>
                  </a:cxn>
                  <a:cxn ang="0">
                    <a:pos x="4086" y="7"/>
                  </a:cxn>
                  <a:cxn ang="0">
                    <a:pos x="3881" y="7"/>
                  </a:cxn>
                  <a:cxn ang="0">
                    <a:pos x="3672" y="1"/>
                  </a:cxn>
                </a:cxnLst>
                <a:rect l="0" t="0" r="r" b="b"/>
                <a:pathLst>
                  <a:path w="7511" h="8247" extrusionOk="0">
                    <a:moveTo>
                      <a:pt x="3672" y="1"/>
                    </a:moveTo>
                    <a:cubicBezTo>
                      <a:pt x="1824" y="1"/>
                      <a:pt x="294" y="1447"/>
                      <a:pt x="206" y="3317"/>
                    </a:cubicBezTo>
                    <a:lnTo>
                      <a:pt x="1" y="7220"/>
                    </a:lnTo>
                    <a:cubicBezTo>
                      <a:pt x="2290" y="8017"/>
                      <a:pt x="4278" y="8247"/>
                      <a:pt x="5785" y="8247"/>
                    </a:cubicBezTo>
                    <a:cubicBezTo>
                      <a:pt x="6305" y="8247"/>
                      <a:pt x="6769" y="8219"/>
                      <a:pt x="7168" y="8178"/>
                    </a:cubicBezTo>
                    <a:lnTo>
                      <a:pt x="7396" y="3705"/>
                    </a:lnTo>
                    <a:cubicBezTo>
                      <a:pt x="7510" y="1764"/>
                      <a:pt x="6026" y="121"/>
                      <a:pt x="4086" y="7"/>
                    </a:cubicBezTo>
                    <a:lnTo>
                      <a:pt x="3881" y="7"/>
                    </a:lnTo>
                    <a:cubicBezTo>
                      <a:pt x="3811" y="3"/>
                      <a:pt x="3741" y="1"/>
                      <a:pt x="36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09" name="Google Shape;2702;p34">
                <a:extLst>
                  <a:ext uri="{FF2B5EF4-FFF2-40B4-BE49-F238E27FC236}">
                    <a16:creationId xmlns:a16="http://schemas.microsoft.com/office/drawing/2014/main" id="{C4C1FE36-1E48-4597-8251-B0C643C07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6846" y="3286924"/>
                <a:ext cx="153499" cy="138776"/>
              </a:xfrm>
              <a:custGeom>
                <a:avLst/>
                <a:gdLst/>
                <a:ahLst/>
                <a:cxnLst>
                  <a:cxn ang="0">
                    <a:pos x="4955" y="1"/>
                  </a:cxn>
                  <a:cxn ang="0">
                    <a:pos x="685" y="3236"/>
                  </a:cxn>
                  <a:cxn ang="0">
                    <a:pos x="3698" y="8760"/>
                  </a:cxn>
                  <a:cxn ang="0">
                    <a:pos x="4937" y="8936"/>
                  </a:cxn>
                  <a:cxn ang="0">
                    <a:pos x="9199" y="5701"/>
                  </a:cxn>
                  <a:cxn ang="0">
                    <a:pos x="6186" y="177"/>
                  </a:cxn>
                  <a:cxn ang="0">
                    <a:pos x="4955" y="1"/>
                  </a:cxn>
                </a:cxnLst>
                <a:rect l="0" t="0" r="r" b="b"/>
                <a:pathLst>
                  <a:path w="9884" h="8936" extrusionOk="0">
                    <a:moveTo>
                      <a:pt x="4955" y="1"/>
                    </a:moveTo>
                    <a:cubicBezTo>
                      <a:pt x="3029" y="1"/>
                      <a:pt x="1250" y="1276"/>
                      <a:pt x="685" y="3236"/>
                    </a:cubicBezTo>
                    <a:cubicBezTo>
                      <a:pt x="0" y="5610"/>
                      <a:pt x="1347" y="8075"/>
                      <a:pt x="3698" y="8760"/>
                    </a:cubicBezTo>
                    <a:cubicBezTo>
                      <a:pt x="4112" y="8879"/>
                      <a:pt x="4528" y="8936"/>
                      <a:pt x="4937" y="8936"/>
                    </a:cubicBezTo>
                    <a:cubicBezTo>
                      <a:pt x="6870" y="8936"/>
                      <a:pt x="8633" y="7661"/>
                      <a:pt x="9199" y="5701"/>
                    </a:cubicBezTo>
                    <a:cubicBezTo>
                      <a:pt x="9884" y="3327"/>
                      <a:pt x="8537" y="862"/>
                      <a:pt x="6186" y="177"/>
                    </a:cubicBezTo>
                    <a:cubicBezTo>
                      <a:pt x="5776" y="58"/>
                      <a:pt x="5362" y="1"/>
                      <a:pt x="495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0" name="Google Shape;2703;p34">
                <a:extLst>
                  <a:ext uri="{FF2B5EF4-FFF2-40B4-BE49-F238E27FC236}">
                    <a16:creationId xmlns:a16="http://schemas.microsoft.com/office/drawing/2014/main" id="{37A6EDD8-A158-40CC-8B94-FAF2DC0CB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3496" y="3332945"/>
                <a:ext cx="117003" cy="91922"/>
              </a:xfrm>
              <a:custGeom>
                <a:avLst/>
                <a:gdLst/>
                <a:ahLst/>
                <a:cxnLst>
                  <a:cxn ang="0">
                    <a:pos x="3455" y="0"/>
                  </a:cxn>
                  <a:cxn ang="0">
                    <a:pos x="435" y="2008"/>
                  </a:cxn>
                  <a:cxn ang="0">
                    <a:pos x="2968" y="5751"/>
                  </a:cxn>
                  <a:cxn ang="0">
                    <a:pos x="4096" y="5918"/>
                  </a:cxn>
                  <a:cxn ang="0">
                    <a:pos x="7100" y="3925"/>
                  </a:cxn>
                  <a:cxn ang="0">
                    <a:pos x="4566" y="159"/>
                  </a:cxn>
                  <a:cxn ang="0">
                    <a:pos x="3455" y="0"/>
                  </a:cxn>
                </a:cxnLst>
                <a:rect l="0" t="0" r="r" b="b"/>
                <a:pathLst>
                  <a:path w="7534" h="5919" extrusionOk="0">
                    <a:moveTo>
                      <a:pt x="3455" y="0"/>
                    </a:moveTo>
                    <a:cubicBezTo>
                      <a:pt x="2042" y="0"/>
                      <a:pt x="798" y="773"/>
                      <a:pt x="435" y="2008"/>
                    </a:cubicBezTo>
                    <a:cubicBezTo>
                      <a:pt x="1" y="3537"/>
                      <a:pt x="1119" y="5226"/>
                      <a:pt x="2968" y="5751"/>
                    </a:cubicBezTo>
                    <a:cubicBezTo>
                      <a:pt x="3347" y="5865"/>
                      <a:pt x="3728" y="5918"/>
                      <a:pt x="4096" y="5918"/>
                    </a:cubicBezTo>
                    <a:cubicBezTo>
                      <a:pt x="5502" y="5918"/>
                      <a:pt x="6738" y="5137"/>
                      <a:pt x="7100" y="3925"/>
                    </a:cubicBezTo>
                    <a:cubicBezTo>
                      <a:pt x="7533" y="2373"/>
                      <a:pt x="6415" y="684"/>
                      <a:pt x="4566" y="159"/>
                    </a:cubicBezTo>
                    <a:cubicBezTo>
                      <a:pt x="4193" y="51"/>
                      <a:pt x="3818" y="0"/>
                      <a:pt x="345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1" name="Google Shape;2704;p34">
                <a:extLst>
                  <a:ext uri="{FF2B5EF4-FFF2-40B4-BE49-F238E27FC236}">
                    <a16:creationId xmlns:a16="http://schemas.microsoft.com/office/drawing/2014/main" id="{834FE82A-C013-49C6-BF04-7348756F6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4210" y="3333877"/>
                <a:ext cx="119472" cy="36014"/>
              </a:xfrm>
              <a:custGeom>
                <a:avLst/>
                <a:gdLst/>
                <a:ahLst/>
                <a:cxnLst>
                  <a:cxn ang="0">
                    <a:pos x="3468" y="0"/>
                  </a:cxn>
                  <a:cxn ang="0">
                    <a:pos x="1986" y="190"/>
                  </a:cxn>
                  <a:cxn ang="0">
                    <a:pos x="1005" y="532"/>
                  </a:cxn>
                  <a:cxn ang="0">
                    <a:pos x="92" y="1057"/>
                  </a:cxn>
                  <a:cxn ang="0">
                    <a:pos x="46" y="1240"/>
                  </a:cxn>
                  <a:cxn ang="0">
                    <a:pos x="188" y="1317"/>
                  </a:cxn>
                  <a:cxn ang="0">
                    <a:pos x="252" y="1308"/>
                  </a:cxn>
                  <a:cxn ang="0">
                    <a:pos x="2101" y="601"/>
                  </a:cxn>
                  <a:cxn ang="0">
                    <a:pos x="3435" y="423"/>
                  </a:cxn>
                  <a:cxn ang="0">
                    <a:pos x="4041" y="464"/>
                  </a:cxn>
                  <a:cxn ang="0">
                    <a:pos x="5890" y="1035"/>
                  </a:cxn>
                  <a:cxn ang="0">
                    <a:pos x="6688" y="1582"/>
                  </a:cxn>
                  <a:cxn ang="0">
                    <a:pos x="7076" y="1925"/>
                  </a:cxn>
                  <a:cxn ang="0">
                    <a:pos x="7442" y="2267"/>
                  </a:cxn>
                  <a:cxn ang="0">
                    <a:pos x="7544" y="2318"/>
                  </a:cxn>
                  <a:cxn ang="0">
                    <a:pos x="7647" y="2267"/>
                  </a:cxn>
                  <a:cxn ang="0">
                    <a:pos x="7647" y="2062"/>
                  </a:cxn>
                  <a:cxn ang="0">
                    <a:pos x="7282" y="1697"/>
                  </a:cxn>
                  <a:cxn ang="0">
                    <a:pos x="6917" y="1331"/>
                  </a:cxn>
                  <a:cxn ang="0">
                    <a:pos x="6072" y="715"/>
                  </a:cxn>
                  <a:cxn ang="0">
                    <a:pos x="5593" y="464"/>
                  </a:cxn>
                  <a:cxn ang="0">
                    <a:pos x="5113" y="259"/>
                  </a:cxn>
                  <a:cxn ang="0">
                    <a:pos x="4086" y="30"/>
                  </a:cxn>
                  <a:cxn ang="0">
                    <a:pos x="3468" y="0"/>
                  </a:cxn>
                </a:cxnLst>
                <a:rect l="0" t="0" r="r" b="b"/>
                <a:pathLst>
                  <a:path w="7693" h="2319" extrusionOk="0">
                    <a:moveTo>
                      <a:pt x="3468" y="0"/>
                    </a:moveTo>
                    <a:cubicBezTo>
                      <a:pt x="2968" y="0"/>
                      <a:pt x="2472" y="61"/>
                      <a:pt x="1986" y="190"/>
                    </a:cubicBezTo>
                    <a:cubicBezTo>
                      <a:pt x="1644" y="281"/>
                      <a:pt x="1324" y="395"/>
                      <a:pt x="1005" y="532"/>
                    </a:cubicBezTo>
                    <a:cubicBezTo>
                      <a:pt x="685" y="692"/>
                      <a:pt x="389" y="852"/>
                      <a:pt x="92" y="1057"/>
                    </a:cubicBezTo>
                    <a:cubicBezTo>
                      <a:pt x="23" y="1103"/>
                      <a:pt x="1" y="1172"/>
                      <a:pt x="46" y="1240"/>
                    </a:cubicBezTo>
                    <a:cubicBezTo>
                      <a:pt x="81" y="1291"/>
                      <a:pt x="128" y="1317"/>
                      <a:pt x="188" y="1317"/>
                    </a:cubicBezTo>
                    <a:cubicBezTo>
                      <a:pt x="207" y="1317"/>
                      <a:pt x="229" y="1314"/>
                      <a:pt x="252" y="1308"/>
                    </a:cubicBezTo>
                    <a:cubicBezTo>
                      <a:pt x="822" y="989"/>
                      <a:pt x="1461" y="761"/>
                      <a:pt x="2101" y="601"/>
                    </a:cubicBezTo>
                    <a:cubicBezTo>
                      <a:pt x="2528" y="490"/>
                      <a:pt x="2978" y="423"/>
                      <a:pt x="3435" y="423"/>
                    </a:cubicBezTo>
                    <a:cubicBezTo>
                      <a:pt x="3636" y="423"/>
                      <a:pt x="3838" y="436"/>
                      <a:pt x="4041" y="464"/>
                    </a:cubicBezTo>
                    <a:cubicBezTo>
                      <a:pt x="4680" y="532"/>
                      <a:pt x="5319" y="715"/>
                      <a:pt x="5890" y="1035"/>
                    </a:cubicBezTo>
                    <a:cubicBezTo>
                      <a:pt x="6186" y="1172"/>
                      <a:pt x="6437" y="1400"/>
                      <a:pt x="6688" y="1582"/>
                    </a:cubicBezTo>
                    <a:cubicBezTo>
                      <a:pt x="6848" y="1674"/>
                      <a:pt x="6940" y="1811"/>
                      <a:pt x="7076" y="1925"/>
                    </a:cubicBezTo>
                    <a:lnTo>
                      <a:pt x="7442" y="2267"/>
                    </a:lnTo>
                    <a:cubicBezTo>
                      <a:pt x="7476" y="2301"/>
                      <a:pt x="7510" y="2318"/>
                      <a:pt x="7544" y="2318"/>
                    </a:cubicBezTo>
                    <a:cubicBezTo>
                      <a:pt x="7579" y="2318"/>
                      <a:pt x="7613" y="2301"/>
                      <a:pt x="7647" y="2267"/>
                    </a:cubicBezTo>
                    <a:cubicBezTo>
                      <a:pt x="7693" y="2221"/>
                      <a:pt x="7693" y="2130"/>
                      <a:pt x="7647" y="2062"/>
                    </a:cubicBezTo>
                    <a:lnTo>
                      <a:pt x="7282" y="1697"/>
                    </a:lnTo>
                    <a:cubicBezTo>
                      <a:pt x="7168" y="1582"/>
                      <a:pt x="7054" y="1423"/>
                      <a:pt x="6917" y="1331"/>
                    </a:cubicBezTo>
                    <a:cubicBezTo>
                      <a:pt x="6643" y="1103"/>
                      <a:pt x="6392" y="875"/>
                      <a:pt x="6072" y="715"/>
                    </a:cubicBezTo>
                    <a:cubicBezTo>
                      <a:pt x="5912" y="624"/>
                      <a:pt x="5775" y="532"/>
                      <a:pt x="5593" y="464"/>
                    </a:cubicBezTo>
                    <a:lnTo>
                      <a:pt x="5113" y="259"/>
                    </a:lnTo>
                    <a:cubicBezTo>
                      <a:pt x="4771" y="167"/>
                      <a:pt x="4429" y="76"/>
                      <a:pt x="4086" y="30"/>
                    </a:cubicBezTo>
                    <a:cubicBezTo>
                      <a:pt x="3880" y="10"/>
                      <a:pt x="3674" y="0"/>
                      <a:pt x="34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2" name="Google Shape;2705;p34">
                <a:extLst>
                  <a:ext uri="{FF2B5EF4-FFF2-40B4-BE49-F238E27FC236}">
                    <a16:creationId xmlns:a16="http://schemas.microsoft.com/office/drawing/2014/main" id="{9AEA10A6-8061-4889-8822-53C6DFC1D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8166" y="3363636"/>
                <a:ext cx="92543" cy="28684"/>
              </a:xfrm>
              <a:custGeom>
                <a:avLst/>
                <a:gdLst/>
                <a:ahLst/>
                <a:cxnLst>
                  <a:cxn ang="0">
                    <a:pos x="2638" y="0"/>
                  </a:cxn>
                  <a:cxn ang="0">
                    <a:pos x="1507" y="146"/>
                  </a:cxn>
                  <a:cxn ang="0">
                    <a:pos x="47" y="876"/>
                  </a:cxn>
                  <a:cxn ang="0">
                    <a:pos x="24" y="1013"/>
                  </a:cxn>
                  <a:cxn ang="0">
                    <a:pos x="120" y="1068"/>
                  </a:cxn>
                  <a:cxn ang="0">
                    <a:pos x="161" y="1059"/>
                  </a:cxn>
                  <a:cxn ang="0">
                    <a:pos x="184" y="1059"/>
                  </a:cxn>
                  <a:cxn ang="0">
                    <a:pos x="1622" y="557"/>
                  </a:cxn>
                  <a:cxn ang="0">
                    <a:pos x="2691" y="415"/>
                  </a:cxn>
                  <a:cxn ang="0">
                    <a:pos x="3105" y="442"/>
                  </a:cxn>
                  <a:cxn ang="0">
                    <a:pos x="4520" y="876"/>
                  </a:cxn>
                  <a:cxn ang="0">
                    <a:pos x="5159" y="1287"/>
                  </a:cxn>
                  <a:cxn ang="0">
                    <a:pos x="5753" y="1789"/>
                  </a:cxn>
                  <a:cxn ang="0">
                    <a:pos x="5753" y="1812"/>
                  </a:cxn>
                  <a:cxn ang="0">
                    <a:pos x="5833" y="1846"/>
                  </a:cxn>
                  <a:cxn ang="0">
                    <a:pos x="5913" y="1812"/>
                  </a:cxn>
                  <a:cxn ang="0">
                    <a:pos x="5913" y="1652"/>
                  </a:cxn>
                  <a:cxn ang="0">
                    <a:pos x="5365" y="1059"/>
                  </a:cxn>
                  <a:cxn ang="0">
                    <a:pos x="4703" y="579"/>
                  </a:cxn>
                  <a:cxn ang="0">
                    <a:pos x="3950" y="214"/>
                  </a:cxn>
                  <a:cxn ang="0">
                    <a:pos x="3151" y="32"/>
                  </a:cxn>
                  <a:cxn ang="0">
                    <a:pos x="2638" y="0"/>
                  </a:cxn>
                </a:cxnLst>
                <a:rect l="0" t="0" r="r" b="b"/>
                <a:pathLst>
                  <a:path w="5959" h="1847" extrusionOk="0">
                    <a:moveTo>
                      <a:pt x="2638" y="0"/>
                    </a:moveTo>
                    <a:cubicBezTo>
                      <a:pt x="2254" y="0"/>
                      <a:pt x="1870" y="51"/>
                      <a:pt x="1507" y="146"/>
                    </a:cubicBezTo>
                    <a:cubicBezTo>
                      <a:pt x="982" y="283"/>
                      <a:pt x="480" y="511"/>
                      <a:pt x="47" y="876"/>
                    </a:cubicBezTo>
                    <a:cubicBezTo>
                      <a:pt x="1" y="899"/>
                      <a:pt x="1" y="945"/>
                      <a:pt x="24" y="1013"/>
                    </a:cubicBezTo>
                    <a:cubicBezTo>
                      <a:pt x="40" y="1046"/>
                      <a:pt x="82" y="1068"/>
                      <a:pt x="120" y="1068"/>
                    </a:cubicBezTo>
                    <a:cubicBezTo>
                      <a:pt x="135" y="1068"/>
                      <a:pt x="149" y="1065"/>
                      <a:pt x="161" y="1059"/>
                    </a:cubicBezTo>
                    <a:lnTo>
                      <a:pt x="184" y="1059"/>
                    </a:lnTo>
                    <a:cubicBezTo>
                      <a:pt x="640" y="853"/>
                      <a:pt x="1119" y="671"/>
                      <a:pt x="1622" y="557"/>
                    </a:cubicBezTo>
                    <a:cubicBezTo>
                      <a:pt x="1969" y="474"/>
                      <a:pt x="2328" y="415"/>
                      <a:pt x="2691" y="415"/>
                    </a:cubicBezTo>
                    <a:cubicBezTo>
                      <a:pt x="2829" y="415"/>
                      <a:pt x="2967" y="424"/>
                      <a:pt x="3105" y="442"/>
                    </a:cubicBezTo>
                    <a:cubicBezTo>
                      <a:pt x="3607" y="488"/>
                      <a:pt x="4087" y="625"/>
                      <a:pt x="4520" y="876"/>
                    </a:cubicBezTo>
                    <a:cubicBezTo>
                      <a:pt x="4771" y="990"/>
                      <a:pt x="4954" y="1150"/>
                      <a:pt x="5159" y="1287"/>
                    </a:cubicBezTo>
                    <a:cubicBezTo>
                      <a:pt x="5365" y="1447"/>
                      <a:pt x="5548" y="1629"/>
                      <a:pt x="5753" y="1789"/>
                    </a:cubicBezTo>
                    <a:lnTo>
                      <a:pt x="5753" y="1812"/>
                    </a:lnTo>
                    <a:cubicBezTo>
                      <a:pt x="5776" y="1835"/>
                      <a:pt x="5804" y="1846"/>
                      <a:pt x="5833" y="1846"/>
                    </a:cubicBezTo>
                    <a:cubicBezTo>
                      <a:pt x="5861" y="1846"/>
                      <a:pt x="5890" y="1835"/>
                      <a:pt x="5913" y="1812"/>
                    </a:cubicBezTo>
                    <a:cubicBezTo>
                      <a:pt x="5958" y="1766"/>
                      <a:pt x="5958" y="1698"/>
                      <a:pt x="5913" y="1652"/>
                    </a:cubicBezTo>
                    <a:cubicBezTo>
                      <a:pt x="5730" y="1447"/>
                      <a:pt x="5570" y="1241"/>
                      <a:pt x="5365" y="1059"/>
                    </a:cubicBezTo>
                    <a:cubicBezTo>
                      <a:pt x="5159" y="899"/>
                      <a:pt x="4954" y="694"/>
                      <a:pt x="4703" y="579"/>
                    </a:cubicBezTo>
                    <a:cubicBezTo>
                      <a:pt x="4475" y="420"/>
                      <a:pt x="4224" y="328"/>
                      <a:pt x="3950" y="214"/>
                    </a:cubicBezTo>
                    <a:cubicBezTo>
                      <a:pt x="3699" y="146"/>
                      <a:pt x="3425" y="54"/>
                      <a:pt x="3151" y="32"/>
                    </a:cubicBezTo>
                    <a:cubicBezTo>
                      <a:pt x="2981" y="10"/>
                      <a:pt x="2809" y="0"/>
                      <a:pt x="26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3" name="Google Shape;2706;p34">
                <a:extLst>
                  <a:ext uri="{FF2B5EF4-FFF2-40B4-BE49-F238E27FC236}">
                    <a16:creationId xmlns:a16="http://schemas.microsoft.com/office/drawing/2014/main" id="{17D04414-8159-4A52-8D67-8FC167036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6395" y="3057283"/>
                <a:ext cx="454812" cy="462049"/>
              </a:xfrm>
              <a:custGeom>
                <a:avLst/>
                <a:gdLst/>
                <a:ahLst/>
                <a:cxnLst>
                  <a:cxn ang="0">
                    <a:pos x="14594" y="0"/>
                  </a:cxn>
                  <a:cxn ang="0">
                    <a:pos x="14016" y="12"/>
                  </a:cxn>
                  <a:cxn ang="0">
                    <a:pos x="343" y="15191"/>
                  </a:cxn>
                  <a:cxn ang="0">
                    <a:pos x="14201" y="29752"/>
                  </a:cxn>
                  <a:cxn ang="0">
                    <a:pos x="15111" y="29730"/>
                  </a:cxn>
                  <a:cxn ang="0">
                    <a:pos x="28943" y="13981"/>
                  </a:cxn>
                  <a:cxn ang="0">
                    <a:pos x="14594" y="0"/>
                  </a:cxn>
                </a:cxnLst>
                <a:rect l="0" t="0" r="r" b="b"/>
                <a:pathLst>
                  <a:path w="29286" h="29752" extrusionOk="0">
                    <a:moveTo>
                      <a:pt x="14594" y="0"/>
                    </a:moveTo>
                    <a:cubicBezTo>
                      <a:pt x="14402" y="0"/>
                      <a:pt x="14209" y="4"/>
                      <a:pt x="14016" y="12"/>
                    </a:cubicBezTo>
                    <a:cubicBezTo>
                      <a:pt x="6118" y="354"/>
                      <a:pt x="1" y="7156"/>
                      <a:pt x="343" y="15191"/>
                    </a:cubicBezTo>
                    <a:cubicBezTo>
                      <a:pt x="675" y="22996"/>
                      <a:pt x="4969" y="29752"/>
                      <a:pt x="14201" y="29752"/>
                    </a:cubicBezTo>
                    <a:cubicBezTo>
                      <a:pt x="14500" y="29752"/>
                      <a:pt x="14803" y="29745"/>
                      <a:pt x="15111" y="29730"/>
                    </a:cubicBezTo>
                    <a:cubicBezTo>
                      <a:pt x="24355" y="29297"/>
                      <a:pt x="29286" y="22038"/>
                      <a:pt x="28943" y="13981"/>
                    </a:cubicBezTo>
                    <a:cubicBezTo>
                      <a:pt x="28609" y="6143"/>
                      <a:pt x="22237" y="0"/>
                      <a:pt x="145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4" name="Google Shape;2707;p34">
                <a:extLst>
                  <a:ext uri="{FF2B5EF4-FFF2-40B4-BE49-F238E27FC236}">
                    <a16:creationId xmlns:a16="http://schemas.microsoft.com/office/drawing/2014/main" id="{97304A88-CE2E-4DAE-9349-AE4D38DDA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5831" y="3049455"/>
                <a:ext cx="474674" cy="264305"/>
              </a:xfrm>
              <a:custGeom>
                <a:avLst/>
                <a:gdLst/>
                <a:ahLst/>
                <a:cxnLst>
                  <a:cxn ang="0">
                    <a:pos x="15893" y="1"/>
                  </a:cxn>
                  <a:cxn ang="0">
                    <a:pos x="15180" y="14"/>
                  </a:cxn>
                  <a:cxn ang="0">
                    <a:pos x="1599" y="15192"/>
                  </a:cxn>
                  <a:cxn ang="0">
                    <a:pos x="15203" y="4967"/>
                  </a:cxn>
                  <a:cxn ang="0">
                    <a:pos x="28761" y="17018"/>
                  </a:cxn>
                  <a:cxn ang="0">
                    <a:pos x="30564" y="16402"/>
                  </a:cxn>
                  <a:cxn ang="0">
                    <a:pos x="15893" y="1"/>
                  </a:cxn>
                </a:cxnLst>
                <a:rect l="0" t="0" r="r" b="b"/>
                <a:pathLst>
                  <a:path w="30565" h="17019" extrusionOk="0">
                    <a:moveTo>
                      <a:pt x="15893" y="1"/>
                    </a:moveTo>
                    <a:cubicBezTo>
                      <a:pt x="15659" y="1"/>
                      <a:pt x="15421" y="5"/>
                      <a:pt x="15180" y="14"/>
                    </a:cubicBezTo>
                    <a:cubicBezTo>
                      <a:pt x="1" y="539"/>
                      <a:pt x="1599" y="15192"/>
                      <a:pt x="1599" y="15192"/>
                    </a:cubicBezTo>
                    <a:cubicBezTo>
                      <a:pt x="1599" y="15192"/>
                      <a:pt x="10044" y="11449"/>
                      <a:pt x="15203" y="4967"/>
                    </a:cubicBezTo>
                    <a:cubicBezTo>
                      <a:pt x="15203" y="4967"/>
                      <a:pt x="20589" y="12659"/>
                      <a:pt x="28761" y="17018"/>
                    </a:cubicBezTo>
                    <a:lnTo>
                      <a:pt x="30564" y="16402"/>
                    </a:lnTo>
                    <a:cubicBezTo>
                      <a:pt x="30564" y="16402"/>
                      <a:pt x="30365" y="1"/>
                      <a:pt x="1589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5" name="Google Shape;2708;p34">
                <a:extLst>
                  <a:ext uri="{FF2B5EF4-FFF2-40B4-BE49-F238E27FC236}">
                    <a16:creationId xmlns:a16="http://schemas.microsoft.com/office/drawing/2014/main" id="{04F7B24D-AE1C-4B84-ADD9-8EA01DB74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5760" y="3364120"/>
                <a:ext cx="103516" cy="88642"/>
              </a:xfrm>
              <a:custGeom>
                <a:avLst/>
                <a:gdLst/>
                <a:ahLst/>
                <a:cxnLst>
                  <a:cxn ang="0">
                    <a:pos x="343" y="2785"/>
                  </a:cxn>
                  <a:cxn ang="0">
                    <a:pos x="3789" y="6757"/>
                  </a:cxn>
                  <a:cxn ang="0">
                    <a:pos x="8491" y="4429"/>
                  </a:cxn>
                  <a:cxn ang="0">
                    <a:pos x="5068" y="457"/>
                  </a:cxn>
                  <a:cxn ang="0">
                    <a:pos x="343" y="2785"/>
                  </a:cxn>
                </a:cxnLst>
                <a:rect l="0" t="0" r="r" b="b"/>
                <a:pathLst>
                  <a:path w="8857" h="7214" extrusionOk="0">
                    <a:moveTo>
                      <a:pt x="343" y="2785"/>
                    </a:moveTo>
                    <a:cubicBezTo>
                      <a:pt x="0" y="4543"/>
                      <a:pt x="1553" y="6323"/>
                      <a:pt x="3789" y="6757"/>
                    </a:cubicBezTo>
                    <a:cubicBezTo>
                      <a:pt x="6049" y="7213"/>
                      <a:pt x="8149" y="6163"/>
                      <a:pt x="8491" y="4429"/>
                    </a:cubicBezTo>
                    <a:cubicBezTo>
                      <a:pt x="8857" y="2671"/>
                      <a:pt x="7305" y="891"/>
                      <a:pt x="5068" y="457"/>
                    </a:cubicBezTo>
                    <a:cubicBezTo>
                      <a:pt x="2808" y="1"/>
                      <a:pt x="708" y="1051"/>
                      <a:pt x="343" y="2785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6" name="Google Shape;2709;p34">
                <a:extLst>
                  <a:ext uri="{FF2B5EF4-FFF2-40B4-BE49-F238E27FC236}">
                    <a16:creationId xmlns:a16="http://schemas.microsoft.com/office/drawing/2014/main" id="{59A53446-7C35-4246-8759-4945542D5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0152" y="3379729"/>
                <a:ext cx="109554" cy="82303"/>
              </a:xfrm>
              <a:custGeom>
                <a:avLst/>
                <a:gdLst/>
                <a:ahLst/>
                <a:cxnLst>
                  <a:cxn ang="0">
                    <a:pos x="4483" y="1"/>
                  </a:cxn>
                  <a:cxn ang="0">
                    <a:pos x="3995" y="23"/>
                  </a:cxn>
                  <a:cxn ang="0">
                    <a:pos x="161" y="3629"/>
                  </a:cxn>
                  <a:cxn ang="0">
                    <a:pos x="4077" y="6463"/>
                  </a:cxn>
                  <a:cxn ang="0">
                    <a:pos x="4611" y="6437"/>
                  </a:cxn>
                  <a:cxn ang="0">
                    <a:pos x="8446" y="2830"/>
                  </a:cxn>
                  <a:cxn ang="0">
                    <a:pos x="4483" y="1"/>
                  </a:cxn>
                </a:cxnLst>
                <a:rect l="0" t="0" r="r" b="b"/>
                <a:pathLst>
                  <a:path w="8606" h="6464" extrusionOk="0">
                    <a:moveTo>
                      <a:pt x="4483" y="1"/>
                    </a:moveTo>
                    <a:cubicBezTo>
                      <a:pt x="4322" y="1"/>
                      <a:pt x="4160" y="8"/>
                      <a:pt x="3995" y="23"/>
                    </a:cubicBezTo>
                    <a:cubicBezTo>
                      <a:pt x="1713" y="251"/>
                      <a:pt x="1" y="1872"/>
                      <a:pt x="161" y="3629"/>
                    </a:cubicBezTo>
                    <a:cubicBezTo>
                      <a:pt x="329" y="5269"/>
                      <a:pt x="2027" y="6463"/>
                      <a:pt x="4077" y="6463"/>
                    </a:cubicBezTo>
                    <a:cubicBezTo>
                      <a:pt x="4253" y="6463"/>
                      <a:pt x="4431" y="6455"/>
                      <a:pt x="4611" y="6437"/>
                    </a:cubicBezTo>
                    <a:cubicBezTo>
                      <a:pt x="6894" y="6208"/>
                      <a:pt x="8606" y="4611"/>
                      <a:pt x="8446" y="2830"/>
                    </a:cubicBezTo>
                    <a:cubicBezTo>
                      <a:pt x="8277" y="1199"/>
                      <a:pt x="6554" y="1"/>
                      <a:pt x="44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7" name="Google Shape;2710;p34">
                <a:extLst>
                  <a:ext uri="{FF2B5EF4-FFF2-40B4-BE49-F238E27FC236}">
                    <a16:creationId xmlns:a16="http://schemas.microsoft.com/office/drawing/2014/main" id="{CD6E3668-34D9-47F3-BCDA-D56305BE6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5316" y="3360934"/>
                <a:ext cx="22348" cy="5731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" y="206"/>
                  </a:cxn>
                  <a:cxn ang="0">
                    <a:pos x="172" y="369"/>
                  </a:cxn>
                  <a:cxn ang="0">
                    <a:pos x="206" y="365"/>
                  </a:cxn>
                  <a:cxn ang="0">
                    <a:pos x="1325" y="274"/>
                  </a:cxn>
                  <a:cxn ang="0">
                    <a:pos x="1439" y="137"/>
                  </a:cxn>
                  <a:cxn ang="0">
                    <a:pos x="1325" y="23"/>
                  </a:cxn>
                  <a:cxn ang="0">
                    <a:pos x="183" y="0"/>
                  </a:cxn>
                </a:cxnLst>
                <a:rect l="0" t="0" r="r" b="b"/>
                <a:pathLst>
                  <a:path w="1439" h="369" extrusionOk="0">
                    <a:moveTo>
                      <a:pt x="161" y="0"/>
                    </a:moveTo>
                    <a:cubicBezTo>
                      <a:pt x="69" y="0"/>
                      <a:pt x="1" y="91"/>
                      <a:pt x="1" y="206"/>
                    </a:cubicBezTo>
                    <a:cubicBezTo>
                      <a:pt x="21" y="287"/>
                      <a:pt x="78" y="369"/>
                      <a:pt x="172" y="369"/>
                    </a:cubicBezTo>
                    <a:cubicBezTo>
                      <a:pt x="183" y="369"/>
                      <a:pt x="194" y="368"/>
                      <a:pt x="206" y="365"/>
                    </a:cubicBezTo>
                    <a:lnTo>
                      <a:pt x="1325" y="274"/>
                    </a:lnTo>
                    <a:cubicBezTo>
                      <a:pt x="1393" y="274"/>
                      <a:pt x="1439" y="206"/>
                      <a:pt x="1439" y="137"/>
                    </a:cubicBezTo>
                    <a:cubicBezTo>
                      <a:pt x="1439" y="69"/>
                      <a:pt x="1393" y="23"/>
                      <a:pt x="1325" y="23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" name="Google Shape;2711;p34">
                <a:extLst>
                  <a:ext uri="{FF2B5EF4-FFF2-40B4-BE49-F238E27FC236}">
                    <a16:creationId xmlns:a16="http://schemas.microsoft.com/office/drawing/2014/main" id="{EFEAD970-C2A5-4E31-A18D-6940155A3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7086" y="3344532"/>
                <a:ext cx="22348" cy="7967"/>
              </a:xfrm>
              <a:custGeom>
                <a:avLst/>
                <a:gdLst/>
                <a:ahLst/>
                <a:cxnLst>
                  <a:cxn ang="0">
                    <a:pos x="1338" y="0"/>
                  </a:cxn>
                  <a:cxn ang="0">
                    <a:pos x="1302" y="6"/>
                  </a:cxn>
                  <a:cxn ang="0">
                    <a:pos x="184" y="143"/>
                  </a:cxn>
                  <a:cxn ang="0">
                    <a:pos x="161" y="143"/>
                  </a:cxn>
                  <a:cxn ang="0">
                    <a:pos x="24" y="371"/>
                  </a:cxn>
                  <a:cxn ang="0">
                    <a:pos x="208" y="513"/>
                  </a:cxn>
                  <a:cxn ang="0">
                    <a:pos x="252" y="508"/>
                  </a:cxn>
                  <a:cxn ang="0">
                    <a:pos x="1348" y="257"/>
                  </a:cxn>
                  <a:cxn ang="0">
                    <a:pos x="1439" y="98"/>
                  </a:cxn>
                  <a:cxn ang="0">
                    <a:pos x="1338" y="0"/>
                  </a:cxn>
                </a:cxnLst>
                <a:rect l="0" t="0" r="r" b="b"/>
                <a:pathLst>
                  <a:path w="1439" h="513" extrusionOk="0">
                    <a:moveTo>
                      <a:pt x="1338" y="0"/>
                    </a:moveTo>
                    <a:cubicBezTo>
                      <a:pt x="1326" y="0"/>
                      <a:pt x="1314" y="2"/>
                      <a:pt x="1302" y="6"/>
                    </a:cubicBezTo>
                    <a:lnTo>
                      <a:pt x="184" y="143"/>
                    </a:lnTo>
                    <a:lnTo>
                      <a:pt x="161" y="143"/>
                    </a:lnTo>
                    <a:cubicBezTo>
                      <a:pt x="69" y="166"/>
                      <a:pt x="1" y="280"/>
                      <a:pt x="24" y="371"/>
                    </a:cubicBezTo>
                    <a:cubicBezTo>
                      <a:pt x="44" y="451"/>
                      <a:pt x="115" y="513"/>
                      <a:pt x="208" y="513"/>
                    </a:cubicBezTo>
                    <a:cubicBezTo>
                      <a:pt x="222" y="513"/>
                      <a:pt x="237" y="511"/>
                      <a:pt x="252" y="508"/>
                    </a:cubicBezTo>
                    <a:lnTo>
                      <a:pt x="1348" y="257"/>
                    </a:lnTo>
                    <a:cubicBezTo>
                      <a:pt x="1393" y="234"/>
                      <a:pt x="1439" y="166"/>
                      <a:pt x="1439" y="98"/>
                    </a:cubicBezTo>
                    <a:cubicBezTo>
                      <a:pt x="1439" y="41"/>
                      <a:pt x="1393" y="0"/>
                      <a:pt x="133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" name="Google Shape;2712;p34">
                <a:extLst>
                  <a:ext uri="{FF2B5EF4-FFF2-40B4-BE49-F238E27FC236}">
                    <a16:creationId xmlns:a16="http://schemas.microsoft.com/office/drawing/2014/main" id="{EAD318B4-3EA9-4824-83DE-03403F1EC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4617" y="3327509"/>
                <a:ext cx="21276" cy="11803"/>
              </a:xfrm>
              <a:custGeom>
                <a:avLst/>
                <a:gdLst/>
                <a:ahLst/>
                <a:cxnLst>
                  <a:cxn ang="0">
                    <a:pos x="1225" y="1"/>
                  </a:cxn>
                  <a:cxn ang="0">
                    <a:pos x="1187" y="7"/>
                  </a:cxn>
                  <a:cxn ang="0">
                    <a:pos x="137" y="395"/>
                  </a:cxn>
                  <a:cxn ang="0">
                    <a:pos x="114" y="417"/>
                  </a:cxn>
                  <a:cxn ang="0">
                    <a:pos x="46" y="669"/>
                  </a:cxn>
                  <a:cxn ang="0">
                    <a:pos x="184" y="760"/>
                  </a:cxn>
                  <a:cxn ang="0">
                    <a:pos x="274" y="737"/>
                  </a:cxn>
                  <a:cxn ang="0">
                    <a:pos x="1278" y="235"/>
                  </a:cxn>
                  <a:cxn ang="0">
                    <a:pos x="1347" y="75"/>
                  </a:cxn>
                  <a:cxn ang="0">
                    <a:pos x="1225" y="1"/>
                  </a:cxn>
                </a:cxnLst>
                <a:rect l="0" t="0" r="r" b="b"/>
                <a:pathLst>
                  <a:path w="1370" h="760" extrusionOk="0">
                    <a:moveTo>
                      <a:pt x="1225" y="1"/>
                    </a:moveTo>
                    <a:cubicBezTo>
                      <a:pt x="1212" y="1"/>
                      <a:pt x="1200" y="2"/>
                      <a:pt x="1187" y="7"/>
                    </a:cubicBezTo>
                    <a:lnTo>
                      <a:pt x="137" y="395"/>
                    </a:lnTo>
                    <a:cubicBezTo>
                      <a:pt x="137" y="417"/>
                      <a:pt x="114" y="417"/>
                      <a:pt x="114" y="417"/>
                    </a:cubicBezTo>
                    <a:cubicBezTo>
                      <a:pt x="23" y="463"/>
                      <a:pt x="0" y="577"/>
                      <a:pt x="46" y="669"/>
                    </a:cubicBezTo>
                    <a:cubicBezTo>
                      <a:pt x="76" y="729"/>
                      <a:pt x="127" y="760"/>
                      <a:pt x="184" y="760"/>
                    </a:cubicBezTo>
                    <a:cubicBezTo>
                      <a:pt x="213" y="760"/>
                      <a:pt x="244" y="752"/>
                      <a:pt x="274" y="737"/>
                    </a:cubicBezTo>
                    <a:lnTo>
                      <a:pt x="1278" y="235"/>
                    </a:lnTo>
                    <a:cubicBezTo>
                      <a:pt x="1347" y="212"/>
                      <a:pt x="1370" y="144"/>
                      <a:pt x="1347" y="75"/>
                    </a:cubicBezTo>
                    <a:cubicBezTo>
                      <a:pt x="1328" y="38"/>
                      <a:pt x="1279" y="1"/>
                      <a:pt x="122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0" name="Google Shape;2713;p34">
                <a:extLst>
                  <a:ext uri="{FF2B5EF4-FFF2-40B4-BE49-F238E27FC236}">
                    <a16:creationId xmlns:a16="http://schemas.microsoft.com/office/drawing/2014/main" id="{AE154F59-634E-42B6-B9E2-D3DD432EE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7876" y="3311821"/>
                <a:ext cx="17735" cy="16943"/>
              </a:xfrm>
              <a:custGeom>
                <a:avLst/>
                <a:gdLst/>
                <a:ahLst/>
                <a:cxnLst>
                  <a:cxn ang="0">
                    <a:pos x="1016" y="1"/>
                  </a:cxn>
                  <a:cxn ang="0">
                    <a:pos x="936" y="35"/>
                  </a:cxn>
                  <a:cxn ang="0">
                    <a:pos x="69" y="766"/>
                  </a:cxn>
                  <a:cxn ang="0">
                    <a:pos x="69" y="1039"/>
                  </a:cxn>
                  <a:cxn ang="0">
                    <a:pos x="195" y="1091"/>
                  </a:cxn>
                  <a:cxn ang="0">
                    <a:pos x="320" y="1039"/>
                  </a:cxn>
                  <a:cxn ang="0">
                    <a:pos x="1096" y="218"/>
                  </a:cxn>
                  <a:cxn ang="0">
                    <a:pos x="1096" y="35"/>
                  </a:cxn>
                  <a:cxn ang="0">
                    <a:pos x="1016" y="1"/>
                  </a:cxn>
                </a:cxnLst>
                <a:rect l="0" t="0" r="r" b="b"/>
                <a:pathLst>
                  <a:path w="1142" h="1091" extrusionOk="0">
                    <a:moveTo>
                      <a:pt x="1016" y="1"/>
                    </a:moveTo>
                    <a:cubicBezTo>
                      <a:pt x="988" y="1"/>
                      <a:pt x="959" y="12"/>
                      <a:pt x="936" y="35"/>
                    </a:cubicBezTo>
                    <a:lnTo>
                      <a:pt x="69" y="766"/>
                    </a:lnTo>
                    <a:cubicBezTo>
                      <a:pt x="0" y="857"/>
                      <a:pt x="0" y="971"/>
                      <a:pt x="69" y="1039"/>
                    </a:cubicBezTo>
                    <a:cubicBezTo>
                      <a:pt x="103" y="1074"/>
                      <a:pt x="149" y="1091"/>
                      <a:pt x="195" y="1091"/>
                    </a:cubicBezTo>
                    <a:cubicBezTo>
                      <a:pt x="240" y="1091"/>
                      <a:pt x="286" y="1074"/>
                      <a:pt x="320" y="1039"/>
                    </a:cubicBezTo>
                    <a:lnTo>
                      <a:pt x="1096" y="218"/>
                    </a:lnTo>
                    <a:cubicBezTo>
                      <a:pt x="1142" y="172"/>
                      <a:pt x="1142" y="104"/>
                      <a:pt x="1096" y="35"/>
                    </a:cubicBezTo>
                    <a:cubicBezTo>
                      <a:pt x="1073" y="12"/>
                      <a:pt x="1045" y="1"/>
                      <a:pt x="10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1" name="Google Shape;2714;p34">
                <a:extLst>
                  <a:ext uri="{FF2B5EF4-FFF2-40B4-BE49-F238E27FC236}">
                    <a16:creationId xmlns:a16="http://schemas.microsoft.com/office/drawing/2014/main" id="{9CC9071F-BEA0-4C22-9649-43C4CCF51C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6879" y="3300266"/>
                <a:ext cx="14552" cy="19552"/>
              </a:xfrm>
              <a:custGeom>
                <a:avLst/>
                <a:gdLst/>
                <a:ahLst/>
                <a:cxnLst>
                  <a:cxn ang="0">
                    <a:pos x="801" y="1"/>
                  </a:cxn>
                  <a:cxn ang="0">
                    <a:pos x="686" y="49"/>
                  </a:cxn>
                  <a:cxn ang="0">
                    <a:pos x="47" y="985"/>
                  </a:cxn>
                  <a:cxn ang="0">
                    <a:pos x="115" y="1236"/>
                  </a:cxn>
                  <a:cxn ang="0">
                    <a:pos x="211" y="1258"/>
                  </a:cxn>
                  <a:cxn ang="0">
                    <a:pos x="366" y="1167"/>
                  </a:cxn>
                  <a:cxn ang="0">
                    <a:pos x="914" y="186"/>
                  </a:cxn>
                  <a:cxn ang="0">
                    <a:pos x="868" y="26"/>
                  </a:cxn>
                  <a:cxn ang="0">
                    <a:pos x="801" y="1"/>
                  </a:cxn>
                </a:cxnLst>
                <a:rect l="0" t="0" r="r" b="b"/>
                <a:pathLst>
                  <a:path w="937" h="1259" extrusionOk="0">
                    <a:moveTo>
                      <a:pt x="801" y="1"/>
                    </a:moveTo>
                    <a:cubicBezTo>
                      <a:pt x="760" y="1"/>
                      <a:pt x="714" y="20"/>
                      <a:pt x="686" y="49"/>
                    </a:cubicBezTo>
                    <a:lnTo>
                      <a:pt x="47" y="985"/>
                    </a:lnTo>
                    <a:cubicBezTo>
                      <a:pt x="1" y="1076"/>
                      <a:pt x="24" y="1190"/>
                      <a:pt x="115" y="1236"/>
                    </a:cubicBezTo>
                    <a:cubicBezTo>
                      <a:pt x="145" y="1251"/>
                      <a:pt x="178" y="1258"/>
                      <a:pt x="211" y="1258"/>
                    </a:cubicBezTo>
                    <a:cubicBezTo>
                      <a:pt x="275" y="1258"/>
                      <a:pt x="336" y="1228"/>
                      <a:pt x="366" y="1167"/>
                    </a:cubicBezTo>
                    <a:lnTo>
                      <a:pt x="914" y="186"/>
                    </a:lnTo>
                    <a:cubicBezTo>
                      <a:pt x="937" y="140"/>
                      <a:pt x="937" y="49"/>
                      <a:pt x="868" y="26"/>
                    </a:cubicBezTo>
                    <a:cubicBezTo>
                      <a:pt x="851" y="8"/>
                      <a:pt x="827" y="1"/>
                      <a:pt x="8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2" name="Google Shape;2715;p34">
                <a:extLst>
                  <a:ext uri="{FF2B5EF4-FFF2-40B4-BE49-F238E27FC236}">
                    <a16:creationId xmlns:a16="http://schemas.microsoft.com/office/drawing/2014/main" id="{A2CA72C8-3531-42E9-B715-8B423EB8F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3056" y="3291304"/>
                <a:ext cx="11710" cy="21152"/>
              </a:xfrm>
              <a:custGeom>
                <a:avLst/>
                <a:gdLst/>
                <a:ahLst/>
                <a:cxnLst>
                  <a:cxn ang="0">
                    <a:pos x="631" y="1"/>
                  </a:cxn>
                  <a:cxn ang="0">
                    <a:pos x="503" y="78"/>
                  </a:cxn>
                  <a:cxn ang="0">
                    <a:pos x="46" y="1105"/>
                  </a:cxn>
                  <a:cxn ang="0">
                    <a:pos x="161" y="1356"/>
                  </a:cxn>
                  <a:cxn ang="0">
                    <a:pos x="209" y="1362"/>
                  </a:cxn>
                  <a:cxn ang="0">
                    <a:pos x="389" y="1242"/>
                  </a:cxn>
                  <a:cxn ang="0">
                    <a:pos x="754" y="169"/>
                  </a:cxn>
                  <a:cxn ang="0">
                    <a:pos x="685" y="9"/>
                  </a:cxn>
                  <a:cxn ang="0">
                    <a:pos x="631" y="1"/>
                  </a:cxn>
                </a:cxnLst>
                <a:rect l="0" t="0" r="r" b="b"/>
                <a:pathLst>
                  <a:path w="754" h="1362" extrusionOk="0">
                    <a:moveTo>
                      <a:pt x="631" y="1"/>
                    </a:moveTo>
                    <a:cubicBezTo>
                      <a:pt x="576" y="1"/>
                      <a:pt x="520" y="27"/>
                      <a:pt x="503" y="78"/>
                    </a:cubicBezTo>
                    <a:lnTo>
                      <a:pt x="46" y="1105"/>
                    </a:lnTo>
                    <a:cubicBezTo>
                      <a:pt x="1" y="1219"/>
                      <a:pt x="46" y="1310"/>
                      <a:pt x="161" y="1356"/>
                    </a:cubicBezTo>
                    <a:cubicBezTo>
                      <a:pt x="176" y="1360"/>
                      <a:pt x="193" y="1362"/>
                      <a:pt x="209" y="1362"/>
                    </a:cubicBezTo>
                    <a:cubicBezTo>
                      <a:pt x="288" y="1362"/>
                      <a:pt x="370" y="1318"/>
                      <a:pt x="389" y="1242"/>
                    </a:cubicBezTo>
                    <a:lnTo>
                      <a:pt x="754" y="169"/>
                    </a:lnTo>
                    <a:cubicBezTo>
                      <a:pt x="754" y="101"/>
                      <a:pt x="731" y="32"/>
                      <a:pt x="685" y="9"/>
                    </a:cubicBezTo>
                    <a:cubicBezTo>
                      <a:pt x="668" y="4"/>
                      <a:pt x="650" y="1"/>
                      <a:pt x="63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3" name="Google Shape;2716;p34">
                <a:extLst>
                  <a:ext uri="{FF2B5EF4-FFF2-40B4-BE49-F238E27FC236}">
                    <a16:creationId xmlns:a16="http://schemas.microsoft.com/office/drawing/2014/main" id="{6D7FBB84-F885-4F27-BF1A-D2E2FA975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7480" y="3301617"/>
                <a:ext cx="107064" cy="99842"/>
              </a:xfrm>
              <a:custGeom>
                <a:avLst/>
                <a:gdLst/>
                <a:ahLst/>
                <a:cxnLst>
                  <a:cxn ang="0">
                    <a:pos x="3452" y="0"/>
                  </a:cxn>
                  <a:cxn ang="0">
                    <a:pos x="2876" y="53"/>
                  </a:cxn>
                  <a:cxn ang="0">
                    <a:pos x="297" y="3774"/>
                  </a:cxn>
                  <a:cxn ang="0">
                    <a:pos x="3442" y="6428"/>
                  </a:cxn>
                  <a:cxn ang="0">
                    <a:pos x="4017" y="6376"/>
                  </a:cxn>
                  <a:cxn ang="0">
                    <a:pos x="6574" y="2655"/>
                  </a:cxn>
                  <a:cxn ang="0">
                    <a:pos x="3452" y="0"/>
                  </a:cxn>
                </a:cxnLst>
                <a:rect l="0" t="0" r="r" b="b"/>
                <a:pathLst>
                  <a:path w="6894" h="6429" extrusionOk="0">
                    <a:moveTo>
                      <a:pt x="3452" y="0"/>
                    </a:moveTo>
                    <a:cubicBezTo>
                      <a:pt x="3262" y="0"/>
                      <a:pt x="3069" y="17"/>
                      <a:pt x="2876" y="53"/>
                    </a:cubicBezTo>
                    <a:cubicBezTo>
                      <a:pt x="1141" y="350"/>
                      <a:pt x="0" y="2016"/>
                      <a:pt x="297" y="3774"/>
                    </a:cubicBezTo>
                    <a:cubicBezTo>
                      <a:pt x="581" y="5335"/>
                      <a:pt x="1928" y="6428"/>
                      <a:pt x="3442" y="6428"/>
                    </a:cubicBezTo>
                    <a:cubicBezTo>
                      <a:pt x="3632" y="6428"/>
                      <a:pt x="3824" y="6411"/>
                      <a:pt x="4017" y="6376"/>
                    </a:cubicBezTo>
                    <a:cubicBezTo>
                      <a:pt x="5752" y="6079"/>
                      <a:pt x="6893" y="4413"/>
                      <a:pt x="6574" y="2655"/>
                    </a:cubicBezTo>
                    <a:cubicBezTo>
                      <a:pt x="6310" y="1093"/>
                      <a:pt x="4965" y="0"/>
                      <a:pt x="34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" name="Google Shape;2717;p34">
                <a:extLst>
                  <a:ext uri="{FF2B5EF4-FFF2-40B4-BE49-F238E27FC236}">
                    <a16:creationId xmlns:a16="http://schemas.microsoft.com/office/drawing/2014/main" id="{5615A3BC-604A-44A1-BE0B-A09ACF145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6766" y="3305966"/>
                <a:ext cx="106707" cy="99392"/>
              </a:xfrm>
              <a:custGeom>
                <a:avLst/>
                <a:gdLst/>
                <a:ahLst/>
                <a:cxnLst>
                  <a:cxn ang="0">
                    <a:pos x="3426" y="0"/>
                  </a:cxn>
                  <a:cxn ang="0">
                    <a:pos x="2876" y="47"/>
                  </a:cxn>
                  <a:cxn ang="0">
                    <a:pos x="320" y="3767"/>
                  </a:cxn>
                  <a:cxn ang="0">
                    <a:pos x="3426" y="6399"/>
                  </a:cxn>
                  <a:cxn ang="0">
                    <a:pos x="3995" y="6347"/>
                  </a:cxn>
                  <a:cxn ang="0">
                    <a:pos x="6574" y="2649"/>
                  </a:cxn>
                  <a:cxn ang="0">
                    <a:pos x="3426" y="0"/>
                  </a:cxn>
                </a:cxnLst>
                <a:rect l="0" t="0" r="r" b="b"/>
                <a:pathLst>
                  <a:path w="6871" h="6400" extrusionOk="0">
                    <a:moveTo>
                      <a:pt x="3426" y="0"/>
                    </a:moveTo>
                    <a:cubicBezTo>
                      <a:pt x="3245" y="0"/>
                      <a:pt x="3061" y="15"/>
                      <a:pt x="2876" y="47"/>
                    </a:cubicBezTo>
                    <a:cubicBezTo>
                      <a:pt x="1164" y="366"/>
                      <a:pt x="0" y="2010"/>
                      <a:pt x="320" y="3767"/>
                    </a:cubicBezTo>
                    <a:cubicBezTo>
                      <a:pt x="604" y="5309"/>
                      <a:pt x="1933" y="6399"/>
                      <a:pt x="3426" y="6399"/>
                    </a:cubicBezTo>
                    <a:cubicBezTo>
                      <a:pt x="3614" y="6399"/>
                      <a:pt x="3804" y="6382"/>
                      <a:pt x="3995" y="6347"/>
                    </a:cubicBezTo>
                    <a:cubicBezTo>
                      <a:pt x="5730" y="6050"/>
                      <a:pt x="6871" y="4384"/>
                      <a:pt x="6574" y="2649"/>
                    </a:cubicBezTo>
                    <a:cubicBezTo>
                      <a:pt x="6289" y="1078"/>
                      <a:pt x="4946" y="0"/>
                      <a:pt x="342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" name="Google Shape;2718;p34">
                <a:extLst>
                  <a:ext uri="{FF2B5EF4-FFF2-40B4-BE49-F238E27FC236}">
                    <a16:creationId xmlns:a16="http://schemas.microsoft.com/office/drawing/2014/main" id="{30D227A6-DDBA-4C17-8EA4-92039734B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3507" y="3310160"/>
                <a:ext cx="69124" cy="64760"/>
              </a:xfrm>
              <a:custGeom>
                <a:avLst/>
                <a:gdLst/>
                <a:ahLst/>
                <a:cxnLst>
                  <a:cxn ang="0">
                    <a:pos x="2207" y="1"/>
                  </a:cxn>
                  <a:cxn ang="0">
                    <a:pos x="1872" y="28"/>
                  </a:cxn>
                  <a:cxn ang="0">
                    <a:pos x="206" y="2447"/>
                  </a:cxn>
                  <a:cxn ang="0">
                    <a:pos x="2241" y="4170"/>
                  </a:cxn>
                  <a:cxn ang="0">
                    <a:pos x="2602" y="4137"/>
                  </a:cxn>
                  <a:cxn ang="0">
                    <a:pos x="4268" y="1717"/>
                  </a:cxn>
                  <a:cxn ang="0">
                    <a:pos x="2207" y="1"/>
                  </a:cxn>
                </a:cxnLst>
                <a:rect l="0" t="0" r="r" b="b"/>
                <a:pathLst>
                  <a:path w="4451" h="4170" extrusionOk="0">
                    <a:moveTo>
                      <a:pt x="2207" y="1"/>
                    </a:moveTo>
                    <a:cubicBezTo>
                      <a:pt x="2096" y="1"/>
                      <a:pt x="1984" y="10"/>
                      <a:pt x="1872" y="28"/>
                    </a:cubicBezTo>
                    <a:cubicBezTo>
                      <a:pt x="753" y="233"/>
                      <a:pt x="0" y="1306"/>
                      <a:pt x="206" y="2447"/>
                    </a:cubicBezTo>
                    <a:cubicBezTo>
                      <a:pt x="389" y="3445"/>
                      <a:pt x="1261" y="4170"/>
                      <a:pt x="2241" y="4170"/>
                    </a:cubicBezTo>
                    <a:cubicBezTo>
                      <a:pt x="2360" y="4170"/>
                      <a:pt x="2481" y="4159"/>
                      <a:pt x="2602" y="4137"/>
                    </a:cubicBezTo>
                    <a:cubicBezTo>
                      <a:pt x="3721" y="3931"/>
                      <a:pt x="4451" y="2858"/>
                      <a:pt x="4268" y="1717"/>
                    </a:cubicBezTo>
                    <a:cubicBezTo>
                      <a:pt x="4084" y="711"/>
                      <a:pt x="3197" y="1"/>
                      <a:pt x="220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6" name="Google Shape;2719;p34">
                <a:extLst>
                  <a:ext uri="{FF2B5EF4-FFF2-40B4-BE49-F238E27FC236}">
                    <a16:creationId xmlns:a16="http://schemas.microsoft.com/office/drawing/2014/main" id="{AAE67AB4-A25F-4C1D-8229-E725D1258E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5973" y="3337496"/>
                <a:ext cx="23761" cy="15747"/>
              </a:xfrm>
              <a:custGeom>
                <a:avLst/>
                <a:gdLst/>
                <a:ahLst/>
                <a:cxnLst>
                  <a:cxn ang="0">
                    <a:pos x="730" y="1"/>
                  </a:cxn>
                  <a:cxn ang="0">
                    <a:pos x="23" y="436"/>
                  </a:cxn>
                  <a:cxn ang="0">
                    <a:pos x="708" y="1007"/>
                  </a:cxn>
                  <a:cxn ang="0">
                    <a:pos x="822" y="1013"/>
                  </a:cxn>
                  <a:cxn ang="0">
                    <a:pos x="1507" y="573"/>
                  </a:cxn>
                  <a:cxn ang="0">
                    <a:pos x="799" y="3"/>
                  </a:cxn>
                  <a:cxn ang="0">
                    <a:pos x="730" y="1"/>
                  </a:cxn>
                </a:cxnLst>
                <a:rect l="0" t="0" r="r" b="b"/>
                <a:pathLst>
                  <a:path w="1530" h="1014" extrusionOk="0">
                    <a:moveTo>
                      <a:pt x="730" y="1"/>
                    </a:moveTo>
                    <a:cubicBezTo>
                      <a:pt x="351" y="1"/>
                      <a:pt x="45" y="178"/>
                      <a:pt x="23" y="436"/>
                    </a:cubicBezTo>
                    <a:cubicBezTo>
                      <a:pt x="0" y="733"/>
                      <a:pt x="297" y="984"/>
                      <a:pt x="708" y="1007"/>
                    </a:cubicBezTo>
                    <a:cubicBezTo>
                      <a:pt x="746" y="1011"/>
                      <a:pt x="785" y="1013"/>
                      <a:pt x="822" y="1013"/>
                    </a:cubicBezTo>
                    <a:cubicBezTo>
                      <a:pt x="1184" y="1013"/>
                      <a:pt x="1486" y="821"/>
                      <a:pt x="1507" y="573"/>
                    </a:cubicBezTo>
                    <a:cubicBezTo>
                      <a:pt x="1530" y="299"/>
                      <a:pt x="1210" y="48"/>
                      <a:pt x="799" y="3"/>
                    </a:cubicBezTo>
                    <a:cubicBezTo>
                      <a:pt x="776" y="1"/>
                      <a:pt x="753" y="1"/>
                      <a:pt x="73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" name="Google Shape;2720;p34">
                <a:extLst>
                  <a:ext uri="{FF2B5EF4-FFF2-40B4-BE49-F238E27FC236}">
                    <a16:creationId xmlns:a16="http://schemas.microsoft.com/office/drawing/2014/main" id="{B415130E-8C34-473F-885A-BC996A7F7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2910" y="3333892"/>
                <a:ext cx="21649" cy="6911"/>
              </a:xfrm>
              <a:custGeom>
                <a:avLst/>
                <a:gdLst/>
                <a:ahLst/>
                <a:cxnLst>
                  <a:cxn ang="0">
                    <a:pos x="126" y="1"/>
                  </a:cxn>
                  <a:cxn ang="0">
                    <a:pos x="24" y="98"/>
                  </a:cxn>
                  <a:cxn ang="0">
                    <a:pos x="115" y="235"/>
                  </a:cxn>
                  <a:cxn ang="0">
                    <a:pos x="1188" y="440"/>
                  </a:cxn>
                  <a:cxn ang="0">
                    <a:pos x="1231" y="444"/>
                  </a:cxn>
                  <a:cxn ang="0">
                    <a:pos x="1393" y="280"/>
                  </a:cxn>
                  <a:cxn ang="0">
                    <a:pos x="1233" y="98"/>
                  </a:cxn>
                  <a:cxn ang="0">
                    <a:pos x="161" y="6"/>
                  </a:cxn>
                  <a:cxn ang="0">
                    <a:pos x="126" y="1"/>
                  </a:cxn>
                </a:cxnLst>
                <a:rect l="0" t="0" r="r" b="b"/>
                <a:pathLst>
                  <a:path w="1394" h="445" extrusionOk="0">
                    <a:moveTo>
                      <a:pt x="126" y="1"/>
                    </a:moveTo>
                    <a:cubicBezTo>
                      <a:pt x="77" y="1"/>
                      <a:pt x="42" y="41"/>
                      <a:pt x="24" y="98"/>
                    </a:cubicBezTo>
                    <a:cubicBezTo>
                      <a:pt x="1" y="166"/>
                      <a:pt x="46" y="235"/>
                      <a:pt x="115" y="235"/>
                    </a:cubicBezTo>
                    <a:lnTo>
                      <a:pt x="1188" y="440"/>
                    </a:lnTo>
                    <a:cubicBezTo>
                      <a:pt x="1203" y="443"/>
                      <a:pt x="1217" y="444"/>
                      <a:pt x="1231" y="444"/>
                    </a:cubicBezTo>
                    <a:cubicBezTo>
                      <a:pt x="1324" y="444"/>
                      <a:pt x="1393" y="380"/>
                      <a:pt x="1393" y="280"/>
                    </a:cubicBezTo>
                    <a:cubicBezTo>
                      <a:pt x="1393" y="189"/>
                      <a:pt x="1325" y="98"/>
                      <a:pt x="1233" y="98"/>
                    </a:cubicBezTo>
                    <a:lnTo>
                      <a:pt x="161" y="6"/>
                    </a:lnTo>
                    <a:cubicBezTo>
                      <a:pt x="148" y="2"/>
                      <a:pt x="137" y="1"/>
                      <a:pt x="1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8" name="Google Shape;2721;p34">
                <a:extLst>
                  <a:ext uri="{FF2B5EF4-FFF2-40B4-BE49-F238E27FC236}">
                    <a16:creationId xmlns:a16="http://schemas.microsoft.com/office/drawing/2014/main" id="{3BFD26D5-C492-4440-8547-293BA3018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2910" y="3317677"/>
                <a:ext cx="21292" cy="9318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24" y="92"/>
                  </a:cxn>
                  <a:cxn ang="0">
                    <a:pos x="92" y="229"/>
                  </a:cxn>
                  <a:cxn ang="0">
                    <a:pos x="1119" y="594"/>
                  </a:cxn>
                  <a:cxn ang="0">
                    <a:pos x="1142" y="594"/>
                  </a:cxn>
                  <a:cxn ang="0">
                    <a:pos x="1187" y="600"/>
                  </a:cxn>
                  <a:cxn ang="0">
                    <a:pos x="1348" y="457"/>
                  </a:cxn>
                  <a:cxn ang="0">
                    <a:pos x="1233" y="252"/>
                  </a:cxn>
                  <a:cxn ang="0">
                    <a:pos x="161" y="0"/>
                  </a:cxn>
                </a:cxnLst>
                <a:rect l="0" t="0" r="r" b="b"/>
                <a:pathLst>
                  <a:path w="1371" h="600" extrusionOk="0">
                    <a:moveTo>
                      <a:pt x="161" y="0"/>
                    </a:moveTo>
                    <a:cubicBezTo>
                      <a:pt x="115" y="0"/>
                      <a:pt x="46" y="23"/>
                      <a:pt x="24" y="92"/>
                    </a:cubicBezTo>
                    <a:cubicBezTo>
                      <a:pt x="1" y="137"/>
                      <a:pt x="46" y="206"/>
                      <a:pt x="92" y="229"/>
                    </a:cubicBezTo>
                    <a:lnTo>
                      <a:pt x="1119" y="594"/>
                    </a:lnTo>
                    <a:lnTo>
                      <a:pt x="1142" y="594"/>
                    </a:lnTo>
                    <a:cubicBezTo>
                      <a:pt x="1157" y="598"/>
                      <a:pt x="1173" y="600"/>
                      <a:pt x="1187" y="600"/>
                    </a:cubicBezTo>
                    <a:cubicBezTo>
                      <a:pt x="1262" y="600"/>
                      <a:pt x="1329" y="552"/>
                      <a:pt x="1348" y="457"/>
                    </a:cubicBezTo>
                    <a:cubicBezTo>
                      <a:pt x="1370" y="366"/>
                      <a:pt x="1325" y="274"/>
                      <a:pt x="1233" y="25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9" name="Google Shape;2722;p34">
                <a:extLst>
                  <a:ext uri="{FF2B5EF4-FFF2-40B4-BE49-F238E27FC236}">
                    <a16:creationId xmlns:a16="http://schemas.microsoft.com/office/drawing/2014/main" id="{BE26C4BC-4B9C-4E8B-8269-8653CB8C5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8238" y="3301943"/>
                <a:ext cx="19863" cy="12843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23" y="55"/>
                  </a:cxn>
                  <a:cxn ang="0">
                    <a:pos x="69" y="215"/>
                  </a:cxn>
                  <a:cxn ang="0">
                    <a:pos x="982" y="808"/>
                  </a:cxn>
                  <a:cxn ang="0">
                    <a:pos x="1005" y="808"/>
                  </a:cxn>
                  <a:cxn ang="0">
                    <a:pos x="1080" y="826"/>
                  </a:cxn>
                  <a:cxn ang="0">
                    <a:pos x="1233" y="740"/>
                  </a:cxn>
                  <a:cxn ang="0">
                    <a:pos x="1164" y="488"/>
                  </a:cxn>
                  <a:cxn ang="0">
                    <a:pos x="183" y="9"/>
                  </a:cxn>
                  <a:cxn ang="0">
                    <a:pos x="142" y="0"/>
                  </a:cxn>
                </a:cxnLst>
                <a:rect l="0" t="0" r="r" b="b"/>
                <a:pathLst>
                  <a:path w="1279" h="827" extrusionOk="0">
                    <a:moveTo>
                      <a:pt x="142" y="0"/>
                    </a:moveTo>
                    <a:cubicBezTo>
                      <a:pt x="102" y="0"/>
                      <a:pt x="56" y="21"/>
                      <a:pt x="23" y="55"/>
                    </a:cubicBezTo>
                    <a:cubicBezTo>
                      <a:pt x="0" y="100"/>
                      <a:pt x="23" y="192"/>
                      <a:pt x="69" y="215"/>
                    </a:cubicBezTo>
                    <a:lnTo>
                      <a:pt x="982" y="808"/>
                    </a:lnTo>
                    <a:lnTo>
                      <a:pt x="1005" y="808"/>
                    </a:lnTo>
                    <a:cubicBezTo>
                      <a:pt x="1030" y="821"/>
                      <a:pt x="1056" y="826"/>
                      <a:pt x="1080" y="826"/>
                    </a:cubicBezTo>
                    <a:cubicBezTo>
                      <a:pt x="1143" y="826"/>
                      <a:pt x="1200" y="789"/>
                      <a:pt x="1233" y="740"/>
                    </a:cubicBezTo>
                    <a:cubicBezTo>
                      <a:pt x="1278" y="648"/>
                      <a:pt x="1256" y="534"/>
                      <a:pt x="1164" y="488"/>
                    </a:cubicBezTo>
                    <a:lnTo>
                      <a:pt x="183" y="9"/>
                    </a:lnTo>
                    <a:cubicBezTo>
                      <a:pt x="171" y="3"/>
                      <a:pt x="157" y="0"/>
                      <a:pt x="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0" name="Google Shape;2723;p34">
                <a:extLst>
                  <a:ext uri="{FF2B5EF4-FFF2-40B4-BE49-F238E27FC236}">
                    <a16:creationId xmlns:a16="http://schemas.microsoft.com/office/drawing/2014/main" id="{B348477A-DD56-409E-893D-55DC7CFB0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9576" y="3287871"/>
                <a:ext cx="15965" cy="17502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69" y="25"/>
                  </a:cxn>
                  <a:cxn ang="0">
                    <a:pos x="46" y="185"/>
                  </a:cxn>
                  <a:cxn ang="0">
                    <a:pos x="685" y="1052"/>
                  </a:cxn>
                  <a:cxn ang="0">
                    <a:pos x="708" y="1075"/>
                  </a:cxn>
                  <a:cxn ang="0">
                    <a:pos x="834" y="1126"/>
                  </a:cxn>
                  <a:cxn ang="0">
                    <a:pos x="959" y="1075"/>
                  </a:cxn>
                  <a:cxn ang="0">
                    <a:pos x="959" y="824"/>
                  </a:cxn>
                  <a:cxn ang="0">
                    <a:pos x="229" y="48"/>
                  </a:cxn>
                  <a:cxn ang="0">
                    <a:pos x="129" y="0"/>
                  </a:cxn>
                </a:cxnLst>
                <a:rect l="0" t="0" r="r" b="b"/>
                <a:pathLst>
                  <a:path w="1028" h="1127" extrusionOk="0">
                    <a:moveTo>
                      <a:pt x="129" y="0"/>
                    </a:moveTo>
                    <a:cubicBezTo>
                      <a:pt x="107" y="0"/>
                      <a:pt x="87" y="8"/>
                      <a:pt x="69" y="25"/>
                    </a:cubicBezTo>
                    <a:cubicBezTo>
                      <a:pt x="1" y="71"/>
                      <a:pt x="1" y="139"/>
                      <a:pt x="46" y="185"/>
                    </a:cubicBezTo>
                    <a:lnTo>
                      <a:pt x="685" y="1052"/>
                    </a:lnTo>
                    <a:cubicBezTo>
                      <a:pt x="708" y="1052"/>
                      <a:pt x="708" y="1075"/>
                      <a:pt x="708" y="1075"/>
                    </a:cubicBezTo>
                    <a:cubicBezTo>
                      <a:pt x="742" y="1109"/>
                      <a:pt x="788" y="1126"/>
                      <a:pt x="834" y="1126"/>
                    </a:cubicBezTo>
                    <a:cubicBezTo>
                      <a:pt x="879" y="1126"/>
                      <a:pt x="925" y="1109"/>
                      <a:pt x="959" y="1075"/>
                    </a:cubicBezTo>
                    <a:cubicBezTo>
                      <a:pt x="1028" y="1006"/>
                      <a:pt x="1028" y="892"/>
                      <a:pt x="959" y="824"/>
                    </a:cubicBezTo>
                    <a:lnTo>
                      <a:pt x="229" y="48"/>
                    </a:lnTo>
                    <a:cubicBezTo>
                      <a:pt x="201" y="20"/>
                      <a:pt x="164" y="0"/>
                      <a:pt x="12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1" name="Google Shape;2724;p34">
                <a:extLst>
                  <a:ext uri="{FF2B5EF4-FFF2-40B4-BE49-F238E27FC236}">
                    <a16:creationId xmlns:a16="http://schemas.microsoft.com/office/drawing/2014/main" id="{90A2C3D5-521A-4AD0-936C-B3A096AA9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4471" y="3278179"/>
                <a:ext cx="12424" cy="19941"/>
              </a:xfrm>
              <a:custGeom>
                <a:avLst/>
                <a:gdLst/>
                <a:ahLst/>
                <a:cxnLst>
                  <a:cxn ang="0">
                    <a:pos x="132" y="1"/>
                  </a:cxn>
                  <a:cxn ang="0">
                    <a:pos x="92" y="10"/>
                  </a:cxn>
                  <a:cxn ang="0">
                    <a:pos x="23" y="170"/>
                  </a:cxn>
                  <a:cxn ang="0">
                    <a:pos x="434" y="1174"/>
                  </a:cxn>
                  <a:cxn ang="0">
                    <a:pos x="612" y="1283"/>
                  </a:cxn>
                  <a:cxn ang="0">
                    <a:pos x="685" y="1265"/>
                  </a:cxn>
                  <a:cxn ang="0">
                    <a:pos x="754" y="1014"/>
                  </a:cxn>
                  <a:cxn ang="0">
                    <a:pos x="229" y="56"/>
                  </a:cxn>
                  <a:cxn ang="0">
                    <a:pos x="132" y="1"/>
                  </a:cxn>
                </a:cxnLst>
                <a:rect l="0" t="0" r="r" b="b"/>
                <a:pathLst>
                  <a:path w="800" h="1284" extrusionOk="0">
                    <a:moveTo>
                      <a:pt x="132" y="1"/>
                    </a:moveTo>
                    <a:cubicBezTo>
                      <a:pt x="118" y="1"/>
                      <a:pt x="104" y="4"/>
                      <a:pt x="92" y="10"/>
                    </a:cubicBezTo>
                    <a:cubicBezTo>
                      <a:pt x="23" y="33"/>
                      <a:pt x="0" y="101"/>
                      <a:pt x="23" y="170"/>
                    </a:cubicBezTo>
                    <a:lnTo>
                      <a:pt x="434" y="1174"/>
                    </a:lnTo>
                    <a:cubicBezTo>
                      <a:pt x="484" y="1241"/>
                      <a:pt x="546" y="1283"/>
                      <a:pt x="612" y="1283"/>
                    </a:cubicBezTo>
                    <a:cubicBezTo>
                      <a:pt x="636" y="1283"/>
                      <a:pt x="661" y="1277"/>
                      <a:pt x="685" y="1265"/>
                    </a:cubicBezTo>
                    <a:cubicBezTo>
                      <a:pt x="776" y="1197"/>
                      <a:pt x="799" y="1105"/>
                      <a:pt x="754" y="1014"/>
                    </a:cubicBezTo>
                    <a:lnTo>
                      <a:pt x="229" y="56"/>
                    </a:lnTo>
                    <a:cubicBezTo>
                      <a:pt x="212" y="22"/>
                      <a:pt x="171" y="1"/>
                      <a:pt x="13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2" name="Google Shape;2725;p34">
                <a:extLst>
                  <a:ext uri="{FF2B5EF4-FFF2-40B4-BE49-F238E27FC236}">
                    <a16:creationId xmlns:a16="http://schemas.microsoft.com/office/drawing/2014/main" id="{CD4FAB6E-EBD0-4978-85BD-2C2B01A4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1137" y="3271236"/>
                <a:ext cx="9582" cy="210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23" y="160"/>
                  </a:cxn>
                  <a:cxn ang="0">
                    <a:pos x="251" y="1210"/>
                  </a:cxn>
                  <a:cxn ang="0">
                    <a:pos x="251" y="1233"/>
                  </a:cxn>
                  <a:cxn ang="0">
                    <a:pos x="431" y="1353"/>
                  </a:cxn>
                  <a:cxn ang="0">
                    <a:pos x="479" y="1347"/>
                  </a:cxn>
                  <a:cxn ang="0">
                    <a:pos x="594" y="1119"/>
                  </a:cxn>
                  <a:cxn ang="0">
                    <a:pos x="251" y="92"/>
                  </a:cxn>
                  <a:cxn ang="0">
                    <a:pos x="114" y="0"/>
                  </a:cxn>
                </a:cxnLst>
                <a:rect l="0" t="0" r="r" b="b"/>
                <a:pathLst>
                  <a:path w="617" h="1353" extrusionOk="0">
                    <a:moveTo>
                      <a:pt x="114" y="0"/>
                    </a:moveTo>
                    <a:cubicBezTo>
                      <a:pt x="46" y="23"/>
                      <a:pt x="0" y="92"/>
                      <a:pt x="23" y="160"/>
                    </a:cubicBezTo>
                    <a:lnTo>
                      <a:pt x="251" y="1210"/>
                    </a:lnTo>
                    <a:cubicBezTo>
                      <a:pt x="251" y="1210"/>
                      <a:pt x="251" y="1233"/>
                      <a:pt x="251" y="1233"/>
                    </a:cubicBezTo>
                    <a:cubicBezTo>
                      <a:pt x="270" y="1309"/>
                      <a:pt x="352" y="1353"/>
                      <a:pt x="431" y="1353"/>
                    </a:cubicBezTo>
                    <a:cubicBezTo>
                      <a:pt x="447" y="1353"/>
                      <a:pt x="464" y="1351"/>
                      <a:pt x="479" y="1347"/>
                    </a:cubicBezTo>
                    <a:cubicBezTo>
                      <a:pt x="571" y="1301"/>
                      <a:pt x="616" y="1210"/>
                      <a:pt x="594" y="1119"/>
                    </a:cubicBezTo>
                    <a:lnTo>
                      <a:pt x="251" y="92"/>
                    </a:lnTo>
                    <a:cubicBezTo>
                      <a:pt x="228" y="23"/>
                      <a:pt x="160" y="0"/>
                      <a:pt x="11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" name="Google Shape;2726;p34">
                <a:extLst>
                  <a:ext uri="{FF2B5EF4-FFF2-40B4-BE49-F238E27FC236}">
                    <a16:creationId xmlns:a16="http://schemas.microsoft.com/office/drawing/2014/main" id="{F3526DBA-288B-4B1C-818B-01352E4CE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6749" y="3281845"/>
                <a:ext cx="104222" cy="96022"/>
              </a:xfrm>
              <a:custGeom>
                <a:avLst/>
                <a:gdLst/>
                <a:ahLst/>
                <a:cxnLst>
                  <a:cxn ang="0">
                    <a:pos x="3349" y="0"/>
                  </a:cxn>
                  <a:cxn ang="0">
                    <a:pos x="365" y="2467"/>
                  </a:cxn>
                  <a:cxn ang="0">
                    <a:pos x="2716" y="6119"/>
                  </a:cxn>
                  <a:cxn ang="0">
                    <a:pos x="3339" y="6183"/>
                  </a:cxn>
                  <a:cxn ang="0">
                    <a:pos x="6345" y="3723"/>
                  </a:cxn>
                  <a:cxn ang="0">
                    <a:pos x="3994" y="71"/>
                  </a:cxn>
                  <a:cxn ang="0">
                    <a:pos x="3349" y="0"/>
                  </a:cxn>
                </a:cxnLst>
                <a:rect l="0" t="0" r="r" b="b"/>
                <a:pathLst>
                  <a:path w="6711" h="6183" extrusionOk="0">
                    <a:moveTo>
                      <a:pt x="3349" y="0"/>
                    </a:moveTo>
                    <a:cubicBezTo>
                      <a:pt x="1928" y="0"/>
                      <a:pt x="663" y="1018"/>
                      <a:pt x="365" y="2467"/>
                    </a:cubicBezTo>
                    <a:cubicBezTo>
                      <a:pt x="0" y="4134"/>
                      <a:pt x="1073" y="5777"/>
                      <a:pt x="2716" y="6119"/>
                    </a:cubicBezTo>
                    <a:cubicBezTo>
                      <a:pt x="2925" y="6162"/>
                      <a:pt x="3134" y="6183"/>
                      <a:pt x="3339" y="6183"/>
                    </a:cubicBezTo>
                    <a:cubicBezTo>
                      <a:pt x="4769" y="6183"/>
                      <a:pt x="6046" y="5180"/>
                      <a:pt x="6345" y="3723"/>
                    </a:cubicBezTo>
                    <a:cubicBezTo>
                      <a:pt x="6711" y="2056"/>
                      <a:pt x="5661" y="413"/>
                      <a:pt x="3994" y="71"/>
                    </a:cubicBezTo>
                    <a:cubicBezTo>
                      <a:pt x="3778" y="23"/>
                      <a:pt x="3561" y="0"/>
                      <a:pt x="334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" name="Google Shape;2727;p34">
                <a:extLst>
                  <a:ext uri="{FF2B5EF4-FFF2-40B4-BE49-F238E27FC236}">
                    <a16:creationId xmlns:a16="http://schemas.microsoft.com/office/drawing/2014/main" id="{85B6D11D-45DA-4B0D-9F39-6C10D1E1E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805" y="3286178"/>
                <a:ext cx="103523" cy="95603"/>
              </a:xfrm>
              <a:custGeom>
                <a:avLst/>
                <a:gdLst/>
                <a:ahLst/>
                <a:cxnLst>
                  <a:cxn ang="0">
                    <a:pos x="3324" y="1"/>
                  </a:cxn>
                  <a:cxn ang="0">
                    <a:pos x="343" y="2439"/>
                  </a:cxn>
                  <a:cxn ang="0">
                    <a:pos x="2694" y="6091"/>
                  </a:cxn>
                  <a:cxn ang="0">
                    <a:pos x="3309" y="6155"/>
                  </a:cxn>
                  <a:cxn ang="0">
                    <a:pos x="6300" y="3695"/>
                  </a:cxn>
                  <a:cxn ang="0">
                    <a:pos x="3949" y="66"/>
                  </a:cxn>
                  <a:cxn ang="0">
                    <a:pos x="3324" y="1"/>
                  </a:cxn>
                </a:cxnLst>
                <a:rect l="0" t="0" r="r" b="b"/>
                <a:pathLst>
                  <a:path w="6666" h="6156" extrusionOk="0">
                    <a:moveTo>
                      <a:pt x="3324" y="1"/>
                    </a:moveTo>
                    <a:cubicBezTo>
                      <a:pt x="1913" y="1"/>
                      <a:pt x="642" y="986"/>
                      <a:pt x="343" y="2439"/>
                    </a:cubicBezTo>
                    <a:cubicBezTo>
                      <a:pt x="1" y="4106"/>
                      <a:pt x="1050" y="5726"/>
                      <a:pt x="2694" y="6091"/>
                    </a:cubicBezTo>
                    <a:cubicBezTo>
                      <a:pt x="2900" y="6134"/>
                      <a:pt x="3106" y="6155"/>
                      <a:pt x="3309" y="6155"/>
                    </a:cubicBezTo>
                    <a:cubicBezTo>
                      <a:pt x="4724" y="6155"/>
                      <a:pt x="6001" y="5152"/>
                      <a:pt x="6300" y="3695"/>
                    </a:cubicBezTo>
                    <a:cubicBezTo>
                      <a:pt x="6665" y="2028"/>
                      <a:pt x="5593" y="408"/>
                      <a:pt x="3949" y="66"/>
                    </a:cubicBezTo>
                    <a:cubicBezTo>
                      <a:pt x="3740" y="22"/>
                      <a:pt x="3531" y="1"/>
                      <a:pt x="332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5" name="Google Shape;2728;p34">
                <a:extLst>
                  <a:ext uri="{FF2B5EF4-FFF2-40B4-BE49-F238E27FC236}">
                    <a16:creationId xmlns:a16="http://schemas.microsoft.com/office/drawing/2014/main" id="{ECAC09BF-B2DC-4E43-BE22-2EBABAD44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1347" y="3295482"/>
                <a:ext cx="67012" cy="62213"/>
              </a:xfrm>
              <a:custGeom>
                <a:avLst/>
                <a:gdLst/>
                <a:ahLst/>
                <a:cxnLst>
                  <a:cxn ang="0">
                    <a:pos x="2182" y="1"/>
                  </a:cxn>
                  <a:cxn ang="0">
                    <a:pos x="229" y="1589"/>
                  </a:cxn>
                  <a:cxn ang="0">
                    <a:pos x="1735" y="3963"/>
                  </a:cxn>
                  <a:cxn ang="0">
                    <a:pos x="2141" y="4006"/>
                  </a:cxn>
                  <a:cxn ang="0">
                    <a:pos x="4086" y="2411"/>
                  </a:cxn>
                  <a:cxn ang="0">
                    <a:pos x="2557" y="37"/>
                  </a:cxn>
                  <a:cxn ang="0">
                    <a:pos x="2182" y="1"/>
                  </a:cxn>
                </a:cxnLst>
                <a:rect l="0" t="0" r="r" b="b"/>
                <a:pathLst>
                  <a:path w="4315" h="4006" extrusionOk="0">
                    <a:moveTo>
                      <a:pt x="2182" y="1"/>
                    </a:moveTo>
                    <a:cubicBezTo>
                      <a:pt x="1268" y="1"/>
                      <a:pt x="430" y="645"/>
                      <a:pt x="229" y="1589"/>
                    </a:cubicBezTo>
                    <a:cubicBezTo>
                      <a:pt x="1" y="2685"/>
                      <a:pt x="686" y="3735"/>
                      <a:pt x="1735" y="3963"/>
                    </a:cubicBezTo>
                    <a:cubicBezTo>
                      <a:pt x="1872" y="3992"/>
                      <a:pt x="2007" y="4006"/>
                      <a:pt x="2141" y="4006"/>
                    </a:cubicBezTo>
                    <a:cubicBezTo>
                      <a:pt x="3061" y="4006"/>
                      <a:pt x="3887" y="3348"/>
                      <a:pt x="4086" y="2411"/>
                    </a:cubicBezTo>
                    <a:cubicBezTo>
                      <a:pt x="4315" y="1338"/>
                      <a:pt x="3630" y="265"/>
                      <a:pt x="2557" y="37"/>
                    </a:cubicBezTo>
                    <a:cubicBezTo>
                      <a:pt x="2432" y="13"/>
                      <a:pt x="2306" y="1"/>
                      <a:pt x="218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6" name="Google Shape;2729;p34">
                <a:extLst>
                  <a:ext uri="{FF2B5EF4-FFF2-40B4-BE49-F238E27FC236}">
                    <a16:creationId xmlns:a16="http://schemas.microsoft.com/office/drawing/2014/main" id="{A61ED6A2-CC2A-4DD8-B295-F2FD6A12A8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5242" y="3323968"/>
                <a:ext cx="23404" cy="15437"/>
              </a:xfrm>
              <a:custGeom>
                <a:avLst/>
                <a:gdLst/>
                <a:ahLst/>
                <a:cxnLst>
                  <a:cxn ang="0">
                    <a:pos x="627" y="1"/>
                  </a:cxn>
                  <a:cxn ang="0">
                    <a:pos x="46" y="326"/>
                  </a:cxn>
                  <a:cxn ang="0">
                    <a:pos x="639" y="965"/>
                  </a:cxn>
                  <a:cxn ang="0">
                    <a:pos x="877" y="993"/>
                  </a:cxn>
                  <a:cxn ang="0">
                    <a:pos x="1438" y="668"/>
                  </a:cxn>
                  <a:cxn ang="0">
                    <a:pos x="868" y="29"/>
                  </a:cxn>
                  <a:cxn ang="0">
                    <a:pos x="627" y="1"/>
                  </a:cxn>
                </a:cxnLst>
                <a:rect l="0" t="0" r="r" b="b"/>
                <a:pathLst>
                  <a:path w="1507" h="994" extrusionOk="0">
                    <a:moveTo>
                      <a:pt x="627" y="1"/>
                    </a:moveTo>
                    <a:cubicBezTo>
                      <a:pt x="339" y="1"/>
                      <a:pt x="100" y="128"/>
                      <a:pt x="46" y="326"/>
                    </a:cubicBezTo>
                    <a:cubicBezTo>
                      <a:pt x="0" y="600"/>
                      <a:pt x="251" y="874"/>
                      <a:pt x="639" y="965"/>
                    </a:cubicBezTo>
                    <a:cubicBezTo>
                      <a:pt x="721" y="984"/>
                      <a:pt x="801" y="993"/>
                      <a:pt x="877" y="993"/>
                    </a:cubicBezTo>
                    <a:cubicBezTo>
                      <a:pt x="1160" y="993"/>
                      <a:pt x="1384" y="866"/>
                      <a:pt x="1438" y="668"/>
                    </a:cubicBezTo>
                    <a:cubicBezTo>
                      <a:pt x="1507" y="417"/>
                      <a:pt x="1256" y="120"/>
                      <a:pt x="868" y="29"/>
                    </a:cubicBezTo>
                    <a:cubicBezTo>
                      <a:pt x="786" y="10"/>
                      <a:pt x="705" y="1"/>
                      <a:pt x="62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7" name="Google Shape;2730;p34">
                <a:extLst>
                  <a:ext uri="{FF2B5EF4-FFF2-40B4-BE49-F238E27FC236}">
                    <a16:creationId xmlns:a16="http://schemas.microsoft.com/office/drawing/2014/main" id="{447503AA-4D1E-41E1-9E75-B57C3E6CC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8897" y="3453458"/>
                <a:ext cx="31215" cy="8309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28" y="389"/>
                  </a:cxn>
                  <a:cxn ang="0">
                    <a:pos x="703" y="411"/>
                  </a:cxn>
                  <a:cxn ang="0">
                    <a:pos x="47" y="320"/>
                  </a:cxn>
                  <a:cxn ang="0">
                    <a:pos x="27" y="311"/>
                  </a:cxn>
                  <a:cxn ang="0">
                    <a:pos x="1" y="343"/>
                  </a:cxn>
                  <a:cxn ang="0">
                    <a:pos x="24" y="389"/>
                  </a:cxn>
                  <a:cxn ang="0">
                    <a:pos x="728" y="534"/>
                  </a:cxn>
                  <a:cxn ang="0">
                    <a:pos x="1051" y="503"/>
                  </a:cxn>
                  <a:cxn ang="0">
                    <a:pos x="1987" y="69"/>
                  </a:cxn>
                  <a:cxn ang="0">
                    <a:pos x="1987" y="1"/>
                  </a:cxn>
                </a:cxnLst>
                <a:rect l="0" t="0" r="r" b="b"/>
                <a:pathLst>
                  <a:path w="2010" h="535" extrusionOk="0">
                    <a:moveTo>
                      <a:pt x="1918" y="1"/>
                    </a:moveTo>
                    <a:cubicBezTo>
                      <a:pt x="1644" y="183"/>
                      <a:pt x="1348" y="320"/>
                      <a:pt x="1028" y="389"/>
                    </a:cubicBezTo>
                    <a:cubicBezTo>
                      <a:pt x="922" y="404"/>
                      <a:pt x="813" y="411"/>
                      <a:pt x="703" y="411"/>
                    </a:cubicBezTo>
                    <a:cubicBezTo>
                      <a:pt x="483" y="411"/>
                      <a:pt x="260" y="381"/>
                      <a:pt x="47" y="320"/>
                    </a:cubicBezTo>
                    <a:cubicBezTo>
                      <a:pt x="40" y="313"/>
                      <a:pt x="33" y="311"/>
                      <a:pt x="27" y="311"/>
                    </a:cubicBezTo>
                    <a:cubicBezTo>
                      <a:pt x="12" y="311"/>
                      <a:pt x="1" y="327"/>
                      <a:pt x="1" y="343"/>
                    </a:cubicBezTo>
                    <a:cubicBezTo>
                      <a:pt x="1" y="366"/>
                      <a:pt x="1" y="389"/>
                      <a:pt x="24" y="389"/>
                    </a:cubicBezTo>
                    <a:cubicBezTo>
                      <a:pt x="244" y="483"/>
                      <a:pt x="487" y="534"/>
                      <a:pt x="728" y="534"/>
                    </a:cubicBezTo>
                    <a:cubicBezTo>
                      <a:pt x="837" y="534"/>
                      <a:pt x="945" y="524"/>
                      <a:pt x="1051" y="503"/>
                    </a:cubicBezTo>
                    <a:cubicBezTo>
                      <a:pt x="1393" y="457"/>
                      <a:pt x="1736" y="320"/>
                      <a:pt x="1987" y="69"/>
                    </a:cubicBezTo>
                    <a:cubicBezTo>
                      <a:pt x="2010" y="46"/>
                      <a:pt x="2010" y="23"/>
                      <a:pt x="19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8" name="Google Shape;2731;p34">
                <a:extLst>
                  <a:ext uri="{FF2B5EF4-FFF2-40B4-BE49-F238E27FC236}">
                    <a16:creationId xmlns:a16="http://schemas.microsoft.com/office/drawing/2014/main" id="{AC4663E9-5325-4017-B0F2-FF7E20068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0439" y="3218055"/>
                <a:ext cx="103057" cy="83241"/>
              </a:xfrm>
              <a:custGeom>
                <a:avLst/>
                <a:gdLst/>
                <a:ahLst/>
                <a:cxnLst>
                  <a:cxn ang="0">
                    <a:pos x="2262" y="1"/>
                  </a:cxn>
                  <a:cxn ang="0">
                    <a:pos x="1827" y="92"/>
                  </a:cxn>
                  <a:cxn ang="0">
                    <a:pos x="4018" y="4566"/>
                  </a:cxn>
                  <a:cxn ang="0">
                    <a:pos x="5945" y="5360"/>
                  </a:cxn>
                  <a:cxn ang="0">
                    <a:pos x="6392" y="4269"/>
                  </a:cxn>
                  <a:cxn ang="0">
                    <a:pos x="2262" y="1"/>
                  </a:cxn>
                </a:cxnLst>
                <a:rect l="0" t="0" r="r" b="b"/>
                <a:pathLst>
                  <a:path w="6636" h="5360" extrusionOk="0">
                    <a:moveTo>
                      <a:pt x="2262" y="1"/>
                    </a:moveTo>
                    <a:cubicBezTo>
                      <a:pt x="2113" y="1"/>
                      <a:pt x="1967" y="29"/>
                      <a:pt x="1827" y="92"/>
                    </a:cubicBezTo>
                    <a:cubicBezTo>
                      <a:pt x="1" y="914"/>
                      <a:pt x="3470" y="4155"/>
                      <a:pt x="4018" y="4566"/>
                    </a:cubicBezTo>
                    <a:cubicBezTo>
                      <a:pt x="4355" y="4808"/>
                      <a:pt x="5326" y="5360"/>
                      <a:pt x="5945" y="5360"/>
                    </a:cubicBezTo>
                    <a:cubicBezTo>
                      <a:pt x="6376" y="5360"/>
                      <a:pt x="6635" y="5093"/>
                      <a:pt x="6392" y="4269"/>
                    </a:cubicBezTo>
                    <a:cubicBezTo>
                      <a:pt x="6392" y="4269"/>
                      <a:pt x="4073" y="1"/>
                      <a:pt x="226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9" name="Google Shape;2732;p34">
                <a:extLst>
                  <a:ext uri="{FF2B5EF4-FFF2-40B4-BE49-F238E27FC236}">
                    <a16:creationId xmlns:a16="http://schemas.microsoft.com/office/drawing/2014/main" id="{43895A90-9F6E-490E-8BC7-334663F86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95" y="3206809"/>
                <a:ext cx="118245" cy="67276"/>
              </a:xfrm>
              <a:custGeom>
                <a:avLst/>
                <a:gdLst/>
                <a:ahLst/>
                <a:cxnLst>
                  <a:cxn ang="0">
                    <a:pos x="5301" y="1"/>
                  </a:cxn>
                  <a:cxn ang="0">
                    <a:pos x="584" y="3121"/>
                  </a:cxn>
                  <a:cxn ang="0">
                    <a:pos x="1149" y="4331"/>
                  </a:cxn>
                  <a:cxn ang="0">
                    <a:pos x="2775" y="4011"/>
                  </a:cxn>
                  <a:cxn ang="0">
                    <a:pos x="6039" y="245"/>
                  </a:cxn>
                  <a:cxn ang="0">
                    <a:pos x="5301" y="1"/>
                  </a:cxn>
                </a:cxnLst>
                <a:rect l="0" t="0" r="r" b="b"/>
                <a:pathLst>
                  <a:path w="7614" h="4332" extrusionOk="0">
                    <a:moveTo>
                      <a:pt x="5301" y="1"/>
                    </a:moveTo>
                    <a:cubicBezTo>
                      <a:pt x="3498" y="1"/>
                      <a:pt x="584" y="3121"/>
                      <a:pt x="584" y="3121"/>
                    </a:cubicBezTo>
                    <a:cubicBezTo>
                      <a:pt x="0" y="4069"/>
                      <a:pt x="478" y="4331"/>
                      <a:pt x="1149" y="4331"/>
                    </a:cubicBezTo>
                    <a:cubicBezTo>
                      <a:pt x="1738" y="4331"/>
                      <a:pt x="2476" y="4129"/>
                      <a:pt x="2775" y="4011"/>
                    </a:cubicBezTo>
                    <a:cubicBezTo>
                      <a:pt x="3414" y="3738"/>
                      <a:pt x="7614" y="1523"/>
                      <a:pt x="6039" y="245"/>
                    </a:cubicBezTo>
                    <a:cubicBezTo>
                      <a:pt x="5829" y="75"/>
                      <a:pt x="5578" y="1"/>
                      <a:pt x="5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0" name="Google Shape;2733;p34">
                <a:extLst>
                  <a:ext uri="{FF2B5EF4-FFF2-40B4-BE49-F238E27FC236}">
                    <a16:creationId xmlns:a16="http://schemas.microsoft.com/office/drawing/2014/main" id="{68F42EC5-3B35-4DB0-899B-B22A21542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5938" y="3276548"/>
                <a:ext cx="57430" cy="118416"/>
              </a:xfrm>
              <a:custGeom>
                <a:avLst/>
                <a:gdLst/>
                <a:ahLst/>
                <a:cxnLst>
                  <a:cxn ang="0">
                    <a:pos x="3584" y="1"/>
                  </a:cxn>
                  <a:cxn ang="0">
                    <a:pos x="3515" y="69"/>
                  </a:cxn>
                  <a:cxn ang="0">
                    <a:pos x="3492" y="1530"/>
                  </a:cxn>
                  <a:cxn ang="0">
                    <a:pos x="3378" y="2968"/>
                  </a:cxn>
                  <a:cxn ang="0">
                    <a:pos x="3127" y="4383"/>
                  </a:cxn>
                  <a:cxn ang="0">
                    <a:pos x="2990" y="4680"/>
                  </a:cxn>
                  <a:cxn ang="0">
                    <a:pos x="2831" y="4817"/>
                  </a:cxn>
                  <a:cxn ang="0">
                    <a:pos x="2765" y="4820"/>
                  </a:cxn>
                  <a:cxn ang="0">
                    <a:pos x="2191" y="4657"/>
                  </a:cxn>
                  <a:cxn ang="0">
                    <a:pos x="1530" y="4383"/>
                  </a:cxn>
                  <a:cxn ang="0">
                    <a:pos x="914" y="4225"/>
                  </a:cxn>
                  <a:cxn ang="0">
                    <a:pos x="731" y="4246"/>
                  </a:cxn>
                  <a:cxn ang="0">
                    <a:pos x="525" y="4338"/>
                  </a:cxn>
                  <a:cxn ang="0">
                    <a:pos x="434" y="4406"/>
                  </a:cxn>
                  <a:cxn ang="0">
                    <a:pos x="365" y="4475"/>
                  </a:cxn>
                  <a:cxn ang="0">
                    <a:pos x="137" y="4840"/>
                  </a:cxn>
                  <a:cxn ang="0">
                    <a:pos x="23" y="5205"/>
                  </a:cxn>
                  <a:cxn ang="0">
                    <a:pos x="0" y="5410"/>
                  </a:cxn>
                  <a:cxn ang="0">
                    <a:pos x="0" y="5593"/>
                  </a:cxn>
                  <a:cxn ang="0">
                    <a:pos x="69" y="5981"/>
                  </a:cxn>
                  <a:cxn ang="0">
                    <a:pos x="228" y="6346"/>
                  </a:cxn>
                  <a:cxn ang="0">
                    <a:pos x="731" y="6917"/>
                  </a:cxn>
                  <a:cxn ang="0">
                    <a:pos x="2032" y="7624"/>
                  </a:cxn>
                  <a:cxn ang="0">
                    <a:pos x="2123" y="7579"/>
                  </a:cxn>
                  <a:cxn ang="0">
                    <a:pos x="2077" y="7510"/>
                  </a:cxn>
                  <a:cxn ang="0">
                    <a:pos x="868" y="6757"/>
                  </a:cxn>
                  <a:cxn ang="0">
                    <a:pos x="434" y="6232"/>
                  </a:cxn>
                  <a:cxn ang="0">
                    <a:pos x="297" y="5912"/>
                  </a:cxn>
                  <a:cxn ang="0">
                    <a:pos x="251" y="5593"/>
                  </a:cxn>
                  <a:cxn ang="0">
                    <a:pos x="251" y="5433"/>
                  </a:cxn>
                  <a:cxn ang="0">
                    <a:pos x="297" y="5251"/>
                  </a:cxn>
                  <a:cxn ang="0">
                    <a:pos x="388" y="4931"/>
                  </a:cxn>
                  <a:cxn ang="0">
                    <a:pos x="799" y="4520"/>
                  </a:cxn>
                  <a:cxn ang="0">
                    <a:pos x="925" y="4506"/>
                  </a:cxn>
                  <a:cxn ang="0">
                    <a:pos x="1415" y="4634"/>
                  </a:cxn>
                  <a:cxn ang="0">
                    <a:pos x="2077" y="4931"/>
                  </a:cxn>
                  <a:cxn ang="0">
                    <a:pos x="2853" y="5114"/>
                  </a:cxn>
                  <a:cxn ang="0">
                    <a:pos x="3241" y="4817"/>
                  </a:cxn>
                  <a:cxn ang="0">
                    <a:pos x="3401" y="4452"/>
                  </a:cxn>
                  <a:cxn ang="0">
                    <a:pos x="3629" y="2991"/>
                  </a:cxn>
                  <a:cxn ang="0">
                    <a:pos x="3652" y="69"/>
                  </a:cxn>
                  <a:cxn ang="0">
                    <a:pos x="3584" y="1"/>
                  </a:cxn>
                </a:cxnLst>
                <a:rect l="0" t="0" r="r" b="b"/>
                <a:pathLst>
                  <a:path w="3698" h="7625" extrusionOk="0">
                    <a:moveTo>
                      <a:pt x="3584" y="1"/>
                    </a:moveTo>
                    <a:cubicBezTo>
                      <a:pt x="3538" y="1"/>
                      <a:pt x="3515" y="46"/>
                      <a:pt x="3515" y="69"/>
                    </a:cubicBezTo>
                    <a:cubicBezTo>
                      <a:pt x="3515" y="549"/>
                      <a:pt x="3515" y="1051"/>
                      <a:pt x="3492" y="1530"/>
                    </a:cubicBezTo>
                    <a:cubicBezTo>
                      <a:pt x="3470" y="2009"/>
                      <a:pt x="3447" y="2489"/>
                      <a:pt x="3378" y="2968"/>
                    </a:cubicBezTo>
                    <a:cubicBezTo>
                      <a:pt x="3333" y="3447"/>
                      <a:pt x="3287" y="3927"/>
                      <a:pt x="3127" y="4383"/>
                    </a:cubicBezTo>
                    <a:cubicBezTo>
                      <a:pt x="3104" y="4497"/>
                      <a:pt x="3059" y="4589"/>
                      <a:pt x="2990" y="4680"/>
                    </a:cubicBezTo>
                    <a:cubicBezTo>
                      <a:pt x="2945" y="4771"/>
                      <a:pt x="2876" y="4817"/>
                      <a:pt x="2831" y="4817"/>
                    </a:cubicBezTo>
                    <a:cubicBezTo>
                      <a:pt x="2809" y="4819"/>
                      <a:pt x="2787" y="4820"/>
                      <a:pt x="2765" y="4820"/>
                    </a:cubicBezTo>
                    <a:cubicBezTo>
                      <a:pt x="2577" y="4820"/>
                      <a:pt x="2375" y="4739"/>
                      <a:pt x="2191" y="4657"/>
                    </a:cubicBezTo>
                    <a:cubicBezTo>
                      <a:pt x="1963" y="4566"/>
                      <a:pt x="1758" y="4475"/>
                      <a:pt x="1530" y="4383"/>
                    </a:cubicBezTo>
                    <a:cubicBezTo>
                      <a:pt x="1332" y="4311"/>
                      <a:pt x="1134" y="4225"/>
                      <a:pt x="914" y="4225"/>
                    </a:cubicBezTo>
                    <a:cubicBezTo>
                      <a:pt x="855" y="4225"/>
                      <a:pt x="794" y="4232"/>
                      <a:pt x="731" y="4246"/>
                    </a:cubicBezTo>
                    <a:cubicBezTo>
                      <a:pt x="662" y="4269"/>
                      <a:pt x="594" y="4292"/>
                      <a:pt x="525" y="4338"/>
                    </a:cubicBezTo>
                    <a:lnTo>
                      <a:pt x="434" y="4406"/>
                    </a:lnTo>
                    <a:cubicBezTo>
                      <a:pt x="411" y="4429"/>
                      <a:pt x="388" y="4452"/>
                      <a:pt x="365" y="4475"/>
                    </a:cubicBezTo>
                    <a:cubicBezTo>
                      <a:pt x="251" y="4589"/>
                      <a:pt x="206" y="4703"/>
                      <a:pt x="137" y="4840"/>
                    </a:cubicBezTo>
                    <a:cubicBezTo>
                      <a:pt x="92" y="4954"/>
                      <a:pt x="46" y="5068"/>
                      <a:pt x="23" y="5205"/>
                    </a:cubicBezTo>
                    <a:lnTo>
                      <a:pt x="0" y="5410"/>
                    </a:lnTo>
                    <a:cubicBezTo>
                      <a:pt x="0" y="5456"/>
                      <a:pt x="0" y="5524"/>
                      <a:pt x="0" y="5593"/>
                    </a:cubicBezTo>
                    <a:cubicBezTo>
                      <a:pt x="0" y="5730"/>
                      <a:pt x="46" y="5867"/>
                      <a:pt x="69" y="5981"/>
                    </a:cubicBezTo>
                    <a:cubicBezTo>
                      <a:pt x="114" y="6118"/>
                      <a:pt x="160" y="6232"/>
                      <a:pt x="228" y="6346"/>
                    </a:cubicBezTo>
                    <a:cubicBezTo>
                      <a:pt x="365" y="6574"/>
                      <a:pt x="548" y="6757"/>
                      <a:pt x="731" y="6917"/>
                    </a:cubicBezTo>
                    <a:cubicBezTo>
                      <a:pt x="1119" y="7236"/>
                      <a:pt x="1575" y="7465"/>
                      <a:pt x="2032" y="7624"/>
                    </a:cubicBezTo>
                    <a:cubicBezTo>
                      <a:pt x="2077" y="7624"/>
                      <a:pt x="2100" y="7624"/>
                      <a:pt x="2123" y="7579"/>
                    </a:cubicBezTo>
                    <a:cubicBezTo>
                      <a:pt x="2123" y="7556"/>
                      <a:pt x="2100" y="7533"/>
                      <a:pt x="2077" y="7510"/>
                    </a:cubicBezTo>
                    <a:cubicBezTo>
                      <a:pt x="1644" y="7328"/>
                      <a:pt x="1210" y="7077"/>
                      <a:pt x="868" y="6757"/>
                    </a:cubicBezTo>
                    <a:cubicBezTo>
                      <a:pt x="708" y="6597"/>
                      <a:pt x="548" y="6437"/>
                      <a:pt x="434" y="6232"/>
                    </a:cubicBezTo>
                    <a:cubicBezTo>
                      <a:pt x="365" y="6141"/>
                      <a:pt x="343" y="6027"/>
                      <a:pt x="297" y="5912"/>
                    </a:cubicBezTo>
                    <a:cubicBezTo>
                      <a:pt x="274" y="5798"/>
                      <a:pt x="251" y="5707"/>
                      <a:pt x="251" y="5593"/>
                    </a:cubicBezTo>
                    <a:cubicBezTo>
                      <a:pt x="251" y="5524"/>
                      <a:pt x="251" y="5479"/>
                      <a:pt x="251" y="5433"/>
                    </a:cubicBezTo>
                    <a:lnTo>
                      <a:pt x="297" y="5251"/>
                    </a:lnTo>
                    <a:cubicBezTo>
                      <a:pt x="297" y="5136"/>
                      <a:pt x="343" y="5045"/>
                      <a:pt x="388" y="4931"/>
                    </a:cubicBezTo>
                    <a:cubicBezTo>
                      <a:pt x="480" y="4726"/>
                      <a:pt x="617" y="4566"/>
                      <a:pt x="799" y="4520"/>
                    </a:cubicBezTo>
                    <a:cubicBezTo>
                      <a:pt x="839" y="4510"/>
                      <a:pt x="881" y="4506"/>
                      <a:pt x="925" y="4506"/>
                    </a:cubicBezTo>
                    <a:cubicBezTo>
                      <a:pt x="1081" y="4506"/>
                      <a:pt x="1255" y="4563"/>
                      <a:pt x="1415" y="4634"/>
                    </a:cubicBezTo>
                    <a:cubicBezTo>
                      <a:pt x="1644" y="4726"/>
                      <a:pt x="1849" y="4840"/>
                      <a:pt x="2077" y="4931"/>
                    </a:cubicBezTo>
                    <a:cubicBezTo>
                      <a:pt x="2306" y="5022"/>
                      <a:pt x="2557" y="5114"/>
                      <a:pt x="2853" y="5114"/>
                    </a:cubicBezTo>
                    <a:cubicBezTo>
                      <a:pt x="3059" y="5091"/>
                      <a:pt x="3173" y="4931"/>
                      <a:pt x="3241" y="4817"/>
                    </a:cubicBezTo>
                    <a:cubicBezTo>
                      <a:pt x="3310" y="4703"/>
                      <a:pt x="3356" y="4589"/>
                      <a:pt x="3401" y="4452"/>
                    </a:cubicBezTo>
                    <a:cubicBezTo>
                      <a:pt x="3538" y="3972"/>
                      <a:pt x="3607" y="3493"/>
                      <a:pt x="3629" y="2991"/>
                    </a:cubicBezTo>
                    <a:cubicBezTo>
                      <a:pt x="3698" y="2009"/>
                      <a:pt x="3698" y="1028"/>
                      <a:pt x="3652" y="69"/>
                    </a:cubicBezTo>
                    <a:cubicBezTo>
                      <a:pt x="3629" y="24"/>
                      <a:pt x="3607" y="1"/>
                      <a:pt x="358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1" name="Google Shape;2734;p34">
                <a:extLst>
                  <a:ext uri="{FF2B5EF4-FFF2-40B4-BE49-F238E27FC236}">
                    <a16:creationId xmlns:a16="http://schemas.microsoft.com/office/drawing/2014/main" id="{D50F109B-A5C4-4F90-87C6-2F6CE8BC2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982" y="3301120"/>
                <a:ext cx="131166" cy="138838"/>
              </a:xfrm>
              <a:custGeom>
                <a:avLst/>
                <a:gdLst/>
                <a:ahLst/>
                <a:cxnLst>
                  <a:cxn ang="0">
                    <a:pos x="3709" y="1"/>
                  </a:cxn>
                  <a:cxn ang="0">
                    <a:pos x="3127" y="39"/>
                  </a:cxn>
                  <a:cxn ang="0">
                    <a:pos x="1301" y="724"/>
                  </a:cxn>
                  <a:cxn ang="0">
                    <a:pos x="1005" y="3714"/>
                  </a:cxn>
                  <a:cxn ang="0">
                    <a:pos x="1621" y="3440"/>
                  </a:cxn>
                  <a:cxn ang="0">
                    <a:pos x="2100" y="3258"/>
                  </a:cxn>
                  <a:cxn ang="0">
                    <a:pos x="2625" y="3121"/>
                  </a:cxn>
                  <a:cxn ang="0">
                    <a:pos x="3105" y="3075"/>
                  </a:cxn>
                  <a:cxn ang="0">
                    <a:pos x="3219" y="3052"/>
                  </a:cxn>
                  <a:cxn ang="0">
                    <a:pos x="3802" y="3007"/>
                  </a:cxn>
                  <a:cxn ang="0">
                    <a:pos x="5570" y="3440"/>
                  </a:cxn>
                  <a:cxn ang="0">
                    <a:pos x="5730" y="3509"/>
                  </a:cxn>
                  <a:cxn ang="0">
                    <a:pos x="6643" y="3988"/>
                  </a:cxn>
                  <a:cxn ang="0">
                    <a:pos x="7464" y="4650"/>
                  </a:cxn>
                  <a:cxn ang="0">
                    <a:pos x="7487" y="4833"/>
                  </a:cxn>
                  <a:cxn ang="0">
                    <a:pos x="7382" y="4887"/>
                  </a:cxn>
                  <a:cxn ang="0">
                    <a:pos x="7282" y="4855"/>
                  </a:cxn>
                  <a:cxn ang="0">
                    <a:pos x="6665" y="4467"/>
                  </a:cxn>
                  <a:cxn ang="0">
                    <a:pos x="6665" y="4467"/>
                  </a:cxn>
                  <a:cxn ang="0">
                    <a:pos x="7053" y="5472"/>
                  </a:cxn>
                  <a:cxn ang="0">
                    <a:pos x="3995" y="8827"/>
                  </a:cxn>
                  <a:cxn ang="0">
                    <a:pos x="3448" y="8864"/>
                  </a:cxn>
                  <a:cxn ang="0">
                    <a:pos x="206" y="6499"/>
                  </a:cxn>
                  <a:cxn ang="0">
                    <a:pos x="0" y="6887"/>
                  </a:cxn>
                  <a:cxn ang="0">
                    <a:pos x="3698" y="8940"/>
                  </a:cxn>
                  <a:cxn ang="0">
                    <a:pos x="4314" y="8896"/>
                  </a:cxn>
                  <a:cxn ang="0">
                    <a:pos x="8126" y="3874"/>
                  </a:cxn>
                  <a:cxn ang="0">
                    <a:pos x="3709" y="1"/>
                  </a:cxn>
                </a:cxnLst>
                <a:rect l="0" t="0" r="r" b="b"/>
                <a:pathLst>
                  <a:path w="8446" h="8940" extrusionOk="0">
                    <a:moveTo>
                      <a:pt x="3709" y="1"/>
                    </a:moveTo>
                    <a:cubicBezTo>
                      <a:pt x="3517" y="1"/>
                      <a:pt x="3323" y="14"/>
                      <a:pt x="3127" y="39"/>
                    </a:cubicBezTo>
                    <a:cubicBezTo>
                      <a:pt x="2443" y="131"/>
                      <a:pt x="1826" y="382"/>
                      <a:pt x="1301" y="724"/>
                    </a:cubicBezTo>
                    <a:cubicBezTo>
                      <a:pt x="1279" y="1546"/>
                      <a:pt x="1210" y="2596"/>
                      <a:pt x="1005" y="3714"/>
                    </a:cubicBezTo>
                    <a:cubicBezTo>
                      <a:pt x="1210" y="3600"/>
                      <a:pt x="1393" y="3509"/>
                      <a:pt x="1621" y="3440"/>
                    </a:cubicBezTo>
                    <a:cubicBezTo>
                      <a:pt x="1781" y="3372"/>
                      <a:pt x="1941" y="3281"/>
                      <a:pt x="2100" y="3258"/>
                    </a:cubicBezTo>
                    <a:lnTo>
                      <a:pt x="2625" y="3121"/>
                    </a:lnTo>
                    <a:cubicBezTo>
                      <a:pt x="2785" y="3098"/>
                      <a:pt x="2945" y="3075"/>
                      <a:pt x="3105" y="3075"/>
                    </a:cubicBezTo>
                    <a:cubicBezTo>
                      <a:pt x="3150" y="3052"/>
                      <a:pt x="3173" y="3052"/>
                      <a:pt x="3219" y="3052"/>
                    </a:cubicBezTo>
                    <a:cubicBezTo>
                      <a:pt x="3416" y="3021"/>
                      <a:pt x="3611" y="3007"/>
                      <a:pt x="3802" y="3007"/>
                    </a:cubicBezTo>
                    <a:cubicBezTo>
                      <a:pt x="4451" y="3007"/>
                      <a:pt x="5058" y="3176"/>
                      <a:pt x="5570" y="3440"/>
                    </a:cubicBezTo>
                    <a:cubicBezTo>
                      <a:pt x="5615" y="3463"/>
                      <a:pt x="5661" y="3486"/>
                      <a:pt x="5730" y="3509"/>
                    </a:cubicBezTo>
                    <a:cubicBezTo>
                      <a:pt x="6049" y="3646"/>
                      <a:pt x="6346" y="3806"/>
                      <a:pt x="6643" y="3988"/>
                    </a:cubicBezTo>
                    <a:cubicBezTo>
                      <a:pt x="6939" y="4194"/>
                      <a:pt x="7213" y="4399"/>
                      <a:pt x="7464" y="4650"/>
                    </a:cubicBezTo>
                    <a:cubicBezTo>
                      <a:pt x="7533" y="4696"/>
                      <a:pt x="7533" y="4764"/>
                      <a:pt x="7487" y="4833"/>
                    </a:cubicBezTo>
                    <a:cubicBezTo>
                      <a:pt x="7462" y="4870"/>
                      <a:pt x="7423" y="4887"/>
                      <a:pt x="7382" y="4887"/>
                    </a:cubicBezTo>
                    <a:cubicBezTo>
                      <a:pt x="7348" y="4887"/>
                      <a:pt x="7312" y="4876"/>
                      <a:pt x="7282" y="4855"/>
                    </a:cubicBezTo>
                    <a:cubicBezTo>
                      <a:pt x="7099" y="4719"/>
                      <a:pt x="6871" y="4582"/>
                      <a:pt x="6665" y="4467"/>
                    </a:cubicBezTo>
                    <a:cubicBezTo>
                      <a:pt x="6871" y="4764"/>
                      <a:pt x="6985" y="5107"/>
                      <a:pt x="7053" y="5472"/>
                    </a:cubicBezTo>
                    <a:cubicBezTo>
                      <a:pt x="7259" y="7070"/>
                      <a:pt x="5889" y="8576"/>
                      <a:pt x="3995" y="8827"/>
                    </a:cubicBezTo>
                    <a:cubicBezTo>
                      <a:pt x="3811" y="8852"/>
                      <a:pt x="3628" y="8864"/>
                      <a:pt x="3448" y="8864"/>
                    </a:cubicBezTo>
                    <a:cubicBezTo>
                      <a:pt x="1824" y="8864"/>
                      <a:pt x="432" y="7876"/>
                      <a:pt x="206" y="6499"/>
                    </a:cubicBezTo>
                    <a:cubicBezTo>
                      <a:pt x="137" y="6636"/>
                      <a:pt x="69" y="6750"/>
                      <a:pt x="0" y="6887"/>
                    </a:cubicBezTo>
                    <a:cubicBezTo>
                      <a:pt x="806" y="8135"/>
                      <a:pt x="2179" y="8940"/>
                      <a:pt x="3698" y="8940"/>
                    </a:cubicBezTo>
                    <a:cubicBezTo>
                      <a:pt x="3901" y="8940"/>
                      <a:pt x="4107" y="8925"/>
                      <a:pt x="4314" y="8896"/>
                    </a:cubicBezTo>
                    <a:cubicBezTo>
                      <a:pt x="6757" y="8576"/>
                      <a:pt x="8446" y="6316"/>
                      <a:pt x="8126" y="3874"/>
                    </a:cubicBezTo>
                    <a:cubicBezTo>
                      <a:pt x="7811" y="1629"/>
                      <a:pt x="5896" y="1"/>
                      <a:pt x="37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2" name="Google Shape;2735;p34">
                <a:extLst>
                  <a:ext uri="{FF2B5EF4-FFF2-40B4-BE49-F238E27FC236}">
                    <a16:creationId xmlns:a16="http://schemas.microsoft.com/office/drawing/2014/main" id="{AEF1F1C8-6090-49D6-85E4-735E94F5A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3" name="Google Shape;2736;p34">
                <a:extLst>
                  <a:ext uri="{FF2B5EF4-FFF2-40B4-BE49-F238E27FC236}">
                    <a16:creationId xmlns:a16="http://schemas.microsoft.com/office/drawing/2014/main" id="{A75D13AA-358A-46B5-9D7A-1BB3D50DE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4" name="Google Shape;2737;p34">
                <a:extLst>
                  <a:ext uri="{FF2B5EF4-FFF2-40B4-BE49-F238E27FC236}">
                    <a16:creationId xmlns:a16="http://schemas.microsoft.com/office/drawing/2014/main" id="{A163B198-FBB6-4AF7-BA3B-6A79B1565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9193" y="3347809"/>
                <a:ext cx="38297" cy="6756"/>
              </a:xfrm>
              <a:custGeom>
                <a:avLst/>
                <a:gdLst/>
                <a:ahLst/>
                <a:cxnLst>
                  <a:cxn ang="0">
                    <a:pos x="698" y="1"/>
                  </a:cxn>
                  <a:cxn ang="0">
                    <a:pos x="115" y="46"/>
                  </a:cxn>
                  <a:cxn ang="0">
                    <a:pos x="1" y="69"/>
                  </a:cxn>
                  <a:cxn ang="0">
                    <a:pos x="406" y="37"/>
                  </a:cxn>
                  <a:cxn ang="0">
                    <a:pos x="571" y="46"/>
                  </a:cxn>
                  <a:cxn ang="0">
                    <a:pos x="2466" y="434"/>
                  </a:cxn>
                  <a:cxn ang="0">
                    <a:pos x="698" y="1"/>
                  </a:cxn>
                </a:cxnLst>
                <a:rect l="0" t="0" r="r" b="b"/>
                <a:pathLst>
                  <a:path w="2466" h="435" extrusionOk="0">
                    <a:moveTo>
                      <a:pt x="698" y="1"/>
                    </a:moveTo>
                    <a:cubicBezTo>
                      <a:pt x="507" y="1"/>
                      <a:pt x="312" y="15"/>
                      <a:pt x="115" y="46"/>
                    </a:cubicBezTo>
                    <a:cubicBezTo>
                      <a:pt x="69" y="46"/>
                      <a:pt x="46" y="46"/>
                      <a:pt x="1" y="69"/>
                    </a:cubicBezTo>
                    <a:cubicBezTo>
                      <a:pt x="130" y="53"/>
                      <a:pt x="270" y="37"/>
                      <a:pt x="406" y="37"/>
                    </a:cubicBezTo>
                    <a:cubicBezTo>
                      <a:pt x="462" y="37"/>
                      <a:pt x="518" y="40"/>
                      <a:pt x="571" y="46"/>
                    </a:cubicBezTo>
                    <a:cubicBezTo>
                      <a:pt x="1210" y="69"/>
                      <a:pt x="1872" y="206"/>
                      <a:pt x="2466" y="434"/>
                    </a:cubicBezTo>
                    <a:cubicBezTo>
                      <a:pt x="1954" y="170"/>
                      <a:pt x="1347" y="1"/>
                      <a:pt x="69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5" name="Google Shape;2738;p34">
                <a:extLst>
                  <a:ext uri="{FF2B5EF4-FFF2-40B4-BE49-F238E27FC236}">
                    <a16:creationId xmlns:a16="http://schemas.microsoft.com/office/drawing/2014/main" id="{C568905D-5A72-40D2-B06E-D25B8FB52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6" name="Google Shape;2739;p34">
                <a:extLst>
                  <a:ext uri="{FF2B5EF4-FFF2-40B4-BE49-F238E27FC236}">
                    <a16:creationId xmlns:a16="http://schemas.microsoft.com/office/drawing/2014/main" id="{84F54A03-D88B-4E9D-AC1D-23ED7BE90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7" name="Google Shape;2740;p34">
                <a:extLst>
                  <a:ext uri="{FF2B5EF4-FFF2-40B4-BE49-F238E27FC236}">
                    <a16:creationId xmlns:a16="http://schemas.microsoft.com/office/drawing/2014/main" id="{B09625BC-484F-4285-83B1-6FFF5D35D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4166" y="3354845"/>
                <a:ext cx="109549" cy="83955"/>
              </a:xfrm>
              <a:custGeom>
                <a:avLst/>
                <a:gdLst/>
                <a:ahLst/>
                <a:cxnLst>
                  <a:cxn ang="0">
                    <a:pos x="3259" y="1"/>
                  </a:cxn>
                  <a:cxn ang="0">
                    <a:pos x="1530" y="324"/>
                  </a:cxn>
                  <a:cxn ang="0">
                    <a:pos x="1051" y="529"/>
                  </a:cxn>
                  <a:cxn ang="0">
                    <a:pos x="1553" y="506"/>
                  </a:cxn>
                  <a:cxn ang="0">
                    <a:pos x="2169" y="598"/>
                  </a:cxn>
                  <a:cxn ang="0">
                    <a:pos x="3288" y="1145"/>
                  </a:cxn>
                  <a:cxn ang="0">
                    <a:pos x="4109" y="2081"/>
                  </a:cxn>
                  <a:cxn ang="0">
                    <a:pos x="4087" y="2173"/>
                  </a:cxn>
                  <a:cxn ang="0">
                    <a:pos x="4029" y="2207"/>
                  </a:cxn>
                  <a:cxn ang="0">
                    <a:pos x="3972" y="2173"/>
                  </a:cxn>
                  <a:cxn ang="0">
                    <a:pos x="3105" y="1396"/>
                  </a:cxn>
                  <a:cxn ang="0">
                    <a:pos x="2078" y="894"/>
                  </a:cxn>
                  <a:cxn ang="0">
                    <a:pos x="1271" y="785"/>
                  </a:cxn>
                  <a:cxn ang="0">
                    <a:pos x="959" y="803"/>
                  </a:cxn>
                  <a:cxn ang="0">
                    <a:pos x="686" y="849"/>
                  </a:cxn>
                  <a:cxn ang="0">
                    <a:pos x="1" y="3040"/>
                  </a:cxn>
                  <a:cxn ang="0">
                    <a:pos x="3243" y="5405"/>
                  </a:cxn>
                  <a:cxn ang="0">
                    <a:pos x="3790" y="5368"/>
                  </a:cxn>
                  <a:cxn ang="0">
                    <a:pos x="6848" y="2013"/>
                  </a:cxn>
                  <a:cxn ang="0">
                    <a:pos x="6460" y="1008"/>
                  </a:cxn>
                  <a:cxn ang="0">
                    <a:pos x="5365" y="438"/>
                  </a:cxn>
                  <a:cxn ang="0">
                    <a:pos x="3447" y="4"/>
                  </a:cxn>
                  <a:cxn ang="0">
                    <a:pos x="3259" y="1"/>
                  </a:cxn>
                </a:cxnLst>
                <a:rect l="0" t="0" r="r" b="b"/>
                <a:pathLst>
                  <a:path w="7054" h="5406" extrusionOk="0">
                    <a:moveTo>
                      <a:pt x="3259" y="1"/>
                    </a:moveTo>
                    <a:cubicBezTo>
                      <a:pt x="2679" y="1"/>
                      <a:pt x="2086" y="97"/>
                      <a:pt x="1530" y="324"/>
                    </a:cubicBezTo>
                    <a:cubicBezTo>
                      <a:pt x="1370" y="369"/>
                      <a:pt x="1211" y="438"/>
                      <a:pt x="1051" y="529"/>
                    </a:cubicBezTo>
                    <a:cubicBezTo>
                      <a:pt x="1233" y="506"/>
                      <a:pt x="1393" y="506"/>
                      <a:pt x="1553" y="506"/>
                    </a:cubicBezTo>
                    <a:cubicBezTo>
                      <a:pt x="1758" y="529"/>
                      <a:pt x="1964" y="552"/>
                      <a:pt x="2169" y="598"/>
                    </a:cubicBezTo>
                    <a:cubicBezTo>
                      <a:pt x="2580" y="712"/>
                      <a:pt x="2968" y="894"/>
                      <a:pt x="3288" y="1145"/>
                    </a:cubicBezTo>
                    <a:cubicBezTo>
                      <a:pt x="3630" y="1396"/>
                      <a:pt x="3904" y="1716"/>
                      <a:pt x="4109" y="2081"/>
                    </a:cubicBezTo>
                    <a:cubicBezTo>
                      <a:pt x="4132" y="2104"/>
                      <a:pt x="4132" y="2150"/>
                      <a:pt x="4087" y="2173"/>
                    </a:cubicBezTo>
                    <a:cubicBezTo>
                      <a:pt x="4075" y="2195"/>
                      <a:pt x="4052" y="2207"/>
                      <a:pt x="4029" y="2207"/>
                    </a:cubicBezTo>
                    <a:cubicBezTo>
                      <a:pt x="4007" y="2207"/>
                      <a:pt x="3984" y="2195"/>
                      <a:pt x="3972" y="2173"/>
                    </a:cubicBezTo>
                    <a:cubicBezTo>
                      <a:pt x="3699" y="1899"/>
                      <a:pt x="3402" y="1625"/>
                      <a:pt x="3105" y="1396"/>
                    </a:cubicBezTo>
                    <a:cubicBezTo>
                      <a:pt x="2786" y="1191"/>
                      <a:pt x="2443" y="1008"/>
                      <a:pt x="2078" y="894"/>
                    </a:cubicBezTo>
                    <a:cubicBezTo>
                      <a:pt x="1827" y="827"/>
                      <a:pt x="1552" y="785"/>
                      <a:pt x="1271" y="785"/>
                    </a:cubicBezTo>
                    <a:cubicBezTo>
                      <a:pt x="1167" y="785"/>
                      <a:pt x="1063" y="791"/>
                      <a:pt x="959" y="803"/>
                    </a:cubicBezTo>
                    <a:cubicBezTo>
                      <a:pt x="868" y="803"/>
                      <a:pt x="777" y="826"/>
                      <a:pt x="686" y="849"/>
                    </a:cubicBezTo>
                    <a:cubicBezTo>
                      <a:pt x="526" y="1579"/>
                      <a:pt x="298" y="2332"/>
                      <a:pt x="1" y="3040"/>
                    </a:cubicBezTo>
                    <a:cubicBezTo>
                      <a:pt x="227" y="4417"/>
                      <a:pt x="1619" y="5405"/>
                      <a:pt x="3243" y="5405"/>
                    </a:cubicBezTo>
                    <a:cubicBezTo>
                      <a:pt x="3423" y="5405"/>
                      <a:pt x="3606" y="5393"/>
                      <a:pt x="3790" y="5368"/>
                    </a:cubicBezTo>
                    <a:cubicBezTo>
                      <a:pt x="5684" y="5117"/>
                      <a:pt x="7054" y="3611"/>
                      <a:pt x="6848" y="2013"/>
                    </a:cubicBezTo>
                    <a:cubicBezTo>
                      <a:pt x="6780" y="1648"/>
                      <a:pt x="6666" y="1305"/>
                      <a:pt x="6460" y="1008"/>
                    </a:cubicBezTo>
                    <a:cubicBezTo>
                      <a:pt x="6118" y="780"/>
                      <a:pt x="5730" y="598"/>
                      <a:pt x="5365" y="438"/>
                    </a:cubicBezTo>
                    <a:cubicBezTo>
                      <a:pt x="4748" y="187"/>
                      <a:pt x="4109" y="27"/>
                      <a:pt x="3447" y="4"/>
                    </a:cubicBezTo>
                    <a:cubicBezTo>
                      <a:pt x="3385" y="2"/>
                      <a:pt x="3322" y="1"/>
                      <a:pt x="325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" name="Google Shape;2741;p34">
                <a:extLst>
                  <a:ext uri="{FF2B5EF4-FFF2-40B4-BE49-F238E27FC236}">
                    <a16:creationId xmlns:a16="http://schemas.microsoft.com/office/drawing/2014/main" id="{E1E8ECCC-CDC1-4321-BC82-DB7692513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479" y="3354550"/>
                <a:ext cx="30501" cy="2248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096" y="1027"/>
                  </a:cxn>
                  <a:cxn ang="0">
                    <a:pos x="1713" y="1415"/>
                  </a:cxn>
                  <a:cxn ang="0">
                    <a:pos x="1813" y="1447"/>
                  </a:cxn>
                  <a:cxn ang="0">
                    <a:pos x="1918" y="1393"/>
                  </a:cxn>
                  <a:cxn ang="0">
                    <a:pos x="1895" y="1210"/>
                  </a:cxn>
                  <a:cxn ang="0">
                    <a:pos x="1074" y="548"/>
                  </a:cxn>
                  <a:cxn ang="0">
                    <a:pos x="161" y="69"/>
                  </a:cxn>
                  <a:cxn ang="0">
                    <a:pos x="1" y="0"/>
                  </a:cxn>
                </a:cxnLst>
                <a:rect l="0" t="0" r="r" b="b"/>
                <a:pathLst>
                  <a:path w="1964" h="1448" extrusionOk="0">
                    <a:moveTo>
                      <a:pt x="1" y="0"/>
                    </a:moveTo>
                    <a:cubicBezTo>
                      <a:pt x="457" y="251"/>
                      <a:pt x="845" y="617"/>
                      <a:pt x="1096" y="1027"/>
                    </a:cubicBezTo>
                    <a:cubicBezTo>
                      <a:pt x="1302" y="1142"/>
                      <a:pt x="1530" y="1279"/>
                      <a:pt x="1713" y="1415"/>
                    </a:cubicBezTo>
                    <a:cubicBezTo>
                      <a:pt x="1743" y="1436"/>
                      <a:pt x="1779" y="1447"/>
                      <a:pt x="1813" y="1447"/>
                    </a:cubicBezTo>
                    <a:cubicBezTo>
                      <a:pt x="1854" y="1447"/>
                      <a:pt x="1893" y="1430"/>
                      <a:pt x="1918" y="1393"/>
                    </a:cubicBezTo>
                    <a:cubicBezTo>
                      <a:pt x="1964" y="1324"/>
                      <a:pt x="1964" y="1256"/>
                      <a:pt x="1895" y="1210"/>
                    </a:cubicBezTo>
                    <a:cubicBezTo>
                      <a:pt x="1644" y="959"/>
                      <a:pt x="1370" y="754"/>
                      <a:pt x="1074" y="548"/>
                    </a:cubicBezTo>
                    <a:cubicBezTo>
                      <a:pt x="777" y="366"/>
                      <a:pt x="480" y="206"/>
                      <a:pt x="161" y="69"/>
                    </a:cubicBezTo>
                    <a:cubicBezTo>
                      <a:pt x="92" y="46"/>
                      <a:pt x="46" y="23"/>
                      <a:pt x="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9" name="Google Shape;2742;p34">
                <a:extLst>
                  <a:ext uri="{FF2B5EF4-FFF2-40B4-BE49-F238E27FC236}">
                    <a16:creationId xmlns:a16="http://schemas.microsoft.com/office/drawing/2014/main" id="{F917FB42-9972-44BC-B214-4BCC2F2A0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877" y="3348881"/>
                <a:ext cx="33327" cy="14893"/>
              </a:xfrm>
              <a:custGeom>
                <a:avLst/>
                <a:gdLst/>
                <a:ahLst/>
                <a:cxnLst>
                  <a:cxn ang="0">
                    <a:pos x="2146" y="0"/>
                  </a:cxn>
                  <a:cxn ang="0">
                    <a:pos x="1666" y="46"/>
                  </a:cxn>
                  <a:cxn ang="0">
                    <a:pos x="1141" y="183"/>
                  </a:cxn>
                  <a:cxn ang="0">
                    <a:pos x="662" y="365"/>
                  </a:cxn>
                  <a:cxn ang="0">
                    <a:pos x="46" y="639"/>
                  </a:cxn>
                  <a:cxn ang="0">
                    <a:pos x="0" y="959"/>
                  </a:cxn>
                  <a:cxn ang="0">
                    <a:pos x="183" y="936"/>
                  </a:cxn>
                  <a:cxn ang="0">
                    <a:pos x="2146" y="0"/>
                  </a:cxn>
                </a:cxnLst>
                <a:rect l="0" t="0" r="r" b="b"/>
                <a:pathLst>
                  <a:path w="2146" h="959" extrusionOk="0">
                    <a:moveTo>
                      <a:pt x="2146" y="0"/>
                    </a:moveTo>
                    <a:cubicBezTo>
                      <a:pt x="1986" y="0"/>
                      <a:pt x="1826" y="23"/>
                      <a:pt x="1666" y="46"/>
                    </a:cubicBezTo>
                    <a:lnTo>
                      <a:pt x="1141" y="183"/>
                    </a:lnTo>
                    <a:cubicBezTo>
                      <a:pt x="982" y="206"/>
                      <a:pt x="822" y="297"/>
                      <a:pt x="662" y="365"/>
                    </a:cubicBezTo>
                    <a:cubicBezTo>
                      <a:pt x="434" y="434"/>
                      <a:pt x="251" y="525"/>
                      <a:pt x="46" y="639"/>
                    </a:cubicBezTo>
                    <a:cubicBezTo>
                      <a:pt x="46" y="753"/>
                      <a:pt x="23" y="845"/>
                      <a:pt x="0" y="959"/>
                    </a:cubicBezTo>
                    <a:cubicBezTo>
                      <a:pt x="46" y="959"/>
                      <a:pt x="114" y="936"/>
                      <a:pt x="183" y="936"/>
                    </a:cubicBezTo>
                    <a:cubicBezTo>
                      <a:pt x="708" y="457"/>
                      <a:pt x="1370" y="114"/>
                      <a:pt x="21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0" name="Google Shape;2743;p34">
                <a:extLst>
                  <a:ext uri="{FF2B5EF4-FFF2-40B4-BE49-F238E27FC236}">
                    <a16:creationId xmlns:a16="http://schemas.microsoft.com/office/drawing/2014/main" id="{47D4BEB6-E90E-4D85-AEAE-927432FC9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8704" y="3348368"/>
                <a:ext cx="85803" cy="22146"/>
              </a:xfrm>
              <a:custGeom>
                <a:avLst/>
                <a:gdLst/>
                <a:ahLst/>
                <a:cxnLst>
                  <a:cxn ang="0">
                    <a:pos x="2369" y="1"/>
                  </a:cxn>
                  <a:cxn ang="0">
                    <a:pos x="1964" y="33"/>
                  </a:cxn>
                  <a:cxn ang="0">
                    <a:pos x="1" y="969"/>
                  </a:cxn>
                  <a:cxn ang="0">
                    <a:pos x="115" y="946"/>
                  </a:cxn>
                  <a:cxn ang="0">
                    <a:pos x="594" y="741"/>
                  </a:cxn>
                  <a:cxn ang="0">
                    <a:pos x="2323" y="418"/>
                  </a:cxn>
                  <a:cxn ang="0">
                    <a:pos x="2511" y="421"/>
                  </a:cxn>
                  <a:cxn ang="0">
                    <a:pos x="4429" y="855"/>
                  </a:cxn>
                  <a:cxn ang="0">
                    <a:pos x="5524" y="1425"/>
                  </a:cxn>
                  <a:cxn ang="0">
                    <a:pos x="4429" y="398"/>
                  </a:cxn>
                  <a:cxn ang="0">
                    <a:pos x="2534" y="10"/>
                  </a:cxn>
                  <a:cxn ang="0">
                    <a:pos x="2369" y="1"/>
                  </a:cxn>
                </a:cxnLst>
                <a:rect l="0" t="0" r="r" b="b"/>
                <a:pathLst>
                  <a:path w="5525" h="1426" extrusionOk="0">
                    <a:moveTo>
                      <a:pt x="2369" y="1"/>
                    </a:moveTo>
                    <a:cubicBezTo>
                      <a:pt x="2233" y="1"/>
                      <a:pt x="2093" y="17"/>
                      <a:pt x="1964" y="33"/>
                    </a:cubicBezTo>
                    <a:cubicBezTo>
                      <a:pt x="1188" y="147"/>
                      <a:pt x="526" y="490"/>
                      <a:pt x="1" y="969"/>
                    </a:cubicBezTo>
                    <a:cubicBezTo>
                      <a:pt x="46" y="946"/>
                      <a:pt x="92" y="946"/>
                      <a:pt x="115" y="946"/>
                    </a:cubicBezTo>
                    <a:cubicBezTo>
                      <a:pt x="275" y="855"/>
                      <a:pt x="434" y="786"/>
                      <a:pt x="594" y="741"/>
                    </a:cubicBezTo>
                    <a:cubicBezTo>
                      <a:pt x="1150" y="514"/>
                      <a:pt x="1743" y="418"/>
                      <a:pt x="2323" y="418"/>
                    </a:cubicBezTo>
                    <a:cubicBezTo>
                      <a:pt x="2386" y="418"/>
                      <a:pt x="2449" y="419"/>
                      <a:pt x="2511" y="421"/>
                    </a:cubicBezTo>
                    <a:cubicBezTo>
                      <a:pt x="3173" y="444"/>
                      <a:pt x="3812" y="604"/>
                      <a:pt x="4429" y="855"/>
                    </a:cubicBezTo>
                    <a:cubicBezTo>
                      <a:pt x="4794" y="1015"/>
                      <a:pt x="5182" y="1197"/>
                      <a:pt x="5524" y="1425"/>
                    </a:cubicBezTo>
                    <a:cubicBezTo>
                      <a:pt x="5273" y="1015"/>
                      <a:pt x="4885" y="649"/>
                      <a:pt x="4429" y="398"/>
                    </a:cubicBezTo>
                    <a:cubicBezTo>
                      <a:pt x="3835" y="170"/>
                      <a:pt x="3173" y="33"/>
                      <a:pt x="2534" y="10"/>
                    </a:cubicBezTo>
                    <a:cubicBezTo>
                      <a:pt x="2481" y="4"/>
                      <a:pt x="2425" y="1"/>
                      <a:pt x="23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1" name="Google Shape;2744;p34">
                <a:extLst>
                  <a:ext uri="{FF2B5EF4-FFF2-40B4-BE49-F238E27FC236}">
                    <a16:creationId xmlns:a16="http://schemas.microsoft.com/office/drawing/2014/main" id="{4B56BC28-E919-4172-B0EF-991511B21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162" y="3365190"/>
                <a:ext cx="1429" cy="107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3" y="46"/>
                  </a:cxn>
                  <a:cxn ang="0">
                    <a:pos x="0" y="69"/>
                  </a:cxn>
                  <a:cxn ang="0">
                    <a:pos x="92" y="0"/>
                  </a:cxn>
                </a:cxnLst>
                <a:rect l="0" t="0" r="r" b="b"/>
                <a:pathLst>
                  <a:path w="92" h="69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23" y="46"/>
                      <a:pt x="0" y="69"/>
                      <a:pt x="0" y="69"/>
                    </a:cubicBezTo>
                    <a:cubicBezTo>
                      <a:pt x="46" y="46"/>
                      <a:pt x="69" y="23"/>
                      <a:pt x="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2" name="Google Shape;2745;p34">
                <a:extLst>
                  <a:ext uri="{FF2B5EF4-FFF2-40B4-BE49-F238E27FC236}">
                    <a16:creationId xmlns:a16="http://schemas.microsoft.com/office/drawing/2014/main" id="{83DD4F8A-5AC8-407D-B2E9-A59B22C27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4805" y="3362704"/>
                <a:ext cx="53547" cy="26417"/>
              </a:xfrm>
              <a:custGeom>
                <a:avLst/>
                <a:gdLst/>
                <a:ahLst/>
                <a:cxnLst>
                  <a:cxn ang="0">
                    <a:pos x="868" y="0"/>
                  </a:cxn>
                  <a:cxn ang="0">
                    <a:pos x="366" y="23"/>
                  </a:cxn>
                  <a:cxn ang="0">
                    <a:pos x="115" y="160"/>
                  </a:cxn>
                  <a:cxn ang="0">
                    <a:pos x="23" y="229"/>
                  </a:cxn>
                  <a:cxn ang="0">
                    <a:pos x="1" y="343"/>
                  </a:cxn>
                  <a:cxn ang="0">
                    <a:pos x="274" y="297"/>
                  </a:cxn>
                  <a:cxn ang="0">
                    <a:pos x="586" y="279"/>
                  </a:cxn>
                  <a:cxn ang="0">
                    <a:pos x="1393" y="388"/>
                  </a:cxn>
                  <a:cxn ang="0">
                    <a:pos x="2420" y="890"/>
                  </a:cxn>
                  <a:cxn ang="0">
                    <a:pos x="3287" y="1667"/>
                  </a:cxn>
                  <a:cxn ang="0">
                    <a:pos x="3344" y="1701"/>
                  </a:cxn>
                  <a:cxn ang="0">
                    <a:pos x="3402" y="1667"/>
                  </a:cxn>
                  <a:cxn ang="0">
                    <a:pos x="3424" y="1575"/>
                  </a:cxn>
                  <a:cxn ang="0">
                    <a:pos x="2603" y="639"/>
                  </a:cxn>
                  <a:cxn ang="0">
                    <a:pos x="1484" y="92"/>
                  </a:cxn>
                  <a:cxn ang="0">
                    <a:pos x="868" y="0"/>
                  </a:cxn>
                </a:cxnLst>
                <a:rect l="0" t="0" r="r" b="b"/>
                <a:pathLst>
                  <a:path w="3448" h="1701" extrusionOk="0">
                    <a:moveTo>
                      <a:pt x="868" y="0"/>
                    </a:moveTo>
                    <a:cubicBezTo>
                      <a:pt x="708" y="0"/>
                      <a:pt x="548" y="0"/>
                      <a:pt x="366" y="23"/>
                    </a:cubicBezTo>
                    <a:cubicBezTo>
                      <a:pt x="297" y="69"/>
                      <a:pt x="206" y="114"/>
                      <a:pt x="115" y="160"/>
                    </a:cubicBezTo>
                    <a:cubicBezTo>
                      <a:pt x="92" y="183"/>
                      <a:pt x="69" y="206"/>
                      <a:pt x="23" y="229"/>
                    </a:cubicBezTo>
                    <a:cubicBezTo>
                      <a:pt x="23" y="274"/>
                      <a:pt x="23" y="297"/>
                      <a:pt x="1" y="343"/>
                    </a:cubicBezTo>
                    <a:cubicBezTo>
                      <a:pt x="92" y="320"/>
                      <a:pt x="183" y="297"/>
                      <a:pt x="274" y="297"/>
                    </a:cubicBezTo>
                    <a:cubicBezTo>
                      <a:pt x="378" y="285"/>
                      <a:pt x="482" y="279"/>
                      <a:pt x="586" y="279"/>
                    </a:cubicBezTo>
                    <a:cubicBezTo>
                      <a:pt x="867" y="279"/>
                      <a:pt x="1142" y="321"/>
                      <a:pt x="1393" y="388"/>
                    </a:cubicBezTo>
                    <a:cubicBezTo>
                      <a:pt x="1758" y="502"/>
                      <a:pt x="2101" y="685"/>
                      <a:pt x="2420" y="890"/>
                    </a:cubicBezTo>
                    <a:cubicBezTo>
                      <a:pt x="2717" y="1119"/>
                      <a:pt x="3014" y="1393"/>
                      <a:pt x="3287" y="1667"/>
                    </a:cubicBezTo>
                    <a:cubicBezTo>
                      <a:pt x="3299" y="1689"/>
                      <a:pt x="3322" y="1701"/>
                      <a:pt x="3344" y="1701"/>
                    </a:cubicBezTo>
                    <a:cubicBezTo>
                      <a:pt x="3367" y="1701"/>
                      <a:pt x="3390" y="1689"/>
                      <a:pt x="3402" y="1667"/>
                    </a:cubicBezTo>
                    <a:cubicBezTo>
                      <a:pt x="3447" y="1644"/>
                      <a:pt x="3447" y="1598"/>
                      <a:pt x="3424" y="1575"/>
                    </a:cubicBezTo>
                    <a:cubicBezTo>
                      <a:pt x="3219" y="1210"/>
                      <a:pt x="2945" y="890"/>
                      <a:pt x="2603" y="639"/>
                    </a:cubicBezTo>
                    <a:cubicBezTo>
                      <a:pt x="2283" y="388"/>
                      <a:pt x="1895" y="206"/>
                      <a:pt x="1484" y="92"/>
                    </a:cubicBezTo>
                    <a:cubicBezTo>
                      <a:pt x="1279" y="46"/>
                      <a:pt x="1073" y="23"/>
                      <a:pt x="86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3" name="Google Shape;2746;p34">
                <a:extLst>
                  <a:ext uri="{FF2B5EF4-FFF2-40B4-BE49-F238E27FC236}">
                    <a16:creationId xmlns:a16="http://schemas.microsoft.com/office/drawing/2014/main" id="{5F7B3394-D66B-4037-9CCE-14F5C539D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4091" y="3366246"/>
                <a:ext cx="1087" cy="1786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69" y="1"/>
                  </a:cxn>
                  <a:cxn ang="0">
                    <a:pos x="1" y="115"/>
                  </a:cxn>
                  <a:cxn ang="0">
                    <a:pos x="47" y="115"/>
                  </a:cxn>
                  <a:cxn ang="0">
                    <a:pos x="69" y="1"/>
                  </a:cxn>
                </a:cxnLst>
                <a:rect l="0" t="0" r="r" b="b"/>
                <a:pathLst>
                  <a:path w="70" h="115" extrusionOk="0">
                    <a:moveTo>
                      <a:pt x="69" y="1"/>
                    </a:moveTo>
                    <a:lnTo>
                      <a:pt x="69" y="1"/>
                    </a:lnTo>
                    <a:cubicBezTo>
                      <a:pt x="47" y="46"/>
                      <a:pt x="24" y="92"/>
                      <a:pt x="1" y="115"/>
                    </a:cubicBezTo>
                    <a:lnTo>
                      <a:pt x="47" y="115"/>
                    </a:lnTo>
                    <a:cubicBezTo>
                      <a:pt x="69" y="69"/>
                      <a:pt x="69" y="46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4" name="Google Shape;2747;p34">
                <a:extLst>
                  <a:ext uri="{FF2B5EF4-FFF2-40B4-BE49-F238E27FC236}">
                    <a16:creationId xmlns:a16="http://schemas.microsoft.com/office/drawing/2014/main" id="{EBFB2834-A923-4064-B46C-3D86004F6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5520" y="3363403"/>
                <a:ext cx="3199" cy="2500"/>
              </a:xfrm>
              <a:custGeom>
                <a:avLst/>
                <a:gdLst/>
                <a:ahLst/>
                <a:cxnLst>
                  <a:cxn ang="0">
                    <a:pos x="206" y="1"/>
                  </a:cxn>
                  <a:cxn ang="0">
                    <a:pos x="23" y="24"/>
                  </a:cxn>
                  <a:cxn ang="0">
                    <a:pos x="0" y="161"/>
                  </a:cxn>
                  <a:cxn ang="0">
                    <a:pos x="69" y="115"/>
                  </a:cxn>
                  <a:cxn ang="0">
                    <a:pos x="206" y="1"/>
                  </a:cxn>
                </a:cxnLst>
                <a:rect l="0" t="0" r="r" b="b"/>
                <a:pathLst>
                  <a:path w="206" h="161" extrusionOk="0">
                    <a:moveTo>
                      <a:pt x="206" y="1"/>
                    </a:moveTo>
                    <a:cubicBezTo>
                      <a:pt x="137" y="1"/>
                      <a:pt x="69" y="24"/>
                      <a:pt x="23" y="24"/>
                    </a:cubicBezTo>
                    <a:cubicBezTo>
                      <a:pt x="0" y="69"/>
                      <a:pt x="0" y="115"/>
                      <a:pt x="0" y="161"/>
                    </a:cubicBezTo>
                    <a:cubicBezTo>
                      <a:pt x="23" y="138"/>
                      <a:pt x="46" y="115"/>
                      <a:pt x="69" y="115"/>
                    </a:cubicBezTo>
                    <a:cubicBezTo>
                      <a:pt x="114" y="69"/>
                      <a:pt x="160" y="24"/>
                      <a:pt x="20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5" name="Google Shape;2748;p34">
                <a:extLst>
                  <a:ext uri="{FF2B5EF4-FFF2-40B4-BE49-F238E27FC236}">
                    <a16:creationId xmlns:a16="http://schemas.microsoft.com/office/drawing/2014/main" id="{EDD4E58B-8A97-4075-AA7C-3E7211AC5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6576" y="3363062"/>
                <a:ext cx="3914" cy="2143"/>
              </a:xfrm>
              <a:custGeom>
                <a:avLst/>
                <a:gdLst/>
                <a:ahLst/>
                <a:cxnLst>
                  <a:cxn ang="0">
                    <a:pos x="252" y="0"/>
                  </a:cxn>
                  <a:cxn ang="0">
                    <a:pos x="138" y="23"/>
                  </a:cxn>
                  <a:cxn ang="0">
                    <a:pos x="1" y="137"/>
                  </a:cxn>
                  <a:cxn ang="0">
                    <a:pos x="252" y="0"/>
                  </a:cxn>
                </a:cxnLst>
                <a:rect l="0" t="0" r="r" b="b"/>
                <a:pathLst>
                  <a:path w="252" h="138" extrusionOk="0">
                    <a:moveTo>
                      <a:pt x="252" y="0"/>
                    </a:moveTo>
                    <a:cubicBezTo>
                      <a:pt x="229" y="0"/>
                      <a:pt x="183" y="0"/>
                      <a:pt x="138" y="23"/>
                    </a:cubicBezTo>
                    <a:cubicBezTo>
                      <a:pt x="92" y="46"/>
                      <a:pt x="46" y="91"/>
                      <a:pt x="1" y="137"/>
                    </a:cubicBezTo>
                    <a:cubicBezTo>
                      <a:pt x="92" y="91"/>
                      <a:pt x="183" y="46"/>
                      <a:pt x="25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6" name="Google Shape;2749;p34">
                <a:extLst>
                  <a:ext uri="{FF2B5EF4-FFF2-40B4-BE49-F238E27FC236}">
                    <a16:creationId xmlns:a16="http://schemas.microsoft.com/office/drawing/2014/main" id="{52E11477-D241-49CB-9DE3-C4B715CBC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791" y="3414100"/>
                <a:ext cx="61701" cy="37272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366" y="321"/>
                  </a:cxn>
                  <a:cxn ang="0">
                    <a:pos x="92" y="982"/>
                  </a:cxn>
                  <a:cxn ang="0">
                    <a:pos x="1944" y="2400"/>
                  </a:cxn>
                  <a:cxn ang="0">
                    <a:pos x="2283" y="2375"/>
                  </a:cxn>
                  <a:cxn ang="0">
                    <a:pos x="3972" y="526"/>
                  </a:cxn>
                  <a:cxn ang="0">
                    <a:pos x="3447" y="1"/>
                  </a:cxn>
                </a:cxnLst>
                <a:rect l="0" t="0" r="r" b="b"/>
                <a:pathLst>
                  <a:path w="3973" h="2400" extrusionOk="0">
                    <a:moveTo>
                      <a:pt x="3447" y="1"/>
                    </a:moveTo>
                    <a:cubicBezTo>
                      <a:pt x="2078" y="24"/>
                      <a:pt x="982" y="206"/>
                      <a:pt x="366" y="321"/>
                    </a:cubicBezTo>
                    <a:cubicBezTo>
                      <a:pt x="69" y="389"/>
                      <a:pt x="1" y="686"/>
                      <a:pt x="92" y="982"/>
                    </a:cubicBezTo>
                    <a:cubicBezTo>
                      <a:pt x="278" y="1644"/>
                      <a:pt x="896" y="2400"/>
                      <a:pt x="1944" y="2400"/>
                    </a:cubicBezTo>
                    <a:cubicBezTo>
                      <a:pt x="2053" y="2400"/>
                      <a:pt x="2166" y="2392"/>
                      <a:pt x="2283" y="2375"/>
                    </a:cubicBezTo>
                    <a:cubicBezTo>
                      <a:pt x="3539" y="2215"/>
                      <a:pt x="3927" y="1165"/>
                      <a:pt x="3972" y="526"/>
                    </a:cubicBezTo>
                    <a:cubicBezTo>
                      <a:pt x="3972" y="252"/>
                      <a:pt x="3744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7" name="Google Shape;2750;p34">
                <a:extLst>
                  <a:ext uri="{FF2B5EF4-FFF2-40B4-BE49-F238E27FC236}">
                    <a16:creationId xmlns:a16="http://schemas.microsoft.com/office/drawing/2014/main" id="{8375964D-D59A-43C8-B66B-F540795FE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0472" y="3417676"/>
                <a:ext cx="22348" cy="14365"/>
              </a:xfrm>
              <a:custGeom>
                <a:avLst/>
                <a:gdLst/>
                <a:ahLst/>
                <a:cxnLst>
                  <a:cxn ang="0">
                    <a:pos x="1210" y="0"/>
                  </a:cxn>
                  <a:cxn ang="0">
                    <a:pos x="0" y="388"/>
                  </a:cxn>
                  <a:cxn ang="0">
                    <a:pos x="342" y="1621"/>
                  </a:cxn>
                  <a:cxn ang="0">
                    <a:pos x="759" y="1702"/>
                  </a:cxn>
                  <a:cxn ang="0">
                    <a:pos x="1347" y="1552"/>
                  </a:cxn>
                  <a:cxn ang="0">
                    <a:pos x="1210" y="0"/>
                  </a:cxn>
                </a:cxnLst>
                <a:rect l="0" t="0" r="r" b="b"/>
                <a:pathLst>
                  <a:path w="1439" h="1702" extrusionOk="0">
                    <a:moveTo>
                      <a:pt x="1210" y="0"/>
                    </a:moveTo>
                    <a:lnTo>
                      <a:pt x="0" y="388"/>
                    </a:lnTo>
                    <a:cubicBezTo>
                      <a:pt x="0" y="388"/>
                      <a:pt x="91" y="1484"/>
                      <a:pt x="342" y="1621"/>
                    </a:cubicBezTo>
                    <a:cubicBezTo>
                      <a:pt x="444" y="1676"/>
                      <a:pt x="599" y="1702"/>
                      <a:pt x="759" y="1702"/>
                    </a:cubicBezTo>
                    <a:cubicBezTo>
                      <a:pt x="993" y="1702"/>
                      <a:pt x="1238" y="1647"/>
                      <a:pt x="1347" y="1552"/>
                    </a:cubicBezTo>
                    <a:cubicBezTo>
                      <a:pt x="1438" y="1484"/>
                      <a:pt x="1210" y="0"/>
                      <a:pt x="121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8" name="Google Shape;2751;p34">
                <a:extLst>
                  <a:ext uri="{FF2B5EF4-FFF2-40B4-BE49-F238E27FC236}">
                    <a16:creationId xmlns:a16="http://schemas.microsoft.com/office/drawing/2014/main" id="{7D207D80-94FD-4054-A6B1-06CF5474D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7044" y="3415557"/>
                <a:ext cx="20934" cy="13225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1" y="342"/>
                  </a:cxn>
                  <a:cxn ang="0">
                    <a:pos x="321" y="1484"/>
                  </a:cxn>
                  <a:cxn ang="0">
                    <a:pos x="717" y="1566"/>
                  </a:cxn>
                  <a:cxn ang="0">
                    <a:pos x="1256" y="1438"/>
                  </a:cxn>
                  <a:cxn ang="0">
                    <a:pos x="1142" y="0"/>
                  </a:cxn>
                </a:cxnLst>
                <a:rect l="0" t="0" r="r" b="b"/>
                <a:pathLst>
                  <a:path w="1348" h="1567" extrusionOk="0">
                    <a:moveTo>
                      <a:pt x="1142" y="0"/>
                    </a:moveTo>
                    <a:lnTo>
                      <a:pt x="1" y="342"/>
                    </a:lnTo>
                    <a:cubicBezTo>
                      <a:pt x="1" y="342"/>
                      <a:pt x="92" y="1370"/>
                      <a:pt x="321" y="1484"/>
                    </a:cubicBezTo>
                    <a:cubicBezTo>
                      <a:pt x="416" y="1541"/>
                      <a:pt x="564" y="1566"/>
                      <a:pt x="717" y="1566"/>
                    </a:cubicBezTo>
                    <a:cubicBezTo>
                      <a:pt x="928" y="1566"/>
                      <a:pt x="1150" y="1518"/>
                      <a:pt x="1256" y="1438"/>
                    </a:cubicBezTo>
                    <a:cubicBezTo>
                      <a:pt x="1348" y="137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59" name="Google Shape;2752;p34">
                <a:extLst>
                  <a:ext uri="{FF2B5EF4-FFF2-40B4-BE49-F238E27FC236}">
                    <a16:creationId xmlns:a16="http://schemas.microsoft.com/office/drawing/2014/main" id="{E471EE90-729F-4BA1-9818-898561523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8233" y="3154591"/>
                <a:ext cx="119115" cy="92419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92"/>
                  </a:cxn>
                  <a:cxn ang="0">
                    <a:pos x="1461" y="3402"/>
                  </a:cxn>
                  <a:cxn ang="0">
                    <a:pos x="1940" y="4201"/>
                  </a:cxn>
                  <a:cxn ang="0">
                    <a:pos x="2785" y="4726"/>
                  </a:cxn>
                  <a:cxn ang="0">
                    <a:pos x="2850" y="4728"/>
                  </a:cxn>
                  <a:cxn ang="0">
                    <a:pos x="3675" y="4269"/>
                  </a:cxn>
                  <a:cxn ang="0">
                    <a:pos x="3764" y="4086"/>
                  </a:cxn>
                  <a:cxn ang="0">
                    <a:pos x="3764" y="4086"/>
                  </a:cxn>
                  <a:cxn ang="0">
                    <a:pos x="4155" y="4771"/>
                  </a:cxn>
                  <a:cxn ang="0">
                    <a:pos x="5364" y="5798"/>
                  </a:cxn>
                  <a:cxn ang="0">
                    <a:pos x="6095" y="5951"/>
                  </a:cxn>
                  <a:cxn ang="0">
                    <a:pos x="6916" y="5707"/>
                  </a:cxn>
                  <a:cxn ang="0">
                    <a:pos x="7510" y="4315"/>
                  </a:cxn>
                  <a:cxn ang="0">
                    <a:pos x="7441" y="4260"/>
                  </a:cxn>
                  <a:cxn ang="0">
                    <a:pos x="7419" y="4269"/>
                  </a:cxn>
                  <a:cxn ang="0">
                    <a:pos x="7373" y="4338"/>
                  </a:cxn>
                  <a:cxn ang="0">
                    <a:pos x="6802" y="5547"/>
                  </a:cxn>
                  <a:cxn ang="0">
                    <a:pos x="6146" y="5730"/>
                  </a:cxn>
                  <a:cxn ang="0">
                    <a:pos x="5456" y="5570"/>
                  </a:cxn>
                  <a:cxn ang="0">
                    <a:pos x="4383" y="4612"/>
                  </a:cxn>
                  <a:cxn ang="0">
                    <a:pos x="3721" y="3288"/>
                  </a:cxn>
                  <a:cxn ang="0">
                    <a:pos x="3713" y="3291"/>
                  </a:cxn>
                  <a:cxn ang="0">
                    <a:pos x="3713" y="3291"/>
                  </a:cxn>
                  <a:cxn ang="0">
                    <a:pos x="3698" y="3265"/>
                  </a:cxn>
                  <a:cxn ang="0">
                    <a:pos x="3570" y="3188"/>
                  </a:cxn>
                  <a:cxn ang="0">
                    <a:pos x="3515" y="3196"/>
                  </a:cxn>
                  <a:cxn ang="0">
                    <a:pos x="3447" y="3379"/>
                  </a:cxn>
                  <a:cxn ang="0">
                    <a:pos x="3531" y="3575"/>
                  </a:cxn>
                  <a:cxn ang="0">
                    <a:pos x="3531" y="3575"/>
                  </a:cxn>
                  <a:cxn ang="0">
                    <a:pos x="3447" y="4132"/>
                  </a:cxn>
                  <a:cxn ang="0">
                    <a:pos x="2871" y="4432"/>
                  </a:cxn>
                  <a:cxn ang="0">
                    <a:pos x="2808" y="4429"/>
                  </a:cxn>
                  <a:cxn ang="0">
                    <a:pos x="2169" y="4041"/>
                  </a:cxn>
                  <a:cxn ang="0">
                    <a:pos x="1712" y="3288"/>
                  </a:cxn>
                  <a:cxn ang="0">
                    <a:pos x="137" y="47"/>
                  </a:cxn>
                  <a:cxn ang="0">
                    <a:pos x="46" y="1"/>
                  </a:cxn>
                </a:cxnLst>
                <a:rect l="0" t="0" r="r" b="b"/>
                <a:pathLst>
                  <a:path w="7670" h="5951" extrusionOk="0">
                    <a:moveTo>
                      <a:pt x="46" y="1"/>
                    </a:moveTo>
                    <a:cubicBezTo>
                      <a:pt x="23" y="24"/>
                      <a:pt x="0" y="47"/>
                      <a:pt x="23" y="92"/>
                    </a:cubicBezTo>
                    <a:cubicBezTo>
                      <a:pt x="411" y="1233"/>
                      <a:pt x="891" y="2352"/>
                      <a:pt x="1461" y="3402"/>
                    </a:cubicBezTo>
                    <a:cubicBezTo>
                      <a:pt x="1621" y="3676"/>
                      <a:pt x="1758" y="3950"/>
                      <a:pt x="1940" y="4201"/>
                    </a:cubicBezTo>
                    <a:cubicBezTo>
                      <a:pt x="2123" y="4452"/>
                      <a:pt x="2420" y="4726"/>
                      <a:pt x="2785" y="4726"/>
                    </a:cubicBezTo>
                    <a:cubicBezTo>
                      <a:pt x="2806" y="4727"/>
                      <a:pt x="2828" y="4728"/>
                      <a:pt x="2850" y="4728"/>
                    </a:cubicBezTo>
                    <a:cubicBezTo>
                      <a:pt x="3173" y="4728"/>
                      <a:pt x="3504" y="4569"/>
                      <a:pt x="3675" y="4269"/>
                    </a:cubicBezTo>
                    <a:cubicBezTo>
                      <a:pt x="3711" y="4211"/>
                      <a:pt x="3740" y="4150"/>
                      <a:pt x="3764" y="4086"/>
                    </a:cubicBezTo>
                    <a:cubicBezTo>
                      <a:pt x="3878" y="4322"/>
                      <a:pt x="4005" y="4553"/>
                      <a:pt x="4155" y="4771"/>
                    </a:cubicBezTo>
                    <a:cubicBezTo>
                      <a:pt x="4451" y="5205"/>
                      <a:pt x="4862" y="5570"/>
                      <a:pt x="5364" y="5798"/>
                    </a:cubicBezTo>
                    <a:cubicBezTo>
                      <a:pt x="5588" y="5894"/>
                      <a:pt x="5842" y="5951"/>
                      <a:pt x="6095" y="5951"/>
                    </a:cubicBezTo>
                    <a:cubicBezTo>
                      <a:pt x="6384" y="5951"/>
                      <a:pt x="6673" y="5877"/>
                      <a:pt x="6916" y="5707"/>
                    </a:cubicBezTo>
                    <a:cubicBezTo>
                      <a:pt x="7373" y="5410"/>
                      <a:pt x="7670" y="4840"/>
                      <a:pt x="7510" y="4315"/>
                    </a:cubicBezTo>
                    <a:cubicBezTo>
                      <a:pt x="7493" y="4281"/>
                      <a:pt x="7464" y="4260"/>
                      <a:pt x="7441" y="4260"/>
                    </a:cubicBezTo>
                    <a:cubicBezTo>
                      <a:pt x="7432" y="4260"/>
                      <a:pt x="7425" y="4263"/>
                      <a:pt x="7419" y="4269"/>
                    </a:cubicBezTo>
                    <a:cubicBezTo>
                      <a:pt x="7373" y="4269"/>
                      <a:pt x="7350" y="4315"/>
                      <a:pt x="7373" y="4338"/>
                    </a:cubicBezTo>
                    <a:cubicBezTo>
                      <a:pt x="7510" y="4817"/>
                      <a:pt x="7213" y="5296"/>
                      <a:pt x="6802" y="5547"/>
                    </a:cubicBezTo>
                    <a:cubicBezTo>
                      <a:pt x="6608" y="5673"/>
                      <a:pt x="6380" y="5730"/>
                      <a:pt x="6146" y="5730"/>
                    </a:cubicBezTo>
                    <a:cubicBezTo>
                      <a:pt x="5912" y="5730"/>
                      <a:pt x="5672" y="5673"/>
                      <a:pt x="5456" y="5570"/>
                    </a:cubicBezTo>
                    <a:cubicBezTo>
                      <a:pt x="5022" y="5365"/>
                      <a:pt x="4657" y="5022"/>
                      <a:pt x="4383" y="4612"/>
                    </a:cubicBezTo>
                    <a:cubicBezTo>
                      <a:pt x="4109" y="4201"/>
                      <a:pt x="3903" y="3744"/>
                      <a:pt x="3721" y="3288"/>
                    </a:cubicBezTo>
                    <a:lnTo>
                      <a:pt x="3713" y="3291"/>
                    </a:lnTo>
                    <a:cubicBezTo>
                      <a:pt x="3708" y="3283"/>
                      <a:pt x="3703" y="3274"/>
                      <a:pt x="3698" y="3265"/>
                    </a:cubicBezTo>
                    <a:cubicBezTo>
                      <a:pt x="3681" y="3214"/>
                      <a:pt x="3625" y="3188"/>
                      <a:pt x="3570" y="3188"/>
                    </a:cubicBezTo>
                    <a:cubicBezTo>
                      <a:pt x="3551" y="3188"/>
                      <a:pt x="3533" y="3191"/>
                      <a:pt x="3515" y="3196"/>
                    </a:cubicBezTo>
                    <a:cubicBezTo>
                      <a:pt x="3447" y="3242"/>
                      <a:pt x="3424" y="3311"/>
                      <a:pt x="3447" y="3379"/>
                    </a:cubicBezTo>
                    <a:cubicBezTo>
                      <a:pt x="3475" y="3444"/>
                      <a:pt x="3503" y="3510"/>
                      <a:pt x="3531" y="3575"/>
                    </a:cubicBezTo>
                    <a:cubicBezTo>
                      <a:pt x="3566" y="3755"/>
                      <a:pt x="3532" y="3963"/>
                      <a:pt x="3447" y="4132"/>
                    </a:cubicBezTo>
                    <a:cubicBezTo>
                      <a:pt x="3322" y="4320"/>
                      <a:pt x="3101" y="4432"/>
                      <a:pt x="2871" y="4432"/>
                    </a:cubicBezTo>
                    <a:cubicBezTo>
                      <a:pt x="2850" y="4432"/>
                      <a:pt x="2829" y="4431"/>
                      <a:pt x="2808" y="4429"/>
                    </a:cubicBezTo>
                    <a:cubicBezTo>
                      <a:pt x="2557" y="4429"/>
                      <a:pt x="2329" y="4269"/>
                      <a:pt x="2169" y="4041"/>
                    </a:cubicBezTo>
                    <a:cubicBezTo>
                      <a:pt x="2009" y="3813"/>
                      <a:pt x="1849" y="3539"/>
                      <a:pt x="1712" y="3288"/>
                    </a:cubicBezTo>
                    <a:cubicBezTo>
                      <a:pt x="1119" y="2238"/>
                      <a:pt x="594" y="1142"/>
                      <a:pt x="137" y="47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0" name="Google Shape;2753;p34">
                <a:extLst>
                  <a:ext uri="{FF2B5EF4-FFF2-40B4-BE49-F238E27FC236}">
                    <a16:creationId xmlns:a16="http://schemas.microsoft.com/office/drawing/2014/main" id="{097CCB92-6EDB-47D5-BEBB-FDDE08772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1215" y="3127767"/>
                <a:ext cx="128697" cy="79110"/>
              </a:xfrm>
              <a:custGeom>
                <a:avLst/>
                <a:gdLst/>
                <a:ahLst/>
                <a:cxnLst>
                  <a:cxn ang="0">
                    <a:pos x="8204" y="1"/>
                  </a:cxn>
                  <a:cxn ang="0">
                    <a:pos x="8149" y="39"/>
                  </a:cxn>
                  <a:cxn ang="0">
                    <a:pos x="5821" y="2892"/>
                  </a:cxn>
                  <a:cxn ang="0">
                    <a:pos x="5136" y="3508"/>
                  </a:cxn>
                  <a:cxn ang="0">
                    <a:pos x="4406" y="3988"/>
                  </a:cxn>
                  <a:cxn ang="0">
                    <a:pos x="4060" y="4049"/>
                  </a:cxn>
                  <a:cxn ang="0">
                    <a:pos x="3653" y="3919"/>
                  </a:cxn>
                  <a:cxn ang="0">
                    <a:pos x="3505" y="3504"/>
                  </a:cxn>
                  <a:cxn ang="0">
                    <a:pos x="3505" y="3504"/>
                  </a:cxn>
                  <a:cxn ang="0">
                    <a:pos x="3653" y="3280"/>
                  </a:cxn>
                  <a:cxn ang="0">
                    <a:pos x="3630" y="3097"/>
                  </a:cxn>
                  <a:cxn ang="0">
                    <a:pos x="3524" y="3043"/>
                  </a:cxn>
                  <a:cxn ang="0">
                    <a:pos x="3424" y="3075"/>
                  </a:cxn>
                  <a:cxn ang="0">
                    <a:pos x="3237" y="3383"/>
                  </a:cxn>
                  <a:cxn ang="0">
                    <a:pos x="3237" y="3383"/>
                  </a:cxn>
                  <a:cxn ang="0">
                    <a:pos x="2694" y="4125"/>
                  </a:cxn>
                  <a:cxn ang="0">
                    <a:pos x="1735" y="4786"/>
                  </a:cxn>
                  <a:cxn ang="0">
                    <a:pos x="1311" y="4852"/>
                  </a:cxn>
                  <a:cxn ang="0">
                    <a:pos x="640" y="4627"/>
                  </a:cxn>
                  <a:cxn ang="0">
                    <a:pos x="343" y="3577"/>
                  </a:cxn>
                  <a:cxn ang="0">
                    <a:pos x="320" y="3508"/>
                  </a:cxn>
                  <a:cxn ang="0">
                    <a:pos x="265" y="3493"/>
                  </a:cxn>
                  <a:cxn ang="0">
                    <a:pos x="206" y="3531"/>
                  </a:cxn>
                  <a:cxn ang="0">
                    <a:pos x="503" y="4764"/>
                  </a:cxn>
                  <a:cxn ang="0">
                    <a:pos x="1376" y="5094"/>
                  </a:cxn>
                  <a:cxn ang="0">
                    <a:pos x="1804" y="5038"/>
                  </a:cxn>
                  <a:cxn ang="0">
                    <a:pos x="2899" y="4330"/>
                  </a:cxn>
                  <a:cxn ang="0">
                    <a:pos x="3276" y="3841"/>
                  </a:cxn>
                  <a:cxn ang="0">
                    <a:pos x="3276" y="3841"/>
                  </a:cxn>
                  <a:cxn ang="0">
                    <a:pos x="3470" y="4125"/>
                  </a:cxn>
                  <a:cxn ang="0">
                    <a:pos x="4080" y="4335"/>
                  </a:cxn>
                  <a:cxn ang="0">
                    <a:pos x="4497" y="4261"/>
                  </a:cxn>
                  <a:cxn ang="0">
                    <a:pos x="5319" y="3714"/>
                  </a:cxn>
                  <a:cxn ang="0">
                    <a:pos x="6004" y="3075"/>
                  </a:cxn>
                  <a:cxn ang="0">
                    <a:pos x="8263" y="107"/>
                  </a:cxn>
                  <a:cxn ang="0">
                    <a:pos x="8241" y="16"/>
                  </a:cxn>
                  <a:cxn ang="0">
                    <a:pos x="8204" y="1"/>
                  </a:cxn>
                </a:cxnLst>
                <a:rect l="0" t="0" r="r" b="b"/>
                <a:pathLst>
                  <a:path w="8287" h="5094" extrusionOk="0">
                    <a:moveTo>
                      <a:pt x="8204" y="1"/>
                    </a:moveTo>
                    <a:cubicBezTo>
                      <a:pt x="8184" y="1"/>
                      <a:pt x="8163" y="12"/>
                      <a:pt x="8149" y="39"/>
                    </a:cubicBezTo>
                    <a:cubicBezTo>
                      <a:pt x="7487" y="1066"/>
                      <a:pt x="6711" y="2047"/>
                      <a:pt x="5821" y="2892"/>
                    </a:cubicBezTo>
                    <a:cubicBezTo>
                      <a:pt x="5593" y="3097"/>
                      <a:pt x="5365" y="3303"/>
                      <a:pt x="5136" y="3508"/>
                    </a:cubicBezTo>
                    <a:cubicBezTo>
                      <a:pt x="4908" y="3714"/>
                      <a:pt x="4680" y="3896"/>
                      <a:pt x="4406" y="3988"/>
                    </a:cubicBezTo>
                    <a:cubicBezTo>
                      <a:pt x="4298" y="4027"/>
                      <a:pt x="4177" y="4049"/>
                      <a:pt x="4060" y="4049"/>
                    </a:cubicBezTo>
                    <a:cubicBezTo>
                      <a:pt x="3905" y="4049"/>
                      <a:pt x="3757" y="4010"/>
                      <a:pt x="3653" y="3919"/>
                    </a:cubicBezTo>
                    <a:cubicBezTo>
                      <a:pt x="3535" y="3816"/>
                      <a:pt x="3484" y="3647"/>
                      <a:pt x="3505" y="3504"/>
                    </a:cubicBezTo>
                    <a:cubicBezTo>
                      <a:pt x="3554" y="3428"/>
                      <a:pt x="3604" y="3354"/>
                      <a:pt x="3653" y="3280"/>
                    </a:cubicBezTo>
                    <a:cubicBezTo>
                      <a:pt x="3675" y="3212"/>
                      <a:pt x="3675" y="3143"/>
                      <a:pt x="3630" y="3097"/>
                    </a:cubicBezTo>
                    <a:cubicBezTo>
                      <a:pt x="3605" y="3060"/>
                      <a:pt x="3566" y="3043"/>
                      <a:pt x="3524" y="3043"/>
                    </a:cubicBezTo>
                    <a:cubicBezTo>
                      <a:pt x="3491" y="3043"/>
                      <a:pt x="3455" y="3054"/>
                      <a:pt x="3424" y="3075"/>
                    </a:cubicBezTo>
                    <a:cubicBezTo>
                      <a:pt x="3330" y="3155"/>
                      <a:pt x="3268" y="3267"/>
                      <a:pt x="3237" y="3383"/>
                    </a:cubicBezTo>
                    <a:cubicBezTo>
                      <a:pt x="3069" y="3650"/>
                      <a:pt x="2901" y="3900"/>
                      <a:pt x="2694" y="4125"/>
                    </a:cubicBezTo>
                    <a:cubicBezTo>
                      <a:pt x="2443" y="4444"/>
                      <a:pt x="2101" y="4672"/>
                      <a:pt x="1735" y="4786"/>
                    </a:cubicBezTo>
                    <a:cubicBezTo>
                      <a:pt x="1600" y="4829"/>
                      <a:pt x="1455" y="4852"/>
                      <a:pt x="1311" y="4852"/>
                    </a:cubicBezTo>
                    <a:cubicBezTo>
                      <a:pt x="1067" y="4852"/>
                      <a:pt x="826" y="4785"/>
                      <a:pt x="640" y="4627"/>
                    </a:cubicBezTo>
                    <a:cubicBezTo>
                      <a:pt x="343" y="4376"/>
                      <a:pt x="183" y="3942"/>
                      <a:pt x="343" y="3577"/>
                    </a:cubicBezTo>
                    <a:cubicBezTo>
                      <a:pt x="343" y="3554"/>
                      <a:pt x="343" y="3508"/>
                      <a:pt x="320" y="3508"/>
                    </a:cubicBezTo>
                    <a:cubicBezTo>
                      <a:pt x="301" y="3499"/>
                      <a:pt x="282" y="3493"/>
                      <a:pt x="265" y="3493"/>
                    </a:cubicBezTo>
                    <a:cubicBezTo>
                      <a:pt x="241" y="3493"/>
                      <a:pt x="219" y="3504"/>
                      <a:pt x="206" y="3531"/>
                    </a:cubicBezTo>
                    <a:cubicBezTo>
                      <a:pt x="1" y="3942"/>
                      <a:pt x="183" y="4467"/>
                      <a:pt x="503" y="4764"/>
                    </a:cubicBezTo>
                    <a:cubicBezTo>
                      <a:pt x="737" y="4998"/>
                      <a:pt x="1058" y="5094"/>
                      <a:pt x="1376" y="5094"/>
                    </a:cubicBezTo>
                    <a:cubicBezTo>
                      <a:pt x="1522" y="5094"/>
                      <a:pt x="1667" y="5073"/>
                      <a:pt x="1804" y="5038"/>
                    </a:cubicBezTo>
                    <a:cubicBezTo>
                      <a:pt x="2237" y="4923"/>
                      <a:pt x="2626" y="4649"/>
                      <a:pt x="2899" y="4330"/>
                    </a:cubicBezTo>
                    <a:cubicBezTo>
                      <a:pt x="3038" y="4171"/>
                      <a:pt x="3161" y="4006"/>
                      <a:pt x="3276" y="3841"/>
                    </a:cubicBezTo>
                    <a:cubicBezTo>
                      <a:pt x="3321" y="3952"/>
                      <a:pt x="3387" y="4055"/>
                      <a:pt x="3470" y="4125"/>
                    </a:cubicBezTo>
                    <a:cubicBezTo>
                      <a:pt x="3647" y="4274"/>
                      <a:pt x="3865" y="4335"/>
                      <a:pt x="4080" y="4335"/>
                    </a:cubicBezTo>
                    <a:cubicBezTo>
                      <a:pt x="4225" y="4335"/>
                      <a:pt x="4369" y="4307"/>
                      <a:pt x="4497" y="4261"/>
                    </a:cubicBezTo>
                    <a:cubicBezTo>
                      <a:pt x="4817" y="4147"/>
                      <a:pt x="5091" y="3919"/>
                      <a:pt x="5319" y="3714"/>
                    </a:cubicBezTo>
                    <a:cubicBezTo>
                      <a:pt x="5547" y="3508"/>
                      <a:pt x="5775" y="3303"/>
                      <a:pt x="6004" y="3075"/>
                    </a:cubicBezTo>
                    <a:cubicBezTo>
                      <a:pt x="6894" y="2184"/>
                      <a:pt x="7647" y="1180"/>
                      <a:pt x="8263" y="107"/>
                    </a:cubicBezTo>
                    <a:cubicBezTo>
                      <a:pt x="8286" y="62"/>
                      <a:pt x="8286" y="16"/>
                      <a:pt x="8241" y="16"/>
                    </a:cubicBezTo>
                    <a:cubicBezTo>
                      <a:pt x="8231" y="7"/>
                      <a:pt x="8218" y="1"/>
                      <a:pt x="820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1" name="Google Shape;2754;p34">
                <a:extLst>
                  <a:ext uri="{FF2B5EF4-FFF2-40B4-BE49-F238E27FC236}">
                    <a16:creationId xmlns:a16="http://schemas.microsoft.com/office/drawing/2014/main" id="{E404CA85-EDB0-4243-AA5D-2E37CACCF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1290" y="3535001"/>
                <a:ext cx="329686" cy="361228"/>
              </a:xfrm>
              <a:custGeom>
                <a:avLst/>
                <a:gdLst/>
                <a:ahLst/>
                <a:cxnLst>
                  <a:cxn ang="0">
                    <a:pos x="6209" y="0"/>
                  </a:cxn>
                  <a:cxn ang="0">
                    <a:pos x="6004" y="8537"/>
                  </a:cxn>
                  <a:cxn ang="0">
                    <a:pos x="1005" y="16686"/>
                  </a:cxn>
                  <a:cxn ang="0">
                    <a:pos x="137" y="20794"/>
                  </a:cxn>
                  <a:cxn ang="0">
                    <a:pos x="229" y="23259"/>
                  </a:cxn>
                  <a:cxn ang="0">
                    <a:pos x="21228" y="23259"/>
                  </a:cxn>
                  <a:cxn ang="0">
                    <a:pos x="21023" y="13559"/>
                  </a:cxn>
                  <a:cxn ang="0">
                    <a:pos x="18649" y="1644"/>
                  </a:cxn>
                  <a:cxn ang="0">
                    <a:pos x="16914" y="1324"/>
                  </a:cxn>
                  <a:cxn ang="0">
                    <a:pos x="17530" y="7510"/>
                  </a:cxn>
                  <a:cxn ang="0">
                    <a:pos x="9072" y="7075"/>
                  </a:cxn>
                  <a:cxn ang="0">
                    <a:pos x="8994" y="7076"/>
                  </a:cxn>
                  <a:cxn ang="0">
                    <a:pos x="8172" y="160"/>
                  </a:cxn>
                  <a:cxn ang="0">
                    <a:pos x="6209" y="0"/>
                  </a:cxn>
                </a:cxnLst>
                <a:rect l="0" t="0" r="r" b="b"/>
                <a:pathLst>
                  <a:path w="21229" h="23260" extrusionOk="0">
                    <a:moveTo>
                      <a:pt x="6209" y="0"/>
                    </a:moveTo>
                    <a:cubicBezTo>
                      <a:pt x="6209" y="0"/>
                      <a:pt x="7305" y="4817"/>
                      <a:pt x="6004" y="8537"/>
                    </a:cubicBezTo>
                    <a:cubicBezTo>
                      <a:pt x="4703" y="12235"/>
                      <a:pt x="1005" y="16686"/>
                      <a:pt x="1005" y="16686"/>
                    </a:cubicBezTo>
                    <a:cubicBezTo>
                      <a:pt x="1005" y="16686"/>
                      <a:pt x="571" y="17941"/>
                      <a:pt x="137" y="20794"/>
                    </a:cubicBezTo>
                    <a:cubicBezTo>
                      <a:pt x="1" y="21639"/>
                      <a:pt x="46" y="22483"/>
                      <a:pt x="229" y="23259"/>
                    </a:cubicBezTo>
                    <a:lnTo>
                      <a:pt x="21228" y="23259"/>
                    </a:lnTo>
                    <a:lnTo>
                      <a:pt x="21023" y="13559"/>
                    </a:lnTo>
                    <a:cubicBezTo>
                      <a:pt x="21023" y="13559"/>
                      <a:pt x="20863" y="5068"/>
                      <a:pt x="18649" y="1644"/>
                    </a:cubicBezTo>
                    <a:cubicBezTo>
                      <a:pt x="18649" y="1644"/>
                      <a:pt x="17622" y="1324"/>
                      <a:pt x="16914" y="1324"/>
                    </a:cubicBezTo>
                    <a:cubicBezTo>
                      <a:pt x="16914" y="1324"/>
                      <a:pt x="17941" y="5570"/>
                      <a:pt x="17530" y="7510"/>
                    </a:cubicBezTo>
                    <a:cubicBezTo>
                      <a:pt x="17530" y="7510"/>
                      <a:pt x="10274" y="7075"/>
                      <a:pt x="9072" y="7075"/>
                    </a:cubicBezTo>
                    <a:cubicBezTo>
                      <a:pt x="9042" y="7075"/>
                      <a:pt x="9016" y="7076"/>
                      <a:pt x="8994" y="7076"/>
                    </a:cubicBezTo>
                    <a:cubicBezTo>
                      <a:pt x="8994" y="7076"/>
                      <a:pt x="9222" y="2283"/>
                      <a:pt x="8172" y="160"/>
                    </a:cubicBezTo>
                    <a:lnTo>
                      <a:pt x="6209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2" name="Google Shape;2755;p34">
                <a:extLst>
                  <a:ext uri="{FF2B5EF4-FFF2-40B4-BE49-F238E27FC236}">
                    <a16:creationId xmlns:a16="http://schemas.microsoft.com/office/drawing/2014/main" id="{33E3F824-C1A8-4152-9944-066F0B313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342" y="3672196"/>
                <a:ext cx="141634" cy="88645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172" y="1"/>
                  </a:cxn>
                  <a:cxn ang="0">
                    <a:pos x="4962" y="5708"/>
                  </a:cxn>
                  <a:cxn ang="0">
                    <a:pos x="5011" y="5707"/>
                  </a:cxn>
                  <a:cxn ang="0">
                    <a:pos x="9120" y="526"/>
                  </a:cxn>
                  <a:cxn ang="0">
                    <a:pos x="172" y="1"/>
                  </a:cxn>
                </a:cxnLst>
                <a:rect l="0" t="0" r="r" b="b"/>
                <a:pathLst>
                  <a:path w="9120" h="5708" extrusionOk="0">
                    <a:moveTo>
                      <a:pt x="172" y="1"/>
                    </a:moveTo>
                    <a:lnTo>
                      <a:pt x="172" y="1"/>
                    </a:lnTo>
                    <a:cubicBezTo>
                      <a:pt x="0" y="5546"/>
                      <a:pt x="4442" y="5708"/>
                      <a:pt x="4962" y="5708"/>
                    </a:cubicBezTo>
                    <a:cubicBezTo>
                      <a:pt x="4994" y="5708"/>
                      <a:pt x="5011" y="5707"/>
                      <a:pt x="5011" y="5707"/>
                    </a:cubicBezTo>
                    <a:cubicBezTo>
                      <a:pt x="8937" y="5593"/>
                      <a:pt x="9120" y="526"/>
                      <a:pt x="9120" y="526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3" name="Google Shape;2756;p34">
                <a:extLst>
                  <a:ext uri="{FF2B5EF4-FFF2-40B4-BE49-F238E27FC236}">
                    <a16:creationId xmlns:a16="http://schemas.microsoft.com/office/drawing/2014/main" id="{E39EA594-B82C-4346-A3C7-2F40255DF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400" y="3628923"/>
                <a:ext cx="58502" cy="24864"/>
              </a:xfrm>
              <a:custGeom>
                <a:avLst/>
                <a:gdLst/>
                <a:ahLst/>
                <a:cxnLst>
                  <a:cxn ang="0">
                    <a:pos x="761" y="1"/>
                  </a:cxn>
                  <a:cxn ang="0">
                    <a:pos x="23" y="732"/>
                  </a:cxn>
                  <a:cxn ang="0">
                    <a:pos x="754" y="1531"/>
                  </a:cxn>
                  <a:cxn ang="0">
                    <a:pos x="2968" y="1600"/>
                  </a:cxn>
                  <a:cxn ang="0">
                    <a:pos x="3009" y="1601"/>
                  </a:cxn>
                  <a:cxn ang="0">
                    <a:pos x="3767" y="869"/>
                  </a:cxn>
                  <a:cxn ang="0">
                    <a:pos x="3014" y="71"/>
                  </a:cxn>
                  <a:cxn ang="0">
                    <a:pos x="799" y="2"/>
                  </a:cxn>
                  <a:cxn ang="0">
                    <a:pos x="761" y="1"/>
                  </a:cxn>
                </a:cxnLst>
                <a:rect l="0" t="0" r="r" b="b"/>
                <a:pathLst>
                  <a:path w="3767" h="1601" extrusionOk="0">
                    <a:moveTo>
                      <a:pt x="761" y="1"/>
                    </a:moveTo>
                    <a:cubicBezTo>
                      <a:pt x="366" y="1"/>
                      <a:pt x="23" y="335"/>
                      <a:pt x="23" y="732"/>
                    </a:cubicBezTo>
                    <a:cubicBezTo>
                      <a:pt x="1" y="1166"/>
                      <a:pt x="343" y="1509"/>
                      <a:pt x="754" y="1531"/>
                    </a:cubicBezTo>
                    <a:lnTo>
                      <a:pt x="2968" y="1600"/>
                    </a:lnTo>
                    <a:cubicBezTo>
                      <a:pt x="2982" y="1601"/>
                      <a:pt x="2995" y="1601"/>
                      <a:pt x="3009" y="1601"/>
                    </a:cubicBezTo>
                    <a:cubicBezTo>
                      <a:pt x="3423" y="1601"/>
                      <a:pt x="3745" y="1267"/>
                      <a:pt x="3767" y="869"/>
                    </a:cubicBezTo>
                    <a:cubicBezTo>
                      <a:pt x="3767" y="436"/>
                      <a:pt x="3447" y="93"/>
                      <a:pt x="3014" y="71"/>
                    </a:cubicBezTo>
                    <a:lnTo>
                      <a:pt x="799" y="2"/>
                    </a:lnTo>
                    <a:cubicBezTo>
                      <a:pt x="786" y="1"/>
                      <a:pt x="774" y="1"/>
                      <a:pt x="76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4" name="Google Shape;2757;p34">
                <a:extLst>
                  <a:ext uri="{FF2B5EF4-FFF2-40B4-BE49-F238E27FC236}">
                    <a16:creationId xmlns:a16="http://schemas.microsoft.com/office/drawing/2014/main" id="{A0149A9A-FB1C-4DA8-B6FB-A60D746A0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8593" y="3632480"/>
                <a:ext cx="58502" cy="24848"/>
              </a:xfrm>
              <a:custGeom>
                <a:avLst/>
                <a:gdLst/>
                <a:ahLst/>
                <a:cxnLst>
                  <a:cxn ang="0">
                    <a:pos x="761" y="0"/>
                  </a:cxn>
                  <a:cxn ang="0">
                    <a:pos x="24" y="732"/>
                  </a:cxn>
                  <a:cxn ang="0">
                    <a:pos x="754" y="1531"/>
                  </a:cxn>
                  <a:cxn ang="0">
                    <a:pos x="2968" y="1599"/>
                  </a:cxn>
                  <a:cxn ang="0">
                    <a:pos x="3767" y="869"/>
                  </a:cxn>
                  <a:cxn ang="0">
                    <a:pos x="3014" y="70"/>
                  </a:cxn>
                  <a:cxn ang="0">
                    <a:pos x="800" y="1"/>
                  </a:cxn>
                  <a:cxn ang="0">
                    <a:pos x="761" y="0"/>
                  </a:cxn>
                </a:cxnLst>
                <a:rect l="0" t="0" r="r" b="b"/>
                <a:pathLst>
                  <a:path w="3767" h="1600" extrusionOk="0">
                    <a:moveTo>
                      <a:pt x="761" y="0"/>
                    </a:moveTo>
                    <a:cubicBezTo>
                      <a:pt x="366" y="0"/>
                      <a:pt x="24" y="334"/>
                      <a:pt x="24" y="732"/>
                    </a:cubicBezTo>
                    <a:cubicBezTo>
                      <a:pt x="1" y="1165"/>
                      <a:pt x="320" y="1508"/>
                      <a:pt x="754" y="1531"/>
                    </a:cubicBezTo>
                    <a:lnTo>
                      <a:pt x="2968" y="1599"/>
                    </a:lnTo>
                    <a:cubicBezTo>
                      <a:pt x="3402" y="1599"/>
                      <a:pt x="3744" y="1280"/>
                      <a:pt x="3767" y="869"/>
                    </a:cubicBezTo>
                    <a:cubicBezTo>
                      <a:pt x="3767" y="435"/>
                      <a:pt x="3447" y="93"/>
                      <a:pt x="3014" y="70"/>
                    </a:cubicBezTo>
                    <a:lnTo>
                      <a:pt x="800" y="1"/>
                    </a:lnTo>
                    <a:cubicBezTo>
                      <a:pt x="787" y="1"/>
                      <a:pt x="774" y="0"/>
                      <a:pt x="76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5" name="Google Shape;2758;p34">
                <a:extLst>
                  <a:ext uri="{FF2B5EF4-FFF2-40B4-BE49-F238E27FC236}">
                    <a16:creationId xmlns:a16="http://schemas.microsoft.com/office/drawing/2014/main" id="{1C33E6C6-4724-47C0-BF9B-AC7F5566E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9804" y="3106022"/>
                <a:ext cx="252766" cy="176188"/>
              </a:xfrm>
              <a:custGeom>
                <a:avLst/>
                <a:gdLst/>
                <a:ahLst/>
                <a:cxnLst>
                  <a:cxn ang="0">
                    <a:pos x="1" y="10751"/>
                  </a:cxn>
                  <a:cxn ang="0">
                    <a:pos x="7465" y="8834"/>
                  </a:cxn>
                  <a:cxn ang="0">
                    <a:pos x="16275" y="1"/>
                  </a:cxn>
                </a:cxnLst>
                <a:rect l="0" t="0" r="r" b="b"/>
                <a:pathLst>
                  <a:path w="16276" h="11345" fill="none" extrusionOk="0">
                    <a:moveTo>
                      <a:pt x="1" y="10751"/>
                    </a:moveTo>
                    <a:cubicBezTo>
                      <a:pt x="2557" y="11345"/>
                      <a:pt x="5182" y="10158"/>
                      <a:pt x="7465" y="8834"/>
                    </a:cubicBezTo>
                    <a:cubicBezTo>
                      <a:pt x="11140" y="6711"/>
                      <a:pt x="14723" y="3950"/>
                      <a:pt x="16275" y="1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6" name="Google Shape;2759;p34">
                <a:extLst>
                  <a:ext uri="{FF2B5EF4-FFF2-40B4-BE49-F238E27FC236}">
                    <a16:creationId xmlns:a16="http://schemas.microsoft.com/office/drawing/2014/main" id="{C8CAA69B-289E-4E5F-B4BF-99EE5D137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5638" y="3121974"/>
                <a:ext cx="258435" cy="20810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6848" y="8675"/>
                  </a:cxn>
                  <a:cxn ang="0">
                    <a:pos x="16640" y="13399"/>
                  </a:cxn>
                </a:cxnLst>
                <a:rect l="0" t="0" r="r" b="b"/>
                <a:pathLst>
                  <a:path w="16641" h="13400" fill="none" extrusionOk="0">
                    <a:moveTo>
                      <a:pt x="1" y="1"/>
                    </a:moveTo>
                    <a:cubicBezTo>
                      <a:pt x="2055" y="3060"/>
                      <a:pt x="4132" y="6164"/>
                      <a:pt x="6848" y="8675"/>
                    </a:cubicBezTo>
                    <a:cubicBezTo>
                      <a:pt x="9542" y="11208"/>
                      <a:pt x="12965" y="13148"/>
                      <a:pt x="16640" y="13399"/>
                    </a:cubicBezTo>
                  </a:path>
                </a:pathLst>
              </a:custGeom>
              <a:solidFill>
                <a:srgbClr val="64CBC3"/>
              </a:solidFill>
              <a:ln w="7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7" name="Google Shape;2760;p34">
                <a:extLst>
                  <a:ext uri="{FF2B5EF4-FFF2-40B4-BE49-F238E27FC236}">
                    <a16:creationId xmlns:a16="http://schemas.microsoft.com/office/drawing/2014/main" id="{7E4F2099-7324-4B4B-8748-6AF4599A9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8743" y="3281519"/>
                <a:ext cx="320632" cy="437791"/>
              </a:xfrm>
              <a:custGeom>
                <a:avLst/>
                <a:gdLst/>
                <a:ahLst/>
                <a:cxnLst>
                  <a:cxn ang="0">
                    <a:pos x="20589" y="19744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612" y="19767"/>
                  </a:cxn>
                  <a:cxn ang="0">
                    <a:pos x="20632" y="19779"/>
                  </a:cxn>
                  <a:cxn ang="0">
                    <a:pos x="20632" y="19779"/>
                  </a:cxn>
                  <a:cxn ang="0">
                    <a:pos x="20589" y="19744"/>
                  </a:cxn>
                  <a:cxn ang="0">
                    <a:pos x="20632" y="19779"/>
                  </a:cxn>
                  <a:cxn ang="0">
                    <a:pos x="20635" y="19790"/>
                  </a:cxn>
                  <a:cxn ang="0">
                    <a:pos x="20632" y="19779"/>
                  </a:cxn>
                  <a:cxn ang="0">
                    <a:pos x="6802" y="0"/>
                  </a:cxn>
                  <a:cxn ang="0">
                    <a:pos x="1" y="2169"/>
                  </a:cxn>
                  <a:cxn ang="0">
                    <a:pos x="1073" y="5684"/>
                  </a:cxn>
                  <a:cxn ang="0">
                    <a:pos x="1690" y="7419"/>
                  </a:cxn>
                  <a:cxn ang="0">
                    <a:pos x="1986" y="8286"/>
                  </a:cxn>
                  <a:cxn ang="0">
                    <a:pos x="2146" y="8720"/>
                  </a:cxn>
                  <a:cxn ang="0">
                    <a:pos x="2306" y="9130"/>
                  </a:cxn>
                  <a:cxn ang="0">
                    <a:pos x="3013" y="10842"/>
                  </a:cxn>
                  <a:cxn ang="0">
                    <a:pos x="3379" y="11710"/>
                  </a:cxn>
                  <a:cxn ang="0">
                    <a:pos x="3790" y="12554"/>
                  </a:cxn>
                  <a:cxn ang="0">
                    <a:pos x="4588" y="14243"/>
                  </a:cxn>
                  <a:cxn ang="0">
                    <a:pos x="5479" y="15910"/>
                  </a:cxn>
                  <a:cxn ang="0">
                    <a:pos x="9724" y="22323"/>
                  </a:cxn>
                  <a:cxn ang="0">
                    <a:pos x="12395" y="25291"/>
                  </a:cxn>
                  <a:cxn ang="0">
                    <a:pos x="13947" y="26706"/>
                  </a:cxn>
                  <a:cxn ang="0">
                    <a:pos x="14358" y="27048"/>
                  </a:cxn>
                  <a:cxn ang="0">
                    <a:pos x="14814" y="27391"/>
                  </a:cxn>
                  <a:cxn ang="0">
                    <a:pos x="15293" y="27756"/>
                  </a:cxn>
                  <a:cxn ang="0">
                    <a:pos x="15567" y="27938"/>
                  </a:cxn>
                  <a:cxn ang="0">
                    <a:pos x="15727" y="28030"/>
                  </a:cxn>
                  <a:cxn ang="0">
                    <a:pos x="15955" y="28189"/>
                  </a:cxn>
                  <a:cxn ang="0">
                    <a:pos x="20584" y="19753"/>
                  </a:cxn>
                  <a:cxn ang="0">
                    <a:pos x="20584" y="19753"/>
                  </a:cxn>
                  <a:cxn ang="0">
                    <a:pos x="20520" y="19721"/>
                  </a:cxn>
                  <a:cxn ang="0">
                    <a:pos x="20292" y="19584"/>
                  </a:cxn>
                  <a:cxn ang="0">
                    <a:pos x="19767" y="19242"/>
                  </a:cxn>
                  <a:cxn ang="0">
                    <a:pos x="18672" y="18397"/>
                  </a:cxn>
                  <a:cxn ang="0">
                    <a:pos x="16503" y="16412"/>
                  </a:cxn>
                  <a:cxn ang="0">
                    <a:pos x="12646" y="11573"/>
                  </a:cxn>
                  <a:cxn ang="0">
                    <a:pos x="11756" y="10226"/>
                  </a:cxn>
                  <a:cxn ang="0">
                    <a:pos x="10934" y="8857"/>
                  </a:cxn>
                  <a:cxn ang="0">
                    <a:pos x="10546" y="8172"/>
                  </a:cxn>
                  <a:cxn ang="0">
                    <a:pos x="10158" y="7441"/>
                  </a:cxn>
                  <a:cxn ang="0">
                    <a:pos x="9405" y="6003"/>
                  </a:cxn>
                  <a:cxn ang="0">
                    <a:pos x="9222" y="5638"/>
                  </a:cxn>
                  <a:cxn ang="0">
                    <a:pos x="9039" y="5273"/>
                  </a:cxn>
                  <a:cxn ang="0">
                    <a:pos x="8720" y="4543"/>
                  </a:cxn>
                  <a:cxn ang="0">
                    <a:pos x="8035" y="3059"/>
                  </a:cxn>
                  <a:cxn ang="0">
                    <a:pos x="6802" y="0"/>
                  </a:cxn>
                </a:cxnLst>
                <a:rect l="0" t="0" r="r" b="b"/>
                <a:pathLst>
                  <a:path w="20646" h="28190" extrusionOk="0">
                    <a:moveTo>
                      <a:pt x="20589" y="19744"/>
                    </a:moveTo>
                    <a:lnTo>
                      <a:pt x="20584" y="19753"/>
                    </a:lnTo>
                    <a:lnTo>
                      <a:pt x="20612" y="19767"/>
                    </a:lnTo>
                    <a:cubicBezTo>
                      <a:pt x="20612" y="19767"/>
                      <a:pt x="20624" y="19773"/>
                      <a:pt x="20632" y="19779"/>
                    </a:cubicBezTo>
                    <a:cubicBezTo>
                      <a:pt x="20626" y="19766"/>
                      <a:pt x="20607" y="19762"/>
                      <a:pt x="20589" y="19744"/>
                    </a:cubicBezTo>
                    <a:close/>
                    <a:moveTo>
                      <a:pt x="20632" y="19779"/>
                    </a:moveTo>
                    <a:cubicBezTo>
                      <a:pt x="20634" y="19782"/>
                      <a:pt x="20635" y="19785"/>
                      <a:pt x="20635" y="19790"/>
                    </a:cubicBezTo>
                    <a:cubicBezTo>
                      <a:pt x="20646" y="19790"/>
                      <a:pt x="20640" y="19784"/>
                      <a:pt x="20632" y="19779"/>
                    </a:cubicBezTo>
                    <a:close/>
                    <a:moveTo>
                      <a:pt x="6802" y="0"/>
                    </a:moveTo>
                    <a:lnTo>
                      <a:pt x="1" y="2169"/>
                    </a:lnTo>
                    <a:lnTo>
                      <a:pt x="1073" y="5684"/>
                    </a:lnTo>
                    <a:lnTo>
                      <a:pt x="1690" y="7419"/>
                    </a:lnTo>
                    <a:lnTo>
                      <a:pt x="1986" y="8286"/>
                    </a:lnTo>
                    <a:lnTo>
                      <a:pt x="2146" y="8720"/>
                    </a:lnTo>
                    <a:lnTo>
                      <a:pt x="2306" y="9130"/>
                    </a:lnTo>
                    <a:lnTo>
                      <a:pt x="3013" y="10842"/>
                    </a:lnTo>
                    <a:cubicBezTo>
                      <a:pt x="3150" y="11139"/>
                      <a:pt x="3265" y="11436"/>
                      <a:pt x="3379" y="11710"/>
                    </a:cubicBezTo>
                    <a:lnTo>
                      <a:pt x="3790" y="12554"/>
                    </a:lnTo>
                    <a:lnTo>
                      <a:pt x="4588" y="14243"/>
                    </a:lnTo>
                    <a:lnTo>
                      <a:pt x="5479" y="15910"/>
                    </a:lnTo>
                    <a:cubicBezTo>
                      <a:pt x="6711" y="18101"/>
                      <a:pt x="8081" y="20269"/>
                      <a:pt x="9724" y="22323"/>
                    </a:cubicBezTo>
                    <a:cubicBezTo>
                      <a:pt x="10546" y="23328"/>
                      <a:pt x="11413" y="24332"/>
                      <a:pt x="12395" y="25291"/>
                    </a:cubicBezTo>
                    <a:cubicBezTo>
                      <a:pt x="12874" y="25770"/>
                      <a:pt x="13399" y="26227"/>
                      <a:pt x="13947" y="26706"/>
                    </a:cubicBezTo>
                    <a:lnTo>
                      <a:pt x="14358" y="27048"/>
                    </a:lnTo>
                    <a:cubicBezTo>
                      <a:pt x="14517" y="27162"/>
                      <a:pt x="14654" y="27276"/>
                      <a:pt x="14814" y="27391"/>
                    </a:cubicBezTo>
                    <a:cubicBezTo>
                      <a:pt x="14974" y="27528"/>
                      <a:pt x="15111" y="27619"/>
                      <a:pt x="15293" y="27756"/>
                    </a:cubicBezTo>
                    <a:lnTo>
                      <a:pt x="15567" y="27938"/>
                    </a:lnTo>
                    <a:lnTo>
                      <a:pt x="15727" y="28030"/>
                    </a:lnTo>
                    <a:lnTo>
                      <a:pt x="15955" y="28189"/>
                    </a:lnTo>
                    <a:lnTo>
                      <a:pt x="20584" y="19753"/>
                    </a:lnTo>
                    <a:lnTo>
                      <a:pt x="20520" y="19721"/>
                    </a:lnTo>
                    <a:lnTo>
                      <a:pt x="20292" y="19584"/>
                    </a:lnTo>
                    <a:cubicBezTo>
                      <a:pt x="20132" y="19493"/>
                      <a:pt x="19950" y="19356"/>
                      <a:pt x="19767" y="19242"/>
                    </a:cubicBezTo>
                    <a:cubicBezTo>
                      <a:pt x="19402" y="18991"/>
                      <a:pt x="19037" y="18717"/>
                      <a:pt x="18672" y="18397"/>
                    </a:cubicBezTo>
                    <a:cubicBezTo>
                      <a:pt x="17918" y="17804"/>
                      <a:pt x="17211" y="17119"/>
                      <a:pt x="16503" y="16412"/>
                    </a:cubicBezTo>
                    <a:cubicBezTo>
                      <a:pt x="15111" y="14951"/>
                      <a:pt x="13833" y="13307"/>
                      <a:pt x="12646" y="11573"/>
                    </a:cubicBezTo>
                    <a:lnTo>
                      <a:pt x="11756" y="10226"/>
                    </a:lnTo>
                    <a:lnTo>
                      <a:pt x="10934" y="8857"/>
                    </a:lnTo>
                    <a:lnTo>
                      <a:pt x="10546" y="8172"/>
                    </a:lnTo>
                    <a:cubicBezTo>
                      <a:pt x="10409" y="7921"/>
                      <a:pt x="10295" y="7692"/>
                      <a:pt x="10158" y="7441"/>
                    </a:cubicBezTo>
                    <a:lnTo>
                      <a:pt x="9405" y="6003"/>
                    </a:lnTo>
                    <a:lnTo>
                      <a:pt x="9222" y="5638"/>
                    </a:lnTo>
                    <a:lnTo>
                      <a:pt x="9039" y="5273"/>
                    </a:lnTo>
                    <a:lnTo>
                      <a:pt x="8720" y="4543"/>
                    </a:lnTo>
                    <a:lnTo>
                      <a:pt x="8035" y="3059"/>
                    </a:lnTo>
                    <a:lnTo>
                      <a:pt x="6802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8" name="Google Shape;2761;p34">
                <a:extLst>
                  <a:ext uri="{FF2B5EF4-FFF2-40B4-BE49-F238E27FC236}">
                    <a16:creationId xmlns:a16="http://schemas.microsoft.com/office/drawing/2014/main" id="{0B382E0B-42AE-4F52-8098-7E9DA7A16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5500" y="3152426"/>
                <a:ext cx="143590" cy="164618"/>
              </a:xfrm>
              <a:custGeom>
                <a:avLst/>
                <a:gdLst/>
                <a:ahLst/>
                <a:cxnLst>
                  <a:cxn ang="0">
                    <a:pos x="3294" y="1"/>
                  </a:cxn>
                  <a:cxn ang="0">
                    <a:pos x="3219" y="9"/>
                  </a:cxn>
                  <a:cxn ang="0">
                    <a:pos x="3721" y="4983"/>
                  </a:cxn>
                  <a:cxn ang="0">
                    <a:pos x="3721" y="4983"/>
                  </a:cxn>
                  <a:cxn ang="0">
                    <a:pos x="1937" y="996"/>
                  </a:cxn>
                  <a:cxn ang="0">
                    <a:pos x="1850" y="1013"/>
                  </a:cxn>
                  <a:cxn ang="0">
                    <a:pos x="2306" y="5486"/>
                  </a:cxn>
                  <a:cxn ang="0">
                    <a:pos x="2306" y="5486"/>
                  </a:cxn>
                  <a:cxn ang="0">
                    <a:pos x="689" y="2323"/>
                  </a:cxn>
                  <a:cxn ang="0">
                    <a:pos x="571" y="2360"/>
                  </a:cxn>
                  <a:cxn ang="0">
                    <a:pos x="1074" y="6194"/>
                  </a:cxn>
                  <a:cxn ang="0">
                    <a:pos x="2261" y="10600"/>
                  </a:cxn>
                  <a:cxn ang="0">
                    <a:pos x="9040" y="8431"/>
                  </a:cxn>
                  <a:cxn ang="0">
                    <a:pos x="8789" y="2268"/>
                  </a:cxn>
                  <a:cxn ang="0">
                    <a:pos x="8685" y="2216"/>
                  </a:cxn>
                  <a:cxn ang="0">
                    <a:pos x="7419" y="5327"/>
                  </a:cxn>
                  <a:cxn ang="0">
                    <a:pos x="5053" y="265"/>
                  </a:cxn>
                  <a:cxn ang="0">
                    <a:pos x="4977" y="283"/>
                  </a:cxn>
                  <a:cxn ang="0">
                    <a:pos x="4891" y="3806"/>
                  </a:cxn>
                  <a:cxn ang="0">
                    <a:pos x="4891" y="3806"/>
                  </a:cxn>
                  <a:cxn ang="0">
                    <a:pos x="3294" y="1"/>
                  </a:cxn>
                </a:cxnLst>
                <a:rect l="0" t="0" r="r" b="b"/>
                <a:pathLst>
                  <a:path w="9246" h="10600" extrusionOk="0">
                    <a:moveTo>
                      <a:pt x="3294" y="1"/>
                    </a:moveTo>
                    <a:cubicBezTo>
                      <a:pt x="3269" y="1"/>
                      <a:pt x="3244" y="3"/>
                      <a:pt x="3219" y="9"/>
                    </a:cubicBezTo>
                    <a:cubicBezTo>
                      <a:pt x="2518" y="167"/>
                      <a:pt x="3699" y="4894"/>
                      <a:pt x="3721" y="4983"/>
                    </a:cubicBezTo>
                    <a:cubicBezTo>
                      <a:pt x="3701" y="4902"/>
                      <a:pt x="2716" y="996"/>
                      <a:pt x="1937" y="996"/>
                    </a:cubicBezTo>
                    <a:cubicBezTo>
                      <a:pt x="1907" y="996"/>
                      <a:pt x="1878" y="1002"/>
                      <a:pt x="1850" y="1013"/>
                    </a:cubicBezTo>
                    <a:cubicBezTo>
                      <a:pt x="1056" y="1331"/>
                      <a:pt x="2291" y="5437"/>
                      <a:pt x="2306" y="5486"/>
                    </a:cubicBezTo>
                    <a:cubicBezTo>
                      <a:pt x="2293" y="5444"/>
                      <a:pt x="1348" y="2323"/>
                      <a:pt x="689" y="2323"/>
                    </a:cubicBezTo>
                    <a:cubicBezTo>
                      <a:pt x="649" y="2323"/>
                      <a:pt x="609" y="2335"/>
                      <a:pt x="571" y="2360"/>
                    </a:cubicBezTo>
                    <a:cubicBezTo>
                      <a:pt x="1" y="2725"/>
                      <a:pt x="845" y="5464"/>
                      <a:pt x="1074" y="6194"/>
                    </a:cubicBezTo>
                    <a:cubicBezTo>
                      <a:pt x="1119" y="6331"/>
                      <a:pt x="2261" y="10600"/>
                      <a:pt x="2261" y="10600"/>
                    </a:cubicBezTo>
                    <a:lnTo>
                      <a:pt x="9040" y="8431"/>
                    </a:lnTo>
                    <a:cubicBezTo>
                      <a:pt x="9040" y="6514"/>
                      <a:pt x="9245" y="2771"/>
                      <a:pt x="8789" y="2268"/>
                    </a:cubicBezTo>
                    <a:cubicBezTo>
                      <a:pt x="8756" y="2233"/>
                      <a:pt x="8721" y="2216"/>
                      <a:pt x="8685" y="2216"/>
                    </a:cubicBezTo>
                    <a:cubicBezTo>
                      <a:pt x="8192" y="2216"/>
                      <a:pt x="7419" y="5327"/>
                      <a:pt x="7419" y="5327"/>
                    </a:cubicBezTo>
                    <a:cubicBezTo>
                      <a:pt x="7419" y="5327"/>
                      <a:pt x="5838" y="265"/>
                      <a:pt x="5053" y="265"/>
                    </a:cubicBezTo>
                    <a:cubicBezTo>
                      <a:pt x="5027" y="265"/>
                      <a:pt x="5001" y="271"/>
                      <a:pt x="4977" y="283"/>
                    </a:cubicBezTo>
                    <a:cubicBezTo>
                      <a:pt x="4450" y="563"/>
                      <a:pt x="4707" y="2659"/>
                      <a:pt x="4891" y="3806"/>
                    </a:cubicBezTo>
                    <a:cubicBezTo>
                      <a:pt x="4643" y="2516"/>
                      <a:pt x="4061" y="1"/>
                      <a:pt x="32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69" name="Google Shape;2762;p34">
                <a:extLst>
                  <a:ext uri="{FF2B5EF4-FFF2-40B4-BE49-F238E27FC236}">
                    <a16:creationId xmlns:a16="http://schemas.microsoft.com/office/drawing/2014/main" id="{73150DCF-BB96-4C00-9EA8-C14AA01D3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6346" y="3230770"/>
                <a:ext cx="79063" cy="23543"/>
              </a:xfrm>
              <a:custGeom>
                <a:avLst/>
                <a:gdLst/>
                <a:ahLst/>
                <a:cxnLst>
                  <a:cxn ang="0">
                    <a:pos x="3754" y="1"/>
                  </a:cxn>
                  <a:cxn ang="0">
                    <a:pos x="2374" y="169"/>
                  </a:cxn>
                  <a:cxn ang="0">
                    <a:pos x="1" y="1493"/>
                  </a:cxn>
                  <a:cxn ang="0">
                    <a:pos x="1" y="1516"/>
                  </a:cxn>
                  <a:cxn ang="0">
                    <a:pos x="23" y="1516"/>
                  </a:cxn>
                  <a:cxn ang="0">
                    <a:pos x="2443" y="466"/>
                  </a:cxn>
                  <a:cxn ang="0">
                    <a:pos x="4487" y="192"/>
                  </a:cxn>
                  <a:cxn ang="0">
                    <a:pos x="5068" y="215"/>
                  </a:cxn>
                  <a:cxn ang="0">
                    <a:pos x="5091" y="215"/>
                  </a:cxn>
                  <a:cxn ang="0">
                    <a:pos x="5068" y="192"/>
                  </a:cxn>
                  <a:cxn ang="0">
                    <a:pos x="3754" y="1"/>
                  </a:cxn>
                </a:cxnLst>
                <a:rect l="0" t="0" r="r" b="b"/>
                <a:pathLst>
                  <a:path w="5091" h="1516" extrusionOk="0">
                    <a:moveTo>
                      <a:pt x="3754" y="1"/>
                    </a:moveTo>
                    <a:cubicBezTo>
                      <a:pt x="3286" y="1"/>
                      <a:pt x="2818" y="64"/>
                      <a:pt x="2374" y="169"/>
                    </a:cubicBezTo>
                    <a:cubicBezTo>
                      <a:pt x="1484" y="420"/>
                      <a:pt x="640" y="831"/>
                      <a:pt x="1" y="1493"/>
                    </a:cubicBezTo>
                    <a:cubicBezTo>
                      <a:pt x="1" y="1493"/>
                      <a:pt x="1" y="1493"/>
                      <a:pt x="1" y="1516"/>
                    </a:cubicBezTo>
                    <a:lnTo>
                      <a:pt x="23" y="1516"/>
                    </a:lnTo>
                    <a:cubicBezTo>
                      <a:pt x="754" y="1036"/>
                      <a:pt x="1576" y="671"/>
                      <a:pt x="2443" y="466"/>
                    </a:cubicBezTo>
                    <a:cubicBezTo>
                      <a:pt x="3104" y="287"/>
                      <a:pt x="3792" y="192"/>
                      <a:pt x="4487" y="192"/>
                    </a:cubicBezTo>
                    <a:cubicBezTo>
                      <a:pt x="4680" y="192"/>
                      <a:pt x="4874" y="200"/>
                      <a:pt x="5068" y="215"/>
                    </a:cubicBezTo>
                    <a:lnTo>
                      <a:pt x="5091" y="215"/>
                    </a:lnTo>
                    <a:cubicBezTo>
                      <a:pt x="5091" y="192"/>
                      <a:pt x="5091" y="192"/>
                      <a:pt x="5068" y="192"/>
                    </a:cubicBezTo>
                    <a:cubicBezTo>
                      <a:pt x="4644" y="58"/>
                      <a:pt x="4199" y="1"/>
                      <a:pt x="375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0" name="Google Shape;2763;p34">
                <a:extLst>
                  <a:ext uri="{FF2B5EF4-FFF2-40B4-BE49-F238E27FC236}">
                    <a16:creationId xmlns:a16="http://schemas.microsoft.com/office/drawing/2014/main" id="{4795A301-4BC0-4D75-A23A-50BC5A8AA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624" y="3517916"/>
                <a:ext cx="177617" cy="233742"/>
              </a:xfrm>
              <a:custGeom>
                <a:avLst/>
                <a:gdLst/>
                <a:ahLst/>
                <a:cxnLst>
                  <a:cxn ang="0">
                    <a:pos x="7958" y="0"/>
                  </a:cxn>
                  <a:cxn ang="0">
                    <a:pos x="7830" y="50"/>
                  </a:cxn>
                  <a:cxn ang="0">
                    <a:pos x="1" y="8153"/>
                  </a:cxn>
                  <a:cxn ang="0">
                    <a:pos x="8852" y="15050"/>
                  </a:cxn>
                  <a:cxn ang="0">
                    <a:pos x="8971" y="15047"/>
                  </a:cxn>
                  <a:cxn ang="0">
                    <a:pos x="11436" y="1739"/>
                  </a:cxn>
                  <a:cxn ang="0">
                    <a:pos x="11436" y="1739"/>
                  </a:cxn>
                  <a:cxn ang="0">
                    <a:pos x="11276" y="1748"/>
                  </a:cxn>
                  <a:cxn ang="0">
                    <a:pos x="7958" y="0"/>
                  </a:cxn>
                </a:cxnLst>
                <a:rect l="0" t="0" r="r" b="b"/>
                <a:pathLst>
                  <a:path w="11437" h="15051" extrusionOk="0">
                    <a:moveTo>
                      <a:pt x="7958" y="0"/>
                    </a:moveTo>
                    <a:cubicBezTo>
                      <a:pt x="7907" y="0"/>
                      <a:pt x="7864" y="16"/>
                      <a:pt x="7830" y="50"/>
                    </a:cubicBezTo>
                    <a:cubicBezTo>
                      <a:pt x="3904" y="3976"/>
                      <a:pt x="1" y="8153"/>
                      <a:pt x="1" y="8153"/>
                    </a:cubicBezTo>
                    <a:cubicBezTo>
                      <a:pt x="1" y="8153"/>
                      <a:pt x="5740" y="15050"/>
                      <a:pt x="8852" y="15050"/>
                    </a:cubicBezTo>
                    <a:cubicBezTo>
                      <a:pt x="8892" y="15050"/>
                      <a:pt x="8932" y="15049"/>
                      <a:pt x="8971" y="15047"/>
                    </a:cubicBezTo>
                    <a:lnTo>
                      <a:pt x="11436" y="1739"/>
                    </a:lnTo>
                    <a:cubicBezTo>
                      <a:pt x="11383" y="1745"/>
                      <a:pt x="11330" y="1748"/>
                      <a:pt x="11276" y="1748"/>
                    </a:cubicBezTo>
                    <a:cubicBezTo>
                      <a:pt x="9903" y="1748"/>
                      <a:pt x="8494" y="0"/>
                      <a:pt x="795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1" name="Google Shape;2764;p34">
                <a:extLst>
                  <a:ext uri="{FF2B5EF4-FFF2-40B4-BE49-F238E27FC236}">
                    <a16:creationId xmlns:a16="http://schemas.microsoft.com/office/drawing/2014/main" id="{6DF4C0DB-02BF-466B-B96D-2E8DA8BD1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2827" y="3513023"/>
                <a:ext cx="137549" cy="138745"/>
              </a:xfrm>
              <a:custGeom>
                <a:avLst/>
                <a:gdLst/>
                <a:ahLst/>
                <a:cxnLst>
                  <a:cxn ang="0">
                    <a:pos x="7646" y="1"/>
                  </a:cxn>
                  <a:cxn ang="0">
                    <a:pos x="7282" y="251"/>
                  </a:cxn>
                  <a:cxn ang="0">
                    <a:pos x="229" y="7601"/>
                  </a:cxn>
                  <a:cxn ang="0">
                    <a:pos x="137" y="8149"/>
                  </a:cxn>
                  <a:cxn ang="0">
                    <a:pos x="955" y="8933"/>
                  </a:cxn>
                  <a:cxn ang="0">
                    <a:pos x="1210" y="8834"/>
                  </a:cxn>
                  <a:cxn ang="0">
                    <a:pos x="8765" y="799"/>
                  </a:cxn>
                  <a:cxn ang="0">
                    <a:pos x="8514" y="274"/>
                  </a:cxn>
                  <a:cxn ang="0">
                    <a:pos x="7784" y="23"/>
                  </a:cxn>
                  <a:cxn ang="0">
                    <a:pos x="7646" y="1"/>
                  </a:cxn>
                </a:cxnLst>
                <a:rect l="0" t="0" r="r" b="b"/>
                <a:pathLst>
                  <a:path w="8857" h="8934" extrusionOk="0">
                    <a:moveTo>
                      <a:pt x="7646" y="1"/>
                    </a:moveTo>
                    <a:cubicBezTo>
                      <a:pt x="7485" y="1"/>
                      <a:pt x="7335" y="91"/>
                      <a:pt x="7282" y="251"/>
                    </a:cubicBezTo>
                    <a:cubicBezTo>
                      <a:pt x="6209" y="2808"/>
                      <a:pt x="1005" y="7030"/>
                      <a:pt x="229" y="7601"/>
                    </a:cubicBezTo>
                    <a:cubicBezTo>
                      <a:pt x="46" y="7738"/>
                      <a:pt x="0" y="7966"/>
                      <a:pt x="137" y="8149"/>
                    </a:cubicBezTo>
                    <a:cubicBezTo>
                      <a:pt x="137" y="8149"/>
                      <a:pt x="522" y="8933"/>
                      <a:pt x="955" y="8933"/>
                    </a:cubicBezTo>
                    <a:cubicBezTo>
                      <a:pt x="1039" y="8933"/>
                      <a:pt x="1125" y="8904"/>
                      <a:pt x="1210" y="8834"/>
                    </a:cubicBezTo>
                    <a:cubicBezTo>
                      <a:pt x="2077" y="8149"/>
                      <a:pt x="7556" y="3789"/>
                      <a:pt x="8765" y="799"/>
                    </a:cubicBezTo>
                    <a:cubicBezTo>
                      <a:pt x="8857" y="594"/>
                      <a:pt x="8742" y="365"/>
                      <a:pt x="8514" y="274"/>
                    </a:cubicBezTo>
                    <a:lnTo>
                      <a:pt x="7784" y="23"/>
                    </a:lnTo>
                    <a:cubicBezTo>
                      <a:pt x="7738" y="8"/>
                      <a:pt x="7692" y="1"/>
                      <a:pt x="76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2" name="Google Shape;2765;p34">
                <a:extLst>
                  <a:ext uri="{FF2B5EF4-FFF2-40B4-BE49-F238E27FC236}">
                    <a16:creationId xmlns:a16="http://schemas.microsoft.com/office/drawing/2014/main" id="{CEAD6D0E-8111-4506-BEA4-C0501262E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690" y="3510538"/>
                <a:ext cx="424683" cy="490965"/>
              </a:xfrm>
              <a:custGeom>
                <a:avLst/>
                <a:gdLst/>
                <a:ahLst/>
                <a:cxnLst>
                  <a:cxn ang="0">
                    <a:pos x="5867" y="0"/>
                  </a:cxn>
                  <a:cxn ang="0">
                    <a:pos x="1918" y="3607"/>
                  </a:cxn>
                  <a:cxn ang="0">
                    <a:pos x="206" y="26638"/>
                  </a:cxn>
                  <a:cxn ang="0">
                    <a:pos x="4292" y="31613"/>
                  </a:cxn>
                  <a:cxn ang="0">
                    <a:pos x="23077" y="31613"/>
                  </a:cxn>
                  <a:cxn ang="0">
                    <a:pos x="27140" y="26638"/>
                  </a:cxn>
                  <a:cxn ang="0">
                    <a:pos x="25451" y="3607"/>
                  </a:cxn>
                  <a:cxn ang="0">
                    <a:pos x="21480" y="0"/>
                  </a:cxn>
                </a:cxnLst>
                <a:rect l="0" t="0" r="r" b="b"/>
                <a:pathLst>
                  <a:path w="27346" h="31614" extrusionOk="0">
                    <a:moveTo>
                      <a:pt x="5867" y="0"/>
                    </a:moveTo>
                    <a:cubicBezTo>
                      <a:pt x="3836" y="0"/>
                      <a:pt x="2055" y="1598"/>
                      <a:pt x="1918" y="3607"/>
                    </a:cubicBezTo>
                    <a:lnTo>
                      <a:pt x="206" y="26638"/>
                    </a:lnTo>
                    <a:cubicBezTo>
                      <a:pt x="1" y="29354"/>
                      <a:pt x="1827" y="31613"/>
                      <a:pt x="4292" y="31613"/>
                    </a:cubicBezTo>
                    <a:lnTo>
                      <a:pt x="23077" y="31613"/>
                    </a:lnTo>
                    <a:cubicBezTo>
                      <a:pt x="25520" y="31613"/>
                      <a:pt x="27346" y="29354"/>
                      <a:pt x="27140" y="26638"/>
                    </a:cubicBezTo>
                    <a:lnTo>
                      <a:pt x="25451" y="3607"/>
                    </a:lnTo>
                    <a:cubicBezTo>
                      <a:pt x="25291" y="1598"/>
                      <a:pt x="23511" y="0"/>
                      <a:pt x="2148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3" name="Google Shape;2766;p34">
                <a:extLst>
                  <a:ext uri="{FF2B5EF4-FFF2-40B4-BE49-F238E27FC236}">
                    <a16:creationId xmlns:a16="http://schemas.microsoft.com/office/drawing/2014/main" id="{E070DFE8-7D7B-4F5B-A066-030D5F485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758" y="3524362"/>
                <a:ext cx="400922" cy="463322"/>
              </a:xfrm>
              <a:custGeom>
                <a:avLst/>
                <a:gdLst/>
                <a:ahLst/>
                <a:cxnLst>
                  <a:cxn ang="0">
                    <a:pos x="5547" y="1"/>
                  </a:cxn>
                  <a:cxn ang="0">
                    <a:pos x="1803" y="3402"/>
                  </a:cxn>
                  <a:cxn ang="0">
                    <a:pos x="183" y="25154"/>
                  </a:cxn>
                  <a:cxn ang="0">
                    <a:pos x="4040" y="29833"/>
                  </a:cxn>
                  <a:cxn ang="0">
                    <a:pos x="21775" y="29833"/>
                  </a:cxn>
                  <a:cxn ang="0">
                    <a:pos x="25633" y="25154"/>
                  </a:cxn>
                  <a:cxn ang="0">
                    <a:pos x="24012" y="3402"/>
                  </a:cxn>
                  <a:cxn ang="0">
                    <a:pos x="20269" y="1"/>
                  </a:cxn>
                </a:cxnLst>
                <a:rect l="0" t="0" r="r" b="b"/>
                <a:pathLst>
                  <a:path w="25816" h="29834" extrusionOk="0">
                    <a:moveTo>
                      <a:pt x="5547" y="1"/>
                    </a:moveTo>
                    <a:cubicBezTo>
                      <a:pt x="3606" y="1"/>
                      <a:pt x="1940" y="1507"/>
                      <a:pt x="1803" y="3402"/>
                    </a:cubicBezTo>
                    <a:lnTo>
                      <a:pt x="183" y="25154"/>
                    </a:lnTo>
                    <a:cubicBezTo>
                      <a:pt x="0" y="27710"/>
                      <a:pt x="1712" y="29833"/>
                      <a:pt x="4040" y="29833"/>
                    </a:cubicBezTo>
                    <a:lnTo>
                      <a:pt x="21775" y="29833"/>
                    </a:lnTo>
                    <a:cubicBezTo>
                      <a:pt x="24081" y="29833"/>
                      <a:pt x="25815" y="27710"/>
                      <a:pt x="25633" y="25154"/>
                    </a:cubicBezTo>
                    <a:lnTo>
                      <a:pt x="24012" y="3402"/>
                    </a:lnTo>
                    <a:cubicBezTo>
                      <a:pt x="23875" y="1507"/>
                      <a:pt x="22186" y="1"/>
                      <a:pt x="202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4" name="Google Shape;2767;p34">
                <a:extLst>
                  <a:ext uri="{FF2B5EF4-FFF2-40B4-BE49-F238E27FC236}">
                    <a16:creationId xmlns:a16="http://schemas.microsoft.com/office/drawing/2014/main" id="{0306EA4B-BE96-4B43-9063-3B3C39249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9449" y="3672863"/>
                <a:ext cx="169805" cy="211332"/>
              </a:xfrm>
              <a:custGeom>
                <a:avLst/>
                <a:gdLst/>
                <a:ahLst/>
                <a:cxnLst>
                  <a:cxn ang="0">
                    <a:pos x="3402" y="0"/>
                  </a:cxn>
                  <a:cxn ang="0">
                    <a:pos x="1986" y="369"/>
                  </a:cxn>
                  <a:cxn ang="0">
                    <a:pos x="776" y="4386"/>
                  </a:cxn>
                  <a:cxn ang="0">
                    <a:pos x="4931" y="12055"/>
                  </a:cxn>
                  <a:cxn ang="0">
                    <a:pos x="7533" y="13607"/>
                  </a:cxn>
                  <a:cxn ang="0">
                    <a:pos x="8948" y="13242"/>
                  </a:cxn>
                  <a:cxn ang="0">
                    <a:pos x="10158" y="9225"/>
                  </a:cxn>
                  <a:cxn ang="0">
                    <a:pos x="6003" y="1556"/>
                  </a:cxn>
                  <a:cxn ang="0">
                    <a:pos x="3402" y="0"/>
                  </a:cxn>
                </a:cxnLst>
                <a:rect l="0" t="0" r="r" b="b"/>
                <a:pathLst>
                  <a:path w="10934" h="13608" extrusionOk="0">
                    <a:moveTo>
                      <a:pt x="3402" y="0"/>
                    </a:moveTo>
                    <a:cubicBezTo>
                      <a:pt x="2923" y="0"/>
                      <a:pt x="2437" y="118"/>
                      <a:pt x="1986" y="369"/>
                    </a:cubicBezTo>
                    <a:cubicBezTo>
                      <a:pt x="548" y="1145"/>
                      <a:pt x="0" y="2948"/>
                      <a:pt x="776" y="4386"/>
                    </a:cubicBezTo>
                    <a:lnTo>
                      <a:pt x="4931" y="12055"/>
                    </a:lnTo>
                    <a:cubicBezTo>
                      <a:pt x="5456" y="13037"/>
                      <a:pt x="6483" y="13607"/>
                      <a:pt x="7533" y="13607"/>
                    </a:cubicBezTo>
                    <a:cubicBezTo>
                      <a:pt x="8012" y="13607"/>
                      <a:pt x="8491" y="13493"/>
                      <a:pt x="8948" y="13242"/>
                    </a:cubicBezTo>
                    <a:cubicBezTo>
                      <a:pt x="10386" y="12466"/>
                      <a:pt x="10934" y="10663"/>
                      <a:pt x="10158" y="9225"/>
                    </a:cubicBezTo>
                    <a:lnTo>
                      <a:pt x="6003" y="1556"/>
                    </a:lnTo>
                    <a:cubicBezTo>
                      <a:pt x="5470" y="568"/>
                      <a:pt x="4453" y="0"/>
                      <a:pt x="34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5" name="Google Shape;2768;p34">
                <a:extLst>
                  <a:ext uri="{FF2B5EF4-FFF2-40B4-BE49-F238E27FC236}">
                    <a16:creationId xmlns:a16="http://schemas.microsoft.com/office/drawing/2014/main" id="{4ED054CA-2E6B-47EB-ADBC-C0395B4FD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8532" y="3905828"/>
                <a:ext cx="380019" cy="486120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758" y="29879"/>
                  </a:cxn>
                  <a:cxn ang="0">
                    <a:pos x="6031" y="31302"/>
                  </a:cxn>
                  <a:cxn ang="0">
                    <a:pos x="9245" y="30495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5590" y="30495"/>
                  </a:cxn>
                  <a:cxn ang="0">
                    <a:pos x="18818" y="31302"/>
                  </a:cxn>
                  <a:cxn ang="0">
                    <a:pos x="23100" y="29879"/>
                  </a:cxn>
                  <a:cxn ang="0">
                    <a:pos x="21890" y="1"/>
                  </a:cxn>
                </a:cxnLst>
                <a:rect l="0" t="0" r="r" b="b"/>
                <a:pathLst>
                  <a:path w="24470" h="31302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366" y="21114"/>
                      <a:pt x="1758" y="29879"/>
                    </a:cubicBezTo>
                    <a:cubicBezTo>
                      <a:pt x="1758" y="29879"/>
                      <a:pt x="3513" y="31302"/>
                      <a:pt x="6031" y="31302"/>
                    </a:cubicBezTo>
                    <a:cubicBezTo>
                      <a:pt x="7007" y="31302"/>
                      <a:pt x="8097" y="31088"/>
                      <a:pt x="9245" y="30495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5590" y="30495"/>
                    </a:lnTo>
                    <a:cubicBezTo>
                      <a:pt x="16744" y="31088"/>
                      <a:pt x="17839" y="31302"/>
                      <a:pt x="18818" y="31302"/>
                    </a:cubicBezTo>
                    <a:cubicBezTo>
                      <a:pt x="21345" y="31302"/>
                      <a:pt x="23100" y="29879"/>
                      <a:pt x="23100" y="29879"/>
                    </a:cubicBezTo>
                    <a:cubicBezTo>
                      <a:pt x="24469" y="21114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6" name="Google Shape;2769;p34">
                <a:extLst>
                  <a:ext uri="{FF2B5EF4-FFF2-40B4-BE49-F238E27FC236}">
                    <a16:creationId xmlns:a16="http://schemas.microsoft.com/office/drawing/2014/main" id="{3F1BC7C7-5081-4CCA-9B28-4E705764B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8532" y="3905828"/>
                <a:ext cx="364769" cy="349891"/>
              </a:xfrm>
              <a:custGeom>
                <a:avLst/>
                <a:gdLst/>
                <a:ahLst/>
                <a:cxnLst>
                  <a:cxn ang="0">
                    <a:pos x="21890" y="1"/>
                  </a:cxn>
                  <a:cxn ang="0">
                    <a:pos x="17211" y="936"/>
                  </a:cxn>
                  <a:cxn ang="0">
                    <a:pos x="4383" y="89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914" y="21616"/>
                  </a:cxn>
                  <a:cxn ang="0">
                    <a:pos x="9450" y="22529"/>
                  </a:cxn>
                  <a:cxn ang="0">
                    <a:pos x="9747" y="10614"/>
                  </a:cxn>
                  <a:cxn ang="0">
                    <a:pos x="9747" y="10386"/>
                  </a:cxn>
                  <a:cxn ang="0">
                    <a:pos x="12121" y="10340"/>
                  </a:cxn>
                  <a:cxn ang="0">
                    <a:pos x="12121" y="10614"/>
                  </a:cxn>
                  <a:cxn ang="0">
                    <a:pos x="14175" y="22392"/>
                  </a:cxn>
                  <a:cxn ang="0">
                    <a:pos x="23488" y="21000"/>
                  </a:cxn>
                  <a:cxn ang="0">
                    <a:pos x="21890" y="1"/>
                  </a:cxn>
                </a:cxnLst>
                <a:rect l="0" t="0" r="r" b="b"/>
                <a:pathLst>
                  <a:path w="23488" h="22530" extrusionOk="0">
                    <a:moveTo>
                      <a:pt x="21890" y="1"/>
                    </a:moveTo>
                    <a:lnTo>
                      <a:pt x="17211" y="936"/>
                    </a:lnTo>
                    <a:lnTo>
                      <a:pt x="4383" y="891"/>
                    </a:lnTo>
                    <a:lnTo>
                      <a:pt x="1" y="1"/>
                    </a:lnTo>
                    <a:cubicBezTo>
                      <a:pt x="1" y="1"/>
                      <a:pt x="206" y="11961"/>
                      <a:pt x="914" y="21616"/>
                    </a:cubicBezTo>
                    <a:cubicBezTo>
                      <a:pt x="2854" y="22027"/>
                      <a:pt x="5775" y="22461"/>
                      <a:pt x="9450" y="22529"/>
                    </a:cubicBezTo>
                    <a:lnTo>
                      <a:pt x="9747" y="10614"/>
                    </a:lnTo>
                    <a:lnTo>
                      <a:pt x="9747" y="10386"/>
                    </a:lnTo>
                    <a:cubicBezTo>
                      <a:pt x="10500" y="10340"/>
                      <a:pt x="11299" y="10340"/>
                      <a:pt x="12121" y="10340"/>
                    </a:cubicBezTo>
                    <a:lnTo>
                      <a:pt x="12121" y="10614"/>
                    </a:lnTo>
                    <a:lnTo>
                      <a:pt x="14175" y="22392"/>
                    </a:lnTo>
                    <a:cubicBezTo>
                      <a:pt x="17005" y="22210"/>
                      <a:pt x="20133" y="21776"/>
                      <a:pt x="23488" y="21000"/>
                    </a:cubicBezTo>
                    <a:cubicBezTo>
                      <a:pt x="23282" y="11459"/>
                      <a:pt x="21890" y="1"/>
                      <a:pt x="2189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7" name="Google Shape;2770;p34">
                <a:extLst>
                  <a:ext uri="{FF2B5EF4-FFF2-40B4-BE49-F238E27FC236}">
                    <a16:creationId xmlns:a16="http://schemas.microsoft.com/office/drawing/2014/main" id="{48DCE352-6FFD-4708-BEE4-4D9683384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020" y="3911497"/>
                <a:ext cx="377534" cy="309125"/>
              </a:xfrm>
              <a:custGeom>
                <a:avLst/>
                <a:gdLst/>
                <a:ahLst/>
                <a:cxnLst>
                  <a:cxn ang="0">
                    <a:pos x="549" y="1"/>
                  </a:cxn>
                  <a:cxn ang="0">
                    <a:pos x="526" y="18398"/>
                  </a:cxn>
                  <a:cxn ang="0">
                    <a:pos x="10523" y="19653"/>
                  </a:cxn>
                  <a:cxn ang="0">
                    <a:pos x="10295" y="10637"/>
                  </a:cxn>
                  <a:cxn ang="0">
                    <a:pos x="10295" y="10386"/>
                  </a:cxn>
                  <a:cxn ang="0">
                    <a:pos x="11953" y="10354"/>
                  </a:cxn>
                  <a:cxn ang="0">
                    <a:pos x="12669" y="10363"/>
                  </a:cxn>
                  <a:cxn ang="0">
                    <a:pos x="12669" y="10637"/>
                  </a:cxn>
                  <a:cxn ang="0">
                    <a:pos x="13742" y="19904"/>
                  </a:cxn>
                  <a:cxn ang="0">
                    <a:pos x="24310" y="18535"/>
                  </a:cxn>
                  <a:cxn ang="0">
                    <a:pos x="22438" y="1"/>
                  </a:cxn>
                  <a:cxn ang="0">
                    <a:pos x="17759" y="937"/>
                  </a:cxn>
                  <a:cxn ang="0">
                    <a:pos x="4931" y="891"/>
                  </a:cxn>
                  <a:cxn ang="0">
                    <a:pos x="549" y="1"/>
                  </a:cxn>
                </a:cxnLst>
                <a:rect l="0" t="0" r="r" b="b"/>
                <a:pathLst>
                  <a:path w="24310" h="19905" extrusionOk="0">
                    <a:moveTo>
                      <a:pt x="549" y="1"/>
                    </a:moveTo>
                    <a:cubicBezTo>
                      <a:pt x="549" y="1"/>
                      <a:pt x="1" y="9496"/>
                      <a:pt x="526" y="18398"/>
                    </a:cubicBezTo>
                    <a:cubicBezTo>
                      <a:pt x="2512" y="19790"/>
                      <a:pt x="7487" y="19608"/>
                      <a:pt x="10523" y="19653"/>
                    </a:cubicBezTo>
                    <a:lnTo>
                      <a:pt x="10295" y="10637"/>
                    </a:lnTo>
                    <a:lnTo>
                      <a:pt x="10295" y="10386"/>
                    </a:lnTo>
                    <a:cubicBezTo>
                      <a:pt x="10828" y="10370"/>
                      <a:pt x="11383" y="10354"/>
                      <a:pt x="11953" y="10354"/>
                    </a:cubicBezTo>
                    <a:cubicBezTo>
                      <a:pt x="12189" y="10354"/>
                      <a:pt x="12428" y="10357"/>
                      <a:pt x="12669" y="10363"/>
                    </a:cubicBezTo>
                    <a:lnTo>
                      <a:pt x="12669" y="10637"/>
                    </a:lnTo>
                    <a:lnTo>
                      <a:pt x="13742" y="19904"/>
                    </a:lnTo>
                    <a:cubicBezTo>
                      <a:pt x="16686" y="19767"/>
                      <a:pt x="21365" y="19608"/>
                      <a:pt x="24310" y="18535"/>
                    </a:cubicBezTo>
                    <a:cubicBezTo>
                      <a:pt x="23899" y="9222"/>
                      <a:pt x="22438" y="1"/>
                      <a:pt x="22438" y="1"/>
                    </a:cubicBezTo>
                    <a:lnTo>
                      <a:pt x="17759" y="937"/>
                    </a:lnTo>
                    <a:lnTo>
                      <a:pt x="4931" y="891"/>
                    </a:lnTo>
                    <a:lnTo>
                      <a:pt x="549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8" name="Google Shape;2771;p34">
                <a:extLst>
                  <a:ext uri="{FF2B5EF4-FFF2-40B4-BE49-F238E27FC236}">
                    <a16:creationId xmlns:a16="http://schemas.microsoft.com/office/drawing/2014/main" id="{4F8D8A7B-CDB9-4F58-B432-F026413F7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6740" y="4068200"/>
                <a:ext cx="144631" cy="5249"/>
              </a:xfrm>
              <a:custGeom>
                <a:avLst/>
                <a:gdLst/>
                <a:ahLst/>
                <a:cxnLst>
                  <a:cxn ang="0">
                    <a:pos x="4657" y="1"/>
                  </a:cxn>
                  <a:cxn ang="0">
                    <a:pos x="2351" y="46"/>
                  </a:cxn>
                  <a:cxn ang="0">
                    <a:pos x="46" y="183"/>
                  </a:cxn>
                  <a:cxn ang="0">
                    <a:pos x="0" y="252"/>
                  </a:cxn>
                  <a:cxn ang="0">
                    <a:pos x="46" y="320"/>
                  </a:cxn>
                  <a:cxn ang="0">
                    <a:pos x="1207" y="337"/>
                  </a:cxn>
                  <a:cxn ang="0">
                    <a:pos x="2351" y="320"/>
                  </a:cxn>
                  <a:cxn ang="0">
                    <a:pos x="4657" y="297"/>
                  </a:cxn>
                  <a:cxn ang="0">
                    <a:pos x="9244" y="229"/>
                  </a:cxn>
                  <a:cxn ang="0">
                    <a:pos x="9313" y="160"/>
                  </a:cxn>
                  <a:cxn ang="0">
                    <a:pos x="9244" y="92"/>
                  </a:cxn>
                  <a:cxn ang="0">
                    <a:pos x="4657" y="1"/>
                  </a:cxn>
                </a:cxnLst>
                <a:rect l="0" t="0" r="r" b="b"/>
                <a:pathLst>
                  <a:path w="9313" h="338" extrusionOk="0">
                    <a:moveTo>
                      <a:pt x="4657" y="1"/>
                    </a:moveTo>
                    <a:cubicBezTo>
                      <a:pt x="3881" y="23"/>
                      <a:pt x="3104" y="46"/>
                      <a:pt x="2351" y="46"/>
                    </a:cubicBezTo>
                    <a:cubicBezTo>
                      <a:pt x="1575" y="92"/>
                      <a:pt x="822" y="115"/>
                      <a:pt x="46" y="183"/>
                    </a:cubicBezTo>
                    <a:cubicBezTo>
                      <a:pt x="23" y="183"/>
                      <a:pt x="0" y="206"/>
                      <a:pt x="0" y="252"/>
                    </a:cubicBezTo>
                    <a:cubicBezTo>
                      <a:pt x="0" y="274"/>
                      <a:pt x="23" y="320"/>
                      <a:pt x="46" y="320"/>
                    </a:cubicBezTo>
                    <a:cubicBezTo>
                      <a:pt x="434" y="332"/>
                      <a:pt x="822" y="337"/>
                      <a:pt x="1207" y="337"/>
                    </a:cubicBezTo>
                    <a:cubicBezTo>
                      <a:pt x="1592" y="337"/>
                      <a:pt x="1975" y="332"/>
                      <a:pt x="2351" y="320"/>
                    </a:cubicBezTo>
                    <a:lnTo>
                      <a:pt x="4657" y="297"/>
                    </a:lnTo>
                    <a:lnTo>
                      <a:pt x="9244" y="229"/>
                    </a:lnTo>
                    <a:cubicBezTo>
                      <a:pt x="9290" y="229"/>
                      <a:pt x="9313" y="183"/>
                      <a:pt x="9313" y="160"/>
                    </a:cubicBezTo>
                    <a:cubicBezTo>
                      <a:pt x="9313" y="115"/>
                      <a:pt x="9290" y="92"/>
                      <a:pt x="9244" y="92"/>
                    </a:cubicBezTo>
                    <a:cubicBezTo>
                      <a:pt x="7715" y="1"/>
                      <a:pt x="6186" y="1"/>
                      <a:pt x="465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79" name="Google Shape;2772;p34">
                <a:extLst>
                  <a:ext uri="{FF2B5EF4-FFF2-40B4-BE49-F238E27FC236}">
                    <a16:creationId xmlns:a16="http://schemas.microsoft.com/office/drawing/2014/main" id="{DEAF8967-4851-4C6D-A9F1-B3DC914CC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4800" y="3892719"/>
                <a:ext cx="5342" cy="144988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92" y="69"/>
                  </a:cxn>
                  <a:cxn ang="0">
                    <a:pos x="23" y="2374"/>
                  </a:cxn>
                  <a:cxn ang="0">
                    <a:pos x="1" y="4656"/>
                  </a:cxn>
                  <a:cxn ang="0">
                    <a:pos x="206" y="9267"/>
                  </a:cxn>
                  <a:cxn ang="0">
                    <a:pos x="275" y="9336"/>
                  </a:cxn>
                  <a:cxn ang="0">
                    <a:pos x="343" y="9244"/>
                  </a:cxn>
                  <a:cxn ang="0">
                    <a:pos x="297" y="6962"/>
                  </a:cxn>
                  <a:cxn ang="0">
                    <a:pos x="297" y="4656"/>
                  </a:cxn>
                  <a:cxn ang="0">
                    <a:pos x="297" y="2374"/>
                  </a:cxn>
                  <a:cxn ang="0">
                    <a:pos x="229" y="69"/>
                  </a:cxn>
                  <a:cxn ang="0">
                    <a:pos x="183" y="0"/>
                  </a:cxn>
                </a:cxnLst>
                <a:rect l="0" t="0" r="r" b="b"/>
                <a:pathLst>
                  <a:path w="344" h="9336" extrusionOk="0">
                    <a:moveTo>
                      <a:pt x="183" y="0"/>
                    </a:moveTo>
                    <a:cubicBezTo>
                      <a:pt x="138" y="0"/>
                      <a:pt x="115" y="23"/>
                      <a:pt x="92" y="69"/>
                    </a:cubicBezTo>
                    <a:cubicBezTo>
                      <a:pt x="46" y="822"/>
                      <a:pt x="23" y="1598"/>
                      <a:pt x="23" y="2374"/>
                    </a:cubicBezTo>
                    <a:cubicBezTo>
                      <a:pt x="1" y="3127"/>
                      <a:pt x="1" y="3903"/>
                      <a:pt x="1" y="4656"/>
                    </a:cubicBezTo>
                    <a:cubicBezTo>
                      <a:pt x="23" y="6186"/>
                      <a:pt x="46" y="7738"/>
                      <a:pt x="206" y="9267"/>
                    </a:cubicBezTo>
                    <a:cubicBezTo>
                      <a:pt x="206" y="9290"/>
                      <a:pt x="229" y="9336"/>
                      <a:pt x="275" y="9336"/>
                    </a:cubicBezTo>
                    <a:cubicBezTo>
                      <a:pt x="297" y="9313"/>
                      <a:pt x="343" y="9290"/>
                      <a:pt x="343" y="9244"/>
                    </a:cubicBezTo>
                    <a:cubicBezTo>
                      <a:pt x="297" y="8491"/>
                      <a:pt x="297" y="7715"/>
                      <a:pt x="297" y="6962"/>
                    </a:cubicBezTo>
                    <a:lnTo>
                      <a:pt x="297" y="4656"/>
                    </a:lnTo>
                    <a:lnTo>
                      <a:pt x="297" y="2374"/>
                    </a:lnTo>
                    <a:cubicBezTo>
                      <a:pt x="275" y="1598"/>
                      <a:pt x="275" y="845"/>
                      <a:pt x="229" y="69"/>
                    </a:cubicBezTo>
                    <a:cubicBezTo>
                      <a:pt x="229" y="23"/>
                      <a:pt x="206" y="0"/>
                      <a:pt x="18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0" name="Google Shape;2773;p34">
                <a:extLst>
                  <a:ext uri="{FF2B5EF4-FFF2-40B4-BE49-F238E27FC236}">
                    <a16:creationId xmlns:a16="http://schemas.microsoft.com/office/drawing/2014/main" id="{C66A7118-729F-4E16-9487-E0E7B18B4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7286" y="3938088"/>
                <a:ext cx="24832" cy="92031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347" y="69"/>
                  </a:cxn>
                  <a:cxn ang="0">
                    <a:pos x="1256" y="3265"/>
                  </a:cxn>
                  <a:cxn ang="0">
                    <a:pos x="1028" y="4840"/>
                  </a:cxn>
                  <a:cxn ang="0">
                    <a:pos x="731" y="5524"/>
                  </a:cxn>
                  <a:cxn ang="0">
                    <a:pos x="232" y="5764"/>
                  </a:cxn>
                  <a:cxn ang="0">
                    <a:pos x="115" y="5753"/>
                  </a:cxn>
                  <a:cxn ang="0">
                    <a:pos x="92" y="5753"/>
                  </a:cxn>
                  <a:cxn ang="0">
                    <a:pos x="68" y="5743"/>
                  </a:cxn>
                  <a:cxn ang="0">
                    <a:pos x="23" y="5775"/>
                  </a:cxn>
                  <a:cxn ang="0">
                    <a:pos x="46" y="5867"/>
                  </a:cxn>
                  <a:cxn ang="0">
                    <a:pos x="318" y="5926"/>
                  </a:cxn>
                  <a:cxn ang="0">
                    <a:pos x="891" y="5661"/>
                  </a:cxn>
                  <a:cxn ang="0">
                    <a:pos x="1301" y="4908"/>
                  </a:cxn>
                  <a:cxn ang="0">
                    <a:pos x="1530" y="3288"/>
                  </a:cxn>
                  <a:cxn ang="0">
                    <a:pos x="1484" y="46"/>
                  </a:cxn>
                  <a:cxn ang="0">
                    <a:pos x="1416" y="1"/>
                  </a:cxn>
                </a:cxnLst>
                <a:rect l="0" t="0" r="r" b="b"/>
                <a:pathLst>
                  <a:path w="1599" h="5926" extrusionOk="0">
                    <a:moveTo>
                      <a:pt x="1416" y="1"/>
                    </a:moveTo>
                    <a:cubicBezTo>
                      <a:pt x="1393" y="1"/>
                      <a:pt x="1347" y="24"/>
                      <a:pt x="1347" y="69"/>
                    </a:cubicBezTo>
                    <a:cubicBezTo>
                      <a:pt x="1324" y="1142"/>
                      <a:pt x="1324" y="2215"/>
                      <a:pt x="1256" y="3265"/>
                    </a:cubicBezTo>
                    <a:cubicBezTo>
                      <a:pt x="1187" y="3813"/>
                      <a:pt x="1165" y="4337"/>
                      <a:pt x="1028" y="4840"/>
                    </a:cubicBezTo>
                    <a:cubicBezTo>
                      <a:pt x="959" y="5091"/>
                      <a:pt x="868" y="5342"/>
                      <a:pt x="731" y="5524"/>
                    </a:cubicBezTo>
                    <a:cubicBezTo>
                      <a:pt x="598" y="5676"/>
                      <a:pt x="419" y="5764"/>
                      <a:pt x="232" y="5764"/>
                    </a:cubicBezTo>
                    <a:cubicBezTo>
                      <a:pt x="193" y="5764"/>
                      <a:pt x="154" y="5760"/>
                      <a:pt x="115" y="5753"/>
                    </a:cubicBezTo>
                    <a:lnTo>
                      <a:pt x="92" y="5753"/>
                    </a:lnTo>
                    <a:cubicBezTo>
                      <a:pt x="85" y="5746"/>
                      <a:pt x="76" y="5743"/>
                      <a:pt x="68" y="5743"/>
                    </a:cubicBezTo>
                    <a:cubicBezTo>
                      <a:pt x="46" y="5743"/>
                      <a:pt x="23" y="5759"/>
                      <a:pt x="23" y="5775"/>
                    </a:cubicBezTo>
                    <a:cubicBezTo>
                      <a:pt x="0" y="5821"/>
                      <a:pt x="23" y="5844"/>
                      <a:pt x="46" y="5867"/>
                    </a:cubicBezTo>
                    <a:cubicBezTo>
                      <a:pt x="134" y="5907"/>
                      <a:pt x="226" y="5926"/>
                      <a:pt x="318" y="5926"/>
                    </a:cubicBezTo>
                    <a:cubicBezTo>
                      <a:pt x="534" y="5926"/>
                      <a:pt x="746" y="5822"/>
                      <a:pt x="891" y="5661"/>
                    </a:cubicBezTo>
                    <a:cubicBezTo>
                      <a:pt x="1096" y="5456"/>
                      <a:pt x="1210" y="5182"/>
                      <a:pt x="1301" y="4908"/>
                    </a:cubicBezTo>
                    <a:cubicBezTo>
                      <a:pt x="1461" y="4383"/>
                      <a:pt x="1507" y="3835"/>
                      <a:pt x="1530" y="3288"/>
                    </a:cubicBezTo>
                    <a:cubicBezTo>
                      <a:pt x="1598" y="2215"/>
                      <a:pt x="1575" y="1142"/>
                      <a:pt x="1484" y="46"/>
                    </a:cubicBezTo>
                    <a:cubicBezTo>
                      <a:pt x="1484" y="24"/>
                      <a:pt x="1461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1" name="Google Shape;2774;p34">
                <a:extLst>
                  <a:ext uri="{FF2B5EF4-FFF2-40B4-BE49-F238E27FC236}">
                    <a16:creationId xmlns:a16="http://schemas.microsoft.com/office/drawing/2014/main" id="{DFB7FF11-0189-48B7-8AC5-4CAC6279F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844" y="3928163"/>
                <a:ext cx="43624" cy="72820"/>
              </a:xfrm>
              <a:custGeom>
                <a:avLst/>
                <a:gdLst/>
                <a:ahLst/>
                <a:cxnLst>
                  <a:cxn ang="0">
                    <a:pos x="2717" y="1"/>
                  </a:cxn>
                  <a:cxn ang="0">
                    <a:pos x="2649" y="69"/>
                  </a:cxn>
                  <a:cxn ang="0">
                    <a:pos x="2603" y="777"/>
                  </a:cxn>
                  <a:cxn ang="0">
                    <a:pos x="2489" y="1439"/>
                  </a:cxn>
                  <a:cxn ang="0">
                    <a:pos x="2398" y="1781"/>
                  </a:cxn>
                  <a:cxn ang="0">
                    <a:pos x="2283" y="2101"/>
                  </a:cxn>
                  <a:cxn ang="0">
                    <a:pos x="2169" y="2420"/>
                  </a:cxn>
                  <a:cxn ang="0">
                    <a:pos x="2010" y="2717"/>
                  </a:cxn>
                  <a:cxn ang="0">
                    <a:pos x="1165" y="3767"/>
                  </a:cxn>
                  <a:cxn ang="0">
                    <a:pos x="69" y="4543"/>
                  </a:cxn>
                  <a:cxn ang="0">
                    <a:pos x="47" y="4566"/>
                  </a:cxn>
                  <a:cxn ang="0">
                    <a:pos x="24" y="4634"/>
                  </a:cxn>
                  <a:cxn ang="0">
                    <a:pos x="79" y="4689"/>
                  </a:cxn>
                  <a:cxn ang="0">
                    <a:pos x="115" y="4680"/>
                  </a:cxn>
                  <a:cxn ang="0">
                    <a:pos x="1348" y="3972"/>
                  </a:cxn>
                  <a:cxn ang="0">
                    <a:pos x="2261" y="2854"/>
                  </a:cxn>
                  <a:cxn ang="0">
                    <a:pos x="2420" y="2534"/>
                  </a:cxn>
                  <a:cxn ang="0">
                    <a:pos x="2557" y="2192"/>
                  </a:cxn>
                  <a:cxn ang="0">
                    <a:pos x="2672" y="1849"/>
                  </a:cxn>
                  <a:cxn ang="0">
                    <a:pos x="2740" y="1484"/>
                  </a:cxn>
                  <a:cxn ang="0">
                    <a:pos x="2786" y="1142"/>
                  </a:cxn>
                  <a:cxn ang="0">
                    <a:pos x="2808" y="777"/>
                  </a:cxn>
                  <a:cxn ang="0">
                    <a:pos x="2786" y="69"/>
                  </a:cxn>
                  <a:cxn ang="0">
                    <a:pos x="2717" y="1"/>
                  </a:cxn>
                </a:cxnLst>
                <a:rect l="0" t="0" r="r" b="b"/>
                <a:pathLst>
                  <a:path w="2809" h="4689" extrusionOk="0">
                    <a:moveTo>
                      <a:pt x="2717" y="1"/>
                    </a:moveTo>
                    <a:cubicBezTo>
                      <a:pt x="2672" y="1"/>
                      <a:pt x="2649" y="23"/>
                      <a:pt x="2649" y="69"/>
                    </a:cubicBezTo>
                    <a:cubicBezTo>
                      <a:pt x="2626" y="297"/>
                      <a:pt x="2626" y="548"/>
                      <a:pt x="2603" y="777"/>
                    </a:cubicBezTo>
                    <a:cubicBezTo>
                      <a:pt x="2557" y="982"/>
                      <a:pt x="2557" y="1233"/>
                      <a:pt x="2489" y="1439"/>
                    </a:cubicBezTo>
                    <a:lnTo>
                      <a:pt x="2398" y="1781"/>
                    </a:lnTo>
                    <a:lnTo>
                      <a:pt x="2283" y="2101"/>
                    </a:lnTo>
                    <a:cubicBezTo>
                      <a:pt x="2261" y="2215"/>
                      <a:pt x="2215" y="2306"/>
                      <a:pt x="2169" y="2420"/>
                    </a:cubicBezTo>
                    <a:cubicBezTo>
                      <a:pt x="2101" y="2511"/>
                      <a:pt x="2078" y="2625"/>
                      <a:pt x="2010" y="2717"/>
                    </a:cubicBezTo>
                    <a:cubicBezTo>
                      <a:pt x="1781" y="3105"/>
                      <a:pt x="1507" y="3470"/>
                      <a:pt x="1165" y="3767"/>
                    </a:cubicBezTo>
                    <a:cubicBezTo>
                      <a:pt x="846" y="4086"/>
                      <a:pt x="457" y="4360"/>
                      <a:pt x="69" y="4543"/>
                    </a:cubicBezTo>
                    <a:lnTo>
                      <a:pt x="47" y="4566"/>
                    </a:lnTo>
                    <a:cubicBezTo>
                      <a:pt x="24" y="4566"/>
                      <a:pt x="1" y="4611"/>
                      <a:pt x="24" y="4634"/>
                    </a:cubicBezTo>
                    <a:cubicBezTo>
                      <a:pt x="24" y="4668"/>
                      <a:pt x="48" y="4689"/>
                      <a:pt x="79" y="4689"/>
                    </a:cubicBezTo>
                    <a:cubicBezTo>
                      <a:pt x="91" y="4689"/>
                      <a:pt x="103" y="4686"/>
                      <a:pt x="115" y="4680"/>
                    </a:cubicBezTo>
                    <a:cubicBezTo>
                      <a:pt x="572" y="4543"/>
                      <a:pt x="982" y="4292"/>
                      <a:pt x="1348" y="3972"/>
                    </a:cubicBezTo>
                    <a:cubicBezTo>
                      <a:pt x="1713" y="3653"/>
                      <a:pt x="2032" y="3287"/>
                      <a:pt x="2261" y="2854"/>
                    </a:cubicBezTo>
                    <a:cubicBezTo>
                      <a:pt x="2329" y="2740"/>
                      <a:pt x="2375" y="2625"/>
                      <a:pt x="2420" y="2534"/>
                    </a:cubicBezTo>
                    <a:cubicBezTo>
                      <a:pt x="2466" y="2420"/>
                      <a:pt x="2512" y="2306"/>
                      <a:pt x="2557" y="2192"/>
                    </a:cubicBezTo>
                    <a:lnTo>
                      <a:pt x="2672" y="1849"/>
                    </a:lnTo>
                    <a:lnTo>
                      <a:pt x="2740" y="1484"/>
                    </a:lnTo>
                    <a:cubicBezTo>
                      <a:pt x="2763" y="1370"/>
                      <a:pt x="2763" y="1256"/>
                      <a:pt x="2786" y="1142"/>
                    </a:cubicBezTo>
                    <a:lnTo>
                      <a:pt x="2808" y="777"/>
                    </a:lnTo>
                    <a:cubicBezTo>
                      <a:pt x="2808" y="548"/>
                      <a:pt x="2786" y="297"/>
                      <a:pt x="2786" y="69"/>
                    </a:cubicBezTo>
                    <a:cubicBezTo>
                      <a:pt x="2763" y="23"/>
                      <a:pt x="2740" y="1"/>
                      <a:pt x="271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2" name="Google Shape;2775;p34">
                <a:extLst>
                  <a:ext uri="{FF2B5EF4-FFF2-40B4-BE49-F238E27FC236}">
                    <a16:creationId xmlns:a16="http://schemas.microsoft.com/office/drawing/2014/main" id="{59D76754-9346-4C1A-A0D1-C8C8D9552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625" y="3928163"/>
                <a:ext cx="43608" cy="72836"/>
              </a:xfrm>
              <a:custGeom>
                <a:avLst/>
                <a:gdLst/>
                <a:ahLst/>
                <a:cxnLst>
                  <a:cxn ang="0">
                    <a:pos x="114" y="1"/>
                  </a:cxn>
                  <a:cxn ang="0">
                    <a:pos x="46" y="69"/>
                  </a:cxn>
                  <a:cxn ang="0">
                    <a:pos x="0" y="777"/>
                  </a:cxn>
                  <a:cxn ang="0">
                    <a:pos x="23" y="1142"/>
                  </a:cxn>
                  <a:cxn ang="0">
                    <a:pos x="91" y="1484"/>
                  </a:cxn>
                  <a:cxn ang="0">
                    <a:pos x="160" y="1849"/>
                  </a:cxn>
                  <a:cxn ang="0">
                    <a:pos x="251" y="2192"/>
                  </a:cxn>
                  <a:cxn ang="0">
                    <a:pos x="388" y="2534"/>
                  </a:cxn>
                  <a:cxn ang="0">
                    <a:pos x="548" y="2854"/>
                  </a:cxn>
                  <a:cxn ang="0">
                    <a:pos x="1461" y="3972"/>
                  </a:cxn>
                  <a:cxn ang="0">
                    <a:pos x="2716" y="4680"/>
                  </a:cxn>
                  <a:cxn ang="0">
                    <a:pos x="2741" y="4689"/>
                  </a:cxn>
                  <a:cxn ang="0">
                    <a:pos x="2785" y="4657"/>
                  </a:cxn>
                  <a:cxn ang="0">
                    <a:pos x="2762" y="4566"/>
                  </a:cxn>
                  <a:cxn ang="0">
                    <a:pos x="1644" y="3767"/>
                  </a:cxn>
                  <a:cxn ang="0">
                    <a:pos x="799" y="2717"/>
                  </a:cxn>
                  <a:cxn ang="0">
                    <a:pos x="639" y="2420"/>
                  </a:cxn>
                  <a:cxn ang="0">
                    <a:pos x="525" y="2101"/>
                  </a:cxn>
                  <a:cxn ang="0">
                    <a:pos x="411" y="1781"/>
                  </a:cxn>
                  <a:cxn ang="0">
                    <a:pos x="320" y="1439"/>
                  </a:cxn>
                  <a:cxn ang="0">
                    <a:pos x="206" y="777"/>
                  </a:cxn>
                  <a:cxn ang="0">
                    <a:pos x="183" y="69"/>
                  </a:cxn>
                  <a:cxn ang="0">
                    <a:pos x="114" y="1"/>
                  </a:cxn>
                </a:cxnLst>
                <a:rect l="0" t="0" r="r" b="b"/>
                <a:pathLst>
                  <a:path w="2808" h="4690" extrusionOk="0">
                    <a:moveTo>
                      <a:pt x="114" y="1"/>
                    </a:moveTo>
                    <a:cubicBezTo>
                      <a:pt x="69" y="1"/>
                      <a:pt x="46" y="23"/>
                      <a:pt x="46" y="69"/>
                    </a:cubicBezTo>
                    <a:cubicBezTo>
                      <a:pt x="23" y="297"/>
                      <a:pt x="0" y="548"/>
                      <a:pt x="0" y="777"/>
                    </a:cubicBezTo>
                    <a:lnTo>
                      <a:pt x="23" y="1142"/>
                    </a:lnTo>
                    <a:cubicBezTo>
                      <a:pt x="46" y="1256"/>
                      <a:pt x="46" y="1370"/>
                      <a:pt x="91" y="1484"/>
                    </a:cubicBezTo>
                    <a:lnTo>
                      <a:pt x="160" y="1849"/>
                    </a:lnTo>
                    <a:lnTo>
                      <a:pt x="251" y="2192"/>
                    </a:lnTo>
                    <a:cubicBezTo>
                      <a:pt x="297" y="2306"/>
                      <a:pt x="343" y="2420"/>
                      <a:pt x="388" y="2534"/>
                    </a:cubicBezTo>
                    <a:cubicBezTo>
                      <a:pt x="457" y="2625"/>
                      <a:pt x="480" y="2740"/>
                      <a:pt x="548" y="2854"/>
                    </a:cubicBezTo>
                    <a:cubicBezTo>
                      <a:pt x="776" y="3287"/>
                      <a:pt x="1096" y="3653"/>
                      <a:pt x="1461" y="3972"/>
                    </a:cubicBezTo>
                    <a:cubicBezTo>
                      <a:pt x="1826" y="4292"/>
                      <a:pt x="2237" y="4543"/>
                      <a:pt x="2716" y="4680"/>
                    </a:cubicBezTo>
                    <a:cubicBezTo>
                      <a:pt x="2723" y="4686"/>
                      <a:pt x="2732" y="4689"/>
                      <a:pt x="2741" y="4689"/>
                    </a:cubicBezTo>
                    <a:cubicBezTo>
                      <a:pt x="2762" y="4689"/>
                      <a:pt x="2785" y="4673"/>
                      <a:pt x="2785" y="4657"/>
                    </a:cubicBezTo>
                    <a:cubicBezTo>
                      <a:pt x="2808" y="4611"/>
                      <a:pt x="2785" y="4566"/>
                      <a:pt x="2762" y="4566"/>
                    </a:cubicBezTo>
                    <a:cubicBezTo>
                      <a:pt x="2351" y="4360"/>
                      <a:pt x="1963" y="4086"/>
                      <a:pt x="1644" y="3767"/>
                    </a:cubicBezTo>
                    <a:cubicBezTo>
                      <a:pt x="1301" y="3470"/>
                      <a:pt x="1027" y="3105"/>
                      <a:pt x="799" y="2717"/>
                    </a:cubicBezTo>
                    <a:cubicBezTo>
                      <a:pt x="731" y="2625"/>
                      <a:pt x="708" y="2511"/>
                      <a:pt x="639" y="2420"/>
                    </a:cubicBezTo>
                    <a:cubicBezTo>
                      <a:pt x="594" y="2306"/>
                      <a:pt x="548" y="2215"/>
                      <a:pt x="525" y="2101"/>
                    </a:cubicBezTo>
                    <a:lnTo>
                      <a:pt x="411" y="1781"/>
                    </a:lnTo>
                    <a:lnTo>
                      <a:pt x="320" y="1439"/>
                    </a:lnTo>
                    <a:cubicBezTo>
                      <a:pt x="251" y="1233"/>
                      <a:pt x="251" y="982"/>
                      <a:pt x="206" y="777"/>
                    </a:cubicBezTo>
                    <a:cubicBezTo>
                      <a:pt x="183" y="548"/>
                      <a:pt x="183" y="297"/>
                      <a:pt x="183" y="69"/>
                    </a:cubicBezTo>
                    <a:cubicBezTo>
                      <a:pt x="183" y="23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3" name="Google Shape;2776;p34">
                <a:extLst>
                  <a:ext uri="{FF2B5EF4-FFF2-40B4-BE49-F238E27FC236}">
                    <a16:creationId xmlns:a16="http://schemas.microsoft.com/office/drawing/2014/main" id="{537D1503-8AA7-4B36-A9E8-F1EE2C376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87" y="3526692"/>
                <a:ext cx="136105" cy="387474"/>
              </a:xfrm>
              <a:custGeom>
                <a:avLst/>
                <a:gdLst/>
                <a:ahLst/>
                <a:cxnLst>
                  <a:cxn ang="0">
                    <a:pos x="6416" y="1"/>
                  </a:cxn>
                  <a:cxn ang="0">
                    <a:pos x="5866" y="79"/>
                  </a:cxn>
                  <a:cxn ang="0">
                    <a:pos x="4999" y="627"/>
                  </a:cxn>
                  <a:cxn ang="0">
                    <a:pos x="3698" y="2156"/>
                  </a:cxn>
                  <a:cxn ang="0">
                    <a:pos x="1872" y="5534"/>
                  </a:cxn>
                  <a:cxn ang="0">
                    <a:pos x="776" y="9004"/>
                  </a:cxn>
                  <a:cxn ang="0">
                    <a:pos x="388" y="10693"/>
                  </a:cxn>
                  <a:cxn ang="0">
                    <a:pos x="251" y="11560"/>
                  </a:cxn>
                  <a:cxn ang="0">
                    <a:pos x="114" y="12473"/>
                  </a:cxn>
                  <a:cxn ang="0">
                    <a:pos x="69" y="12929"/>
                  </a:cxn>
                  <a:cxn ang="0">
                    <a:pos x="46" y="13363"/>
                  </a:cxn>
                  <a:cxn ang="0">
                    <a:pos x="0" y="14253"/>
                  </a:cxn>
                  <a:cxn ang="0">
                    <a:pos x="46" y="15942"/>
                  </a:cxn>
                  <a:cxn ang="0">
                    <a:pos x="502" y="19115"/>
                  </a:cxn>
                  <a:cxn ang="0">
                    <a:pos x="1347" y="21991"/>
                  </a:cxn>
                  <a:cxn ang="0">
                    <a:pos x="1621" y="22676"/>
                  </a:cxn>
                  <a:cxn ang="0">
                    <a:pos x="1895" y="23315"/>
                  </a:cxn>
                  <a:cxn ang="0">
                    <a:pos x="2579" y="24593"/>
                  </a:cxn>
                  <a:cxn ang="0">
                    <a:pos x="3212" y="24950"/>
                  </a:cxn>
                  <a:cxn ang="0">
                    <a:pos x="4017" y="24570"/>
                  </a:cxn>
                  <a:cxn ang="0">
                    <a:pos x="4474" y="23110"/>
                  </a:cxn>
                  <a:cxn ang="0">
                    <a:pos x="4451" y="23041"/>
                  </a:cxn>
                  <a:cxn ang="0">
                    <a:pos x="4200" y="21694"/>
                  </a:cxn>
                  <a:cxn ang="0">
                    <a:pos x="3949" y="20325"/>
                  </a:cxn>
                  <a:cxn ang="0">
                    <a:pos x="3561" y="17563"/>
                  </a:cxn>
                  <a:cxn ang="0">
                    <a:pos x="3401" y="14801"/>
                  </a:cxn>
                  <a:cxn ang="0">
                    <a:pos x="3424" y="13409"/>
                  </a:cxn>
                  <a:cxn ang="0">
                    <a:pos x="3470" y="12724"/>
                  </a:cxn>
                  <a:cxn ang="0">
                    <a:pos x="3492" y="12404"/>
                  </a:cxn>
                  <a:cxn ang="0">
                    <a:pos x="3538" y="12062"/>
                  </a:cxn>
                  <a:cxn ang="0">
                    <a:pos x="3629" y="11400"/>
                  </a:cxn>
                  <a:cxn ang="0">
                    <a:pos x="3766" y="10647"/>
                  </a:cxn>
                  <a:cxn ang="0">
                    <a:pos x="4040" y="9186"/>
                  </a:cxn>
                  <a:cxn ang="0">
                    <a:pos x="4771" y="6333"/>
                  </a:cxn>
                  <a:cxn ang="0">
                    <a:pos x="5775" y="3754"/>
                  </a:cxn>
                  <a:cxn ang="0">
                    <a:pos x="6414" y="2635"/>
                  </a:cxn>
                  <a:cxn ang="0">
                    <a:pos x="7281" y="1631"/>
                  </a:cxn>
                  <a:cxn ang="0">
                    <a:pos x="8331" y="1357"/>
                  </a:cxn>
                  <a:cxn ang="0">
                    <a:pos x="8547" y="1500"/>
                  </a:cxn>
                  <a:cxn ang="0">
                    <a:pos x="7510" y="216"/>
                  </a:cxn>
                  <a:cxn ang="0">
                    <a:pos x="6416" y="1"/>
                  </a:cxn>
                </a:cxnLst>
                <a:rect l="0" t="0" r="r" b="b"/>
                <a:pathLst>
                  <a:path w="8764" h="24950" extrusionOk="0">
                    <a:moveTo>
                      <a:pt x="6416" y="1"/>
                    </a:moveTo>
                    <a:cubicBezTo>
                      <a:pt x="6148" y="1"/>
                      <a:pt x="5939" y="37"/>
                      <a:pt x="5866" y="79"/>
                    </a:cubicBezTo>
                    <a:cubicBezTo>
                      <a:pt x="5547" y="216"/>
                      <a:pt x="5204" y="421"/>
                      <a:pt x="4999" y="627"/>
                    </a:cubicBezTo>
                    <a:cubicBezTo>
                      <a:pt x="4520" y="1106"/>
                      <a:pt x="4086" y="1608"/>
                      <a:pt x="3698" y="2156"/>
                    </a:cubicBezTo>
                    <a:cubicBezTo>
                      <a:pt x="2922" y="3229"/>
                      <a:pt x="2351" y="4370"/>
                      <a:pt x="1872" y="5534"/>
                    </a:cubicBezTo>
                    <a:cubicBezTo>
                      <a:pt x="1415" y="6698"/>
                      <a:pt x="1050" y="7839"/>
                      <a:pt x="776" y="9004"/>
                    </a:cubicBezTo>
                    <a:cubicBezTo>
                      <a:pt x="639" y="9551"/>
                      <a:pt x="502" y="10145"/>
                      <a:pt x="388" y="10693"/>
                    </a:cubicBezTo>
                    <a:cubicBezTo>
                      <a:pt x="343" y="10989"/>
                      <a:pt x="297" y="11263"/>
                      <a:pt x="251" y="11560"/>
                    </a:cubicBezTo>
                    <a:lnTo>
                      <a:pt x="114" y="12473"/>
                    </a:lnTo>
                    <a:cubicBezTo>
                      <a:pt x="114" y="12610"/>
                      <a:pt x="91" y="12770"/>
                      <a:pt x="69" y="12929"/>
                    </a:cubicBezTo>
                    <a:lnTo>
                      <a:pt x="46" y="13363"/>
                    </a:lnTo>
                    <a:cubicBezTo>
                      <a:pt x="23" y="13660"/>
                      <a:pt x="0" y="13957"/>
                      <a:pt x="0" y="14253"/>
                    </a:cubicBezTo>
                    <a:cubicBezTo>
                      <a:pt x="0" y="14824"/>
                      <a:pt x="0" y="15395"/>
                      <a:pt x="46" y="15942"/>
                    </a:cubicBezTo>
                    <a:cubicBezTo>
                      <a:pt x="114" y="17061"/>
                      <a:pt x="274" y="18111"/>
                      <a:pt x="502" y="19115"/>
                    </a:cubicBezTo>
                    <a:cubicBezTo>
                      <a:pt x="708" y="20142"/>
                      <a:pt x="1004" y="21078"/>
                      <a:pt x="1347" y="21991"/>
                    </a:cubicBezTo>
                    <a:cubicBezTo>
                      <a:pt x="1438" y="22219"/>
                      <a:pt x="1529" y="22448"/>
                      <a:pt x="1621" y="22676"/>
                    </a:cubicBezTo>
                    <a:cubicBezTo>
                      <a:pt x="1712" y="22904"/>
                      <a:pt x="1803" y="23110"/>
                      <a:pt x="1895" y="23315"/>
                    </a:cubicBezTo>
                    <a:cubicBezTo>
                      <a:pt x="2100" y="23749"/>
                      <a:pt x="2328" y="24160"/>
                      <a:pt x="2579" y="24593"/>
                    </a:cubicBezTo>
                    <a:cubicBezTo>
                      <a:pt x="2726" y="24830"/>
                      <a:pt x="2956" y="24950"/>
                      <a:pt x="3212" y="24950"/>
                    </a:cubicBezTo>
                    <a:cubicBezTo>
                      <a:pt x="3474" y="24950"/>
                      <a:pt x="3763" y="24824"/>
                      <a:pt x="4017" y="24570"/>
                    </a:cubicBezTo>
                    <a:cubicBezTo>
                      <a:pt x="4405" y="24182"/>
                      <a:pt x="4565" y="23589"/>
                      <a:pt x="4474" y="23110"/>
                    </a:cubicBezTo>
                    <a:lnTo>
                      <a:pt x="4451" y="23041"/>
                    </a:lnTo>
                    <a:lnTo>
                      <a:pt x="4200" y="21694"/>
                    </a:lnTo>
                    <a:cubicBezTo>
                      <a:pt x="4109" y="21238"/>
                      <a:pt x="4017" y="20781"/>
                      <a:pt x="3949" y="20325"/>
                    </a:cubicBezTo>
                    <a:cubicBezTo>
                      <a:pt x="3789" y="19412"/>
                      <a:pt x="3652" y="18499"/>
                      <a:pt x="3561" y="17563"/>
                    </a:cubicBezTo>
                    <a:cubicBezTo>
                      <a:pt x="3470" y="16650"/>
                      <a:pt x="3401" y="15714"/>
                      <a:pt x="3401" y="14801"/>
                    </a:cubicBezTo>
                    <a:cubicBezTo>
                      <a:pt x="3378" y="14345"/>
                      <a:pt x="3424" y="13865"/>
                      <a:pt x="3424" y="13409"/>
                    </a:cubicBezTo>
                    <a:cubicBezTo>
                      <a:pt x="3424" y="13181"/>
                      <a:pt x="3447" y="12952"/>
                      <a:pt x="3470" y="12724"/>
                    </a:cubicBezTo>
                    <a:lnTo>
                      <a:pt x="3492" y="12404"/>
                    </a:lnTo>
                    <a:cubicBezTo>
                      <a:pt x="3515" y="12290"/>
                      <a:pt x="3538" y="12176"/>
                      <a:pt x="3538" y="12062"/>
                    </a:cubicBezTo>
                    <a:lnTo>
                      <a:pt x="3629" y="11400"/>
                    </a:lnTo>
                    <a:lnTo>
                      <a:pt x="3766" y="10647"/>
                    </a:lnTo>
                    <a:cubicBezTo>
                      <a:pt x="3858" y="10145"/>
                      <a:pt x="3949" y="9665"/>
                      <a:pt x="4040" y="9186"/>
                    </a:cubicBezTo>
                    <a:cubicBezTo>
                      <a:pt x="4268" y="8227"/>
                      <a:pt x="4497" y="7269"/>
                      <a:pt x="4771" y="6333"/>
                    </a:cubicBezTo>
                    <a:cubicBezTo>
                      <a:pt x="5067" y="5443"/>
                      <a:pt x="5387" y="4530"/>
                      <a:pt x="5775" y="3754"/>
                    </a:cubicBezTo>
                    <a:cubicBezTo>
                      <a:pt x="5980" y="3343"/>
                      <a:pt x="6186" y="2978"/>
                      <a:pt x="6414" y="2635"/>
                    </a:cubicBezTo>
                    <a:cubicBezTo>
                      <a:pt x="6642" y="2293"/>
                      <a:pt x="7008" y="1791"/>
                      <a:pt x="7281" y="1631"/>
                    </a:cubicBezTo>
                    <a:cubicBezTo>
                      <a:pt x="7532" y="1471"/>
                      <a:pt x="8331" y="1357"/>
                      <a:pt x="8331" y="1357"/>
                    </a:cubicBezTo>
                    <a:cubicBezTo>
                      <a:pt x="8422" y="1457"/>
                      <a:pt x="8496" y="1500"/>
                      <a:pt x="8547" y="1500"/>
                    </a:cubicBezTo>
                    <a:cubicBezTo>
                      <a:pt x="8764" y="1500"/>
                      <a:pt x="8564" y="715"/>
                      <a:pt x="7510" y="216"/>
                    </a:cubicBezTo>
                    <a:cubicBezTo>
                      <a:pt x="7148" y="54"/>
                      <a:pt x="6739" y="1"/>
                      <a:pt x="6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4" name="Google Shape;2777;p34">
                <a:extLst>
                  <a:ext uri="{FF2B5EF4-FFF2-40B4-BE49-F238E27FC236}">
                    <a16:creationId xmlns:a16="http://schemas.microsoft.com/office/drawing/2014/main" id="{5B33D527-2FA4-4C2F-B54E-45E54F60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0810" y="3546277"/>
                <a:ext cx="457638" cy="419434"/>
              </a:xfrm>
              <a:custGeom>
                <a:avLst/>
                <a:gdLst/>
                <a:ahLst/>
                <a:cxnLst>
                  <a:cxn ang="0">
                    <a:pos x="9767" y="0"/>
                  </a:cxn>
                  <a:cxn ang="0">
                    <a:pos x="5981" y="119"/>
                  </a:cxn>
                  <a:cxn ang="0">
                    <a:pos x="480" y="13586"/>
                  </a:cxn>
                  <a:cxn ang="0">
                    <a:pos x="23" y="23971"/>
                  </a:cxn>
                  <a:cxn ang="0">
                    <a:pos x="754" y="25067"/>
                  </a:cxn>
                  <a:cxn ang="0">
                    <a:pos x="12121" y="27007"/>
                  </a:cxn>
                  <a:cxn ang="0">
                    <a:pos x="12303" y="27007"/>
                  </a:cxn>
                  <a:cxn ang="0">
                    <a:pos x="23921" y="24656"/>
                  </a:cxn>
                  <a:cxn ang="0">
                    <a:pos x="22985" y="13221"/>
                  </a:cxn>
                  <a:cxn ang="0">
                    <a:pos x="22985" y="13221"/>
                  </a:cxn>
                  <a:cxn ang="0">
                    <a:pos x="23231" y="13228"/>
                  </a:cxn>
                  <a:cxn ang="0">
                    <a:pos x="29468" y="10025"/>
                  </a:cxn>
                  <a:cxn ang="0">
                    <a:pos x="21114" y="279"/>
                  </a:cxn>
                  <a:cxn ang="0">
                    <a:pos x="15135" y="4"/>
                  </a:cxn>
                  <a:cxn ang="0">
                    <a:pos x="12212" y="73"/>
                  </a:cxn>
                  <a:cxn ang="0">
                    <a:pos x="9767" y="0"/>
                  </a:cxn>
                </a:cxnLst>
                <a:rect l="0" t="0" r="r" b="b"/>
                <a:pathLst>
                  <a:path w="29468" h="27008" extrusionOk="0">
                    <a:moveTo>
                      <a:pt x="9767" y="0"/>
                    </a:moveTo>
                    <a:cubicBezTo>
                      <a:pt x="8831" y="0"/>
                      <a:pt x="7609" y="29"/>
                      <a:pt x="5981" y="119"/>
                    </a:cubicBezTo>
                    <a:cubicBezTo>
                      <a:pt x="5981" y="119"/>
                      <a:pt x="2055" y="1283"/>
                      <a:pt x="480" y="13586"/>
                    </a:cubicBezTo>
                    <a:lnTo>
                      <a:pt x="23" y="23971"/>
                    </a:lnTo>
                    <a:cubicBezTo>
                      <a:pt x="0" y="24473"/>
                      <a:pt x="297" y="24907"/>
                      <a:pt x="754" y="25067"/>
                    </a:cubicBezTo>
                    <a:cubicBezTo>
                      <a:pt x="2465" y="25660"/>
                      <a:pt x="6871" y="26961"/>
                      <a:pt x="12121" y="27007"/>
                    </a:cubicBezTo>
                    <a:lnTo>
                      <a:pt x="12303" y="27007"/>
                    </a:lnTo>
                    <a:cubicBezTo>
                      <a:pt x="19059" y="26961"/>
                      <a:pt x="23921" y="24656"/>
                      <a:pt x="23921" y="24656"/>
                    </a:cubicBezTo>
                    <a:lnTo>
                      <a:pt x="22985" y="13221"/>
                    </a:lnTo>
                    <a:cubicBezTo>
                      <a:pt x="23067" y="13225"/>
                      <a:pt x="23149" y="13228"/>
                      <a:pt x="23231" y="13228"/>
                    </a:cubicBezTo>
                    <a:cubicBezTo>
                      <a:pt x="26265" y="13228"/>
                      <a:pt x="29468" y="10025"/>
                      <a:pt x="29468" y="10025"/>
                    </a:cubicBezTo>
                    <a:cubicBezTo>
                      <a:pt x="29468" y="10025"/>
                      <a:pt x="27391" y="941"/>
                      <a:pt x="21114" y="279"/>
                    </a:cubicBezTo>
                    <a:cubicBezTo>
                      <a:pt x="18869" y="63"/>
                      <a:pt x="16756" y="4"/>
                      <a:pt x="15135" y="4"/>
                    </a:cubicBezTo>
                    <a:cubicBezTo>
                      <a:pt x="13674" y="4"/>
                      <a:pt x="12612" y="52"/>
                      <a:pt x="12212" y="73"/>
                    </a:cubicBezTo>
                    <a:cubicBezTo>
                      <a:pt x="11699" y="48"/>
                      <a:pt x="10969" y="0"/>
                      <a:pt x="976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5" name="Google Shape;2778;p34">
                <a:extLst>
                  <a:ext uri="{FF2B5EF4-FFF2-40B4-BE49-F238E27FC236}">
                    <a16:creationId xmlns:a16="http://schemas.microsoft.com/office/drawing/2014/main" id="{13F83568-F5EE-4E4E-AC68-2B3C5903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7946" y="3547101"/>
                <a:ext cx="166264" cy="81501"/>
              </a:xfrm>
              <a:custGeom>
                <a:avLst/>
                <a:gdLst/>
                <a:ahLst/>
                <a:cxnLst>
                  <a:cxn ang="0">
                    <a:pos x="5436" y="0"/>
                  </a:cxn>
                  <a:cxn ang="0">
                    <a:pos x="1210" y="340"/>
                  </a:cxn>
                  <a:cxn ang="0">
                    <a:pos x="0" y="1527"/>
                  </a:cxn>
                  <a:cxn ang="0">
                    <a:pos x="3744" y="5247"/>
                  </a:cxn>
                  <a:cxn ang="0">
                    <a:pos x="6277" y="5247"/>
                  </a:cxn>
                  <a:cxn ang="0">
                    <a:pos x="10614" y="1184"/>
                  </a:cxn>
                  <a:cxn ang="0">
                    <a:pos x="9427" y="134"/>
                  </a:cxn>
                  <a:cxn ang="0">
                    <a:pos x="5436" y="0"/>
                  </a:cxn>
                </a:cxnLst>
                <a:rect l="0" t="0" r="r" b="b"/>
                <a:pathLst>
                  <a:path w="10706" h="5248" extrusionOk="0">
                    <a:moveTo>
                      <a:pt x="5436" y="0"/>
                    </a:moveTo>
                    <a:cubicBezTo>
                      <a:pt x="4170" y="0"/>
                      <a:pt x="2736" y="76"/>
                      <a:pt x="1210" y="340"/>
                    </a:cubicBezTo>
                    <a:cubicBezTo>
                      <a:pt x="0" y="568"/>
                      <a:pt x="0" y="1527"/>
                      <a:pt x="0" y="1527"/>
                    </a:cubicBezTo>
                    <a:cubicBezTo>
                      <a:pt x="0" y="3581"/>
                      <a:pt x="1690" y="5247"/>
                      <a:pt x="3744" y="5247"/>
                    </a:cubicBezTo>
                    <a:lnTo>
                      <a:pt x="6277" y="5247"/>
                    </a:lnTo>
                    <a:cubicBezTo>
                      <a:pt x="8651" y="5247"/>
                      <a:pt x="10614" y="3581"/>
                      <a:pt x="10614" y="1184"/>
                    </a:cubicBezTo>
                    <a:cubicBezTo>
                      <a:pt x="10614" y="1184"/>
                      <a:pt x="10706" y="134"/>
                      <a:pt x="9427" y="134"/>
                    </a:cubicBezTo>
                    <a:cubicBezTo>
                      <a:pt x="8514" y="134"/>
                      <a:pt x="7124" y="0"/>
                      <a:pt x="543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6" name="Google Shape;2779;p34">
                <a:extLst>
                  <a:ext uri="{FF2B5EF4-FFF2-40B4-BE49-F238E27FC236}">
                    <a16:creationId xmlns:a16="http://schemas.microsoft.com/office/drawing/2014/main" id="{B0FA7E94-3AA6-4023-9864-3CD0A22AB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4269" y="3700899"/>
                <a:ext cx="120171" cy="53920"/>
              </a:xfrm>
              <a:custGeom>
                <a:avLst/>
                <a:gdLst/>
                <a:ahLst/>
                <a:cxnLst>
                  <a:cxn ang="0">
                    <a:pos x="6573" y="1"/>
                  </a:cxn>
                  <a:cxn ang="0">
                    <a:pos x="6391" y="47"/>
                  </a:cxn>
                  <a:cxn ang="0">
                    <a:pos x="411" y="1965"/>
                  </a:cxn>
                  <a:cxn ang="0">
                    <a:pos x="23" y="2353"/>
                  </a:cxn>
                  <a:cxn ang="0">
                    <a:pos x="0" y="3060"/>
                  </a:cxn>
                  <a:cxn ang="0">
                    <a:pos x="388" y="3471"/>
                  </a:cxn>
                  <a:cxn ang="0">
                    <a:pos x="7167" y="1348"/>
                  </a:cxn>
                  <a:cxn ang="0">
                    <a:pos x="6916" y="161"/>
                  </a:cxn>
                  <a:cxn ang="0">
                    <a:pos x="6573" y="1"/>
                  </a:cxn>
                </a:cxnLst>
                <a:rect l="0" t="0" r="r" b="b"/>
                <a:pathLst>
                  <a:path w="7738" h="3472" extrusionOk="0">
                    <a:moveTo>
                      <a:pt x="6573" y="1"/>
                    </a:moveTo>
                    <a:cubicBezTo>
                      <a:pt x="6509" y="1"/>
                      <a:pt x="6446" y="16"/>
                      <a:pt x="6391" y="47"/>
                    </a:cubicBezTo>
                    <a:cubicBezTo>
                      <a:pt x="5592" y="549"/>
                      <a:pt x="3082" y="1919"/>
                      <a:pt x="411" y="1965"/>
                    </a:cubicBezTo>
                    <a:cubicBezTo>
                      <a:pt x="206" y="1987"/>
                      <a:pt x="23" y="2147"/>
                      <a:pt x="23" y="2353"/>
                    </a:cubicBezTo>
                    <a:lnTo>
                      <a:pt x="0" y="3060"/>
                    </a:lnTo>
                    <a:cubicBezTo>
                      <a:pt x="0" y="3288"/>
                      <a:pt x="183" y="3471"/>
                      <a:pt x="388" y="3471"/>
                    </a:cubicBezTo>
                    <a:cubicBezTo>
                      <a:pt x="3515" y="3403"/>
                      <a:pt x="6231" y="1850"/>
                      <a:pt x="7167" y="1348"/>
                    </a:cubicBezTo>
                    <a:cubicBezTo>
                      <a:pt x="7738" y="1029"/>
                      <a:pt x="6916" y="161"/>
                      <a:pt x="6916" y="161"/>
                    </a:cubicBezTo>
                    <a:cubicBezTo>
                      <a:pt x="6826" y="56"/>
                      <a:pt x="6697" y="1"/>
                      <a:pt x="65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7" name="Google Shape;2780;p34">
                <a:extLst>
                  <a:ext uri="{FF2B5EF4-FFF2-40B4-BE49-F238E27FC236}">
                    <a16:creationId xmlns:a16="http://schemas.microsoft.com/office/drawing/2014/main" id="{7AD3964B-8331-4883-BEBE-339524468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572" y="3542752"/>
                <a:ext cx="137549" cy="361507"/>
              </a:xfrm>
              <a:custGeom>
                <a:avLst/>
                <a:gdLst/>
                <a:ahLst/>
                <a:cxnLst>
                  <a:cxn ang="0">
                    <a:pos x="4087" y="1"/>
                  </a:cxn>
                  <a:cxn ang="0">
                    <a:pos x="3013" y="163"/>
                  </a:cxn>
                  <a:cxn ang="0">
                    <a:pos x="2192" y="780"/>
                  </a:cxn>
                  <a:cxn ang="0">
                    <a:pos x="1210" y="2309"/>
                  </a:cxn>
                  <a:cxn ang="0">
                    <a:pos x="206" y="5641"/>
                  </a:cxn>
                  <a:cxn ang="0">
                    <a:pos x="23" y="8951"/>
                  </a:cxn>
                  <a:cxn ang="0">
                    <a:pos x="137" y="10549"/>
                  </a:cxn>
                  <a:cxn ang="0">
                    <a:pos x="229" y="11348"/>
                  </a:cxn>
                  <a:cxn ang="0">
                    <a:pos x="388" y="12192"/>
                  </a:cxn>
                  <a:cxn ang="0">
                    <a:pos x="457" y="12626"/>
                  </a:cxn>
                  <a:cxn ang="0">
                    <a:pos x="571" y="13037"/>
                  </a:cxn>
                  <a:cxn ang="0">
                    <a:pos x="799" y="13858"/>
                  </a:cxn>
                  <a:cxn ang="0">
                    <a:pos x="1370" y="15411"/>
                  </a:cxn>
                  <a:cxn ang="0">
                    <a:pos x="2876" y="18264"/>
                  </a:cxn>
                  <a:cxn ang="0">
                    <a:pos x="4725" y="20797"/>
                  </a:cxn>
                  <a:cxn ang="0">
                    <a:pos x="5227" y="21368"/>
                  </a:cxn>
                  <a:cxn ang="0">
                    <a:pos x="5775" y="21939"/>
                  </a:cxn>
                  <a:cxn ang="0">
                    <a:pos x="6916" y="23011"/>
                  </a:cxn>
                  <a:cxn ang="0">
                    <a:pos x="7644" y="23277"/>
                  </a:cxn>
                  <a:cxn ang="0">
                    <a:pos x="8537" y="22829"/>
                  </a:cxn>
                  <a:cxn ang="0">
                    <a:pos x="8605" y="21436"/>
                  </a:cxn>
                  <a:cxn ang="0">
                    <a:pos x="8560" y="21368"/>
                  </a:cxn>
                  <a:cxn ang="0">
                    <a:pos x="7829" y="20181"/>
                  </a:cxn>
                  <a:cxn ang="0">
                    <a:pos x="7122" y="18948"/>
                  </a:cxn>
                  <a:cxn ang="0">
                    <a:pos x="5844" y="16461"/>
                  </a:cxn>
                  <a:cxn ang="0">
                    <a:pos x="4794" y="13950"/>
                  </a:cxn>
                  <a:cxn ang="0">
                    <a:pos x="4406" y="12672"/>
                  </a:cxn>
                  <a:cxn ang="0">
                    <a:pos x="4246" y="12055"/>
                  </a:cxn>
                  <a:cxn ang="0">
                    <a:pos x="4177" y="11736"/>
                  </a:cxn>
                  <a:cxn ang="0">
                    <a:pos x="4109" y="11416"/>
                  </a:cxn>
                  <a:cxn ang="0">
                    <a:pos x="4018" y="10800"/>
                  </a:cxn>
                  <a:cxn ang="0">
                    <a:pos x="3926" y="10115"/>
                  </a:cxn>
                  <a:cxn ang="0">
                    <a:pos x="3789" y="8723"/>
                  </a:cxn>
                  <a:cxn ang="0">
                    <a:pos x="3721" y="6029"/>
                  </a:cxn>
                  <a:cxn ang="0">
                    <a:pos x="4063" y="3541"/>
                  </a:cxn>
                  <a:cxn ang="0">
                    <a:pos x="4428" y="2446"/>
                  </a:cxn>
                  <a:cxn ang="0">
                    <a:pos x="5068" y="1419"/>
                  </a:cxn>
                  <a:cxn ang="0">
                    <a:pos x="6186" y="1053"/>
                  </a:cxn>
                  <a:cxn ang="0">
                    <a:pos x="6457" y="1154"/>
                  </a:cxn>
                  <a:cxn ang="0">
                    <a:pos x="4908" y="95"/>
                  </a:cxn>
                  <a:cxn ang="0">
                    <a:pos x="4087" y="1"/>
                  </a:cxn>
                </a:cxnLst>
                <a:rect l="0" t="0" r="r" b="b"/>
                <a:pathLst>
                  <a:path w="8857" h="23278" extrusionOk="0">
                    <a:moveTo>
                      <a:pt x="4087" y="1"/>
                    </a:moveTo>
                    <a:cubicBezTo>
                      <a:pt x="3561" y="1"/>
                      <a:pt x="3120" y="102"/>
                      <a:pt x="3013" y="163"/>
                    </a:cubicBezTo>
                    <a:cubicBezTo>
                      <a:pt x="2694" y="323"/>
                      <a:pt x="2351" y="551"/>
                      <a:pt x="2192" y="780"/>
                    </a:cubicBezTo>
                    <a:cubicBezTo>
                      <a:pt x="1804" y="1259"/>
                      <a:pt x="1484" y="1784"/>
                      <a:pt x="1210" y="2309"/>
                    </a:cubicBezTo>
                    <a:cubicBezTo>
                      <a:pt x="662" y="3404"/>
                      <a:pt x="388" y="4523"/>
                      <a:pt x="206" y="5641"/>
                    </a:cubicBezTo>
                    <a:cubicBezTo>
                      <a:pt x="23" y="6760"/>
                      <a:pt x="0" y="7855"/>
                      <a:pt x="23" y="8951"/>
                    </a:cubicBezTo>
                    <a:cubicBezTo>
                      <a:pt x="46" y="9476"/>
                      <a:pt x="69" y="10024"/>
                      <a:pt x="137" y="10549"/>
                    </a:cubicBezTo>
                    <a:cubicBezTo>
                      <a:pt x="160" y="10823"/>
                      <a:pt x="183" y="11074"/>
                      <a:pt x="229" y="11348"/>
                    </a:cubicBezTo>
                    <a:lnTo>
                      <a:pt x="388" y="12192"/>
                    </a:lnTo>
                    <a:cubicBezTo>
                      <a:pt x="411" y="12352"/>
                      <a:pt x="434" y="12489"/>
                      <a:pt x="457" y="12626"/>
                    </a:cubicBezTo>
                    <a:lnTo>
                      <a:pt x="571" y="13037"/>
                    </a:lnTo>
                    <a:cubicBezTo>
                      <a:pt x="639" y="13311"/>
                      <a:pt x="708" y="13585"/>
                      <a:pt x="799" y="13858"/>
                    </a:cubicBezTo>
                    <a:cubicBezTo>
                      <a:pt x="982" y="14383"/>
                      <a:pt x="1142" y="14908"/>
                      <a:pt x="1370" y="15411"/>
                    </a:cubicBezTo>
                    <a:cubicBezTo>
                      <a:pt x="1781" y="16415"/>
                      <a:pt x="2306" y="17351"/>
                      <a:pt x="2876" y="18264"/>
                    </a:cubicBezTo>
                    <a:cubicBezTo>
                      <a:pt x="3424" y="19154"/>
                      <a:pt x="4063" y="19998"/>
                      <a:pt x="4725" y="20797"/>
                    </a:cubicBezTo>
                    <a:cubicBezTo>
                      <a:pt x="4885" y="20980"/>
                      <a:pt x="5068" y="21185"/>
                      <a:pt x="5227" y="21368"/>
                    </a:cubicBezTo>
                    <a:cubicBezTo>
                      <a:pt x="5410" y="21573"/>
                      <a:pt x="5593" y="21756"/>
                      <a:pt x="5775" y="21939"/>
                    </a:cubicBezTo>
                    <a:cubicBezTo>
                      <a:pt x="6140" y="22327"/>
                      <a:pt x="6483" y="22669"/>
                      <a:pt x="6916" y="23011"/>
                    </a:cubicBezTo>
                    <a:cubicBezTo>
                      <a:pt x="7134" y="23189"/>
                      <a:pt x="7390" y="23277"/>
                      <a:pt x="7644" y="23277"/>
                    </a:cubicBezTo>
                    <a:cubicBezTo>
                      <a:pt x="7976" y="23277"/>
                      <a:pt x="8304" y="23126"/>
                      <a:pt x="8537" y="22829"/>
                    </a:cubicBezTo>
                    <a:cubicBezTo>
                      <a:pt x="8834" y="22418"/>
                      <a:pt x="8857" y="21870"/>
                      <a:pt x="8605" y="21436"/>
                    </a:cubicBezTo>
                    <a:lnTo>
                      <a:pt x="8560" y="21368"/>
                    </a:lnTo>
                    <a:lnTo>
                      <a:pt x="7829" y="20181"/>
                    </a:lnTo>
                    <a:cubicBezTo>
                      <a:pt x="7601" y="19770"/>
                      <a:pt x="7350" y="19359"/>
                      <a:pt x="7122" y="18948"/>
                    </a:cubicBezTo>
                    <a:cubicBezTo>
                      <a:pt x="6665" y="18127"/>
                      <a:pt x="6232" y="17305"/>
                      <a:pt x="5844" y="16461"/>
                    </a:cubicBezTo>
                    <a:cubicBezTo>
                      <a:pt x="5456" y="15639"/>
                      <a:pt x="5090" y="14794"/>
                      <a:pt x="4794" y="13950"/>
                    </a:cubicBezTo>
                    <a:cubicBezTo>
                      <a:pt x="4634" y="13516"/>
                      <a:pt x="4543" y="13105"/>
                      <a:pt x="4406" y="12672"/>
                    </a:cubicBezTo>
                    <a:cubicBezTo>
                      <a:pt x="4337" y="12466"/>
                      <a:pt x="4292" y="12261"/>
                      <a:pt x="4246" y="12055"/>
                    </a:cubicBezTo>
                    <a:lnTo>
                      <a:pt x="4177" y="11736"/>
                    </a:lnTo>
                    <a:cubicBezTo>
                      <a:pt x="4155" y="11622"/>
                      <a:pt x="4132" y="11530"/>
                      <a:pt x="4109" y="11416"/>
                    </a:cubicBezTo>
                    <a:lnTo>
                      <a:pt x="4018" y="10800"/>
                    </a:lnTo>
                    <a:lnTo>
                      <a:pt x="3926" y="10115"/>
                    </a:lnTo>
                    <a:cubicBezTo>
                      <a:pt x="3858" y="9636"/>
                      <a:pt x="3835" y="9179"/>
                      <a:pt x="3789" y="8723"/>
                    </a:cubicBezTo>
                    <a:cubicBezTo>
                      <a:pt x="3744" y="7810"/>
                      <a:pt x="3698" y="6920"/>
                      <a:pt x="3721" y="6029"/>
                    </a:cubicBezTo>
                    <a:cubicBezTo>
                      <a:pt x="3767" y="5162"/>
                      <a:pt x="3858" y="4317"/>
                      <a:pt x="4063" y="3541"/>
                    </a:cubicBezTo>
                    <a:cubicBezTo>
                      <a:pt x="4155" y="3153"/>
                      <a:pt x="4269" y="2788"/>
                      <a:pt x="4428" y="2446"/>
                    </a:cubicBezTo>
                    <a:cubicBezTo>
                      <a:pt x="4565" y="2103"/>
                      <a:pt x="4839" y="1601"/>
                      <a:pt x="5068" y="1419"/>
                    </a:cubicBezTo>
                    <a:cubicBezTo>
                      <a:pt x="5341" y="1236"/>
                      <a:pt x="6186" y="1053"/>
                      <a:pt x="6186" y="1053"/>
                    </a:cubicBezTo>
                    <a:cubicBezTo>
                      <a:pt x="6307" y="1123"/>
                      <a:pt x="6397" y="1154"/>
                      <a:pt x="6457" y="1154"/>
                    </a:cubicBezTo>
                    <a:cubicBezTo>
                      <a:pt x="6746" y="1154"/>
                      <a:pt x="6290" y="436"/>
                      <a:pt x="4908" y="95"/>
                    </a:cubicBezTo>
                    <a:cubicBezTo>
                      <a:pt x="4634" y="26"/>
                      <a:pt x="4350" y="1"/>
                      <a:pt x="408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8" name="Google Shape;2781;p34">
                <a:extLst>
                  <a:ext uri="{FF2B5EF4-FFF2-40B4-BE49-F238E27FC236}">
                    <a16:creationId xmlns:a16="http://schemas.microsoft.com/office/drawing/2014/main" id="{9BD369CE-3947-4ADF-B728-FC721CE13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854" y="3646847"/>
                <a:ext cx="224750" cy="257208"/>
              </a:xfrm>
              <a:custGeom>
                <a:avLst/>
                <a:gdLst/>
                <a:ahLst/>
                <a:cxnLst>
                  <a:cxn ang="0">
                    <a:pos x="3399" y="1"/>
                  </a:cxn>
                  <a:cxn ang="0">
                    <a:pos x="1963" y="377"/>
                  </a:cxn>
                  <a:cxn ang="0">
                    <a:pos x="799" y="4440"/>
                  </a:cxn>
                  <a:cxn ang="0">
                    <a:pos x="6391" y="14483"/>
                  </a:cxn>
                  <a:cxn ang="0">
                    <a:pos x="6802" y="15100"/>
                  </a:cxn>
                  <a:cxn ang="0">
                    <a:pos x="9934" y="16561"/>
                  </a:cxn>
                  <a:cxn ang="0">
                    <a:pos x="12509" y="15625"/>
                  </a:cxn>
                  <a:cxn ang="0">
                    <a:pos x="13034" y="9918"/>
                  </a:cxn>
                  <a:cxn ang="0">
                    <a:pos x="5707" y="1085"/>
                  </a:cxn>
                  <a:cxn ang="0">
                    <a:pos x="3399" y="1"/>
                  </a:cxn>
                </a:cxnLst>
                <a:rect l="0" t="0" r="r" b="b"/>
                <a:pathLst>
                  <a:path w="14472" h="16562" extrusionOk="0">
                    <a:moveTo>
                      <a:pt x="3399" y="1"/>
                    </a:moveTo>
                    <a:cubicBezTo>
                      <a:pt x="2909" y="1"/>
                      <a:pt x="2416" y="122"/>
                      <a:pt x="1963" y="377"/>
                    </a:cubicBezTo>
                    <a:cubicBezTo>
                      <a:pt x="525" y="1176"/>
                      <a:pt x="0" y="3002"/>
                      <a:pt x="799" y="4440"/>
                    </a:cubicBezTo>
                    <a:lnTo>
                      <a:pt x="6391" y="14483"/>
                    </a:lnTo>
                    <a:cubicBezTo>
                      <a:pt x="6505" y="14689"/>
                      <a:pt x="6642" y="14894"/>
                      <a:pt x="6802" y="15100"/>
                    </a:cubicBezTo>
                    <a:cubicBezTo>
                      <a:pt x="7609" y="16061"/>
                      <a:pt x="8769" y="16561"/>
                      <a:pt x="9934" y="16561"/>
                    </a:cubicBezTo>
                    <a:cubicBezTo>
                      <a:pt x="10844" y="16561"/>
                      <a:pt x="11758" y="16255"/>
                      <a:pt x="12509" y="15625"/>
                    </a:cubicBezTo>
                    <a:cubicBezTo>
                      <a:pt x="14220" y="14187"/>
                      <a:pt x="14472" y="11653"/>
                      <a:pt x="13034" y="9918"/>
                    </a:cubicBezTo>
                    <a:lnTo>
                      <a:pt x="5707" y="1085"/>
                    </a:lnTo>
                    <a:cubicBezTo>
                      <a:pt x="5123" y="384"/>
                      <a:pt x="4268" y="1"/>
                      <a:pt x="339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89" name="Google Shape;2782;p34">
                <a:extLst>
                  <a:ext uri="{FF2B5EF4-FFF2-40B4-BE49-F238E27FC236}">
                    <a16:creationId xmlns:a16="http://schemas.microsoft.com/office/drawing/2014/main" id="{368B624E-A428-405E-A7BC-5BDC990B3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6246" y="3811875"/>
                <a:ext cx="153141" cy="128340"/>
              </a:xfrm>
              <a:custGeom>
                <a:avLst/>
                <a:gdLst/>
                <a:ahLst/>
                <a:cxnLst>
                  <a:cxn ang="0">
                    <a:pos x="8925" y="1370"/>
                  </a:cxn>
                  <a:cxn ang="0">
                    <a:pos x="6642" y="6620"/>
                  </a:cxn>
                  <a:cxn ang="0">
                    <a:pos x="936" y="6894"/>
                  </a:cxn>
                  <a:cxn ang="0">
                    <a:pos x="3219" y="1667"/>
                  </a:cxn>
                  <a:cxn ang="0">
                    <a:pos x="8925" y="1370"/>
                  </a:cxn>
                </a:cxnLst>
                <a:rect l="0" t="0" r="r" b="b"/>
                <a:pathLst>
                  <a:path w="9861" h="8264" extrusionOk="0">
                    <a:moveTo>
                      <a:pt x="8925" y="1370"/>
                    </a:moveTo>
                    <a:cubicBezTo>
                      <a:pt x="9861" y="2740"/>
                      <a:pt x="8857" y="5091"/>
                      <a:pt x="6642" y="6620"/>
                    </a:cubicBezTo>
                    <a:cubicBezTo>
                      <a:pt x="4451" y="8150"/>
                      <a:pt x="1895" y="8264"/>
                      <a:pt x="936" y="6894"/>
                    </a:cubicBezTo>
                    <a:cubicBezTo>
                      <a:pt x="0" y="5525"/>
                      <a:pt x="1005" y="3196"/>
                      <a:pt x="3219" y="1667"/>
                    </a:cubicBezTo>
                    <a:cubicBezTo>
                      <a:pt x="5410" y="138"/>
                      <a:pt x="7966" y="1"/>
                      <a:pt x="8925" y="137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0" name="Google Shape;2783;p34">
                <a:extLst>
                  <a:ext uri="{FF2B5EF4-FFF2-40B4-BE49-F238E27FC236}">
                    <a16:creationId xmlns:a16="http://schemas.microsoft.com/office/drawing/2014/main" id="{44158F9E-4689-474F-A0A6-1CA49D9A9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779" y="3607147"/>
                <a:ext cx="112391" cy="106318"/>
              </a:xfrm>
              <a:custGeom>
                <a:avLst/>
                <a:gdLst/>
                <a:ahLst/>
                <a:cxnLst>
                  <a:cxn ang="0">
                    <a:pos x="4983" y="1"/>
                  </a:cxn>
                  <a:cxn ang="0">
                    <a:pos x="4931" y="12"/>
                  </a:cxn>
                  <a:cxn ang="0">
                    <a:pos x="4543" y="1541"/>
                  </a:cxn>
                  <a:cxn ang="0">
                    <a:pos x="2358" y="1348"/>
                  </a:cxn>
                  <a:cxn ang="0">
                    <a:pos x="868" y="1655"/>
                  </a:cxn>
                  <a:cxn ang="0">
                    <a:pos x="799" y="2956"/>
                  </a:cxn>
                  <a:cxn ang="0">
                    <a:pos x="708" y="4440"/>
                  </a:cxn>
                  <a:cxn ang="0">
                    <a:pos x="845" y="5901"/>
                  </a:cxn>
                  <a:cxn ang="0">
                    <a:pos x="3226" y="6846"/>
                  </a:cxn>
                  <a:cxn ang="0">
                    <a:pos x="3972" y="6722"/>
                  </a:cxn>
                  <a:cxn ang="0">
                    <a:pos x="7236" y="3253"/>
                  </a:cxn>
                  <a:cxn ang="0">
                    <a:pos x="4983" y="1"/>
                  </a:cxn>
                </a:cxnLst>
                <a:rect l="0" t="0" r="r" b="b"/>
                <a:pathLst>
                  <a:path w="7237" h="6846" extrusionOk="0">
                    <a:moveTo>
                      <a:pt x="4983" y="1"/>
                    </a:moveTo>
                    <a:cubicBezTo>
                      <a:pt x="4964" y="1"/>
                      <a:pt x="4947" y="4"/>
                      <a:pt x="4931" y="12"/>
                    </a:cubicBezTo>
                    <a:cubicBezTo>
                      <a:pt x="4406" y="240"/>
                      <a:pt x="4543" y="1541"/>
                      <a:pt x="4543" y="1541"/>
                    </a:cubicBezTo>
                    <a:cubicBezTo>
                      <a:pt x="4543" y="1541"/>
                      <a:pt x="3394" y="1348"/>
                      <a:pt x="2358" y="1348"/>
                    </a:cubicBezTo>
                    <a:cubicBezTo>
                      <a:pt x="1722" y="1348"/>
                      <a:pt x="1128" y="1421"/>
                      <a:pt x="868" y="1655"/>
                    </a:cubicBezTo>
                    <a:cubicBezTo>
                      <a:pt x="160" y="2317"/>
                      <a:pt x="799" y="2956"/>
                      <a:pt x="799" y="2956"/>
                    </a:cubicBezTo>
                    <a:cubicBezTo>
                      <a:pt x="799" y="2956"/>
                      <a:pt x="1" y="3458"/>
                      <a:pt x="708" y="4440"/>
                    </a:cubicBezTo>
                    <a:cubicBezTo>
                      <a:pt x="708" y="4440"/>
                      <a:pt x="23" y="5262"/>
                      <a:pt x="845" y="5901"/>
                    </a:cubicBezTo>
                    <a:cubicBezTo>
                      <a:pt x="1826" y="6670"/>
                      <a:pt x="2665" y="6846"/>
                      <a:pt x="3226" y="6846"/>
                    </a:cubicBezTo>
                    <a:cubicBezTo>
                      <a:pt x="3697" y="6846"/>
                      <a:pt x="3972" y="6722"/>
                      <a:pt x="3972" y="6722"/>
                    </a:cubicBezTo>
                    <a:lnTo>
                      <a:pt x="7236" y="3253"/>
                    </a:lnTo>
                    <a:cubicBezTo>
                      <a:pt x="7236" y="3253"/>
                      <a:pt x="5546" y="1"/>
                      <a:pt x="498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1" name="Google Shape;2784;p34">
                <a:extLst>
                  <a:ext uri="{FF2B5EF4-FFF2-40B4-BE49-F238E27FC236}">
                    <a16:creationId xmlns:a16="http://schemas.microsoft.com/office/drawing/2014/main" id="{7EC64B99-CFB3-4224-BCC3-AD6BBF5E8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6422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3310" y="1"/>
                  </a:cxn>
                  <a:cxn ang="0">
                    <a:pos x="594" y="2717"/>
                  </a:cxn>
                  <a:cxn ang="0">
                    <a:pos x="3173" y="3151"/>
                  </a:cxn>
                  <a:cxn ang="0">
                    <a:pos x="3310" y="1"/>
                  </a:cxn>
                </a:cxnLst>
                <a:rect l="0" t="0" r="r" b="b"/>
                <a:pathLst>
                  <a:path w="3790" h="3151" extrusionOk="0">
                    <a:moveTo>
                      <a:pt x="3310" y="1"/>
                    </a:moveTo>
                    <a:lnTo>
                      <a:pt x="3310" y="1"/>
                    </a:lnTo>
                    <a:cubicBezTo>
                      <a:pt x="0" y="663"/>
                      <a:pt x="594" y="2717"/>
                      <a:pt x="594" y="2717"/>
                    </a:cubicBezTo>
                    <a:cubicBezTo>
                      <a:pt x="1552" y="2922"/>
                      <a:pt x="2032" y="3059"/>
                      <a:pt x="3173" y="3151"/>
                    </a:cubicBezTo>
                    <a:cubicBezTo>
                      <a:pt x="3675" y="2146"/>
                      <a:pt x="3789" y="1073"/>
                      <a:pt x="331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2" name="Google Shape;2785;p34">
                <a:extLst>
                  <a:ext uri="{FF2B5EF4-FFF2-40B4-BE49-F238E27FC236}">
                    <a16:creationId xmlns:a16="http://schemas.microsoft.com/office/drawing/2014/main" id="{E0C12F4C-BCE4-4D38-B798-711078528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4991" y="4330707"/>
                <a:ext cx="150237" cy="98165"/>
              </a:xfrm>
              <a:custGeom>
                <a:avLst/>
                <a:gdLst/>
                <a:ahLst/>
                <a:cxnLst>
                  <a:cxn ang="0">
                    <a:pos x="3473" y="1"/>
                  </a:cxn>
                  <a:cxn ang="0">
                    <a:pos x="1256" y="2821"/>
                  </a:cxn>
                  <a:cxn ang="0">
                    <a:pos x="137" y="3003"/>
                  </a:cxn>
                  <a:cxn ang="0">
                    <a:pos x="0" y="6153"/>
                  </a:cxn>
                  <a:cxn ang="0">
                    <a:pos x="4143" y="6320"/>
                  </a:cxn>
                  <a:cxn ang="0">
                    <a:pos x="9610" y="6039"/>
                  </a:cxn>
                  <a:cxn ang="0">
                    <a:pos x="9655" y="2638"/>
                  </a:cxn>
                  <a:cxn ang="0">
                    <a:pos x="7827" y="764"/>
                  </a:cxn>
                  <a:cxn ang="0">
                    <a:pos x="7076" y="926"/>
                  </a:cxn>
                  <a:cxn ang="0">
                    <a:pos x="5918" y="2006"/>
                  </a:cxn>
                  <a:cxn ang="0">
                    <a:pos x="5918" y="2006"/>
                  </a:cxn>
                  <a:cxn ang="0">
                    <a:pos x="5913" y="2015"/>
                  </a:cxn>
                  <a:cxn ang="0">
                    <a:pos x="5913" y="2015"/>
                  </a:cxn>
                  <a:cxn ang="0">
                    <a:pos x="3767" y="13"/>
                  </a:cxn>
                  <a:cxn ang="0">
                    <a:pos x="3473" y="1"/>
                  </a:cxn>
                </a:cxnLst>
                <a:rect l="0" t="0" r="r" b="b"/>
                <a:pathLst>
                  <a:path w="9674" h="6321" extrusionOk="0">
                    <a:moveTo>
                      <a:pt x="3473" y="1"/>
                    </a:moveTo>
                    <a:cubicBezTo>
                      <a:pt x="980" y="1"/>
                      <a:pt x="1256" y="2821"/>
                      <a:pt x="1256" y="2821"/>
                    </a:cubicBezTo>
                    <a:cubicBezTo>
                      <a:pt x="936" y="2843"/>
                      <a:pt x="913" y="2843"/>
                      <a:pt x="137" y="3003"/>
                    </a:cubicBezTo>
                    <a:cubicBezTo>
                      <a:pt x="617" y="4076"/>
                      <a:pt x="502" y="5149"/>
                      <a:pt x="0" y="6153"/>
                    </a:cubicBezTo>
                    <a:cubicBezTo>
                      <a:pt x="1470" y="6276"/>
                      <a:pt x="2878" y="6320"/>
                      <a:pt x="4143" y="6320"/>
                    </a:cubicBezTo>
                    <a:cubicBezTo>
                      <a:pt x="7337" y="6320"/>
                      <a:pt x="9610" y="6039"/>
                      <a:pt x="9610" y="6039"/>
                    </a:cubicBezTo>
                    <a:lnTo>
                      <a:pt x="9655" y="2638"/>
                    </a:lnTo>
                    <a:cubicBezTo>
                      <a:pt x="9674" y="1563"/>
                      <a:pt x="8805" y="764"/>
                      <a:pt x="7827" y="764"/>
                    </a:cubicBezTo>
                    <a:cubicBezTo>
                      <a:pt x="7579" y="764"/>
                      <a:pt x="7325" y="816"/>
                      <a:pt x="7076" y="926"/>
                    </a:cubicBezTo>
                    <a:cubicBezTo>
                      <a:pt x="6290" y="1263"/>
                      <a:pt x="6035" y="1688"/>
                      <a:pt x="5918" y="2006"/>
                    </a:cubicBezTo>
                    <a:cubicBezTo>
                      <a:pt x="5916" y="2008"/>
                      <a:pt x="5914" y="2011"/>
                      <a:pt x="5913" y="2015"/>
                    </a:cubicBezTo>
                    <a:cubicBezTo>
                      <a:pt x="5976" y="1374"/>
                      <a:pt x="5268" y="127"/>
                      <a:pt x="3767" y="13"/>
                    </a:cubicBezTo>
                    <a:cubicBezTo>
                      <a:pt x="3665" y="5"/>
                      <a:pt x="3567" y="1"/>
                      <a:pt x="347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3" name="Google Shape;2786;p34">
                <a:extLst>
                  <a:ext uri="{FF2B5EF4-FFF2-40B4-BE49-F238E27FC236}">
                    <a16:creationId xmlns:a16="http://schemas.microsoft.com/office/drawing/2014/main" id="{3E4087A1-21C7-45C0-A940-69DE80E4A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406" y="4419503"/>
                <a:ext cx="190538" cy="23745"/>
              </a:xfrm>
              <a:custGeom>
                <a:avLst/>
                <a:gdLst/>
                <a:ahLst/>
                <a:cxnLst>
                  <a:cxn ang="0">
                    <a:pos x="180" y="1"/>
                  </a:cxn>
                  <a:cxn ang="0">
                    <a:pos x="240" y="870"/>
                  </a:cxn>
                  <a:cxn ang="0">
                    <a:pos x="6442" y="1529"/>
                  </a:cxn>
                  <a:cxn ang="0">
                    <a:pos x="12268" y="1144"/>
                  </a:cxn>
                  <a:cxn ang="0">
                    <a:pos x="12268" y="390"/>
                  </a:cxn>
                  <a:cxn ang="0">
                    <a:pos x="7827" y="568"/>
                  </a:cxn>
                  <a:cxn ang="0">
                    <a:pos x="194" y="2"/>
                  </a:cxn>
                  <a:cxn ang="0">
                    <a:pos x="180" y="1"/>
                  </a:cxn>
                </a:cxnLst>
                <a:rect l="0" t="0" r="r" b="b"/>
                <a:pathLst>
                  <a:path w="12269" h="1529" extrusionOk="0">
                    <a:moveTo>
                      <a:pt x="180" y="1"/>
                    </a:moveTo>
                    <a:cubicBezTo>
                      <a:pt x="1" y="1"/>
                      <a:pt x="240" y="870"/>
                      <a:pt x="240" y="870"/>
                    </a:cubicBezTo>
                    <a:cubicBezTo>
                      <a:pt x="2178" y="1374"/>
                      <a:pt x="4422" y="1529"/>
                      <a:pt x="6442" y="1529"/>
                    </a:cubicBezTo>
                    <a:cubicBezTo>
                      <a:pt x="9633" y="1529"/>
                      <a:pt x="12268" y="1144"/>
                      <a:pt x="12268" y="1144"/>
                    </a:cubicBezTo>
                    <a:lnTo>
                      <a:pt x="12268" y="390"/>
                    </a:lnTo>
                    <a:cubicBezTo>
                      <a:pt x="12268" y="390"/>
                      <a:pt x="10456" y="568"/>
                      <a:pt x="7827" y="568"/>
                    </a:cubicBezTo>
                    <a:cubicBezTo>
                      <a:pt x="5654" y="568"/>
                      <a:pt x="2921" y="447"/>
                      <a:pt x="194" y="2"/>
                    </a:cubicBezTo>
                    <a:cubicBezTo>
                      <a:pt x="189" y="1"/>
                      <a:pt x="184" y="1"/>
                      <a:pt x="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4" name="Google Shape;2787;p34">
                <a:extLst>
                  <a:ext uri="{FF2B5EF4-FFF2-40B4-BE49-F238E27FC236}">
                    <a16:creationId xmlns:a16="http://schemas.microsoft.com/office/drawing/2014/main" id="{92C1CF0C-2288-4EA5-924E-7D315977B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6025" y="4376278"/>
                <a:ext cx="27317" cy="26960"/>
              </a:xfrm>
              <a:custGeom>
                <a:avLst/>
                <a:gdLst/>
                <a:ahLst/>
                <a:cxnLst>
                  <a:cxn ang="0">
                    <a:pos x="891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58" y="868"/>
                  </a:cxn>
                  <a:cxn ang="0">
                    <a:pos x="891" y="1"/>
                  </a:cxn>
                </a:cxnLst>
                <a:rect l="0" t="0" r="r" b="b"/>
                <a:pathLst>
                  <a:path w="1759" h="1736" extrusionOk="0">
                    <a:moveTo>
                      <a:pt x="891" y="1"/>
                    </a:moveTo>
                    <a:cubicBezTo>
                      <a:pt x="411" y="1"/>
                      <a:pt x="23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7" y="1735"/>
                      <a:pt x="1758" y="1347"/>
                      <a:pt x="1758" y="868"/>
                    </a:cubicBezTo>
                    <a:cubicBezTo>
                      <a:pt x="1758" y="389"/>
                      <a:pt x="1370" y="1"/>
                      <a:pt x="8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5" name="Google Shape;2788;p34">
                <a:extLst>
                  <a:ext uri="{FF2B5EF4-FFF2-40B4-BE49-F238E27FC236}">
                    <a16:creationId xmlns:a16="http://schemas.microsoft.com/office/drawing/2014/main" id="{BE9D1563-27F1-4563-A03B-883FE0572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2355" y="4373032"/>
                <a:ext cx="52476" cy="8588"/>
              </a:xfrm>
              <a:custGeom>
                <a:avLst/>
                <a:gdLst/>
                <a:ahLst/>
                <a:cxnLst>
                  <a:cxn ang="0">
                    <a:pos x="172" y="1"/>
                  </a:cxn>
                  <a:cxn ang="0">
                    <a:pos x="24" y="164"/>
                  </a:cxn>
                  <a:cxn ang="0">
                    <a:pos x="183" y="347"/>
                  </a:cxn>
                  <a:cxn ang="0">
                    <a:pos x="3173" y="552"/>
                  </a:cxn>
                  <a:cxn ang="0">
                    <a:pos x="3196" y="552"/>
                  </a:cxn>
                  <a:cxn ang="0">
                    <a:pos x="3356" y="392"/>
                  </a:cxn>
                  <a:cxn ang="0">
                    <a:pos x="3196" y="210"/>
                  </a:cxn>
                  <a:cxn ang="0">
                    <a:pos x="206" y="4"/>
                  </a:cxn>
                  <a:cxn ang="0">
                    <a:pos x="172" y="1"/>
                  </a:cxn>
                </a:cxnLst>
                <a:rect l="0" t="0" r="r" b="b"/>
                <a:pathLst>
                  <a:path w="3379" h="553" extrusionOk="0">
                    <a:moveTo>
                      <a:pt x="172" y="1"/>
                    </a:moveTo>
                    <a:cubicBezTo>
                      <a:pt x="78" y="1"/>
                      <a:pt x="24" y="82"/>
                      <a:pt x="24" y="164"/>
                    </a:cubicBezTo>
                    <a:cubicBezTo>
                      <a:pt x="1" y="255"/>
                      <a:pt x="69" y="347"/>
                      <a:pt x="183" y="347"/>
                    </a:cubicBezTo>
                    <a:lnTo>
                      <a:pt x="3173" y="552"/>
                    </a:lnTo>
                    <a:lnTo>
                      <a:pt x="3196" y="552"/>
                    </a:lnTo>
                    <a:cubicBezTo>
                      <a:pt x="3288" y="552"/>
                      <a:pt x="3356" y="484"/>
                      <a:pt x="3356" y="392"/>
                    </a:cubicBezTo>
                    <a:cubicBezTo>
                      <a:pt x="3379" y="278"/>
                      <a:pt x="3310" y="210"/>
                      <a:pt x="3196" y="210"/>
                    </a:cubicBezTo>
                    <a:lnTo>
                      <a:pt x="206" y="4"/>
                    </a:lnTo>
                    <a:cubicBezTo>
                      <a:pt x="194" y="2"/>
                      <a:pt x="183" y="1"/>
                      <a:pt x="17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6" name="Google Shape;2789;p34">
                <a:extLst>
                  <a:ext uri="{FF2B5EF4-FFF2-40B4-BE49-F238E27FC236}">
                    <a16:creationId xmlns:a16="http://schemas.microsoft.com/office/drawing/2014/main" id="{2F741144-9CE9-4544-93A9-540D664E9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791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1576" y="341"/>
                  </a:cxn>
                  <a:cxn ang="0">
                    <a:pos x="1667" y="364"/>
                  </a:cxn>
                  <a:cxn ang="0">
                    <a:pos x="1850" y="569"/>
                  </a:cxn>
                  <a:cxn ang="0">
                    <a:pos x="2192" y="1596"/>
                  </a:cxn>
                  <a:cxn ang="0">
                    <a:pos x="2283" y="1961"/>
                  </a:cxn>
                  <a:cxn ang="0">
                    <a:pos x="2215" y="1916"/>
                  </a:cxn>
                  <a:cxn ang="0">
                    <a:pos x="1553" y="637"/>
                  </a:cxn>
                  <a:cxn ang="0">
                    <a:pos x="1530" y="364"/>
                  </a:cxn>
                  <a:cxn ang="0">
                    <a:pos x="1576" y="341"/>
                  </a:cxn>
                  <a:cxn ang="0">
                    <a:pos x="549" y="1162"/>
                  </a:cxn>
                  <a:cxn ang="0">
                    <a:pos x="891" y="1299"/>
                  </a:cxn>
                  <a:cxn ang="0">
                    <a:pos x="1964" y="2144"/>
                  </a:cxn>
                  <a:cxn ang="0">
                    <a:pos x="2032" y="2212"/>
                  </a:cxn>
                  <a:cxn ang="0">
                    <a:pos x="526" y="1505"/>
                  </a:cxn>
                  <a:cxn ang="0">
                    <a:pos x="366" y="1277"/>
                  </a:cxn>
                  <a:cxn ang="0">
                    <a:pos x="549" y="1162"/>
                  </a:cxn>
                  <a:cxn ang="0">
                    <a:pos x="1594" y="1"/>
                  </a:cxn>
                  <a:cxn ang="0">
                    <a:pos x="1325" y="90"/>
                  </a:cxn>
                  <a:cxn ang="0">
                    <a:pos x="1211" y="752"/>
                  </a:cxn>
                  <a:cxn ang="0">
                    <a:pos x="1416" y="1231"/>
                  </a:cxn>
                  <a:cxn ang="0">
                    <a:pos x="1074" y="1003"/>
                  </a:cxn>
                  <a:cxn ang="0">
                    <a:pos x="549" y="820"/>
                  </a:cxn>
                  <a:cxn ang="0">
                    <a:pos x="24" y="1231"/>
                  </a:cxn>
                  <a:cxn ang="0">
                    <a:pos x="320" y="1756"/>
                  </a:cxn>
                  <a:cxn ang="0">
                    <a:pos x="1416" y="2395"/>
                  </a:cxn>
                  <a:cxn ang="0">
                    <a:pos x="1576" y="2578"/>
                  </a:cxn>
                  <a:cxn ang="0">
                    <a:pos x="2466" y="2669"/>
                  </a:cxn>
                  <a:cxn ang="0">
                    <a:pos x="2557" y="2692"/>
                  </a:cxn>
                  <a:cxn ang="0">
                    <a:pos x="2626" y="2692"/>
                  </a:cxn>
                  <a:cxn ang="0">
                    <a:pos x="4726" y="2897"/>
                  </a:cxn>
                  <a:cxn ang="0">
                    <a:pos x="4749" y="2897"/>
                  </a:cxn>
                  <a:cxn ang="0">
                    <a:pos x="4908" y="2737"/>
                  </a:cxn>
                  <a:cxn ang="0">
                    <a:pos x="4749" y="2555"/>
                  </a:cxn>
                  <a:cxn ang="0">
                    <a:pos x="2786" y="2372"/>
                  </a:cxn>
                  <a:cxn ang="0">
                    <a:pos x="2535" y="1528"/>
                  </a:cxn>
                  <a:cxn ang="0">
                    <a:pos x="2146" y="409"/>
                  </a:cxn>
                  <a:cxn ang="0">
                    <a:pos x="1850" y="67"/>
                  </a:cxn>
                  <a:cxn ang="0">
                    <a:pos x="1594" y="1"/>
                  </a:cxn>
                </a:cxnLst>
                <a:rect l="0" t="0" r="r" b="b"/>
                <a:pathLst>
                  <a:path w="4932" h="2898" extrusionOk="0">
                    <a:moveTo>
                      <a:pt x="1576" y="341"/>
                    </a:moveTo>
                    <a:cubicBezTo>
                      <a:pt x="1622" y="341"/>
                      <a:pt x="1644" y="341"/>
                      <a:pt x="1667" y="364"/>
                    </a:cubicBezTo>
                    <a:cubicBezTo>
                      <a:pt x="1736" y="409"/>
                      <a:pt x="1804" y="501"/>
                      <a:pt x="1850" y="569"/>
                    </a:cubicBezTo>
                    <a:cubicBezTo>
                      <a:pt x="2032" y="889"/>
                      <a:pt x="2101" y="1231"/>
                      <a:pt x="2192" y="1596"/>
                    </a:cubicBezTo>
                    <a:cubicBezTo>
                      <a:pt x="2215" y="1710"/>
                      <a:pt x="2261" y="1847"/>
                      <a:pt x="2283" y="1961"/>
                    </a:cubicBezTo>
                    <a:lnTo>
                      <a:pt x="2215" y="1916"/>
                    </a:lnTo>
                    <a:cubicBezTo>
                      <a:pt x="1918" y="1528"/>
                      <a:pt x="1690" y="1094"/>
                      <a:pt x="1553" y="637"/>
                    </a:cubicBezTo>
                    <a:cubicBezTo>
                      <a:pt x="1507" y="501"/>
                      <a:pt x="1507" y="386"/>
                      <a:pt x="1530" y="364"/>
                    </a:cubicBezTo>
                    <a:cubicBezTo>
                      <a:pt x="1553" y="341"/>
                      <a:pt x="1576" y="341"/>
                      <a:pt x="1576" y="341"/>
                    </a:cubicBezTo>
                    <a:close/>
                    <a:moveTo>
                      <a:pt x="549" y="1162"/>
                    </a:moveTo>
                    <a:cubicBezTo>
                      <a:pt x="663" y="1162"/>
                      <a:pt x="777" y="1231"/>
                      <a:pt x="891" y="1299"/>
                    </a:cubicBezTo>
                    <a:cubicBezTo>
                      <a:pt x="1279" y="1550"/>
                      <a:pt x="1644" y="1824"/>
                      <a:pt x="1964" y="2144"/>
                    </a:cubicBezTo>
                    <a:cubicBezTo>
                      <a:pt x="1987" y="2167"/>
                      <a:pt x="2010" y="2190"/>
                      <a:pt x="2032" y="2212"/>
                    </a:cubicBezTo>
                    <a:cubicBezTo>
                      <a:pt x="1530" y="2121"/>
                      <a:pt x="982" y="1870"/>
                      <a:pt x="526" y="1505"/>
                    </a:cubicBezTo>
                    <a:cubicBezTo>
                      <a:pt x="389" y="1391"/>
                      <a:pt x="366" y="1322"/>
                      <a:pt x="366" y="1277"/>
                    </a:cubicBezTo>
                    <a:cubicBezTo>
                      <a:pt x="366" y="1208"/>
                      <a:pt x="457" y="1162"/>
                      <a:pt x="549" y="1162"/>
                    </a:cubicBezTo>
                    <a:close/>
                    <a:moveTo>
                      <a:pt x="1594" y="1"/>
                    </a:moveTo>
                    <a:cubicBezTo>
                      <a:pt x="1495" y="1"/>
                      <a:pt x="1397" y="29"/>
                      <a:pt x="1325" y="90"/>
                    </a:cubicBezTo>
                    <a:cubicBezTo>
                      <a:pt x="1211" y="181"/>
                      <a:pt x="1097" y="364"/>
                      <a:pt x="1211" y="752"/>
                    </a:cubicBezTo>
                    <a:cubicBezTo>
                      <a:pt x="1279" y="911"/>
                      <a:pt x="1348" y="1071"/>
                      <a:pt x="1416" y="1231"/>
                    </a:cubicBezTo>
                    <a:cubicBezTo>
                      <a:pt x="1302" y="1162"/>
                      <a:pt x="1188" y="1071"/>
                      <a:pt x="1074" y="1003"/>
                    </a:cubicBezTo>
                    <a:cubicBezTo>
                      <a:pt x="937" y="911"/>
                      <a:pt x="754" y="820"/>
                      <a:pt x="549" y="820"/>
                    </a:cubicBezTo>
                    <a:cubicBezTo>
                      <a:pt x="320" y="820"/>
                      <a:pt x="47" y="980"/>
                      <a:pt x="24" y="1231"/>
                    </a:cubicBezTo>
                    <a:cubicBezTo>
                      <a:pt x="1" y="1505"/>
                      <a:pt x="229" y="1710"/>
                      <a:pt x="320" y="1756"/>
                    </a:cubicBezTo>
                    <a:cubicBezTo>
                      <a:pt x="594" y="2007"/>
                      <a:pt x="982" y="2235"/>
                      <a:pt x="1416" y="2395"/>
                    </a:cubicBezTo>
                    <a:cubicBezTo>
                      <a:pt x="1416" y="2486"/>
                      <a:pt x="1485" y="2578"/>
                      <a:pt x="1576" y="2578"/>
                    </a:cubicBezTo>
                    <a:lnTo>
                      <a:pt x="2466" y="2669"/>
                    </a:lnTo>
                    <a:cubicBezTo>
                      <a:pt x="2512" y="2692"/>
                      <a:pt x="2535" y="2692"/>
                      <a:pt x="2557" y="2692"/>
                    </a:cubicBezTo>
                    <a:lnTo>
                      <a:pt x="2626" y="2692"/>
                    </a:lnTo>
                    <a:lnTo>
                      <a:pt x="4726" y="2897"/>
                    </a:lnTo>
                    <a:lnTo>
                      <a:pt x="4749" y="2897"/>
                    </a:lnTo>
                    <a:cubicBezTo>
                      <a:pt x="4817" y="2897"/>
                      <a:pt x="4908" y="2829"/>
                      <a:pt x="4908" y="2737"/>
                    </a:cubicBezTo>
                    <a:cubicBezTo>
                      <a:pt x="4931" y="2646"/>
                      <a:pt x="4863" y="2555"/>
                      <a:pt x="4749" y="2555"/>
                    </a:cubicBezTo>
                    <a:lnTo>
                      <a:pt x="2786" y="2372"/>
                    </a:lnTo>
                    <a:cubicBezTo>
                      <a:pt x="2671" y="2098"/>
                      <a:pt x="2603" y="1824"/>
                      <a:pt x="2535" y="1528"/>
                    </a:cubicBezTo>
                    <a:cubicBezTo>
                      <a:pt x="2443" y="1140"/>
                      <a:pt x="2352" y="752"/>
                      <a:pt x="2146" y="409"/>
                    </a:cubicBezTo>
                    <a:cubicBezTo>
                      <a:pt x="2055" y="272"/>
                      <a:pt x="1987" y="158"/>
                      <a:pt x="1850" y="67"/>
                    </a:cubicBezTo>
                    <a:cubicBezTo>
                      <a:pt x="1774" y="24"/>
                      <a:pt x="1684" y="1"/>
                      <a:pt x="159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7" name="Google Shape;2790;p34">
                <a:extLst>
                  <a:ext uri="{FF2B5EF4-FFF2-40B4-BE49-F238E27FC236}">
                    <a16:creationId xmlns:a16="http://schemas.microsoft.com/office/drawing/2014/main" id="{D97B1519-F30E-49E8-9A4C-6FE9A4691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408" y="4378406"/>
                <a:ext cx="58859" cy="48935"/>
              </a:xfrm>
              <a:custGeom>
                <a:avLst/>
                <a:gdLst/>
                <a:ahLst/>
                <a:cxnLst>
                  <a:cxn ang="0">
                    <a:pos x="503" y="1"/>
                  </a:cxn>
                  <a:cxn ang="0">
                    <a:pos x="617" y="3151"/>
                  </a:cxn>
                  <a:cxn ang="0">
                    <a:pos x="3219" y="2717"/>
                  </a:cxn>
                  <a:cxn ang="0">
                    <a:pos x="503" y="1"/>
                  </a:cxn>
                </a:cxnLst>
                <a:rect l="0" t="0" r="r" b="b"/>
                <a:pathLst>
                  <a:path w="3790" h="3151" extrusionOk="0">
                    <a:moveTo>
                      <a:pt x="503" y="1"/>
                    </a:moveTo>
                    <a:cubicBezTo>
                      <a:pt x="1" y="1073"/>
                      <a:pt x="138" y="2146"/>
                      <a:pt x="617" y="3151"/>
                    </a:cubicBezTo>
                    <a:cubicBezTo>
                      <a:pt x="1758" y="3059"/>
                      <a:pt x="2261" y="2922"/>
                      <a:pt x="3219" y="2717"/>
                    </a:cubicBezTo>
                    <a:cubicBezTo>
                      <a:pt x="3219" y="2717"/>
                      <a:pt x="3790" y="663"/>
                      <a:pt x="50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8" name="Google Shape;2791;p34">
                <a:extLst>
                  <a:ext uri="{FF2B5EF4-FFF2-40B4-BE49-F238E27FC236}">
                    <a16:creationId xmlns:a16="http://schemas.microsoft.com/office/drawing/2014/main" id="{5B8E32FE-9C02-49D8-B6B6-F74F85F15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807" y="4330707"/>
                <a:ext cx="149880" cy="98165"/>
              </a:xfrm>
              <a:custGeom>
                <a:avLst/>
                <a:gdLst/>
                <a:ahLst/>
                <a:cxnLst>
                  <a:cxn ang="0">
                    <a:pos x="6180" y="1"/>
                  </a:cxn>
                  <a:cxn ang="0">
                    <a:pos x="5885" y="13"/>
                  </a:cxn>
                  <a:cxn ang="0">
                    <a:pos x="3762" y="2022"/>
                  </a:cxn>
                  <a:cxn ang="0">
                    <a:pos x="2598" y="926"/>
                  </a:cxn>
                  <a:cxn ang="0">
                    <a:pos x="1847" y="764"/>
                  </a:cxn>
                  <a:cxn ang="0">
                    <a:pos x="19" y="2638"/>
                  </a:cxn>
                  <a:cxn ang="0">
                    <a:pos x="41" y="6039"/>
                  </a:cxn>
                  <a:cxn ang="0">
                    <a:pos x="5518" y="6320"/>
                  </a:cxn>
                  <a:cxn ang="0">
                    <a:pos x="9651" y="6153"/>
                  </a:cxn>
                  <a:cxn ang="0">
                    <a:pos x="9537" y="3003"/>
                  </a:cxn>
                  <a:cxn ang="0">
                    <a:pos x="8418" y="2821"/>
                  </a:cxn>
                  <a:cxn ang="0">
                    <a:pos x="6180" y="1"/>
                  </a:cxn>
                </a:cxnLst>
                <a:rect l="0" t="0" r="r" b="b"/>
                <a:pathLst>
                  <a:path w="9651" h="6321" extrusionOk="0">
                    <a:moveTo>
                      <a:pt x="6180" y="1"/>
                    </a:moveTo>
                    <a:cubicBezTo>
                      <a:pt x="6086" y="1"/>
                      <a:pt x="5987" y="5"/>
                      <a:pt x="5885" y="13"/>
                    </a:cubicBezTo>
                    <a:cubicBezTo>
                      <a:pt x="4401" y="127"/>
                      <a:pt x="3671" y="1383"/>
                      <a:pt x="3762" y="2022"/>
                    </a:cubicBezTo>
                    <a:cubicBezTo>
                      <a:pt x="3625" y="1702"/>
                      <a:pt x="3397" y="1268"/>
                      <a:pt x="2598" y="926"/>
                    </a:cubicBezTo>
                    <a:cubicBezTo>
                      <a:pt x="2349" y="816"/>
                      <a:pt x="2095" y="764"/>
                      <a:pt x="1847" y="764"/>
                    </a:cubicBezTo>
                    <a:cubicBezTo>
                      <a:pt x="869" y="764"/>
                      <a:pt x="0" y="1563"/>
                      <a:pt x="19" y="2638"/>
                    </a:cubicBezTo>
                    <a:lnTo>
                      <a:pt x="41" y="6039"/>
                    </a:lnTo>
                    <a:cubicBezTo>
                      <a:pt x="41" y="6039"/>
                      <a:pt x="2326" y="6320"/>
                      <a:pt x="5518" y="6320"/>
                    </a:cubicBezTo>
                    <a:cubicBezTo>
                      <a:pt x="6782" y="6320"/>
                      <a:pt x="8188" y="6276"/>
                      <a:pt x="9651" y="6153"/>
                    </a:cubicBezTo>
                    <a:cubicBezTo>
                      <a:pt x="9172" y="5149"/>
                      <a:pt x="9035" y="4076"/>
                      <a:pt x="9537" y="3003"/>
                    </a:cubicBezTo>
                    <a:cubicBezTo>
                      <a:pt x="8761" y="2843"/>
                      <a:pt x="8738" y="2843"/>
                      <a:pt x="8418" y="2821"/>
                    </a:cubicBezTo>
                    <a:cubicBezTo>
                      <a:pt x="8418" y="2821"/>
                      <a:pt x="8694" y="1"/>
                      <a:pt x="618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" name="Google Shape;2792;p34">
                <a:extLst>
                  <a:ext uri="{FF2B5EF4-FFF2-40B4-BE49-F238E27FC236}">
                    <a16:creationId xmlns:a16="http://schemas.microsoft.com/office/drawing/2014/main" id="{9588CFD1-DE7D-48DF-B72E-16A5CC9BA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9809" y="4376278"/>
                <a:ext cx="26960" cy="26960"/>
              </a:xfrm>
              <a:custGeom>
                <a:avLst/>
                <a:gdLst/>
                <a:ahLst/>
                <a:cxnLst>
                  <a:cxn ang="0">
                    <a:pos x="868" y="1"/>
                  </a:cxn>
                  <a:cxn ang="0">
                    <a:pos x="1" y="868"/>
                  </a:cxn>
                  <a:cxn ang="0">
                    <a:pos x="868" y="1735"/>
                  </a:cxn>
                  <a:cxn ang="0">
                    <a:pos x="1736" y="868"/>
                  </a:cxn>
                  <a:cxn ang="0">
                    <a:pos x="868" y="1"/>
                  </a:cxn>
                </a:cxnLst>
                <a:rect l="0" t="0" r="r" b="b"/>
                <a:pathLst>
                  <a:path w="1736" h="1736" extrusionOk="0">
                    <a:moveTo>
                      <a:pt x="868" y="1"/>
                    </a:moveTo>
                    <a:cubicBezTo>
                      <a:pt x="389" y="1"/>
                      <a:pt x="1" y="389"/>
                      <a:pt x="1" y="868"/>
                    </a:cubicBezTo>
                    <a:cubicBezTo>
                      <a:pt x="1" y="1347"/>
                      <a:pt x="389" y="1735"/>
                      <a:pt x="868" y="1735"/>
                    </a:cubicBezTo>
                    <a:cubicBezTo>
                      <a:pt x="1348" y="1735"/>
                      <a:pt x="1736" y="1347"/>
                      <a:pt x="1736" y="868"/>
                    </a:cubicBezTo>
                    <a:cubicBezTo>
                      <a:pt x="1736" y="389"/>
                      <a:pt x="1348" y="1"/>
                      <a:pt x="86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0" name="Google Shape;2793;p34">
                <a:extLst>
                  <a:ext uri="{FF2B5EF4-FFF2-40B4-BE49-F238E27FC236}">
                    <a16:creationId xmlns:a16="http://schemas.microsoft.com/office/drawing/2014/main" id="{22763285-FA7E-41CD-B7A5-BB77E9F0C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730" y="4419503"/>
                <a:ext cx="190879" cy="23745"/>
              </a:xfrm>
              <a:custGeom>
                <a:avLst/>
                <a:gdLst/>
                <a:ahLst/>
                <a:cxnLst>
                  <a:cxn ang="0">
                    <a:pos x="12112" y="1"/>
                  </a:cxn>
                  <a:cxn ang="0">
                    <a:pos x="12098" y="2"/>
                  </a:cxn>
                  <a:cxn ang="0">
                    <a:pos x="4455" y="568"/>
                  </a:cxn>
                  <a:cxn ang="0">
                    <a:pos x="1" y="390"/>
                  </a:cxn>
                  <a:cxn ang="0">
                    <a:pos x="1" y="390"/>
                  </a:cxn>
                  <a:cxn ang="0">
                    <a:pos x="24" y="1144"/>
                  </a:cxn>
                  <a:cxn ang="0">
                    <a:pos x="5844" y="1529"/>
                  </a:cxn>
                  <a:cxn ang="0">
                    <a:pos x="12030" y="870"/>
                  </a:cxn>
                  <a:cxn ang="0">
                    <a:pos x="12112" y="1"/>
                  </a:cxn>
                </a:cxnLst>
                <a:rect l="0" t="0" r="r" b="b"/>
                <a:pathLst>
                  <a:path w="12291" h="1529" extrusionOk="0">
                    <a:moveTo>
                      <a:pt x="12112" y="1"/>
                    </a:moveTo>
                    <a:cubicBezTo>
                      <a:pt x="12108" y="1"/>
                      <a:pt x="12103" y="1"/>
                      <a:pt x="12098" y="2"/>
                    </a:cubicBezTo>
                    <a:cubicBezTo>
                      <a:pt x="9371" y="447"/>
                      <a:pt x="6634" y="568"/>
                      <a:pt x="4455" y="568"/>
                    </a:cubicBezTo>
                    <a:cubicBezTo>
                      <a:pt x="1820" y="568"/>
                      <a:pt x="1" y="390"/>
                      <a:pt x="1" y="390"/>
                    </a:cubicBezTo>
                    <a:lnTo>
                      <a:pt x="24" y="1144"/>
                    </a:lnTo>
                    <a:cubicBezTo>
                      <a:pt x="24" y="1144"/>
                      <a:pt x="2659" y="1529"/>
                      <a:pt x="5844" y="1529"/>
                    </a:cubicBezTo>
                    <a:cubicBezTo>
                      <a:pt x="7862" y="1529"/>
                      <a:pt x="10100" y="1374"/>
                      <a:pt x="12030" y="870"/>
                    </a:cubicBezTo>
                    <a:cubicBezTo>
                      <a:pt x="12030" y="870"/>
                      <a:pt x="12290" y="1"/>
                      <a:pt x="121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1" name="Google Shape;2794;p34">
                <a:extLst>
                  <a:ext uri="{FF2B5EF4-FFF2-40B4-BE49-F238E27FC236}">
                    <a16:creationId xmlns:a16="http://schemas.microsoft.com/office/drawing/2014/main" id="{51A7CCA9-A9DF-48C3-BD75-CCBAAABA6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216" y="4373032"/>
                <a:ext cx="52119" cy="8588"/>
              </a:xfrm>
              <a:custGeom>
                <a:avLst/>
                <a:gdLst/>
                <a:ahLst/>
                <a:cxnLst>
                  <a:cxn ang="0">
                    <a:pos x="3202" y="1"/>
                  </a:cxn>
                  <a:cxn ang="0">
                    <a:pos x="3173" y="4"/>
                  </a:cxn>
                  <a:cxn ang="0">
                    <a:pos x="160" y="210"/>
                  </a:cxn>
                  <a:cxn ang="0">
                    <a:pos x="0" y="392"/>
                  </a:cxn>
                  <a:cxn ang="0">
                    <a:pos x="183" y="552"/>
                  </a:cxn>
                  <a:cxn ang="0">
                    <a:pos x="3196" y="347"/>
                  </a:cxn>
                  <a:cxn ang="0">
                    <a:pos x="3355" y="164"/>
                  </a:cxn>
                  <a:cxn ang="0">
                    <a:pos x="3202" y="1"/>
                  </a:cxn>
                </a:cxnLst>
                <a:rect l="0" t="0" r="r" b="b"/>
                <a:pathLst>
                  <a:path w="3356" h="553" extrusionOk="0">
                    <a:moveTo>
                      <a:pt x="3202" y="1"/>
                    </a:moveTo>
                    <a:cubicBezTo>
                      <a:pt x="3192" y="1"/>
                      <a:pt x="3182" y="2"/>
                      <a:pt x="3173" y="4"/>
                    </a:cubicBezTo>
                    <a:lnTo>
                      <a:pt x="160" y="210"/>
                    </a:lnTo>
                    <a:cubicBezTo>
                      <a:pt x="69" y="210"/>
                      <a:pt x="0" y="278"/>
                      <a:pt x="0" y="392"/>
                    </a:cubicBezTo>
                    <a:cubicBezTo>
                      <a:pt x="0" y="484"/>
                      <a:pt x="91" y="552"/>
                      <a:pt x="183" y="552"/>
                    </a:cubicBezTo>
                    <a:lnTo>
                      <a:pt x="3196" y="347"/>
                    </a:lnTo>
                    <a:cubicBezTo>
                      <a:pt x="3287" y="347"/>
                      <a:pt x="3355" y="255"/>
                      <a:pt x="3355" y="164"/>
                    </a:cubicBezTo>
                    <a:cubicBezTo>
                      <a:pt x="3355" y="82"/>
                      <a:pt x="3282" y="1"/>
                      <a:pt x="320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2" name="Google Shape;2795;p34">
                <a:extLst>
                  <a:ext uri="{FF2B5EF4-FFF2-40B4-BE49-F238E27FC236}">
                    <a16:creationId xmlns:a16="http://schemas.microsoft.com/office/drawing/2014/main" id="{B4B305BC-322B-4377-BCE8-46FAF89E9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8659" y="4326327"/>
                <a:ext cx="76594" cy="45006"/>
              </a:xfrm>
              <a:custGeom>
                <a:avLst/>
                <a:gdLst/>
                <a:ahLst/>
                <a:cxnLst>
                  <a:cxn ang="0">
                    <a:pos x="3333" y="341"/>
                  </a:cxn>
                  <a:cxn ang="0">
                    <a:pos x="3379" y="364"/>
                  </a:cxn>
                  <a:cxn ang="0">
                    <a:pos x="3379" y="637"/>
                  </a:cxn>
                  <a:cxn ang="0">
                    <a:pos x="2694" y="1916"/>
                  </a:cxn>
                  <a:cxn ang="0">
                    <a:pos x="2651" y="1951"/>
                  </a:cxn>
                  <a:cxn ang="0">
                    <a:pos x="2651" y="1951"/>
                  </a:cxn>
                  <a:cxn ang="0">
                    <a:pos x="2717" y="1596"/>
                  </a:cxn>
                  <a:cxn ang="0">
                    <a:pos x="3082" y="569"/>
                  </a:cxn>
                  <a:cxn ang="0">
                    <a:pos x="3242" y="364"/>
                  </a:cxn>
                  <a:cxn ang="0">
                    <a:pos x="3333" y="341"/>
                  </a:cxn>
                  <a:cxn ang="0">
                    <a:pos x="4383" y="1162"/>
                  </a:cxn>
                  <a:cxn ang="0">
                    <a:pos x="4543" y="1277"/>
                  </a:cxn>
                  <a:cxn ang="0">
                    <a:pos x="4383" y="1505"/>
                  </a:cxn>
                  <a:cxn ang="0">
                    <a:pos x="2877" y="2212"/>
                  </a:cxn>
                  <a:cxn ang="0">
                    <a:pos x="2945" y="2144"/>
                  </a:cxn>
                  <a:cxn ang="0">
                    <a:pos x="4018" y="1299"/>
                  </a:cxn>
                  <a:cxn ang="0">
                    <a:pos x="4383" y="1162"/>
                  </a:cxn>
                  <a:cxn ang="0">
                    <a:pos x="3326" y="1"/>
                  </a:cxn>
                  <a:cxn ang="0">
                    <a:pos x="3059" y="67"/>
                  </a:cxn>
                  <a:cxn ang="0">
                    <a:pos x="2786" y="409"/>
                  </a:cxn>
                  <a:cxn ang="0">
                    <a:pos x="2397" y="1528"/>
                  </a:cxn>
                  <a:cxn ang="0">
                    <a:pos x="2124" y="2372"/>
                  </a:cxn>
                  <a:cxn ang="0">
                    <a:pos x="161" y="2555"/>
                  </a:cxn>
                  <a:cxn ang="0">
                    <a:pos x="1" y="2737"/>
                  </a:cxn>
                  <a:cxn ang="0">
                    <a:pos x="183" y="2897"/>
                  </a:cxn>
                  <a:cxn ang="0">
                    <a:pos x="206" y="2897"/>
                  </a:cxn>
                  <a:cxn ang="0">
                    <a:pos x="2306" y="2692"/>
                  </a:cxn>
                  <a:cxn ang="0">
                    <a:pos x="2345" y="2702"/>
                  </a:cxn>
                  <a:cxn ang="0">
                    <a:pos x="2352" y="2692"/>
                  </a:cxn>
                  <a:cxn ang="0">
                    <a:pos x="2443" y="2669"/>
                  </a:cxn>
                  <a:cxn ang="0">
                    <a:pos x="3356" y="2578"/>
                  </a:cxn>
                  <a:cxn ang="0">
                    <a:pos x="3516" y="2395"/>
                  </a:cxn>
                  <a:cxn ang="0">
                    <a:pos x="4612" y="1756"/>
                  </a:cxn>
                  <a:cxn ang="0">
                    <a:pos x="4885" y="1231"/>
                  </a:cxn>
                  <a:cxn ang="0">
                    <a:pos x="4383" y="820"/>
                  </a:cxn>
                  <a:cxn ang="0">
                    <a:pos x="3835" y="1003"/>
                  </a:cxn>
                  <a:cxn ang="0">
                    <a:pos x="3516" y="1231"/>
                  </a:cxn>
                  <a:cxn ang="0">
                    <a:pos x="3699" y="752"/>
                  </a:cxn>
                  <a:cxn ang="0">
                    <a:pos x="3607" y="90"/>
                  </a:cxn>
                  <a:cxn ang="0">
                    <a:pos x="3326" y="1"/>
                  </a:cxn>
                </a:cxnLst>
                <a:rect l="0" t="0" r="r" b="b"/>
                <a:pathLst>
                  <a:path w="4932" h="2898" extrusionOk="0">
                    <a:moveTo>
                      <a:pt x="3333" y="341"/>
                    </a:moveTo>
                    <a:cubicBezTo>
                      <a:pt x="3356" y="341"/>
                      <a:pt x="3379" y="341"/>
                      <a:pt x="3379" y="364"/>
                    </a:cubicBezTo>
                    <a:cubicBezTo>
                      <a:pt x="3425" y="386"/>
                      <a:pt x="3425" y="501"/>
                      <a:pt x="3379" y="637"/>
                    </a:cubicBezTo>
                    <a:cubicBezTo>
                      <a:pt x="3219" y="1094"/>
                      <a:pt x="2991" y="1528"/>
                      <a:pt x="2694" y="1916"/>
                    </a:cubicBezTo>
                    <a:cubicBezTo>
                      <a:pt x="2675" y="1934"/>
                      <a:pt x="2657" y="1938"/>
                      <a:pt x="2651" y="1951"/>
                    </a:cubicBezTo>
                    <a:cubicBezTo>
                      <a:pt x="2673" y="1840"/>
                      <a:pt x="2695" y="1729"/>
                      <a:pt x="2717" y="1596"/>
                    </a:cubicBezTo>
                    <a:cubicBezTo>
                      <a:pt x="2808" y="1231"/>
                      <a:pt x="2900" y="889"/>
                      <a:pt x="3082" y="569"/>
                    </a:cubicBezTo>
                    <a:cubicBezTo>
                      <a:pt x="3128" y="501"/>
                      <a:pt x="3174" y="409"/>
                      <a:pt x="3242" y="364"/>
                    </a:cubicBezTo>
                    <a:cubicBezTo>
                      <a:pt x="3288" y="341"/>
                      <a:pt x="3311" y="341"/>
                      <a:pt x="3333" y="341"/>
                    </a:cubicBezTo>
                    <a:close/>
                    <a:moveTo>
                      <a:pt x="4383" y="1162"/>
                    </a:moveTo>
                    <a:cubicBezTo>
                      <a:pt x="4452" y="1162"/>
                      <a:pt x="4543" y="1208"/>
                      <a:pt x="4543" y="1277"/>
                    </a:cubicBezTo>
                    <a:cubicBezTo>
                      <a:pt x="4566" y="1322"/>
                      <a:pt x="4543" y="1391"/>
                      <a:pt x="4383" y="1505"/>
                    </a:cubicBezTo>
                    <a:cubicBezTo>
                      <a:pt x="3950" y="1870"/>
                      <a:pt x="3402" y="2121"/>
                      <a:pt x="2877" y="2212"/>
                    </a:cubicBezTo>
                    <a:cubicBezTo>
                      <a:pt x="2900" y="2190"/>
                      <a:pt x="2922" y="2167"/>
                      <a:pt x="2945" y="2144"/>
                    </a:cubicBezTo>
                    <a:cubicBezTo>
                      <a:pt x="3288" y="1824"/>
                      <a:pt x="3630" y="1550"/>
                      <a:pt x="4018" y="1299"/>
                    </a:cubicBezTo>
                    <a:cubicBezTo>
                      <a:pt x="4132" y="1231"/>
                      <a:pt x="4269" y="1162"/>
                      <a:pt x="4383" y="1162"/>
                    </a:cubicBezTo>
                    <a:close/>
                    <a:moveTo>
                      <a:pt x="3326" y="1"/>
                    </a:moveTo>
                    <a:cubicBezTo>
                      <a:pt x="3237" y="1"/>
                      <a:pt x="3146" y="24"/>
                      <a:pt x="3059" y="67"/>
                    </a:cubicBezTo>
                    <a:cubicBezTo>
                      <a:pt x="2945" y="158"/>
                      <a:pt x="2854" y="272"/>
                      <a:pt x="2786" y="409"/>
                    </a:cubicBezTo>
                    <a:cubicBezTo>
                      <a:pt x="2557" y="752"/>
                      <a:pt x="2489" y="1140"/>
                      <a:pt x="2397" y="1528"/>
                    </a:cubicBezTo>
                    <a:cubicBezTo>
                      <a:pt x="2329" y="1824"/>
                      <a:pt x="2261" y="2098"/>
                      <a:pt x="2124" y="2372"/>
                    </a:cubicBezTo>
                    <a:lnTo>
                      <a:pt x="161" y="2555"/>
                    </a:lnTo>
                    <a:cubicBezTo>
                      <a:pt x="69" y="2555"/>
                      <a:pt x="1" y="2646"/>
                      <a:pt x="1" y="2737"/>
                    </a:cubicBezTo>
                    <a:cubicBezTo>
                      <a:pt x="24" y="2829"/>
                      <a:pt x="92" y="2897"/>
                      <a:pt x="183" y="2897"/>
                    </a:cubicBezTo>
                    <a:lnTo>
                      <a:pt x="206" y="2897"/>
                    </a:lnTo>
                    <a:lnTo>
                      <a:pt x="2306" y="2692"/>
                    </a:lnTo>
                    <a:cubicBezTo>
                      <a:pt x="2321" y="2692"/>
                      <a:pt x="2337" y="2702"/>
                      <a:pt x="2345" y="2702"/>
                    </a:cubicBezTo>
                    <a:cubicBezTo>
                      <a:pt x="2349" y="2702"/>
                      <a:pt x="2352" y="2699"/>
                      <a:pt x="2352" y="2692"/>
                    </a:cubicBezTo>
                    <a:cubicBezTo>
                      <a:pt x="2397" y="2692"/>
                      <a:pt x="2420" y="2692"/>
                      <a:pt x="2443" y="2669"/>
                    </a:cubicBezTo>
                    <a:lnTo>
                      <a:pt x="3356" y="2578"/>
                    </a:lnTo>
                    <a:cubicBezTo>
                      <a:pt x="3447" y="2578"/>
                      <a:pt x="3516" y="2486"/>
                      <a:pt x="3516" y="2395"/>
                    </a:cubicBezTo>
                    <a:cubicBezTo>
                      <a:pt x="3927" y="2235"/>
                      <a:pt x="4315" y="2007"/>
                      <a:pt x="4612" y="1756"/>
                    </a:cubicBezTo>
                    <a:cubicBezTo>
                      <a:pt x="4680" y="1710"/>
                      <a:pt x="4931" y="1505"/>
                      <a:pt x="4885" y="1231"/>
                    </a:cubicBezTo>
                    <a:cubicBezTo>
                      <a:pt x="4863" y="980"/>
                      <a:pt x="4612" y="820"/>
                      <a:pt x="4383" y="820"/>
                    </a:cubicBezTo>
                    <a:cubicBezTo>
                      <a:pt x="4178" y="820"/>
                      <a:pt x="3995" y="911"/>
                      <a:pt x="3835" y="1003"/>
                    </a:cubicBezTo>
                    <a:cubicBezTo>
                      <a:pt x="3721" y="1071"/>
                      <a:pt x="3630" y="1162"/>
                      <a:pt x="3516" y="1231"/>
                    </a:cubicBezTo>
                    <a:cubicBezTo>
                      <a:pt x="3584" y="1071"/>
                      <a:pt x="3653" y="911"/>
                      <a:pt x="3699" y="752"/>
                    </a:cubicBezTo>
                    <a:cubicBezTo>
                      <a:pt x="3835" y="364"/>
                      <a:pt x="3721" y="181"/>
                      <a:pt x="3607" y="90"/>
                    </a:cubicBezTo>
                    <a:cubicBezTo>
                      <a:pt x="3523" y="29"/>
                      <a:pt x="3426" y="1"/>
                      <a:pt x="332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3" name="Google Shape;2796;p34">
                <a:extLst>
                  <a:ext uri="{FF2B5EF4-FFF2-40B4-BE49-F238E27FC236}">
                    <a16:creationId xmlns:a16="http://schemas.microsoft.com/office/drawing/2014/main" id="{71691933-098D-4CEC-8568-CB6A810B1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268" y="3459842"/>
                <a:ext cx="148544" cy="81905"/>
              </a:xfrm>
              <a:custGeom>
                <a:avLst/>
                <a:gdLst/>
                <a:ahLst/>
                <a:cxnLst>
                  <a:cxn ang="0">
                    <a:pos x="9564" y="0"/>
                  </a:cxn>
                  <a:cxn ang="0">
                    <a:pos x="5821" y="4474"/>
                  </a:cxn>
                  <a:cxn ang="0">
                    <a:pos x="1" y="4040"/>
                  </a:cxn>
                </a:cxnLst>
                <a:rect l="0" t="0" r="r" b="b"/>
                <a:pathLst>
                  <a:path w="9565" h="5274" fill="none" extrusionOk="0">
                    <a:moveTo>
                      <a:pt x="9564" y="0"/>
                    </a:moveTo>
                    <a:cubicBezTo>
                      <a:pt x="9108" y="1963"/>
                      <a:pt x="7693" y="3698"/>
                      <a:pt x="5821" y="4474"/>
                    </a:cubicBezTo>
                    <a:cubicBezTo>
                      <a:pt x="3972" y="5273"/>
                      <a:pt x="1735" y="5090"/>
                      <a:pt x="1" y="404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4" name="Google Shape;2797;p34">
                <a:extLst>
                  <a:ext uri="{FF2B5EF4-FFF2-40B4-BE49-F238E27FC236}">
                    <a16:creationId xmlns:a16="http://schemas.microsoft.com/office/drawing/2014/main" id="{8E1DC80C-E12B-4DA2-9FF9-F81ADB3E5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4175" y="3112049"/>
                <a:ext cx="144289" cy="301686"/>
              </a:xfrm>
              <a:custGeom>
                <a:avLst/>
                <a:gdLst/>
                <a:ahLst/>
                <a:cxnLst>
                  <a:cxn ang="0">
                    <a:pos x="1" y="138"/>
                  </a:cxn>
                  <a:cxn ang="0">
                    <a:pos x="6163" y="3379"/>
                  </a:cxn>
                  <a:cxn ang="0">
                    <a:pos x="8537" y="13536"/>
                  </a:cxn>
                  <a:cxn ang="0">
                    <a:pos x="6232" y="17827"/>
                  </a:cxn>
                  <a:cxn ang="0">
                    <a:pos x="1644" y="18832"/>
                  </a:cxn>
                </a:cxnLst>
                <a:rect l="0" t="0" r="r" b="b"/>
                <a:pathLst>
                  <a:path w="9291" h="19426" fill="none" extrusionOk="0">
                    <a:moveTo>
                      <a:pt x="1" y="138"/>
                    </a:moveTo>
                    <a:cubicBezTo>
                      <a:pt x="2397" y="1"/>
                      <a:pt x="4657" y="1484"/>
                      <a:pt x="6163" y="3379"/>
                    </a:cubicBezTo>
                    <a:cubicBezTo>
                      <a:pt x="8400" y="6209"/>
                      <a:pt x="9291" y="10021"/>
                      <a:pt x="8537" y="13536"/>
                    </a:cubicBezTo>
                    <a:cubicBezTo>
                      <a:pt x="8195" y="15157"/>
                      <a:pt x="7487" y="16732"/>
                      <a:pt x="6232" y="17827"/>
                    </a:cubicBezTo>
                    <a:cubicBezTo>
                      <a:pt x="4999" y="18923"/>
                      <a:pt x="3173" y="19425"/>
                      <a:pt x="1644" y="18832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5" name="Google Shape;2798;p34">
                <a:extLst>
                  <a:ext uri="{FF2B5EF4-FFF2-40B4-BE49-F238E27FC236}">
                    <a16:creationId xmlns:a16="http://schemas.microsoft.com/office/drawing/2014/main" id="{B8E1A2CC-B480-49F0-A8C1-DA51B3353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580" y="3064909"/>
                <a:ext cx="76237" cy="181142"/>
              </a:xfrm>
              <a:custGeom>
                <a:avLst/>
                <a:gdLst/>
                <a:ahLst/>
                <a:cxnLst>
                  <a:cxn ang="0">
                    <a:pos x="4908" y="0"/>
                  </a:cxn>
                  <a:cxn ang="0">
                    <a:pos x="457" y="9495"/>
                  </a:cxn>
                  <a:cxn ang="0">
                    <a:pos x="914" y="10933"/>
                  </a:cxn>
                  <a:cxn ang="0">
                    <a:pos x="2238" y="11550"/>
                  </a:cxn>
                </a:cxnLst>
                <a:rect l="0" t="0" r="r" b="b"/>
                <a:pathLst>
                  <a:path w="4909" h="11664" fill="none" extrusionOk="0">
                    <a:moveTo>
                      <a:pt x="4908" y="0"/>
                    </a:moveTo>
                    <a:cubicBezTo>
                      <a:pt x="1804" y="1986"/>
                      <a:pt x="1" y="5843"/>
                      <a:pt x="457" y="9495"/>
                    </a:cubicBezTo>
                    <a:cubicBezTo>
                      <a:pt x="526" y="9998"/>
                      <a:pt x="640" y="10523"/>
                      <a:pt x="914" y="10933"/>
                    </a:cubicBezTo>
                    <a:cubicBezTo>
                      <a:pt x="1211" y="11367"/>
                      <a:pt x="1736" y="11664"/>
                      <a:pt x="2238" y="1155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6" name="Google Shape;2799;p34">
                <a:extLst>
                  <a:ext uri="{FF2B5EF4-FFF2-40B4-BE49-F238E27FC236}">
                    <a16:creationId xmlns:a16="http://schemas.microsoft.com/office/drawing/2014/main" id="{E0C7B558-4794-4F26-9A40-FC12423C6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964" y="3350294"/>
                <a:ext cx="119829" cy="165193"/>
              </a:xfrm>
              <a:custGeom>
                <a:avLst/>
                <a:gdLst/>
                <a:ahLst/>
                <a:cxnLst>
                  <a:cxn ang="0">
                    <a:pos x="7715" y="9815"/>
                  </a:cxn>
                  <a:cxn ang="0">
                    <a:pos x="5981" y="10546"/>
                  </a:cxn>
                  <a:cxn ang="0">
                    <a:pos x="4223" y="9655"/>
                  </a:cxn>
                  <a:cxn ang="0">
                    <a:pos x="366" y="0"/>
                  </a:cxn>
                </a:cxnLst>
                <a:rect l="0" t="0" r="r" b="b"/>
                <a:pathLst>
                  <a:path w="7716" h="10637" fill="none" extrusionOk="0">
                    <a:moveTo>
                      <a:pt x="7715" y="9815"/>
                    </a:moveTo>
                    <a:cubicBezTo>
                      <a:pt x="7327" y="10409"/>
                      <a:pt x="6620" y="10637"/>
                      <a:pt x="5981" y="10546"/>
                    </a:cubicBezTo>
                    <a:cubicBezTo>
                      <a:pt x="5342" y="10454"/>
                      <a:pt x="4748" y="10089"/>
                      <a:pt x="4223" y="9655"/>
                    </a:cubicBezTo>
                    <a:cubicBezTo>
                      <a:pt x="1530" y="7510"/>
                      <a:pt x="1" y="3675"/>
                      <a:pt x="366" y="0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7" name="Google Shape;2800;p34">
                <a:extLst>
                  <a:ext uri="{FF2B5EF4-FFF2-40B4-BE49-F238E27FC236}">
                    <a16:creationId xmlns:a16="http://schemas.microsoft.com/office/drawing/2014/main" id="{BF9D1963-FA63-4019-8389-E846BD075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20" y="2974078"/>
                <a:ext cx="611494" cy="563289"/>
              </a:xfrm>
              <a:custGeom>
                <a:avLst/>
                <a:gdLst/>
                <a:ahLst/>
                <a:cxnLst>
                  <a:cxn ang="0">
                    <a:pos x="16909" y="1"/>
                  </a:cxn>
                  <a:cxn ang="0">
                    <a:pos x="13125" y="1237"/>
                  </a:cxn>
                  <a:cxn ang="0">
                    <a:pos x="11322" y="999"/>
                  </a:cxn>
                  <a:cxn ang="0">
                    <a:pos x="6780" y="2493"/>
                  </a:cxn>
                  <a:cxn ang="0">
                    <a:pos x="4223" y="6099"/>
                  </a:cxn>
                  <a:cxn ang="0">
                    <a:pos x="366" y="13061"/>
                  </a:cxn>
                  <a:cxn ang="0">
                    <a:pos x="1735" y="16987"/>
                  </a:cxn>
                  <a:cxn ang="0">
                    <a:pos x="1849" y="21095"/>
                  </a:cxn>
                  <a:cxn ang="0">
                    <a:pos x="4223" y="29746"/>
                  </a:cxn>
                  <a:cxn ang="0">
                    <a:pos x="9514" y="34135"/>
                  </a:cxn>
                  <a:cxn ang="0">
                    <a:pos x="9656" y="34129"/>
                  </a:cxn>
                  <a:cxn ang="0">
                    <a:pos x="17179" y="36012"/>
                  </a:cxn>
                  <a:cxn ang="0">
                    <a:pos x="18135" y="36011"/>
                  </a:cxn>
                  <a:cxn ang="0">
                    <a:pos x="23145" y="36206"/>
                  </a:cxn>
                  <a:cxn ang="0">
                    <a:pos x="24439" y="36270"/>
                  </a:cxn>
                  <a:cxn ang="0">
                    <a:pos x="32024" y="32485"/>
                  </a:cxn>
                  <a:cxn ang="0">
                    <a:pos x="35768" y="25934"/>
                  </a:cxn>
                  <a:cxn ang="0">
                    <a:pos x="37000" y="14248"/>
                  </a:cxn>
                  <a:cxn ang="0">
                    <a:pos x="29788" y="8016"/>
                  </a:cxn>
                  <a:cxn ang="0">
                    <a:pos x="16909" y="1"/>
                  </a:cxn>
                </a:cxnLst>
                <a:rect l="0" t="0" r="r" b="b"/>
                <a:pathLst>
                  <a:path w="39375" h="36271" extrusionOk="0">
                    <a:moveTo>
                      <a:pt x="16909" y="1"/>
                    </a:moveTo>
                    <a:cubicBezTo>
                      <a:pt x="14402" y="1"/>
                      <a:pt x="13125" y="1237"/>
                      <a:pt x="13125" y="1237"/>
                    </a:cubicBezTo>
                    <a:cubicBezTo>
                      <a:pt x="13125" y="1237"/>
                      <a:pt x="12415" y="999"/>
                      <a:pt x="11322" y="999"/>
                    </a:cubicBezTo>
                    <a:cubicBezTo>
                      <a:pt x="10123" y="999"/>
                      <a:pt x="8464" y="1286"/>
                      <a:pt x="6780" y="2493"/>
                    </a:cubicBezTo>
                    <a:cubicBezTo>
                      <a:pt x="3538" y="4798"/>
                      <a:pt x="4223" y="6099"/>
                      <a:pt x="4223" y="6099"/>
                    </a:cubicBezTo>
                    <a:cubicBezTo>
                      <a:pt x="2283" y="7537"/>
                      <a:pt x="731" y="10459"/>
                      <a:pt x="366" y="13061"/>
                    </a:cubicBezTo>
                    <a:cubicBezTo>
                      <a:pt x="1" y="15686"/>
                      <a:pt x="1735" y="16987"/>
                      <a:pt x="1735" y="16987"/>
                    </a:cubicBezTo>
                    <a:cubicBezTo>
                      <a:pt x="1735" y="16987"/>
                      <a:pt x="1667" y="19041"/>
                      <a:pt x="1849" y="21095"/>
                    </a:cubicBezTo>
                    <a:cubicBezTo>
                      <a:pt x="2032" y="23150"/>
                      <a:pt x="2397" y="26459"/>
                      <a:pt x="4223" y="29746"/>
                    </a:cubicBezTo>
                    <a:cubicBezTo>
                      <a:pt x="6518" y="33861"/>
                      <a:pt x="8916" y="34135"/>
                      <a:pt x="9514" y="34135"/>
                    </a:cubicBezTo>
                    <a:cubicBezTo>
                      <a:pt x="9606" y="34135"/>
                      <a:pt x="9656" y="34129"/>
                      <a:pt x="9656" y="34129"/>
                    </a:cubicBezTo>
                    <a:cubicBezTo>
                      <a:pt x="11592" y="35932"/>
                      <a:pt x="13988" y="36012"/>
                      <a:pt x="17179" y="36012"/>
                    </a:cubicBezTo>
                    <a:cubicBezTo>
                      <a:pt x="17490" y="36012"/>
                      <a:pt x="17809" y="36011"/>
                      <a:pt x="18135" y="36011"/>
                    </a:cubicBezTo>
                    <a:cubicBezTo>
                      <a:pt x="19631" y="36011"/>
                      <a:pt x="21291" y="36027"/>
                      <a:pt x="23145" y="36206"/>
                    </a:cubicBezTo>
                    <a:cubicBezTo>
                      <a:pt x="23604" y="36250"/>
                      <a:pt x="24035" y="36270"/>
                      <a:pt x="24439" y="36270"/>
                    </a:cubicBezTo>
                    <a:cubicBezTo>
                      <a:pt x="29674" y="36270"/>
                      <a:pt x="30584" y="32824"/>
                      <a:pt x="32024" y="32485"/>
                    </a:cubicBezTo>
                    <a:cubicBezTo>
                      <a:pt x="33577" y="32097"/>
                      <a:pt x="35768" y="25934"/>
                      <a:pt x="35768" y="25934"/>
                    </a:cubicBezTo>
                    <a:cubicBezTo>
                      <a:pt x="39374" y="24131"/>
                      <a:pt x="38758" y="18539"/>
                      <a:pt x="37000" y="14248"/>
                    </a:cubicBezTo>
                    <a:cubicBezTo>
                      <a:pt x="35083" y="9477"/>
                      <a:pt x="29788" y="8016"/>
                      <a:pt x="29788" y="8016"/>
                    </a:cubicBezTo>
                    <a:cubicBezTo>
                      <a:pt x="24015" y="1534"/>
                      <a:pt x="19700" y="1"/>
                      <a:pt x="1690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8" name="Google Shape;2801;p34">
                <a:extLst>
                  <a:ext uri="{FF2B5EF4-FFF2-40B4-BE49-F238E27FC236}">
                    <a16:creationId xmlns:a16="http://schemas.microsoft.com/office/drawing/2014/main" id="{11840586-53FF-4051-90C4-E7DC11652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307" y="3421912"/>
                <a:ext cx="114860" cy="189295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9587"/>
                  </a:cxn>
                  <a:cxn ang="0">
                    <a:pos x="3584" y="12189"/>
                  </a:cxn>
                  <a:cxn ang="0">
                    <a:pos x="3789" y="12189"/>
                  </a:cxn>
                  <a:cxn ang="0">
                    <a:pos x="7396" y="9587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12189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9587"/>
                    </a:lnTo>
                    <a:cubicBezTo>
                      <a:pt x="0" y="11573"/>
                      <a:pt x="1598" y="12189"/>
                      <a:pt x="3584" y="12189"/>
                    </a:cubicBezTo>
                    <a:lnTo>
                      <a:pt x="3789" y="12189"/>
                    </a:lnTo>
                    <a:cubicBezTo>
                      <a:pt x="5775" y="12189"/>
                      <a:pt x="7396" y="11573"/>
                      <a:pt x="7396" y="9587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09" name="Google Shape;2802;p34">
                <a:extLst>
                  <a:ext uri="{FF2B5EF4-FFF2-40B4-BE49-F238E27FC236}">
                    <a16:creationId xmlns:a16="http://schemas.microsoft.com/office/drawing/2014/main" id="{ABDC3FF5-F6F7-44EB-BE8D-64A6B8038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307" y="3421912"/>
                <a:ext cx="114860" cy="129738"/>
              </a:xfrm>
              <a:custGeom>
                <a:avLst/>
                <a:gdLst/>
                <a:ahLst/>
                <a:cxnLst>
                  <a:cxn ang="0">
                    <a:pos x="3584" y="0"/>
                  </a:cxn>
                  <a:cxn ang="0">
                    <a:pos x="0" y="3606"/>
                  </a:cxn>
                  <a:cxn ang="0">
                    <a:pos x="0" y="7601"/>
                  </a:cxn>
                  <a:cxn ang="0">
                    <a:pos x="5115" y="8354"/>
                  </a:cxn>
                  <a:cxn ang="0">
                    <a:pos x="7396" y="8194"/>
                  </a:cxn>
                  <a:cxn ang="0">
                    <a:pos x="7396" y="3606"/>
                  </a:cxn>
                  <a:cxn ang="0">
                    <a:pos x="3789" y="0"/>
                  </a:cxn>
                </a:cxnLst>
                <a:rect l="0" t="0" r="r" b="b"/>
                <a:pathLst>
                  <a:path w="7396" h="8354" extrusionOk="0">
                    <a:moveTo>
                      <a:pt x="3584" y="0"/>
                    </a:moveTo>
                    <a:cubicBezTo>
                      <a:pt x="1598" y="0"/>
                      <a:pt x="0" y="1621"/>
                      <a:pt x="0" y="3606"/>
                    </a:cubicBezTo>
                    <a:lnTo>
                      <a:pt x="0" y="7601"/>
                    </a:lnTo>
                    <a:cubicBezTo>
                      <a:pt x="1960" y="8175"/>
                      <a:pt x="3697" y="8354"/>
                      <a:pt x="5115" y="8354"/>
                    </a:cubicBezTo>
                    <a:cubicBezTo>
                      <a:pt x="6010" y="8354"/>
                      <a:pt x="6778" y="8283"/>
                      <a:pt x="7396" y="8194"/>
                    </a:cubicBezTo>
                    <a:lnTo>
                      <a:pt x="7396" y="3606"/>
                    </a:lnTo>
                    <a:cubicBezTo>
                      <a:pt x="7396" y="1621"/>
                      <a:pt x="5775" y="0"/>
                      <a:pt x="378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0" name="Google Shape;2803;p34">
                <a:extLst>
                  <a:ext uri="{FF2B5EF4-FFF2-40B4-BE49-F238E27FC236}">
                    <a16:creationId xmlns:a16="http://schemas.microsoft.com/office/drawing/2014/main" id="{F5D4096A-171C-4A21-A95C-36528F106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6039" y="3351288"/>
                <a:ext cx="144289" cy="141944"/>
              </a:xfrm>
              <a:custGeom>
                <a:avLst/>
                <a:gdLst/>
                <a:ahLst/>
                <a:cxnLst>
                  <a:cxn ang="0">
                    <a:pos x="4654" y="0"/>
                  </a:cxn>
                  <a:cxn ang="0">
                    <a:pos x="114" y="4365"/>
                  </a:cxn>
                  <a:cxn ang="0">
                    <a:pos x="4451" y="9135"/>
                  </a:cxn>
                  <a:cxn ang="0">
                    <a:pos x="4659" y="9140"/>
                  </a:cxn>
                  <a:cxn ang="0">
                    <a:pos x="9199" y="4775"/>
                  </a:cxn>
                  <a:cxn ang="0">
                    <a:pos x="4862" y="5"/>
                  </a:cxn>
                  <a:cxn ang="0">
                    <a:pos x="4654" y="0"/>
                  </a:cxn>
                </a:cxnLst>
                <a:rect l="0" t="0" r="r" b="b"/>
                <a:pathLst>
                  <a:path w="9291" h="9140" extrusionOk="0">
                    <a:moveTo>
                      <a:pt x="4654" y="0"/>
                    </a:moveTo>
                    <a:cubicBezTo>
                      <a:pt x="2235" y="0"/>
                      <a:pt x="225" y="1923"/>
                      <a:pt x="114" y="4365"/>
                    </a:cubicBezTo>
                    <a:cubicBezTo>
                      <a:pt x="0" y="6898"/>
                      <a:pt x="1940" y="9021"/>
                      <a:pt x="4451" y="9135"/>
                    </a:cubicBezTo>
                    <a:cubicBezTo>
                      <a:pt x="4521" y="9138"/>
                      <a:pt x="4590" y="9140"/>
                      <a:pt x="4659" y="9140"/>
                    </a:cubicBezTo>
                    <a:cubicBezTo>
                      <a:pt x="7078" y="9140"/>
                      <a:pt x="9088" y="7216"/>
                      <a:pt x="9199" y="4775"/>
                    </a:cubicBezTo>
                    <a:cubicBezTo>
                      <a:pt x="9290" y="2242"/>
                      <a:pt x="7350" y="119"/>
                      <a:pt x="4862" y="5"/>
                    </a:cubicBezTo>
                    <a:cubicBezTo>
                      <a:pt x="4792" y="2"/>
                      <a:pt x="4723" y="0"/>
                      <a:pt x="465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1" name="Google Shape;2804;p34">
                <a:extLst>
                  <a:ext uri="{FF2B5EF4-FFF2-40B4-BE49-F238E27FC236}">
                    <a16:creationId xmlns:a16="http://schemas.microsoft.com/office/drawing/2014/main" id="{32D59B53-B7CD-4276-962C-D3F9F0D21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5964" y="3398148"/>
                <a:ext cx="121243" cy="40922"/>
              </a:xfrm>
              <a:custGeom>
                <a:avLst/>
                <a:gdLst/>
                <a:ahLst/>
                <a:cxnLst>
                  <a:cxn ang="0">
                    <a:pos x="3150" y="1"/>
                  </a:cxn>
                  <a:cxn ang="0">
                    <a:pos x="2602" y="24"/>
                  </a:cxn>
                  <a:cxn ang="0">
                    <a:pos x="2077" y="115"/>
                  </a:cxn>
                  <a:cxn ang="0">
                    <a:pos x="1050" y="434"/>
                  </a:cxn>
                  <a:cxn ang="0">
                    <a:pos x="571" y="663"/>
                  </a:cxn>
                  <a:cxn ang="0">
                    <a:pos x="92" y="914"/>
                  </a:cxn>
                  <a:cxn ang="0">
                    <a:pos x="46" y="1119"/>
                  </a:cxn>
                  <a:cxn ang="0">
                    <a:pos x="151" y="1189"/>
                  </a:cxn>
                  <a:cxn ang="0">
                    <a:pos x="229" y="1165"/>
                  </a:cxn>
                  <a:cxn ang="0">
                    <a:pos x="251" y="1165"/>
                  </a:cxn>
                  <a:cxn ang="0">
                    <a:pos x="708" y="959"/>
                  </a:cxn>
                  <a:cxn ang="0">
                    <a:pos x="1187" y="754"/>
                  </a:cxn>
                  <a:cxn ang="0">
                    <a:pos x="2146" y="503"/>
                  </a:cxn>
                  <a:cxn ang="0">
                    <a:pos x="3064" y="411"/>
                  </a:cxn>
                  <a:cxn ang="0">
                    <a:pos x="4132" y="526"/>
                  </a:cxn>
                  <a:cxn ang="0">
                    <a:pos x="5981" y="1302"/>
                  </a:cxn>
                  <a:cxn ang="0">
                    <a:pos x="7533" y="2580"/>
                  </a:cxn>
                  <a:cxn ang="0">
                    <a:pos x="7655" y="2635"/>
                  </a:cxn>
                  <a:cxn ang="0">
                    <a:pos x="7738" y="2603"/>
                  </a:cxn>
                  <a:cxn ang="0">
                    <a:pos x="7761" y="2397"/>
                  </a:cxn>
                  <a:cxn ang="0">
                    <a:pos x="7053" y="1599"/>
                  </a:cxn>
                  <a:cxn ang="0">
                    <a:pos x="6209" y="937"/>
                  </a:cxn>
                  <a:cxn ang="0">
                    <a:pos x="4223" y="115"/>
                  </a:cxn>
                  <a:cxn ang="0">
                    <a:pos x="3150" y="1"/>
                  </a:cxn>
                </a:cxnLst>
                <a:rect l="0" t="0" r="r" b="b"/>
                <a:pathLst>
                  <a:path w="7807" h="2635" extrusionOk="0">
                    <a:moveTo>
                      <a:pt x="3150" y="1"/>
                    </a:moveTo>
                    <a:lnTo>
                      <a:pt x="2602" y="24"/>
                    </a:lnTo>
                    <a:cubicBezTo>
                      <a:pt x="2420" y="24"/>
                      <a:pt x="2260" y="92"/>
                      <a:pt x="2077" y="115"/>
                    </a:cubicBezTo>
                    <a:cubicBezTo>
                      <a:pt x="1712" y="161"/>
                      <a:pt x="1393" y="320"/>
                      <a:pt x="1050" y="434"/>
                    </a:cubicBezTo>
                    <a:cubicBezTo>
                      <a:pt x="868" y="480"/>
                      <a:pt x="731" y="594"/>
                      <a:pt x="571" y="663"/>
                    </a:cubicBezTo>
                    <a:lnTo>
                      <a:pt x="92" y="914"/>
                    </a:lnTo>
                    <a:cubicBezTo>
                      <a:pt x="23" y="959"/>
                      <a:pt x="0" y="1028"/>
                      <a:pt x="46" y="1119"/>
                    </a:cubicBezTo>
                    <a:cubicBezTo>
                      <a:pt x="61" y="1163"/>
                      <a:pt x="104" y="1189"/>
                      <a:pt x="151" y="1189"/>
                    </a:cubicBezTo>
                    <a:cubicBezTo>
                      <a:pt x="177" y="1189"/>
                      <a:pt x="204" y="1181"/>
                      <a:pt x="229" y="1165"/>
                    </a:cubicBezTo>
                    <a:lnTo>
                      <a:pt x="251" y="1165"/>
                    </a:lnTo>
                    <a:lnTo>
                      <a:pt x="708" y="959"/>
                    </a:lnTo>
                    <a:cubicBezTo>
                      <a:pt x="868" y="891"/>
                      <a:pt x="1005" y="800"/>
                      <a:pt x="1187" y="754"/>
                    </a:cubicBezTo>
                    <a:cubicBezTo>
                      <a:pt x="1507" y="663"/>
                      <a:pt x="1804" y="526"/>
                      <a:pt x="2146" y="503"/>
                    </a:cubicBezTo>
                    <a:cubicBezTo>
                      <a:pt x="2450" y="440"/>
                      <a:pt x="2758" y="411"/>
                      <a:pt x="3064" y="411"/>
                    </a:cubicBezTo>
                    <a:cubicBezTo>
                      <a:pt x="3426" y="411"/>
                      <a:pt x="3786" y="452"/>
                      <a:pt x="4132" y="526"/>
                    </a:cubicBezTo>
                    <a:cubicBezTo>
                      <a:pt x="4794" y="663"/>
                      <a:pt x="5410" y="937"/>
                      <a:pt x="5981" y="1302"/>
                    </a:cubicBezTo>
                    <a:cubicBezTo>
                      <a:pt x="6528" y="1667"/>
                      <a:pt x="7076" y="2101"/>
                      <a:pt x="7533" y="2580"/>
                    </a:cubicBezTo>
                    <a:cubicBezTo>
                      <a:pt x="7570" y="2618"/>
                      <a:pt x="7615" y="2635"/>
                      <a:pt x="7655" y="2635"/>
                    </a:cubicBezTo>
                    <a:cubicBezTo>
                      <a:pt x="7688" y="2635"/>
                      <a:pt x="7718" y="2623"/>
                      <a:pt x="7738" y="2603"/>
                    </a:cubicBezTo>
                    <a:cubicBezTo>
                      <a:pt x="7807" y="2534"/>
                      <a:pt x="7807" y="2466"/>
                      <a:pt x="7761" y="2397"/>
                    </a:cubicBezTo>
                    <a:cubicBezTo>
                      <a:pt x="7556" y="2101"/>
                      <a:pt x="7304" y="1850"/>
                      <a:pt x="7053" y="1599"/>
                    </a:cubicBezTo>
                    <a:cubicBezTo>
                      <a:pt x="6780" y="1348"/>
                      <a:pt x="6506" y="1142"/>
                      <a:pt x="6209" y="937"/>
                    </a:cubicBezTo>
                    <a:cubicBezTo>
                      <a:pt x="5615" y="549"/>
                      <a:pt x="4931" y="252"/>
                      <a:pt x="4223" y="115"/>
                    </a:cubicBezTo>
                    <a:cubicBezTo>
                      <a:pt x="3881" y="24"/>
                      <a:pt x="3515" y="1"/>
                      <a:pt x="315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2" name="Google Shape;2805;p34">
                <a:extLst>
                  <a:ext uri="{FF2B5EF4-FFF2-40B4-BE49-F238E27FC236}">
                    <a16:creationId xmlns:a16="http://schemas.microsoft.com/office/drawing/2014/main" id="{EE07875D-FE9A-48CA-B5E7-2D1B540D0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216" y="3417657"/>
                <a:ext cx="93941" cy="32442"/>
              </a:xfrm>
              <a:custGeom>
                <a:avLst/>
                <a:gdLst/>
                <a:ahLst/>
                <a:cxnLst>
                  <a:cxn ang="0">
                    <a:pos x="2442" y="0"/>
                  </a:cxn>
                  <a:cxn ang="0">
                    <a:pos x="1598" y="114"/>
                  </a:cxn>
                  <a:cxn ang="0">
                    <a:pos x="799" y="365"/>
                  </a:cxn>
                  <a:cxn ang="0">
                    <a:pos x="69" y="753"/>
                  </a:cxn>
                  <a:cxn ang="0">
                    <a:pos x="23" y="913"/>
                  </a:cxn>
                  <a:cxn ang="0">
                    <a:pos x="120" y="968"/>
                  </a:cxn>
                  <a:cxn ang="0">
                    <a:pos x="160" y="959"/>
                  </a:cxn>
                  <a:cxn ang="0">
                    <a:pos x="183" y="959"/>
                  </a:cxn>
                  <a:cxn ang="0">
                    <a:pos x="913" y="639"/>
                  </a:cxn>
                  <a:cxn ang="0">
                    <a:pos x="1666" y="457"/>
                  </a:cxn>
                  <a:cxn ang="0">
                    <a:pos x="2304" y="400"/>
                  </a:cxn>
                  <a:cxn ang="0">
                    <a:pos x="3196" y="502"/>
                  </a:cxn>
                  <a:cxn ang="0">
                    <a:pos x="4611" y="1096"/>
                  </a:cxn>
                  <a:cxn ang="0">
                    <a:pos x="5843" y="2054"/>
                  </a:cxn>
                  <a:cxn ang="0">
                    <a:pos x="5923" y="2089"/>
                  </a:cxn>
                  <a:cxn ang="0">
                    <a:pos x="6003" y="2054"/>
                  </a:cxn>
                  <a:cxn ang="0">
                    <a:pos x="6026" y="1918"/>
                  </a:cxn>
                  <a:cxn ang="0">
                    <a:pos x="4839" y="731"/>
                  </a:cxn>
                  <a:cxn ang="0">
                    <a:pos x="3287" y="92"/>
                  </a:cxn>
                  <a:cxn ang="0">
                    <a:pos x="2442" y="0"/>
                  </a:cxn>
                </a:cxnLst>
                <a:rect l="0" t="0" r="r" b="b"/>
                <a:pathLst>
                  <a:path w="6049" h="2089" extrusionOk="0">
                    <a:moveTo>
                      <a:pt x="2442" y="0"/>
                    </a:moveTo>
                    <a:cubicBezTo>
                      <a:pt x="2168" y="23"/>
                      <a:pt x="1872" y="23"/>
                      <a:pt x="1598" y="114"/>
                    </a:cubicBezTo>
                    <a:cubicBezTo>
                      <a:pt x="1324" y="160"/>
                      <a:pt x="1073" y="274"/>
                      <a:pt x="799" y="365"/>
                    </a:cubicBezTo>
                    <a:cubicBezTo>
                      <a:pt x="548" y="480"/>
                      <a:pt x="320" y="616"/>
                      <a:pt x="69" y="753"/>
                    </a:cubicBezTo>
                    <a:cubicBezTo>
                      <a:pt x="23" y="776"/>
                      <a:pt x="0" y="845"/>
                      <a:pt x="23" y="913"/>
                    </a:cubicBezTo>
                    <a:cubicBezTo>
                      <a:pt x="40" y="947"/>
                      <a:pt x="81" y="968"/>
                      <a:pt x="120" y="968"/>
                    </a:cubicBezTo>
                    <a:cubicBezTo>
                      <a:pt x="134" y="968"/>
                      <a:pt x="148" y="965"/>
                      <a:pt x="160" y="959"/>
                    </a:cubicBezTo>
                    <a:lnTo>
                      <a:pt x="183" y="959"/>
                    </a:lnTo>
                    <a:cubicBezTo>
                      <a:pt x="434" y="845"/>
                      <a:pt x="662" y="731"/>
                      <a:pt x="913" y="639"/>
                    </a:cubicBezTo>
                    <a:cubicBezTo>
                      <a:pt x="1164" y="571"/>
                      <a:pt x="1415" y="480"/>
                      <a:pt x="1666" y="457"/>
                    </a:cubicBezTo>
                    <a:cubicBezTo>
                      <a:pt x="1876" y="419"/>
                      <a:pt x="2090" y="400"/>
                      <a:pt x="2304" y="400"/>
                    </a:cubicBezTo>
                    <a:cubicBezTo>
                      <a:pt x="2603" y="400"/>
                      <a:pt x="2903" y="436"/>
                      <a:pt x="3196" y="502"/>
                    </a:cubicBezTo>
                    <a:cubicBezTo>
                      <a:pt x="3698" y="594"/>
                      <a:pt x="4177" y="822"/>
                      <a:pt x="4611" y="1096"/>
                    </a:cubicBezTo>
                    <a:cubicBezTo>
                      <a:pt x="5044" y="1370"/>
                      <a:pt x="5455" y="1689"/>
                      <a:pt x="5843" y="2054"/>
                    </a:cubicBezTo>
                    <a:cubicBezTo>
                      <a:pt x="5866" y="2077"/>
                      <a:pt x="5895" y="2089"/>
                      <a:pt x="5923" y="2089"/>
                    </a:cubicBezTo>
                    <a:cubicBezTo>
                      <a:pt x="5952" y="2089"/>
                      <a:pt x="5980" y="2077"/>
                      <a:pt x="6003" y="2054"/>
                    </a:cubicBezTo>
                    <a:cubicBezTo>
                      <a:pt x="6049" y="2009"/>
                      <a:pt x="6049" y="1940"/>
                      <a:pt x="6026" y="1918"/>
                    </a:cubicBezTo>
                    <a:cubicBezTo>
                      <a:pt x="5706" y="1438"/>
                      <a:pt x="5296" y="1050"/>
                      <a:pt x="4839" y="731"/>
                    </a:cubicBezTo>
                    <a:cubicBezTo>
                      <a:pt x="4383" y="411"/>
                      <a:pt x="3835" y="206"/>
                      <a:pt x="3287" y="92"/>
                    </a:cubicBezTo>
                    <a:cubicBezTo>
                      <a:pt x="3013" y="23"/>
                      <a:pt x="2716" y="0"/>
                      <a:pt x="244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3" name="Google Shape;2806;p34">
                <a:extLst>
                  <a:ext uri="{FF2B5EF4-FFF2-40B4-BE49-F238E27FC236}">
                    <a16:creationId xmlns:a16="http://schemas.microsoft.com/office/drawing/2014/main" id="{101A9DE9-8F9E-4889-B331-03FB4617C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6011" y="3236600"/>
                <a:ext cx="161310" cy="141944"/>
              </a:xfrm>
              <a:custGeom>
                <a:avLst/>
                <a:gdLst/>
                <a:ahLst/>
                <a:cxnLst>
                  <a:cxn ang="0">
                    <a:pos x="5223" y="0"/>
                  </a:cxn>
                  <a:cxn ang="0">
                    <a:pos x="1119" y="2550"/>
                  </a:cxn>
                  <a:cxn ang="0">
                    <a:pos x="3174" y="8667"/>
                  </a:cxn>
                  <a:cxn ang="0">
                    <a:pos x="5179" y="9139"/>
                  </a:cxn>
                  <a:cxn ang="0">
                    <a:pos x="9268" y="6567"/>
                  </a:cxn>
                  <a:cxn ang="0">
                    <a:pos x="7236" y="473"/>
                  </a:cxn>
                  <a:cxn ang="0">
                    <a:pos x="5223" y="0"/>
                  </a:cxn>
                </a:cxnLst>
                <a:rect l="0" t="0" r="r" b="b"/>
                <a:pathLst>
                  <a:path w="10387" h="9140" extrusionOk="0">
                    <a:moveTo>
                      <a:pt x="5223" y="0"/>
                    </a:moveTo>
                    <a:cubicBezTo>
                      <a:pt x="3539" y="0"/>
                      <a:pt x="1917" y="938"/>
                      <a:pt x="1119" y="2550"/>
                    </a:cubicBezTo>
                    <a:cubicBezTo>
                      <a:pt x="1" y="4810"/>
                      <a:pt x="937" y="7549"/>
                      <a:pt x="3174" y="8667"/>
                    </a:cubicBezTo>
                    <a:cubicBezTo>
                      <a:pt x="3821" y="8987"/>
                      <a:pt x="4505" y="9139"/>
                      <a:pt x="5179" y="9139"/>
                    </a:cubicBezTo>
                    <a:cubicBezTo>
                      <a:pt x="6858" y="9139"/>
                      <a:pt x="8470" y="8196"/>
                      <a:pt x="9268" y="6567"/>
                    </a:cubicBezTo>
                    <a:cubicBezTo>
                      <a:pt x="10386" y="4307"/>
                      <a:pt x="9473" y="1568"/>
                      <a:pt x="7236" y="473"/>
                    </a:cubicBezTo>
                    <a:cubicBezTo>
                      <a:pt x="6588" y="152"/>
                      <a:pt x="5901" y="0"/>
                      <a:pt x="522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4" name="Google Shape;2807;p34">
                <a:extLst>
                  <a:ext uri="{FF2B5EF4-FFF2-40B4-BE49-F238E27FC236}">
                    <a16:creationId xmlns:a16="http://schemas.microsoft.com/office/drawing/2014/main" id="{7ABDCD3C-46C5-4180-9A0C-6A09A3B78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7989" y="3282373"/>
                <a:ext cx="117360" cy="49277"/>
              </a:xfrm>
              <a:custGeom>
                <a:avLst/>
                <a:gdLst/>
                <a:ahLst/>
                <a:cxnLst>
                  <a:cxn ang="0">
                    <a:pos x="2588" y="0"/>
                  </a:cxn>
                  <a:cxn ang="0">
                    <a:pos x="2169" y="14"/>
                  </a:cxn>
                  <a:cxn ang="0">
                    <a:pos x="1097" y="196"/>
                  </a:cxn>
                  <a:cxn ang="0">
                    <a:pos x="92" y="562"/>
                  </a:cxn>
                  <a:cxn ang="0">
                    <a:pos x="24" y="744"/>
                  </a:cxn>
                  <a:cxn ang="0">
                    <a:pos x="160" y="841"/>
                  </a:cxn>
                  <a:cxn ang="0">
                    <a:pos x="206" y="835"/>
                  </a:cxn>
                  <a:cxn ang="0">
                    <a:pos x="2192" y="447"/>
                  </a:cxn>
                  <a:cxn ang="0">
                    <a:pos x="2501" y="442"/>
                  </a:cxn>
                  <a:cxn ang="0">
                    <a:pos x="4178" y="653"/>
                  </a:cxn>
                  <a:cxn ang="0">
                    <a:pos x="5936" y="1589"/>
                  </a:cxn>
                  <a:cxn ang="0">
                    <a:pos x="6643" y="2296"/>
                  </a:cxn>
                  <a:cxn ang="0">
                    <a:pos x="6963" y="2684"/>
                  </a:cxn>
                  <a:cxn ang="0">
                    <a:pos x="7259" y="3095"/>
                  </a:cxn>
                  <a:cxn ang="0">
                    <a:pos x="7282" y="3118"/>
                  </a:cxn>
                  <a:cxn ang="0">
                    <a:pos x="7388" y="3173"/>
                  </a:cxn>
                  <a:cxn ang="0">
                    <a:pos x="7488" y="3141"/>
                  </a:cxn>
                  <a:cxn ang="0">
                    <a:pos x="7511" y="2935"/>
                  </a:cxn>
                  <a:cxn ang="0">
                    <a:pos x="7237" y="2502"/>
                  </a:cxn>
                  <a:cxn ang="0">
                    <a:pos x="6917" y="2068"/>
                  </a:cxn>
                  <a:cxn ang="0">
                    <a:pos x="6164" y="1292"/>
                  </a:cxn>
                  <a:cxn ang="0">
                    <a:pos x="5753" y="950"/>
                  </a:cxn>
                  <a:cxn ang="0">
                    <a:pos x="5296" y="676"/>
                  </a:cxn>
                  <a:cxn ang="0">
                    <a:pos x="4292" y="242"/>
                  </a:cxn>
                  <a:cxn ang="0">
                    <a:pos x="2588" y="0"/>
                  </a:cxn>
                </a:cxnLst>
                <a:rect l="0" t="0" r="r" b="b"/>
                <a:pathLst>
                  <a:path w="7557" h="3173" extrusionOk="0">
                    <a:moveTo>
                      <a:pt x="2588" y="0"/>
                    </a:moveTo>
                    <a:cubicBezTo>
                      <a:pt x="2448" y="0"/>
                      <a:pt x="2308" y="5"/>
                      <a:pt x="2169" y="14"/>
                    </a:cubicBezTo>
                    <a:cubicBezTo>
                      <a:pt x="1804" y="59"/>
                      <a:pt x="1439" y="105"/>
                      <a:pt x="1097" y="196"/>
                    </a:cubicBezTo>
                    <a:cubicBezTo>
                      <a:pt x="754" y="288"/>
                      <a:pt x="412" y="402"/>
                      <a:pt x="92" y="562"/>
                    </a:cubicBezTo>
                    <a:cubicBezTo>
                      <a:pt x="24" y="584"/>
                      <a:pt x="1" y="653"/>
                      <a:pt x="24" y="744"/>
                    </a:cubicBezTo>
                    <a:cubicBezTo>
                      <a:pt x="43" y="801"/>
                      <a:pt x="92" y="841"/>
                      <a:pt x="160" y="841"/>
                    </a:cubicBezTo>
                    <a:cubicBezTo>
                      <a:pt x="175" y="841"/>
                      <a:pt x="190" y="840"/>
                      <a:pt x="206" y="835"/>
                    </a:cubicBezTo>
                    <a:cubicBezTo>
                      <a:pt x="846" y="607"/>
                      <a:pt x="1530" y="493"/>
                      <a:pt x="2192" y="447"/>
                    </a:cubicBezTo>
                    <a:cubicBezTo>
                      <a:pt x="2295" y="444"/>
                      <a:pt x="2398" y="442"/>
                      <a:pt x="2501" y="442"/>
                    </a:cubicBezTo>
                    <a:cubicBezTo>
                      <a:pt x="3065" y="442"/>
                      <a:pt x="3638" y="499"/>
                      <a:pt x="4178" y="653"/>
                    </a:cubicBezTo>
                    <a:cubicBezTo>
                      <a:pt x="4817" y="835"/>
                      <a:pt x="5411" y="1155"/>
                      <a:pt x="5936" y="1589"/>
                    </a:cubicBezTo>
                    <a:cubicBezTo>
                      <a:pt x="6209" y="1794"/>
                      <a:pt x="6415" y="2045"/>
                      <a:pt x="6643" y="2296"/>
                    </a:cubicBezTo>
                    <a:cubicBezTo>
                      <a:pt x="6780" y="2410"/>
                      <a:pt x="6871" y="2547"/>
                      <a:pt x="6963" y="2684"/>
                    </a:cubicBezTo>
                    <a:lnTo>
                      <a:pt x="7259" y="3095"/>
                    </a:lnTo>
                    <a:lnTo>
                      <a:pt x="7282" y="3118"/>
                    </a:lnTo>
                    <a:cubicBezTo>
                      <a:pt x="7307" y="3156"/>
                      <a:pt x="7346" y="3173"/>
                      <a:pt x="7388" y="3173"/>
                    </a:cubicBezTo>
                    <a:cubicBezTo>
                      <a:pt x="7422" y="3173"/>
                      <a:pt x="7457" y="3161"/>
                      <a:pt x="7488" y="3141"/>
                    </a:cubicBezTo>
                    <a:cubicBezTo>
                      <a:pt x="7556" y="3095"/>
                      <a:pt x="7556" y="3004"/>
                      <a:pt x="7511" y="2935"/>
                    </a:cubicBezTo>
                    <a:lnTo>
                      <a:pt x="7237" y="2502"/>
                    </a:lnTo>
                    <a:cubicBezTo>
                      <a:pt x="7122" y="2365"/>
                      <a:pt x="7054" y="2182"/>
                      <a:pt x="6917" y="2068"/>
                    </a:cubicBezTo>
                    <a:cubicBezTo>
                      <a:pt x="6689" y="1794"/>
                      <a:pt x="6461" y="1520"/>
                      <a:pt x="6164" y="1292"/>
                    </a:cubicBezTo>
                    <a:cubicBezTo>
                      <a:pt x="6027" y="1178"/>
                      <a:pt x="5913" y="1041"/>
                      <a:pt x="5753" y="950"/>
                    </a:cubicBezTo>
                    <a:lnTo>
                      <a:pt x="5296" y="676"/>
                    </a:lnTo>
                    <a:cubicBezTo>
                      <a:pt x="4977" y="516"/>
                      <a:pt x="4657" y="333"/>
                      <a:pt x="4292" y="242"/>
                    </a:cubicBezTo>
                    <a:cubicBezTo>
                      <a:pt x="3742" y="77"/>
                      <a:pt x="3162" y="0"/>
                      <a:pt x="25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5" name="Google Shape;2808;p34">
                <a:extLst>
                  <a:ext uri="{FF2B5EF4-FFF2-40B4-BE49-F238E27FC236}">
                    <a16:creationId xmlns:a16="http://schemas.microsoft.com/office/drawing/2014/main" id="{1807B043-F11B-467C-AF05-7EA98EC82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0" y="3318531"/>
                <a:ext cx="91115" cy="38887"/>
              </a:xfrm>
              <a:custGeom>
                <a:avLst/>
                <a:gdLst/>
                <a:ahLst/>
                <a:cxnLst>
                  <a:cxn ang="0">
                    <a:pos x="2028" y="0"/>
                  </a:cxn>
                  <a:cxn ang="0">
                    <a:pos x="1690" y="14"/>
                  </a:cxn>
                  <a:cxn ang="0">
                    <a:pos x="69" y="470"/>
                  </a:cxn>
                  <a:cxn ang="0">
                    <a:pos x="24" y="607"/>
                  </a:cxn>
                  <a:cxn ang="0">
                    <a:pos x="123" y="682"/>
                  </a:cxn>
                  <a:cxn ang="0">
                    <a:pos x="161" y="676"/>
                  </a:cxn>
                  <a:cxn ang="0">
                    <a:pos x="1713" y="448"/>
                  </a:cxn>
                  <a:cxn ang="0">
                    <a:pos x="2093" y="431"/>
                  </a:cxn>
                  <a:cxn ang="0">
                    <a:pos x="3242" y="585"/>
                  </a:cxn>
                  <a:cxn ang="0">
                    <a:pos x="4589" y="1292"/>
                  </a:cxn>
                  <a:cxn ang="0">
                    <a:pos x="5159" y="1817"/>
                  </a:cxn>
                  <a:cxn ang="0">
                    <a:pos x="5639" y="2433"/>
                  </a:cxn>
                  <a:cxn ang="0">
                    <a:pos x="5661" y="2456"/>
                  </a:cxn>
                  <a:cxn ang="0">
                    <a:pos x="5746" y="2504"/>
                  </a:cxn>
                  <a:cxn ang="0">
                    <a:pos x="5798" y="2479"/>
                  </a:cxn>
                  <a:cxn ang="0">
                    <a:pos x="5844" y="2319"/>
                  </a:cxn>
                  <a:cxn ang="0">
                    <a:pos x="5388" y="1635"/>
                  </a:cxn>
                  <a:cxn ang="0">
                    <a:pos x="4817" y="1018"/>
                  </a:cxn>
                  <a:cxn ang="0">
                    <a:pos x="4132" y="516"/>
                  </a:cxn>
                  <a:cxn ang="0">
                    <a:pos x="3356" y="197"/>
                  </a:cxn>
                  <a:cxn ang="0">
                    <a:pos x="2028" y="0"/>
                  </a:cxn>
                </a:cxnLst>
                <a:rect l="0" t="0" r="r" b="b"/>
                <a:pathLst>
                  <a:path w="5867" h="2504" extrusionOk="0">
                    <a:moveTo>
                      <a:pt x="2028" y="0"/>
                    </a:moveTo>
                    <a:cubicBezTo>
                      <a:pt x="1914" y="0"/>
                      <a:pt x="1802" y="5"/>
                      <a:pt x="1690" y="14"/>
                    </a:cubicBezTo>
                    <a:cubicBezTo>
                      <a:pt x="1119" y="60"/>
                      <a:pt x="571" y="197"/>
                      <a:pt x="69" y="470"/>
                    </a:cubicBezTo>
                    <a:cubicBezTo>
                      <a:pt x="24" y="493"/>
                      <a:pt x="1" y="539"/>
                      <a:pt x="24" y="607"/>
                    </a:cubicBezTo>
                    <a:cubicBezTo>
                      <a:pt x="24" y="645"/>
                      <a:pt x="69" y="682"/>
                      <a:pt x="123" y="682"/>
                    </a:cubicBezTo>
                    <a:cubicBezTo>
                      <a:pt x="135" y="682"/>
                      <a:pt x="148" y="680"/>
                      <a:pt x="161" y="676"/>
                    </a:cubicBezTo>
                    <a:cubicBezTo>
                      <a:pt x="663" y="562"/>
                      <a:pt x="1188" y="470"/>
                      <a:pt x="1713" y="448"/>
                    </a:cubicBezTo>
                    <a:cubicBezTo>
                      <a:pt x="1838" y="436"/>
                      <a:pt x="1965" y="431"/>
                      <a:pt x="2093" y="431"/>
                    </a:cubicBezTo>
                    <a:cubicBezTo>
                      <a:pt x="2476" y="431"/>
                      <a:pt x="2865" y="482"/>
                      <a:pt x="3242" y="585"/>
                    </a:cubicBezTo>
                    <a:cubicBezTo>
                      <a:pt x="3721" y="744"/>
                      <a:pt x="4201" y="973"/>
                      <a:pt x="4589" y="1292"/>
                    </a:cubicBezTo>
                    <a:cubicBezTo>
                      <a:pt x="4794" y="1452"/>
                      <a:pt x="4977" y="1635"/>
                      <a:pt x="5159" y="1817"/>
                    </a:cubicBezTo>
                    <a:cubicBezTo>
                      <a:pt x="5342" y="2023"/>
                      <a:pt x="5479" y="2251"/>
                      <a:pt x="5639" y="2433"/>
                    </a:cubicBezTo>
                    <a:lnTo>
                      <a:pt x="5661" y="2456"/>
                    </a:lnTo>
                    <a:cubicBezTo>
                      <a:pt x="5690" y="2484"/>
                      <a:pt x="5718" y="2504"/>
                      <a:pt x="5746" y="2504"/>
                    </a:cubicBezTo>
                    <a:cubicBezTo>
                      <a:pt x="5764" y="2504"/>
                      <a:pt x="5781" y="2497"/>
                      <a:pt x="5798" y="2479"/>
                    </a:cubicBezTo>
                    <a:cubicBezTo>
                      <a:pt x="5867" y="2456"/>
                      <a:pt x="5867" y="2388"/>
                      <a:pt x="5844" y="2319"/>
                    </a:cubicBezTo>
                    <a:cubicBezTo>
                      <a:pt x="5707" y="2091"/>
                      <a:pt x="5570" y="1840"/>
                      <a:pt x="5388" y="1635"/>
                    </a:cubicBezTo>
                    <a:cubicBezTo>
                      <a:pt x="5205" y="1429"/>
                      <a:pt x="5045" y="1201"/>
                      <a:pt x="4817" y="1018"/>
                    </a:cubicBezTo>
                    <a:cubicBezTo>
                      <a:pt x="4611" y="836"/>
                      <a:pt x="4383" y="676"/>
                      <a:pt x="4132" y="516"/>
                    </a:cubicBezTo>
                    <a:cubicBezTo>
                      <a:pt x="3881" y="402"/>
                      <a:pt x="3630" y="265"/>
                      <a:pt x="3356" y="197"/>
                    </a:cubicBezTo>
                    <a:cubicBezTo>
                      <a:pt x="2920" y="69"/>
                      <a:pt x="2470" y="0"/>
                      <a:pt x="202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6" name="Google Shape;2809;p34">
                <a:extLst>
                  <a:ext uri="{FF2B5EF4-FFF2-40B4-BE49-F238E27FC236}">
                    <a16:creationId xmlns:a16="http://schemas.microsoft.com/office/drawing/2014/main" id="{FA01B7A2-77B8-4B19-A6EE-4C80E35B4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0039" y="3053384"/>
                <a:ext cx="479271" cy="472314"/>
              </a:xfrm>
              <a:custGeom>
                <a:avLst/>
                <a:gdLst/>
                <a:ahLst/>
                <a:cxnLst>
                  <a:cxn ang="0">
                    <a:pos x="15447" y="1"/>
                  </a:cxn>
                  <a:cxn ang="0">
                    <a:pos x="845" y="13410"/>
                  </a:cxn>
                  <a:cxn ang="0">
                    <a:pos x="13650" y="30324"/>
                  </a:cxn>
                  <a:cxn ang="0">
                    <a:pos x="15406" y="30412"/>
                  </a:cxn>
                  <a:cxn ang="0">
                    <a:pos x="29993" y="16446"/>
                  </a:cxn>
                  <a:cxn ang="0">
                    <a:pos x="16960" y="80"/>
                  </a:cxn>
                  <a:cxn ang="0">
                    <a:pos x="15447" y="1"/>
                  </a:cxn>
                </a:cxnLst>
                <a:rect l="0" t="0" r="r" b="b"/>
                <a:pathLst>
                  <a:path w="30861" h="30413" extrusionOk="0">
                    <a:moveTo>
                      <a:pt x="15447" y="1"/>
                    </a:moveTo>
                    <a:cubicBezTo>
                      <a:pt x="8038" y="1"/>
                      <a:pt x="1657" y="5734"/>
                      <a:pt x="845" y="13410"/>
                    </a:cubicBezTo>
                    <a:cubicBezTo>
                      <a:pt x="0" y="21627"/>
                      <a:pt x="3584" y="29319"/>
                      <a:pt x="13650" y="30324"/>
                    </a:cubicBezTo>
                    <a:cubicBezTo>
                      <a:pt x="14249" y="30383"/>
                      <a:pt x="14834" y="30412"/>
                      <a:pt x="15406" y="30412"/>
                    </a:cubicBezTo>
                    <a:cubicBezTo>
                      <a:pt x="23827" y="30412"/>
                      <a:pt x="29202" y="24120"/>
                      <a:pt x="29993" y="16446"/>
                    </a:cubicBezTo>
                    <a:cubicBezTo>
                      <a:pt x="30860" y="8229"/>
                      <a:pt x="25017" y="902"/>
                      <a:pt x="16960" y="80"/>
                    </a:cubicBezTo>
                    <a:cubicBezTo>
                      <a:pt x="16452" y="27"/>
                      <a:pt x="15947" y="1"/>
                      <a:pt x="15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7" name="Google Shape;2810;p34">
                <a:extLst>
                  <a:ext uri="{FF2B5EF4-FFF2-40B4-BE49-F238E27FC236}">
                    <a16:creationId xmlns:a16="http://schemas.microsoft.com/office/drawing/2014/main" id="{F4CBAEEE-056D-485F-9817-A1750F4B3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145" y="3153892"/>
                <a:ext cx="324717" cy="98911"/>
              </a:xfrm>
              <a:custGeom>
                <a:avLst/>
                <a:gdLst/>
                <a:ahLst/>
                <a:cxnLst>
                  <a:cxn ang="0">
                    <a:pos x="20908" y="0"/>
                  </a:cxn>
                  <a:cxn ang="0">
                    <a:pos x="14677" y="5296"/>
                  </a:cxn>
                  <a:cxn ang="0">
                    <a:pos x="12782" y="5250"/>
                  </a:cxn>
                  <a:cxn ang="0">
                    <a:pos x="11892" y="3492"/>
                  </a:cxn>
                  <a:cxn ang="0">
                    <a:pos x="12394" y="1484"/>
                  </a:cxn>
                  <a:cxn ang="0">
                    <a:pos x="11276" y="4040"/>
                  </a:cxn>
                  <a:cxn ang="0">
                    <a:pos x="9267" y="5935"/>
                  </a:cxn>
                  <a:cxn ang="0">
                    <a:pos x="6597" y="5889"/>
                  </a:cxn>
                  <a:cxn ang="0">
                    <a:pos x="5638" y="3470"/>
                  </a:cxn>
                  <a:cxn ang="0">
                    <a:pos x="3127" y="5912"/>
                  </a:cxn>
                  <a:cxn ang="0">
                    <a:pos x="982" y="5958"/>
                  </a:cxn>
                  <a:cxn ang="0">
                    <a:pos x="434" y="4086"/>
                  </a:cxn>
                </a:cxnLst>
                <a:rect l="0" t="0" r="r" b="b"/>
                <a:pathLst>
                  <a:path w="20909" h="6369" fill="none" extrusionOk="0">
                    <a:moveTo>
                      <a:pt x="20908" y="0"/>
                    </a:moveTo>
                    <a:cubicBezTo>
                      <a:pt x="19744" y="2579"/>
                      <a:pt x="17302" y="4246"/>
                      <a:pt x="14677" y="5296"/>
                    </a:cubicBezTo>
                    <a:cubicBezTo>
                      <a:pt x="14015" y="5570"/>
                      <a:pt x="13353" y="5570"/>
                      <a:pt x="12782" y="5250"/>
                    </a:cubicBezTo>
                    <a:cubicBezTo>
                      <a:pt x="12189" y="4908"/>
                      <a:pt x="11892" y="4177"/>
                      <a:pt x="11892" y="3492"/>
                    </a:cubicBezTo>
                    <a:cubicBezTo>
                      <a:pt x="11915" y="2785"/>
                      <a:pt x="12166" y="2123"/>
                      <a:pt x="12394" y="1484"/>
                    </a:cubicBezTo>
                    <a:cubicBezTo>
                      <a:pt x="12075" y="2374"/>
                      <a:pt x="11755" y="3241"/>
                      <a:pt x="11276" y="4040"/>
                    </a:cubicBezTo>
                    <a:cubicBezTo>
                      <a:pt x="10774" y="4839"/>
                      <a:pt x="10112" y="5547"/>
                      <a:pt x="9267" y="5935"/>
                    </a:cubicBezTo>
                    <a:cubicBezTo>
                      <a:pt x="8423" y="6323"/>
                      <a:pt x="7396" y="6368"/>
                      <a:pt x="6597" y="5889"/>
                    </a:cubicBezTo>
                    <a:cubicBezTo>
                      <a:pt x="5798" y="5410"/>
                      <a:pt x="5341" y="4360"/>
                      <a:pt x="5638" y="3470"/>
                    </a:cubicBezTo>
                    <a:cubicBezTo>
                      <a:pt x="5159" y="4565"/>
                      <a:pt x="4223" y="5478"/>
                      <a:pt x="3127" y="5912"/>
                    </a:cubicBezTo>
                    <a:cubicBezTo>
                      <a:pt x="2443" y="6209"/>
                      <a:pt x="1621" y="6300"/>
                      <a:pt x="982" y="5958"/>
                    </a:cubicBezTo>
                    <a:cubicBezTo>
                      <a:pt x="343" y="5615"/>
                      <a:pt x="0" y="4679"/>
                      <a:pt x="434" y="408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8" name="Google Shape;2811;p34">
                <a:extLst>
                  <a:ext uri="{FF2B5EF4-FFF2-40B4-BE49-F238E27FC236}">
                    <a16:creationId xmlns:a16="http://schemas.microsoft.com/office/drawing/2014/main" id="{957E6E36-E9C8-4B18-AADE-48A3EAA66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3369" y="3308808"/>
                <a:ext cx="101395" cy="102467"/>
              </a:xfrm>
              <a:custGeom>
                <a:avLst/>
                <a:gdLst/>
                <a:ahLst/>
                <a:cxnLst>
                  <a:cxn ang="0">
                    <a:pos x="3265" y="1"/>
                  </a:cxn>
                  <a:cxn ang="0">
                    <a:pos x="1" y="3311"/>
                  </a:cxn>
                  <a:cxn ang="0">
                    <a:pos x="3265" y="6597"/>
                  </a:cxn>
                  <a:cxn ang="0">
                    <a:pos x="6529" y="3311"/>
                  </a:cxn>
                  <a:cxn ang="0">
                    <a:pos x="3265" y="1"/>
                  </a:cxn>
                </a:cxnLst>
                <a:rect l="0" t="0" r="r" b="b"/>
                <a:pathLst>
                  <a:path w="6529" h="6598" extrusionOk="0">
                    <a:moveTo>
                      <a:pt x="3265" y="1"/>
                    </a:moveTo>
                    <a:cubicBezTo>
                      <a:pt x="1462" y="1"/>
                      <a:pt x="1" y="1484"/>
                      <a:pt x="1" y="3311"/>
                    </a:cubicBezTo>
                    <a:cubicBezTo>
                      <a:pt x="1" y="5114"/>
                      <a:pt x="1462" y="6597"/>
                      <a:pt x="3265" y="6597"/>
                    </a:cubicBezTo>
                    <a:cubicBezTo>
                      <a:pt x="5068" y="6597"/>
                      <a:pt x="6529" y="5114"/>
                      <a:pt x="6529" y="3311"/>
                    </a:cubicBezTo>
                    <a:cubicBezTo>
                      <a:pt x="6529" y="1484"/>
                      <a:pt x="5068" y="1"/>
                      <a:pt x="326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19" name="Google Shape;2812;p34">
                <a:extLst>
                  <a:ext uri="{FF2B5EF4-FFF2-40B4-BE49-F238E27FC236}">
                    <a16:creationId xmlns:a16="http://schemas.microsoft.com/office/drawing/2014/main" id="{60196958-DCFC-4690-B0C9-D4FC1B1CC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2312" y="3313064"/>
                <a:ext cx="100681" cy="102110"/>
              </a:xfrm>
              <a:custGeom>
                <a:avLst/>
                <a:gdLst/>
                <a:ahLst/>
                <a:cxnLst>
                  <a:cxn ang="0">
                    <a:pos x="3241" y="1"/>
                  </a:cxn>
                  <a:cxn ang="0">
                    <a:pos x="0" y="3288"/>
                  </a:cxn>
                  <a:cxn ang="0">
                    <a:pos x="3241" y="6574"/>
                  </a:cxn>
                  <a:cxn ang="0">
                    <a:pos x="6483" y="3288"/>
                  </a:cxn>
                  <a:cxn ang="0">
                    <a:pos x="3241" y="1"/>
                  </a:cxn>
                </a:cxnLst>
                <a:rect l="0" t="0" r="r" b="b"/>
                <a:pathLst>
                  <a:path w="6483" h="6575" extrusionOk="0">
                    <a:moveTo>
                      <a:pt x="3241" y="1"/>
                    </a:moveTo>
                    <a:cubicBezTo>
                      <a:pt x="1461" y="1"/>
                      <a:pt x="0" y="1484"/>
                      <a:pt x="0" y="3288"/>
                    </a:cubicBezTo>
                    <a:cubicBezTo>
                      <a:pt x="0" y="5091"/>
                      <a:pt x="1461" y="6574"/>
                      <a:pt x="3241" y="6574"/>
                    </a:cubicBezTo>
                    <a:cubicBezTo>
                      <a:pt x="5045" y="6574"/>
                      <a:pt x="6483" y="5091"/>
                      <a:pt x="6483" y="3288"/>
                    </a:cubicBezTo>
                    <a:cubicBezTo>
                      <a:pt x="6483" y="1484"/>
                      <a:pt x="5045" y="1"/>
                      <a:pt x="32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0" name="Google Shape;2813;p34">
                <a:extLst>
                  <a:ext uri="{FF2B5EF4-FFF2-40B4-BE49-F238E27FC236}">
                    <a16:creationId xmlns:a16="http://schemas.microsoft.com/office/drawing/2014/main" id="{B2EA0418-597F-4DE2-AC49-62B903EEB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4798" y="3318733"/>
                <a:ext cx="65583" cy="66313"/>
              </a:xfrm>
              <a:custGeom>
                <a:avLst/>
                <a:gdLst/>
                <a:ahLst/>
                <a:cxnLst>
                  <a:cxn ang="0">
                    <a:pos x="2123" y="1"/>
                  </a:cxn>
                  <a:cxn ang="0">
                    <a:pos x="0" y="2124"/>
                  </a:cxn>
                  <a:cxn ang="0">
                    <a:pos x="2123" y="4269"/>
                  </a:cxn>
                  <a:cxn ang="0">
                    <a:pos x="4223" y="2124"/>
                  </a:cxn>
                  <a:cxn ang="0">
                    <a:pos x="2123" y="1"/>
                  </a:cxn>
                </a:cxnLst>
                <a:rect l="0" t="0" r="r" b="b"/>
                <a:pathLst>
                  <a:path w="4223" h="4270" extrusionOk="0">
                    <a:moveTo>
                      <a:pt x="2123" y="1"/>
                    </a:moveTo>
                    <a:cubicBezTo>
                      <a:pt x="959" y="1"/>
                      <a:pt x="0" y="960"/>
                      <a:pt x="0" y="2124"/>
                    </a:cubicBezTo>
                    <a:cubicBezTo>
                      <a:pt x="0" y="3311"/>
                      <a:pt x="959" y="4269"/>
                      <a:pt x="2123" y="4269"/>
                    </a:cubicBezTo>
                    <a:cubicBezTo>
                      <a:pt x="3287" y="4269"/>
                      <a:pt x="4223" y="3311"/>
                      <a:pt x="4223" y="2124"/>
                    </a:cubicBezTo>
                    <a:cubicBezTo>
                      <a:pt x="4223" y="960"/>
                      <a:pt x="3287" y="1"/>
                      <a:pt x="2123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1" name="Google Shape;2814;p34">
                <a:extLst>
                  <a:ext uri="{FF2B5EF4-FFF2-40B4-BE49-F238E27FC236}">
                    <a16:creationId xmlns:a16="http://schemas.microsoft.com/office/drawing/2014/main" id="{7B9FE502-41ED-49AC-8FCA-8302E0B5C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9392" y="3339655"/>
                <a:ext cx="23761" cy="15965"/>
              </a:xfrm>
              <a:custGeom>
                <a:avLst/>
                <a:gdLst/>
                <a:ahLst/>
                <a:cxnLst>
                  <a:cxn ang="0">
                    <a:pos x="776" y="1"/>
                  </a:cxn>
                  <a:cxn ang="0">
                    <a:pos x="0" y="526"/>
                  </a:cxn>
                  <a:cxn ang="0">
                    <a:pos x="776" y="1028"/>
                  </a:cxn>
                  <a:cxn ang="0">
                    <a:pos x="1529" y="526"/>
                  </a:cxn>
                  <a:cxn ang="0">
                    <a:pos x="776" y="1"/>
                  </a:cxn>
                </a:cxnLst>
                <a:rect l="0" t="0" r="r" b="b"/>
                <a:pathLst>
                  <a:path w="1530" h="1028" extrusionOk="0">
                    <a:moveTo>
                      <a:pt x="776" y="1"/>
                    </a:moveTo>
                    <a:cubicBezTo>
                      <a:pt x="343" y="1"/>
                      <a:pt x="0" y="229"/>
                      <a:pt x="0" y="526"/>
                    </a:cubicBezTo>
                    <a:cubicBezTo>
                      <a:pt x="0" y="800"/>
                      <a:pt x="343" y="1028"/>
                      <a:pt x="776" y="1028"/>
                    </a:cubicBezTo>
                    <a:cubicBezTo>
                      <a:pt x="1187" y="1028"/>
                      <a:pt x="1529" y="800"/>
                      <a:pt x="1529" y="526"/>
                    </a:cubicBezTo>
                    <a:cubicBezTo>
                      <a:pt x="1529" y="229"/>
                      <a:pt x="1187" y="1"/>
                      <a:pt x="77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2" name="Google Shape;2815;p34">
                <a:extLst>
                  <a:ext uri="{FF2B5EF4-FFF2-40B4-BE49-F238E27FC236}">
                    <a16:creationId xmlns:a16="http://schemas.microsoft.com/office/drawing/2014/main" id="{1955E398-39C6-4E67-9A81-56810FE67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273" y="3255269"/>
                <a:ext cx="115217" cy="102327"/>
              </a:xfrm>
              <a:custGeom>
                <a:avLst/>
                <a:gdLst/>
                <a:ahLst/>
                <a:cxnLst>
                  <a:cxn ang="0">
                    <a:pos x="3736" y="1"/>
                  </a:cxn>
                  <a:cxn ang="0">
                    <a:pos x="685" y="2078"/>
                  </a:cxn>
                  <a:cxn ang="0">
                    <a:pos x="2465" y="6347"/>
                  </a:cxn>
                  <a:cxn ang="0">
                    <a:pos x="3685" y="6588"/>
                  </a:cxn>
                  <a:cxn ang="0">
                    <a:pos x="6734" y="4521"/>
                  </a:cxn>
                  <a:cxn ang="0">
                    <a:pos x="4931" y="229"/>
                  </a:cxn>
                  <a:cxn ang="0">
                    <a:pos x="3736" y="1"/>
                  </a:cxn>
                </a:cxnLst>
                <a:rect l="0" t="0" r="r" b="b"/>
                <a:pathLst>
                  <a:path w="7419" h="6589" extrusionOk="0">
                    <a:moveTo>
                      <a:pt x="3736" y="1"/>
                    </a:moveTo>
                    <a:cubicBezTo>
                      <a:pt x="2434" y="1"/>
                      <a:pt x="1192" y="785"/>
                      <a:pt x="685" y="2078"/>
                    </a:cubicBezTo>
                    <a:cubicBezTo>
                      <a:pt x="0" y="3767"/>
                      <a:pt x="799" y="5685"/>
                      <a:pt x="2465" y="6347"/>
                    </a:cubicBezTo>
                    <a:cubicBezTo>
                      <a:pt x="2864" y="6511"/>
                      <a:pt x="3278" y="6588"/>
                      <a:pt x="3685" y="6588"/>
                    </a:cubicBezTo>
                    <a:cubicBezTo>
                      <a:pt x="4979" y="6588"/>
                      <a:pt x="6213" y="5805"/>
                      <a:pt x="6734" y="4521"/>
                    </a:cubicBezTo>
                    <a:cubicBezTo>
                      <a:pt x="7418" y="2832"/>
                      <a:pt x="6620" y="914"/>
                      <a:pt x="4931" y="229"/>
                    </a:cubicBezTo>
                    <a:cubicBezTo>
                      <a:pt x="4540" y="74"/>
                      <a:pt x="4135" y="1"/>
                      <a:pt x="373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3" name="Google Shape;2816;p34">
                <a:extLst>
                  <a:ext uri="{FF2B5EF4-FFF2-40B4-BE49-F238E27FC236}">
                    <a16:creationId xmlns:a16="http://schemas.microsoft.com/office/drawing/2014/main" id="{A4CD3A84-FC94-4813-ACDB-D38D66019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273" y="3259836"/>
                <a:ext cx="114503" cy="101659"/>
              </a:xfrm>
              <a:custGeom>
                <a:avLst/>
                <a:gdLst/>
                <a:ahLst/>
                <a:cxnLst>
                  <a:cxn ang="0">
                    <a:pos x="3713" y="0"/>
                  </a:cxn>
                  <a:cxn ang="0">
                    <a:pos x="685" y="2058"/>
                  </a:cxn>
                  <a:cxn ang="0">
                    <a:pos x="2465" y="6304"/>
                  </a:cxn>
                  <a:cxn ang="0">
                    <a:pos x="3682" y="6545"/>
                  </a:cxn>
                  <a:cxn ang="0">
                    <a:pos x="6711" y="4478"/>
                  </a:cxn>
                  <a:cxn ang="0">
                    <a:pos x="4908" y="232"/>
                  </a:cxn>
                  <a:cxn ang="0">
                    <a:pos x="3713" y="0"/>
                  </a:cxn>
                </a:cxnLst>
                <a:rect l="0" t="0" r="r" b="b"/>
                <a:pathLst>
                  <a:path w="7373" h="6546" extrusionOk="0">
                    <a:moveTo>
                      <a:pt x="3713" y="0"/>
                    </a:moveTo>
                    <a:cubicBezTo>
                      <a:pt x="2432" y="0"/>
                      <a:pt x="1207" y="770"/>
                      <a:pt x="685" y="2058"/>
                    </a:cubicBezTo>
                    <a:cubicBezTo>
                      <a:pt x="0" y="3747"/>
                      <a:pt x="799" y="5642"/>
                      <a:pt x="2465" y="6304"/>
                    </a:cubicBezTo>
                    <a:cubicBezTo>
                      <a:pt x="2864" y="6468"/>
                      <a:pt x="3276" y="6545"/>
                      <a:pt x="3682" y="6545"/>
                    </a:cubicBezTo>
                    <a:cubicBezTo>
                      <a:pt x="4970" y="6545"/>
                      <a:pt x="6190" y="5762"/>
                      <a:pt x="6711" y="4478"/>
                    </a:cubicBezTo>
                    <a:cubicBezTo>
                      <a:pt x="7373" y="2811"/>
                      <a:pt x="6574" y="894"/>
                      <a:pt x="4908" y="232"/>
                    </a:cubicBezTo>
                    <a:cubicBezTo>
                      <a:pt x="4517" y="75"/>
                      <a:pt x="4113" y="0"/>
                      <a:pt x="371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4" name="Google Shape;2817;p34">
                <a:extLst>
                  <a:ext uri="{FF2B5EF4-FFF2-40B4-BE49-F238E27FC236}">
                    <a16:creationId xmlns:a16="http://schemas.microsoft.com/office/drawing/2014/main" id="{25DE38C6-6183-4D5E-9F22-DE58E814B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0227" y="3269233"/>
                <a:ext cx="74466" cy="66049"/>
              </a:xfrm>
              <a:custGeom>
                <a:avLst/>
                <a:gdLst/>
                <a:ahLst/>
                <a:cxnLst>
                  <a:cxn ang="0">
                    <a:pos x="2417" y="0"/>
                  </a:cxn>
                  <a:cxn ang="0">
                    <a:pos x="435" y="1339"/>
                  </a:cxn>
                  <a:cxn ang="0">
                    <a:pos x="1599" y="4101"/>
                  </a:cxn>
                  <a:cxn ang="0">
                    <a:pos x="2378" y="4253"/>
                  </a:cxn>
                  <a:cxn ang="0">
                    <a:pos x="4360" y="2914"/>
                  </a:cxn>
                  <a:cxn ang="0">
                    <a:pos x="3196" y="152"/>
                  </a:cxn>
                  <a:cxn ang="0">
                    <a:pos x="2417" y="0"/>
                  </a:cxn>
                </a:cxnLst>
                <a:rect l="0" t="0" r="r" b="b"/>
                <a:pathLst>
                  <a:path w="4795" h="4253" extrusionOk="0">
                    <a:moveTo>
                      <a:pt x="2417" y="0"/>
                    </a:moveTo>
                    <a:cubicBezTo>
                      <a:pt x="1582" y="0"/>
                      <a:pt x="783" y="504"/>
                      <a:pt x="435" y="1339"/>
                    </a:cubicBezTo>
                    <a:cubicBezTo>
                      <a:pt x="1" y="2435"/>
                      <a:pt x="526" y="3667"/>
                      <a:pt x="1599" y="4101"/>
                    </a:cubicBezTo>
                    <a:cubicBezTo>
                      <a:pt x="1854" y="4204"/>
                      <a:pt x="2117" y="4253"/>
                      <a:pt x="2378" y="4253"/>
                    </a:cubicBezTo>
                    <a:cubicBezTo>
                      <a:pt x="3213" y="4253"/>
                      <a:pt x="4012" y="3749"/>
                      <a:pt x="4360" y="2914"/>
                    </a:cubicBezTo>
                    <a:cubicBezTo>
                      <a:pt x="4794" y="1818"/>
                      <a:pt x="4269" y="586"/>
                      <a:pt x="3196" y="152"/>
                    </a:cubicBezTo>
                    <a:cubicBezTo>
                      <a:pt x="2941" y="49"/>
                      <a:pt x="2678" y="0"/>
                      <a:pt x="241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5" name="Google Shape;2818;p34">
                <a:extLst>
                  <a:ext uri="{FF2B5EF4-FFF2-40B4-BE49-F238E27FC236}">
                    <a16:creationId xmlns:a16="http://schemas.microsoft.com/office/drawing/2014/main" id="{1112C9A5-3084-4CF8-B8E6-B936C62D9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8379" y="3288927"/>
                <a:ext cx="24475" cy="16027"/>
              </a:xfrm>
              <a:custGeom>
                <a:avLst/>
                <a:gdLst/>
                <a:ahLst/>
                <a:cxnLst>
                  <a:cxn ang="0">
                    <a:pos x="760" y="1"/>
                  </a:cxn>
                  <a:cxn ang="0">
                    <a:pos x="23" y="459"/>
                  </a:cxn>
                  <a:cxn ang="0">
                    <a:pos x="753" y="1030"/>
                  </a:cxn>
                  <a:cxn ang="0">
                    <a:pos x="822" y="1032"/>
                  </a:cxn>
                  <a:cxn ang="0">
                    <a:pos x="1552" y="573"/>
                  </a:cxn>
                  <a:cxn ang="0">
                    <a:pos x="822" y="3"/>
                  </a:cxn>
                  <a:cxn ang="0">
                    <a:pos x="760" y="1"/>
                  </a:cxn>
                </a:cxnLst>
                <a:rect l="0" t="0" r="r" b="b"/>
                <a:pathLst>
                  <a:path w="1576" h="1032" extrusionOk="0">
                    <a:moveTo>
                      <a:pt x="760" y="1"/>
                    </a:moveTo>
                    <a:cubicBezTo>
                      <a:pt x="375" y="1"/>
                      <a:pt x="45" y="199"/>
                      <a:pt x="23" y="459"/>
                    </a:cubicBezTo>
                    <a:cubicBezTo>
                      <a:pt x="0" y="733"/>
                      <a:pt x="320" y="1007"/>
                      <a:pt x="753" y="1030"/>
                    </a:cubicBezTo>
                    <a:cubicBezTo>
                      <a:pt x="777" y="1031"/>
                      <a:pt x="799" y="1032"/>
                      <a:pt x="822" y="1032"/>
                    </a:cubicBezTo>
                    <a:cubicBezTo>
                      <a:pt x="1204" y="1032"/>
                      <a:pt x="1531" y="853"/>
                      <a:pt x="1552" y="573"/>
                    </a:cubicBezTo>
                    <a:cubicBezTo>
                      <a:pt x="1575" y="299"/>
                      <a:pt x="1256" y="48"/>
                      <a:pt x="822" y="3"/>
                    </a:cubicBezTo>
                    <a:cubicBezTo>
                      <a:pt x="801" y="1"/>
                      <a:pt x="780" y="1"/>
                      <a:pt x="760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6" name="Google Shape;2819;p34">
                <a:extLst>
                  <a:ext uri="{FF2B5EF4-FFF2-40B4-BE49-F238E27FC236}">
                    <a16:creationId xmlns:a16="http://schemas.microsoft.com/office/drawing/2014/main" id="{2348DEDE-3042-4E24-B83E-69BF77335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7342" y="3387478"/>
                <a:ext cx="99268" cy="46497"/>
              </a:xfrm>
              <a:custGeom>
                <a:avLst/>
                <a:gdLst/>
                <a:ahLst/>
                <a:cxnLst>
                  <a:cxn ang="0">
                    <a:pos x="2459" y="0"/>
                  </a:cxn>
                  <a:cxn ang="0">
                    <a:pos x="115" y="1030"/>
                  </a:cxn>
                  <a:cxn ang="0">
                    <a:pos x="2991" y="2925"/>
                  </a:cxn>
                  <a:cxn ang="0">
                    <a:pos x="3907" y="2994"/>
                  </a:cxn>
                  <a:cxn ang="0">
                    <a:pos x="6255" y="1943"/>
                  </a:cxn>
                  <a:cxn ang="0">
                    <a:pos x="3402" y="72"/>
                  </a:cxn>
                  <a:cxn ang="0">
                    <a:pos x="2459" y="0"/>
                  </a:cxn>
                </a:cxnLst>
                <a:rect l="0" t="0" r="r" b="b"/>
                <a:pathLst>
                  <a:path w="6392" h="2994" extrusionOk="0">
                    <a:moveTo>
                      <a:pt x="2459" y="0"/>
                    </a:moveTo>
                    <a:cubicBezTo>
                      <a:pt x="1199" y="0"/>
                      <a:pt x="225" y="404"/>
                      <a:pt x="115" y="1030"/>
                    </a:cubicBezTo>
                    <a:cubicBezTo>
                      <a:pt x="1" y="1829"/>
                      <a:pt x="1279" y="2674"/>
                      <a:pt x="2991" y="2925"/>
                    </a:cubicBezTo>
                    <a:cubicBezTo>
                      <a:pt x="3307" y="2972"/>
                      <a:pt x="3615" y="2994"/>
                      <a:pt x="3907" y="2994"/>
                    </a:cubicBezTo>
                    <a:cubicBezTo>
                      <a:pt x="5179" y="2994"/>
                      <a:pt x="6162" y="2574"/>
                      <a:pt x="6255" y="1943"/>
                    </a:cubicBezTo>
                    <a:cubicBezTo>
                      <a:pt x="6392" y="1144"/>
                      <a:pt x="5091" y="300"/>
                      <a:pt x="3402" y="72"/>
                    </a:cubicBezTo>
                    <a:cubicBezTo>
                      <a:pt x="3076" y="23"/>
                      <a:pt x="2759" y="0"/>
                      <a:pt x="245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7" name="Google Shape;2820;p34">
                <a:extLst>
                  <a:ext uri="{FF2B5EF4-FFF2-40B4-BE49-F238E27FC236}">
                    <a16:creationId xmlns:a16="http://schemas.microsoft.com/office/drawing/2014/main" id="{05A3D01D-D323-4EB7-A0C5-0CE5B6F5A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9945" y="3341394"/>
                <a:ext cx="98926" cy="46528"/>
              </a:xfrm>
              <a:custGeom>
                <a:avLst/>
                <a:gdLst/>
                <a:ahLst/>
                <a:cxnLst>
                  <a:cxn ang="0">
                    <a:pos x="2460" y="0"/>
                  </a:cxn>
                  <a:cxn ang="0">
                    <a:pos x="115" y="1053"/>
                  </a:cxn>
                  <a:cxn ang="0">
                    <a:pos x="2968" y="2924"/>
                  </a:cxn>
                  <a:cxn ang="0">
                    <a:pos x="3918" y="2996"/>
                  </a:cxn>
                  <a:cxn ang="0">
                    <a:pos x="6255" y="1943"/>
                  </a:cxn>
                  <a:cxn ang="0">
                    <a:pos x="3402" y="71"/>
                  </a:cxn>
                  <a:cxn ang="0">
                    <a:pos x="2460" y="0"/>
                  </a:cxn>
                </a:cxnLst>
                <a:rect l="0" t="0" r="r" b="b"/>
                <a:pathLst>
                  <a:path w="6370" h="2996" extrusionOk="0">
                    <a:moveTo>
                      <a:pt x="2460" y="0"/>
                    </a:moveTo>
                    <a:cubicBezTo>
                      <a:pt x="1194" y="0"/>
                      <a:pt x="207" y="407"/>
                      <a:pt x="115" y="1053"/>
                    </a:cubicBezTo>
                    <a:cubicBezTo>
                      <a:pt x="1" y="1829"/>
                      <a:pt x="1279" y="2673"/>
                      <a:pt x="2968" y="2924"/>
                    </a:cubicBezTo>
                    <a:cubicBezTo>
                      <a:pt x="3297" y="2973"/>
                      <a:pt x="3616" y="2996"/>
                      <a:pt x="3918" y="2996"/>
                    </a:cubicBezTo>
                    <a:cubicBezTo>
                      <a:pt x="5191" y="2996"/>
                      <a:pt x="6163" y="2588"/>
                      <a:pt x="6255" y="1943"/>
                    </a:cubicBezTo>
                    <a:cubicBezTo>
                      <a:pt x="6369" y="1167"/>
                      <a:pt x="5091" y="322"/>
                      <a:pt x="3402" y="71"/>
                    </a:cubicBezTo>
                    <a:cubicBezTo>
                      <a:pt x="3078" y="23"/>
                      <a:pt x="2761" y="0"/>
                      <a:pt x="246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8" name="Google Shape;2821;p34">
                <a:extLst>
                  <a:ext uri="{FF2B5EF4-FFF2-40B4-BE49-F238E27FC236}">
                    <a16:creationId xmlns:a16="http://schemas.microsoft.com/office/drawing/2014/main" id="{CA1DA25D-7356-4D0D-9525-7049D596A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9056" y="3387525"/>
                <a:ext cx="160953" cy="103523"/>
              </a:xfrm>
              <a:custGeom>
                <a:avLst/>
                <a:gdLst/>
                <a:ahLst/>
                <a:cxnLst>
                  <a:cxn ang="0">
                    <a:pos x="115" y="3013"/>
                  </a:cxn>
                  <a:cxn ang="0">
                    <a:pos x="4976" y="6482"/>
                  </a:cxn>
                  <a:cxn ang="0">
                    <a:pos x="10249" y="3652"/>
                  </a:cxn>
                  <a:cxn ang="0">
                    <a:pos x="5387" y="183"/>
                  </a:cxn>
                  <a:cxn ang="0">
                    <a:pos x="115" y="3013"/>
                  </a:cxn>
                </a:cxnLst>
                <a:rect l="0" t="0" r="r" b="b"/>
                <a:pathLst>
                  <a:path w="10364" h="6666" extrusionOk="0">
                    <a:moveTo>
                      <a:pt x="115" y="3013"/>
                    </a:moveTo>
                    <a:cubicBezTo>
                      <a:pt x="1" y="4748"/>
                      <a:pt x="2192" y="6300"/>
                      <a:pt x="4976" y="6482"/>
                    </a:cubicBezTo>
                    <a:cubicBezTo>
                      <a:pt x="7784" y="6665"/>
                      <a:pt x="10135" y="5387"/>
                      <a:pt x="10249" y="3652"/>
                    </a:cubicBezTo>
                    <a:cubicBezTo>
                      <a:pt x="10363" y="1917"/>
                      <a:pt x="8172" y="342"/>
                      <a:pt x="5387" y="183"/>
                    </a:cubicBezTo>
                    <a:cubicBezTo>
                      <a:pt x="2580" y="0"/>
                      <a:pt x="229" y="1278"/>
                      <a:pt x="115" y="3013"/>
                    </a:cubicBezTo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29" name="Google Shape;2822;p34">
                <a:extLst>
                  <a:ext uri="{FF2B5EF4-FFF2-40B4-BE49-F238E27FC236}">
                    <a16:creationId xmlns:a16="http://schemas.microsoft.com/office/drawing/2014/main" id="{39419080-21C4-454E-B971-313A18EE3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87" y="3345309"/>
                <a:ext cx="166621" cy="104983"/>
              </a:xfrm>
              <a:custGeom>
                <a:avLst/>
                <a:gdLst/>
                <a:ahLst/>
                <a:cxnLst>
                  <a:cxn ang="0">
                    <a:pos x="4030" y="0"/>
                  </a:cxn>
                  <a:cxn ang="0">
                    <a:pos x="525" y="1851"/>
                  </a:cxn>
                  <a:cxn ang="0">
                    <a:pos x="4405" y="6393"/>
                  </a:cxn>
                  <a:cxn ang="0">
                    <a:pos x="6698" y="6760"/>
                  </a:cxn>
                  <a:cxn ang="0">
                    <a:pos x="10203" y="4909"/>
                  </a:cxn>
                  <a:cxn ang="0">
                    <a:pos x="6323" y="367"/>
                  </a:cxn>
                  <a:cxn ang="0">
                    <a:pos x="4030" y="0"/>
                  </a:cxn>
                </a:cxnLst>
                <a:rect l="0" t="0" r="r" b="b"/>
                <a:pathLst>
                  <a:path w="10729" h="6760" extrusionOk="0">
                    <a:moveTo>
                      <a:pt x="4030" y="0"/>
                    </a:moveTo>
                    <a:cubicBezTo>
                      <a:pt x="2299" y="0"/>
                      <a:pt x="895" y="676"/>
                      <a:pt x="525" y="1851"/>
                    </a:cubicBezTo>
                    <a:cubicBezTo>
                      <a:pt x="0" y="3494"/>
                      <a:pt x="1735" y="5548"/>
                      <a:pt x="4405" y="6393"/>
                    </a:cubicBezTo>
                    <a:cubicBezTo>
                      <a:pt x="5193" y="6642"/>
                      <a:pt x="5974" y="6760"/>
                      <a:pt x="6698" y="6760"/>
                    </a:cubicBezTo>
                    <a:cubicBezTo>
                      <a:pt x="8430" y="6760"/>
                      <a:pt x="9833" y="6084"/>
                      <a:pt x="10203" y="4909"/>
                    </a:cubicBezTo>
                    <a:cubicBezTo>
                      <a:pt x="10728" y="3243"/>
                      <a:pt x="8993" y="1212"/>
                      <a:pt x="6323" y="367"/>
                    </a:cubicBezTo>
                    <a:cubicBezTo>
                      <a:pt x="5536" y="118"/>
                      <a:pt x="4754" y="0"/>
                      <a:pt x="4030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" name="Google Shape;2823;p34">
                <a:extLst>
                  <a:ext uri="{FF2B5EF4-FFF2-40B4-BE49-F238E27FC236}">
                    <a16:creationId xmlns:a16="http://schemas.microsoft.com/office/drawing/2014/main" id="{3FD66458-4E50-438B-9A57-B0AF90252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4161" y="3447432"/>
                <a:ext cx="30858" cy="11880"/>
              </a:xfrm>
              <a:custGeom>
                <a:avLst/>
                <a:gdLst/>
                <a:ahLst/>
                <a:cxnLst>
                  <a:cxn ang="0">
                    <a:pos x="1918" y="1"/>
                  </a:cxn>
                  <a:cxn ang="0">
                    <a:pos x="1051" y="526"/>
                  </a:cxn>
                  <a:cxn ang="0">
                    <a:pos x="378" y="639"/>
                  </a:cxn>
                  <a:cxn ang="0">
                    <a:pos x="69" y="617"/>
                  </a:cxn>
                  <a:cxn ang="0">
                    <a:pos x="1" y="640"/>
                  </a:cxn>
                  <a:cxn ang="0">
                    <a:pos x="47" y="708"/>
                  </a:cxn>
                  <a:cxn ang="0">
                    <a:pos x="484" y="764"/>
                  </a:cxn>
                  <a:cxn ang="0">
                    <a:pos x="1097" y="662"/>
                  </a:cxn>
                  <a:cxn ang="0">
                    <a:pos x="1987" y="69"/>
                  </a:cxn>
                  <a:cxn ang="0">
                    <a:pos x="1964" y="23"/>
                  </a:cxn>
                  <a:cxn ang="0">
                    <a:pos x="1918" y="1"/>
                  </a:cxn>
                </a:cxnLst>
                <a:rect l="0" t="0" r="r" b="b"/>
                <a:pathLst>
                  <a:path w="1987" h="765" extrusionOk="0">
                    <a:moveTo>
                      <a:pt x="1918" y="1"/>
                    </a:moveTo>
                    <a:cubicBezTo>
                      <a:pt x="1667" y="229"/>
                      <a:pt x="1370" y="411"/>
                      <a:pt x="1051" y="526"/>
                    </a:cubicBezTo>
                    <a:cubicBezTo>
                      <a:pt x="832" y="603"/>
                      <a:pt x="603" y="639"/>
                      <a:pt x="378" y="639"/>
                    </a:cubicBezTo>
                    <a:cubicBezTo>
                      <a:pt x="274" y="639"/>
                      <a:pt x="171" y="631"/>
                      <a:pt x="69" y="617"/>
                    </a:cubicBezTo>
                    <a:cubicBezTo>
                      <a:pt x="47" y="617"/>
                      <a:pt x="24" y="617"/>
                      <a:pt x="1" y="640"/>
                    </a:cubicBezTo>
                    <a:cubicBezTo>
                      <a:pt x="1" y="662"/>
                      <a:pt x="24" y="708"/>
                      <a:pt x="47" y="708"/>
                    </a:cubicBezTo>
                    <a:cubicBezTo>
                      <a:pt x="189" y="746"/>
                      <a:pt x="336" y="764"/>
                      <a:pt x="484" y="764"/>
                    </a:cubicBezTo>
                    <a:cubicBezTo>
                      <a:pt x="690" y="764"/>
                      <a:pt x="897" y="729"/>
                      <a:pt x="1097" y="662"/>
                    </a:cubicBezTo>
                    <a:cubicBezTo>
                      <a:pt x="1439" y="548"/>
                      <a:pt x="1758" y="366"/>
                      <a:pt x="1987" y="69"/>
                    </a:cubicBezTo>
                    <a:cubicBezTo>
                      <a:pt x="1987" y="46"/>
                      <a:pt x="1987" y="23"/>
                      <a:pt x="1964" y="23"/>
                    </a:cubicBezTo>
                    <a:cubicBezTo>
                      <a:pt x="1964" y="1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" name="Google Shape;2824;p34">
                <a:extLst>
                  <a:ext uri="{FF2B5EF4-FFF2-40B4-BE49-F238E27FC236}">
                    <a16:creationId xmlns:a16="http://schemas.microsoft.com/office/drawing/2014/main" id="{8582777F-D64C-418E-A9D8-6E17FEDEE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501" y="3003387"/>
                <a:ext cx="507986" cy="344238"/>
              </a:xfrm>
              <a:custGeom>
                <a:avLst/>
                <a:gdLst/>
                <a:ahLst/>
                <a:cxnLst>
                  <a:cxn ang="0">
                    <a:pos x="13153" y="0"/>
                  </a:cxn>
                  <a:cxn ang="0">
                    <a:pos x="12554" y="12"/>
                  </a:cxn>
                  <a:cxn ang="0">
                    <a:pos x="6232" y="2067"/>
                  </a:cxn>
                  <a:cxn ang="0">
                    <a:pos x="914" y="10215"/>
                  </a:cxn>
                  <a:cxn ang="0">
                    <a:pos x="594" y="14278"/>
                  </a:cxn>
                  <a:cxn ang="0">
                    <a:pos x="3777" y="16152"/>
                  </a:cxn>
                  <a:cxn ang="0">
                    <a:pos x="3904" y="16150"/>
                  </a:cxn>
                  <a:cxn ang="0">
                    <a:pos x="7487" y="14461"/>
                  </a:cxn>
                  <a:cxn ang="0">
                    <a:pos x="9930" y="11265"/>
                  </a:cxn>
                  <a:cxn ang="0">
                    <a:pos x="9930" y="11265"/>
                  </a:cxn>
                  <a:cxn ang="0">
                    <a:pos x="10249" y="14278"/>
                  </a:cxn>
                  <a:cxn ang="0">
                    <a:pos x="12861" y="15650"/>
                  </a:cxn>
                  <a:cxn ang="0">
                    <a:pos x="12988" y="15648"/>
                  </a:cxn>
                  <a:cxn ang="0">
                    <a:pos x="15682" y="14392"/>
                  </a:cxn>
                  <a:cxn ang="0">
                    <a:pos x="17292" y="12362"/>
                  </a:cxn>
                  <a:cxn ang="0">
                    <a:pos x="17292" y="12362"/>
                  </a:cxn>
                  <a:cxn ang="0">
                    <a:pos x="17713" y="14118"/>
                  </a:cxn>
                  <a:cxn ang="0">
                    <a:pos x="19103" y="14537"/>
                  </a:cxn>
                  <a:cxn ang="0">
                    <a:pos x="19973" y="14484"/>
                  </a:cxn>
                  <a:cxn ang="0">
                    <a:pos x="25702" y="9827"/>
                  </a:cxn>
                  <a:cxn ang="0">
                    <a:pos x="26638" y="16104"/>
                  </a:cxn>
                  <a:cxn ang="0">
                    <a:pos x="28509" y="20578"/>
                  </a:cxn>
                  <a:cxn ang="0">
                    <a:pos x="30438" y="22166"/>
                  </a:cxn>
                  <a:cxn ang="0">
                    <a:pos x="31385" y="21400"/>
                  </a:cxn>
                  <a:cxn ang="0">
                    <a:pos x="32481" y="17245"/>
                  </a:cxn>
                  <a:cxn ang="0">
                    <a:pos x="30404" y="9028"/>
                  </a:cxn>
                  <a:cxn ang="0">
                    <a:pos x="19174" y="1017"/>
                  </a:cxn>
                  <a:cxn ang="0">
                    <a:pos x="13153" y="0"/>
                  </a:cxn>
                </a:cxnLst>
                <a:rect l="0" t="0" r="r" b="b"/>
                <a:pathLst>
                  <a:path w="32710" h="22166" extrusionOk="0">
                    <a:moveTo>
                      <a:pt x="13153" y="0"/>
                    </a:moveTo>
                    <a:cubicBezTo>
                      <a:pt x="12954" y="0"/>
                      <a:pt x="12754" y="4"/>
                      <a:pt x="12554" y="12"/>
                    </a:cubicBezTo>
                    <a:cubicBezTo>
                      <a:pt x="10318" y="126"/>
                      <a:pt x="8058" y="766"/>
                      <a:pt x="6232" y="2067"/>
                    </a:cubicBezTo>
                    <a:cubicBezTo>
                      <a:pt x="3561" y="3984"/>
                      <a:pt x="2055" y="7134"/>
                      <a:pt x="914" y="10215"/>
                    </a:cubicBezTo>
                    <a:cubicBezTo>
                      <a:pt x="434" y="11516"/>
                      <a:pt x="1" y="13000"/>
                      <a:pt x="594" y="14278"/>
                    </a:cubicBezTo>
                    <a:cubicBezTo>
                      <a:pt x="1125" y="15472"/>
                      <a:pt x="2469" y="16152"/>
                      <a:pt x="3777" y="16152"/>
                    </a:cubicBezTo>
                    <a:cubicBezTo>
                      <a:pt x="3819" y="16152"/>
                      <a:pt x="3861" y="16151"/>
                      <a:pt x="3904" y="16150"/>
                    </a:cubicBezTo>
                    <a:cubicBezTo>
                      <a:pt x="5250" y="16081"/>
                      <a:pt x="6506" y="15374"/>
                      <a:pt x="7487" y="14461"/>
                    </a:cubicBezTo>
                    <a:cubicBezTo>
                      <a:pt x="8469" y="13525"/>
                      <a:pt x="9199" y="12384"/>
                      <a:pt x="9930" y="11265"/>
                    </a:cubicBezTo>
                    <a:cubicBezTo>
                      <a:pt x="9542" y="12224"/>
                      <a:pt x="9656" y="13411"/>
                      <a:pt x="10249" y="14278"/>
                    </a:cubicBezTo>
                    <a:cubicBezTo>
                      <a:pt x="10841" y="15132"/>
                      <a:pt x="11853" y="15650"/>
                      <a:pt x="12861" y="15650"/>
                    </a:cubicBezTo>
                    <a:cubicBezTo>
                      <a:pt x="12904" y="15650"/>
                      <a:pt x="12946" y="15649"/>
                      <a:pt x="12988" y="15648"/>
                    </a:cubicBezTo>
                    <a:cubicBezTo>
                      <a:pt x="13992" y="15625"/>
                      <a:pt x="14951" y="15077"/>
                      <a:pt x="15682" y="14392"/>
                    </a:cubicBezTo>
                    <a:cubicBezTo>
                      <a:pt x="16307" y="13806"/>
                      <a:pt x="16815" y="13086"/>
                      <a:pt x="17292" y="12362"/>
                    </a:cubicBezTo>
                    <a:cubicBezTo>
                      <a:pt x="17051" y="12937"/>
                      <a:pt x="17232" y="13693"/>
                      <a:pt x="17713" y="14118"/>
                    </a:cubicBezTo>
                    <a:cubicBezTo>
                      <a:pt x="18104" y="14452"/>
                      <a:pt x="18597" y="14537"/>
                      <a:pt x="19103" y="14537"/>
                    </a:cubicBezTo>
                    <a:cubicBezTo>
                      <a:pt x="19394" y="14537"/>
                      <a:pt x="19689" y="14509"/>
                      <a:pt x="19973" y="14484"/>
                    </a:cubicBezTo>
                    <a:cubicBezTo>
                      <a:pt x="21365" y="14369"/>
                      <a:pt x="24857" y="11676"/>
                      <a:pt x="25702" y="9827"/>
                    </a:cubicBezTo>
                    <a:cubicBezTo>
                      <a:pt x="25999" y="12406"/>
                      <a:pt x="26136" y="13571"/>
                      <a:pt x="26638" y="16104"/>
                    </a:cubicBezTo>
                    <a:cubicBezTo>
                      <a:pt x="26957" y="17702"/>
                      <a:pt x="27528" y="19277"/>
                      <a:pt x="28509" y="20578"/>
                    </a:cubicBezTo>
                    <a:cubicBezTo>
                      <a:pt x="29044" y="21295"/>
                      <a:pt x="29761" y="22166"/>
                      <a:pt x="30438" y="22166"/>
                    </a:cubicBezTo>
                    <a:cubicBezTo>
                      <a:pt x="30773" y="22166"/>
                      <a:pt x="31098" y="21952"/>
                      <a:pt x="31385" y="21400"/>
                    </a:cubicBezTo>
                    <a:cubicBezTo>
                      <a:pt x="32024" y="20121"/>
                      <a:pt x="32390" y="18683"/>
                      <a:pt x="32481" y="17245"/>
                    </a:cubicBezTo>
                    <a:cubicBezTo>
                      <a:pt x="32709" y="14392"/>
                      <a:pt x="31933" y="11448"/>
                      <a:pt x="30404" y="9028"/>
                    </a:cubicBezTo>
                    <a:cubicBezTo>
                      <a:pt x="27893" y="5057"/>
                      <a:pt x="23648" y="2432"/>
                      <a:pt x="19174" y="1017"/>
                    </a:cubicBezTo>
                    <a:cubicBezTo>
                      <a:pt x="17220" y="414"/>
                      <a:pt x="15190" y="0"/>
                      <a:pt x="13153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" name="Google Shape;2825;p34">
                <a:extLst>
                  <a:ext uri="{FF2B5EF4-FFF2-40B4-BE49-F238E27FC236}">
                    <a16:creationId xmlns:a16="http://schemas.microsoft.com/office/drawing/2014/main" id="{0BA1947D-47EA-4E5D-B1E7-9E2ABE1BA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977" y="3118789"/>
                <a:ext cx="162009" cy="61390"/>
              </a:xfrm>
              <a:custGeom>
                <a:avLst/>
                <a:gdLst/>
                <a:ahLst/>
                <a:cxnLst>
                  <a:cxn ang="0">
                    <a:pos x="914" y="1"/>
                  </a:cxn>
                  <a:cxn ang="0">
                    <a:pos x="845" y="23"/>
                  </a:cxn>
                  <a:cxn ang="0">
                    <a:pos x="252" y="1142"/>
                  </a:cxn>
                  <a:cxn ang="0">
                    <a:pos x="24" y="2397"/>
                  </a:cxn>
                  <a:cxn ang="0">
                    <a:pos x="571" y="3561"/>
                  </a:cxn>
                  <a:cxn ang="0">
                    <a:pos x="1697" y="3952"/>
                  </a:cxn>
                  <a:cxn ang="0">
                    <a:pos x="1804" y="3949"/>
                  </a:cxn>
                  <a:cxn ang="0">
                    <a:pos x="4132" y="2991"/>
                  </a:cxn>
                  <a:cxn ang="0">
                    <a:pos x="5328" y="1837"/>
                  </a:cxn>
                  <a:cxn ang="0">
                    <a:pos x="5328" y="1837"/>
                  </a:cxn>
                  <a:cxn ang="0">
                    <a:pos x="5273" y="2078"/>
                  </a:cxn>
                  <a:cxn ang="0">
                    <a:pos x="5410" y="3196"/>
                  </a:cxn>
                  <a:cxn ang="0">
                    <a:pos x="5821" y="3607"/>
                  </a:cxn>
                  <a:cxn ang="0">
                    <a:pos x="6312" y="3750"/>
                  </a:cxn>
                  <a:cxn ang="0">
                    <a:pos x="6415" y="3744"/>
                  </a:cxn>
                  <a:cxn ang="0">
                    <a:pos x="7465" y="3401"/>
                  </a:cxn>
                  <a:cxn ang="0">
                    <a:pos x="10409" y="252"/>
                  </a:cxn>
                  <a:cxn ang="0">
                    <a:pos x="10409" y="183"/>
                  </a:cxn>
                  <a:cxn ang="0">
                    <a:pos x="10355" y="166"/>
                  </a:cxn>
                  <a:cxn ang="0">
                    <a:pos x="10318" y="183"/>
                  </a:cxn>
                  <a:cxn ang="0">
                    <a:pos x="7373" y="3242"/>
                  </a:cxn>
                  <a:cxn ang="0">
                    <a:pos x="6392" y="3561"/>
                  </a:cxn>
                  <a:cxn ang="0">
                    <a:pos x="5593" y="3082"/>
                  </a:cxn>
                  <a:cxn ang="0">
                    <a:pos x="5479" y="2100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844" y="1119"/>
                  </a:cxn>
                  <a:cxn ang="0">
                    <a:pos x="5798" y="982"/>
                  </a:cxn>
                  <a:cxn ang="0">
                    <a:pos x="5742" y="968"/>
                  </a:cxn>
                  <a:cxn ang="0">
                    <a:pos x="5661" y="1028"/>
                  </a:cxn>
                  <a:cxn ang="0">
                    <a:pos x="5656" y="1036"/>
                  </a:cxn>
                  <a:cxn ang="0">
                    <a:pos x="5656" y="1036"/>
                  </a:cxn>
                  <a:cxn ang="0">
                    <a:pos x="5639" y="1028"/>
                  </a:cxn>
                  <a:cxn ang="0">
                    <a:pos x="5593" y="1134"/>
                  </a:cxn>
                  <a:cxn ang="0">
                    <a:pos x="5593" y="1134"/>
                  </a:cxn>
                  <a:cxn ang="0">
                    <a:pos x="3995" y="2831"/>
                  </a:cxn>
                  <a:cxn ang="0">
                    <a:pos x="1781" y="3767"/>
                  </a:cxn>
                  <a:cxn ang="0">
                    <a:pos x="1667" y="3770"/>
                  </a:cxn>
                  <a:cxn ang="0">
                    <a:pos x="685" y="3424"/>
                  </a:cxn>
                  <a:cxn ang="0">
                    <a:pos x="183" y="2374"/>
                  </a:cxn>
                  <a:cxn ang="0">
                    <a:pos x="914" y="69"/>
                  </a:cxn>
                  <a:cxn ang="0">
                    <a:pos x="914" y="1"/>
                  </a:cxn>
                </a:cxnLst>
                <a:rect l="0" t="0" r="r" b="b"/>
                <a:pathLst>
                  <a:path w="10432" h="3953" extrusionOk="0">
                    <a:moveTo>
                      <a:pt x="914" y="1"/>
                    </a:moveTo>
                    <a:cubicBezTo>
                      <a:pt x="891" y="1"/>
                      <a:pt x="845" y="1"/>
                      <a:pt x="845" y="23"/>
                    </a:cubicBezTo>
                    <a:cubicBezTo>
                      <a:pt x="617" y="389"/>
                      <a:pt x="412" y="754"/>
                      <a:pt x="252" y="1142"/>
                    </a:cubicBezTo>
                    <a:cubicBezTo>
                      <a:pt x="92" y="1530"/>
                      <a:pt x="1" y="1963"/>
                      <a:pt x="24" y="2397"/>
                    </a:cubicBezTo>
                    <a:cubicBezTo>
                      <a:pt x="69" y="2831"/>
                      <a:pt x="229" y="3265"/>
                      <a:pt x="571" y="3561"/>
                    </a:cubicBezTo>
                    <a:cubicBezTo>
                      <a:pt x="886" y="3834"/>
                      <a:pt x="1296" y="3952"/>
                      <a:pt x="1697" y="3952"/>
                    </a:cubicBezTo>
                    <a:cubicBezTo>
                      <a:pt x="1732" y="3952"/>
                      <a:pt x="1768" y="3951"/>
                      <a:pt x="1804" y="3949"/>
                    </a:cubicBezTo>
                    <a:cubicBezTo>
                      <a:pt x="2671" y="3926"/>
                      <a:pt x="3447" y="3493"/>
                      <a:pt x="4132" y="2991"/>
                    </a:cubicBezTo>
                    <a:cubicBezTo>
                      <a:pt x="4567" y="2661"/>
                      <a:pt x="4972" y="2272"/>
                      <a:pt x="5328" y="1837"/>
                    </a:cubicBezTo>
                    <a:cubicBezTo>
                      <a:pt x="5306" y="1916"/>
                      <a:pt x="5288" y="1996"/>
                      <a:pt x="5273" y="2078"/>
                    </a:cubicBezTo>
                    <a:cubicBezTo>
                      <a:pt x="5182" y="2443"/>
                      <a:pt x="5228" y="2854"/>
                      <a:pt x="5410" y="3196"/>
                    </a:cubicBezTo>
                    <a:cubicBezTo>
                      <a:pt x="5524" y="3356"/>
                      <a:pt x="5661" y="3516"/>
                      <a:pt x="5821" y="3607"/>
                    </a:cubicBezTo>
                    <a:cubicBezTo>
                      <a:pt x="5973" y="3702"/>
                      <a:pt x="6141" y="3750"/>
                      <a:pt x="6312" y="3750"/>
                    </a:cubicBezTo>
                    <a:cubicBezTo>
                      <a:pt x="6346" y="3750"/>
                      <a:pt x="6380" y="3748"/>
                      <a:pt x="6415" y="3744"/>
                    </a:cubicBezTo>
                    <a:cubicBezTo>
                      <a:pt x="6803" y="3744"/>
                      <a:pt x="7145" y="3584"/>
                      <a:pt x="7465" y="3401"/>
                    </a:cubicBezTo>
                    <a:cubicBezTo>
                      <a:pt x="8720" y="2648"/>
                      <a:pt x="9747" y="1530"/>
                      <a:pt x="10409" y="252"/>
                    </a:cubicBezTo>
                    <a:cubicBezTo>
                      <a:pt x="10432" y="229"/>
                      <a:pt x="10432" y="183"/>
                      <a:pt x="10409" y="183"/>
                    </a:cubicBezTo>
                    <a:cubicBezTo>
                      <a:pt x="10386" y="172"/>
                      <a:pt x="10369" y="166"/>
                      <a:pt x="10355" y="166"/>
                    </a:cubicBezTo>
                    <a:cubicBezTo>
                      <a:pt x="10341" y="166"/>
                      <a:pt x="10329" y="172"/>
                      <a:pt x="10318" y="183"/>
                    </a:cubicBezTo>
                    <a:cubicBezTo>
                      <a:pt x="9633" y="1439"/>
                      <a:pt x="8606" y="2511"/>
                      <a:pt x="7373" y="3242"/>
                    </a:cubicBezTo>
                    <a:cubicBezTo>
                      <a:pt x="7077" y="3401"/>
                      <a:pt x="6734" y="3538"/>
                      <a:pt x="6392" y="3561"/>
                    </a:cubicBezTo>
                    <a:cubicBezTo>
                      <a:pt x="6072" y="3561"/>
                      <a:pt x="5753" y="3379"/>
                      <a:pt x="5593" y="3082"/>
                    </a:cubicBezTo>
                    <a:cubicBezTo>
                      <a:pt x="5433" y="2808"/>
                      <a:pt x="5410" y="2443"/>
                      <a:pt x="5479" y="2100"/>
                    </a:cubicBezTo>
                    <a:cubicBezTo>
                      <a:pt x="5547" y="1781"/>
                      <a:pt x="5707" y="1439"/>
                      <a:pt x="5844" y="1119"/>
                    </a:cubicBezTo>
                    <a:cubicBezTo>
                      <a:pt x="5844" y="1119"/>
                      <a:pt x="5844" y="1119"/>
                      <a:pt x="5844" y="1119"/>
                    </a:cubicBezTo>
                    <a:cubicBezTo>
                      <a:pt x="5867" y="1073"/>
                      <a:pt x="5844" y="1005"/>
                      <a:pt x="5798" y="982"/>
                    </a:cubicBezTo>
                    <a:cubicBezTo>
                      <a:pt x="5782" y="974"/>
                      <a:pt x="5762" y="968"/>
                      <a:pt x="5742" y="968"/>
                    </a:cubicBezTo>
                    <a:cubicBezTo>
                      <a:pt x="5709" y="968"/>
                      <a:pt x="5676" y="984"/>
                      <a:pt x="5661" y="1028"/>
                    </a:cubicBezTo>
                    <a:cubicBezTo>
                      <a:pt x="5660" y="1030"/>
                      <a:pt x="5658" y="1033"/>
                      <a:pt x="5656" y="1036"/>
                    </a:cubicBezTo>
                    <a:lnTo>
                      <a:pt x="5639" y="1028"/>
                    </a:lnTo>
                    <a:cubicBezTo>
                      <a:pt x="5624" y="1063"/>
                      <a:pt x="5608" y="1098"/>
                      <a:pt x="5593" y="1134"/>
                    </a:cubicBezTo>
                    <a:cubicBezTo>
                      <a:pt x="5168" y="1776"/>
                      <a:pt x="4623" y="2355"/>
                      <a:pt x="3995" y="2831"/>
                    </a:cubicBezTo>
                    <a:cubicBezTo>
                      <a:pt x="3356" y="3333"/>
                      <a:pt x="2603" y="3744"/>
                      <a:pt x="1781" y="3767"/>
                    </a:cubicBezTo>
                    <a:cubicBezTo>
                      <a:pt x="1743" y="3769"/>
                      <a:pt x="1705" y="3770"/>
                      <a:pt x="1667" y="3770"/>
                    </a:cubicBezTo>
                    <a:cubicBezTo>
                      <a:pt x="1314" y="3770"/>
                      <a:pt x="953" y="3672"/>
                      <a:pt x="685" y="3424"/>
                    </a:cubicBezTo>
                    <a:cubicBezTo>
                      <a:pt x="389" y="3173"/>
                      <a:pt x="229" y="2785"/>
                      <a:pt x="183" y="2374"/>
                    </a:cubicBezTo>
                    <a:cubicBezTo>
                      <a:pt x="92" y="1553"/>
                      <a:pt x="526" y="799"/>
                      <a:pt x="914" y="69"/>
                    </a:cubicBezTo>
                    <a:cubicBezTo>
                      <a:pt x="937" y="46"/>
                      <a:pt x="937" y="23"/>
                      <a:pt x="91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3" name="Google Shape;2826;p34">
                <a:extLst>
                  <a:ext uri="{FF2B5EF4-FFF2-40B4-BE49-F238E27FC236}">
                    <a16:creationId xmlns:a16="http://schemas.microsoft.com/office/drawing/2014/main" id="{F21160C8-8284-491D-892C-3FE4A1836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629" y="3137226"/>
                <a:ext cx="52476" cy="45891"/>
              </a:xfrm>
              <a:custGeom>
                <a:avLst/>
                <a:gdLst/>
                <a:ahLst/>
                <a:cxnLst>
                  <a:cxn ang="0">
                    <a:pos x="388" y="0"/>
                  </a:cxn>
                  <a:cxn ang="0">
                    <a:pos x="320" y="46"/>
                  </a:cxn>
                  <a:cxn ang="0">
                    <a:pos x="92" y="1689"/>
                  </a:cxn>
                  <a:cxn ang="0">
                    <a:pos x="411" y="2488"/>
                  </a:cxn>
                  <a:cxn ang="0">
                    <a:pos x="1187" y="2945"/>
                  </a:cxn>
                  <a:cxn ang="0">
                    <a:pos x="1349" y="2954"/>
                  </a:cxn>
                  <a:cxn ang="0">
                    <a:pos x="2717" y="2237"/>
                  </a:cxn>
                  <a:cxn ang="0">
                    <a:pos x="3356" y="685"/>
                  </a:cxn>
                  <a:cxn ang="0">
                    <a:pos x="3333" y="640"/>
                  </a:cxn>
                  <a:cxn ang="0">
                    <a:pos x="3309" y="630"/>
                  </a:cxn>
                  <a:cxn ang="0">
                    <a:pos x="3264" y="662"/>
                  </a:cxn>
                  <a:cxn ang="0">
                    <a:pos x="2557" y="2100"/>
                  </a:cxn>
                  <a:cxn ang="0">
                    <a:pos x="1366" y="2727"/>
                  </a:cxn>
                  <a:cxn ang="0">
                    <a:pos x="1210" y="2717"/>
                  </a:cxn>
                  <a:cxn ang="0">
                    <a:pos x="274" y="1667"/>
                  </a:cxn>
                  <a:cxn ang="0">
                    <a:pos x="434" y="69"/>
                  </a:cxn>
                  <a:cxn ang="0">
                    <a:pos x="388" y="0"/>
                  </a:cxn>
                </a:cxnLst>
                <a:rect l="0" t="0" r="r" b="b"/>
                <a:pathLst>
                  <a:path w="3379" h="2955" extrusionOk="0">
                    <a:moveTo>
                      <a:pt x="388" y="0"/>
                    </a:moveTo>
                    <a:cubicBezTo>
                      <a:pt x="366" y="0"/>
                      <a:pt x="343" y="23"/>
                      <a:pt x="320" y="46"/>
                    </a:cubicBezTo>
                    <a:cubicBezTo>
                      <a:pt x="160" y="571"/>
                      <a:pt x="0" y="1119"/>
                      <a:pt x="92" y="1689"/>
                    </a:cubicBezTo>
                    <a:cubicBezTo>
                      <a:pt x="137" y="1986"/>
                      <a:pt x="229" y="2260"/>
                      <a:pt x="411" y="2488"/>
                    </a:cubicBezTo>
                    <a:cubicBezTo>
                      <a:pt x="594" y="2717"/>
                      <a:pt x="890" y="2899"/>
                      <a:pt x="1187" y="2945"/>
                    </a:cubicBezTo>
                    <a:cubicBezTo>
                      <a:pt x="1241" y="2951"/>
                      <a:pt x="1295" y="2954"/>
                      <a:pt x="1349" y="2954"/>
                    </a:cubicBezTo>
                    <a:cubicBezTo>
                      <a:pt x="1887" y="2954"/>
                      <a:pt x="2405" y="2652"/>
                      <a:pt x="2717" y="2237"/>
                    </a:cubicBezTo>
                    <a:cubicBezTo>
                      <a:pt x="3059" y="1781"/>
                      <a:pt x="3219" y="1233"/>
                      <a:pt x="3356" y="685"/>
                    </a:cubicBezTo>
                    <a:cubicBezTo>
                      <a:pt x="3378" y="662"/>
                      <a:pt x="3356" y="640"/>
                      <a:pt x="3333" y="640"/>
                    </a:cubicBezTo>
                    <a:cubicBezTo>
                      <a:pt x="3326" y="633"/>
                      <a:pt x="3317" y="630"/>
                      <a:pt x="3309" y="630"/>
                    </a:cubicBezTo>
                    <a:cubicBezTo>
                      <a:pt x="3287" y="630"/>
                      <a:pt x="3264" y="646"/>
                      <a:pt x="3264" y="662"/>
                    </a:cubicBezTo>
                    <a:cubicBezTo>
                      <a:pt x="3082" y="1187"/>
                      <a:pt x="2876" y="1689"/>
                      <a:pt x="2557" y="2100"/>
                    </a:cubicBezTo>
                    <a:cubicBezTo>
                      <a:pt x="2270" y="2469"/>
                      <a:pt x="1818" y="2727"/>
                      <a:pt x="1366" y="2727"/>
                    </a:cubicBezTo>
                    <a:cubicBezTo>
                      <a:pt x="1314" y="2727"/>
                      <a:pt x="1262" y="2724"/>
                      <a:pt x="1210" y="2717"/>
                    </a:cubicBezTo>
                    <a:cubicBezTo>
                      <a:pt x="708" y="2671"/>
                      <a:pt x="366" y="2169"/>
                      <a:pt x="274" y="1667"/>
                    </a:cubicBezTo>
                    <a:cubicBezTo>
                      <a:pt x="160" y="1142"/>
                      <a:pt x="297" y="594"/>
                      <a:pt x="434" y="69"/>
                    </a:cubicBezTo>
                    <a:cubicBezTo>
                      <a:pt x="434" y="46"/>
                      <a:pt x="411" y="23"/>
                      <a:pt x="388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4" name="Google Shape;2827;p34">
                <a:extLst>
                  <a:ext uri="{FF2B5EF4-FFF2-40B4-BE49-F238E27FC236}">
                    <a16:creationId xmlns:a16="http://schemas.microsoft.com/office/drawing/2014/main" id="{A65465FF-7AC5-44F6-81E9-08B93E465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0577" y="3189336"/>
                <a:ext cx="90400" cy="124085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0" y="46"/>
                  </a:cxn>
                  <a:cxn ang="0">
                    <a:pos x="594" y="4589"/>
                  </a:cxn>
                  <a:cxn ang="0">
                    <a:pos x="936" y="5684"/>
                  </a:cxn>
                  <a:cxn ang="0">
                    <a:pos x="1438" y="6757"/>
                  </a:cxn>
                  <a:cxn ang="0">
                    <a:pos x="2388" y="7248"/>
                  </a:cxn>
                  <a:cxn ang="0">
                    <a:pos x="2534" y="7236"/>
                  </a:cxn>
                  <a:cxn ang="0">
                    <a:pos x="3046" y="6939"/>
                  </a:cxn>
                  <a:cxn ang="0">
                    <a:pos x="3046" y="6939"/>
                  </a:cxn>
                  <a:cxn ang="0">
                    <a:pos x="3310" y="7442"/>
                  </a:cxn>
                  <a:cxn ang="0">
                    <a:pos x="4383" y="7990"/>
                  </a:cxn>
                  <a:cxn ang="0">
                    <a:pos x="5433" y="7442"/>
                  </a:cxn>
                  <a:cxn ang="0">
                    <a:pos x="5729" y="6323"/>
                  </a:cxn>
                  <a:cxn ang="0">
                    <a:pos x="5661" y="6278"/>
                  </a:cxn>
                  <a:cxn ang="0">
                    <a:pos x="5638" y="6346"/>
                  </a:cxn>
                  <a:cxn ang="0">
                    <a:pos x="4383" y="7807"/>
                  </a:cxn>
                  <a:cxn ang="0">
                    <a:pos x="3201" y="6689"/>
                  </a:cxn>
                  <a:cxn ang="0">
                    <a:pos x="3201" y="6689"/>
                  </a:cxn>
                  <a:cxn ang="0">
                    <a:pos x="3218" y="6278"/>
                  </a:cxn>
                  <a:cxn ang="0">
                    <a:pos x="3150" y="6209"/>
                  </a:cxn>
                  <a:cxn ang="0">
                    <a:pos x="3115" y="6203"/>
                  </a:cxn>
                  <a:cxn ang="0">
                    <a:pos x="3013" y="6278"/>
                  </a:cxn>
                  <a:cxn ang="0">
                    <a:pos x="2989" y="6642"/>
                  </a:cxn>
                  <a:cxn ang="0">
                    <a:pos x="2989" y="6642"/>
                  </a:cxn>
                  <a:cxn ang="0">
                    <a:pos x="2511" y="7008"/>
                  </a:cxn>
                  <a:cxn ang="0">
                    <a:pos x="2365" y="7023"/>
                  </a:cxn>
                  <a:cxn ang="0">
                    <a:pos x="1598" y="6620"/>
                  </a:cxn>
                  <a:cxn ang="0">
                    <a:pos x="1119" y="5639"/>
                  </a:cxn>
                  <a:cxn ang="0">
                    <a:pos x="776" y="4543"/>
                  </a:cxn>
                  <a:cxn ang="0">
                    <a:pos x="114" y="46"/>
                  </a:cxn>
                  <a:cxn ang="0">
                    <a:pos x="69" y="1"/>
                  </a:cxn>
                </a:cxnLst>
                <a:rect l="0" t="0" r="r" b="b"/>
                <a:pathLst>
                  <a:path w="5821" h="7990" extrusionOk="0">
                    <a:moveTo>
                      <a:pt x="69" y="1"/>
                    </a:moveTo>
                    <a:cubicBezTo>
                      <a:pt x="23" y="1"/>
                      <a:pt x="0" y="24"/>
                      <a:pt x="0" y="46"/>
                    </a:cubicBezTo>
                    <a:cubicBezTo>
                      <a:pt x="0" y="1576"/>
                      <a:pt x="206" y="3105"/>
                      <a:pt x="594" y="4589"/>
                    </a:cubicBezTo>
                    <a:cubicBezTo>
                      <a:pt x="685" y="4954"/>
                      <a:pt x="799" y="5319"/>
                      <a:pt x="936" y="5684"/>
                    </a:cubicBezTo>
                    <a:cubicBezTo>
                      <a:pt x="1050" y="6049"/>
                      <a:pt x="1187" y="6437"/>
                      <a:pt x="1438" y="6757"/>
                    </a:cubicBezTo>
                    <a:cubicBezTo>
                      <a:pt x="1661" y="7020"/>
                      <a:pt x="2010" y="7248"/>
                      <a:pt x="2388" y="7248"/>
                    </a:cubicBezTo>
                    <a:cubicBezTo>
                      <a:pt x="2436" y="7248"/>
                      <a:pt x="2485" y="7244"/>
                      <a:pt x="2534" y="7236"/>
                    </a:cubicBezTo>
                    <a:cubicBezTo>
                      <a:pt x="2743" y="7215"/>
                      <a:pt x="2914" y="7099"/>
                      <a:pt x="3046" y="6939"/>
                    </a:cubicBezTo>
                    <a:cubicBezTo>
                      <a:pt x="3102" y="7122"/>
                      <a:pt x="3194" y="7294"/>
                      <a:pt x="3310" y="7442"/>
                    </a:cubicBezTo>
                    <a:cubicBezTo>
                      <a:pt x="3584" y="7761"/>
                      <a:pt x="3972" y="7990"/>
                      <a:pt x="4383" y="7990"/>
                    </a:cubicBezTo>
                    <a:cubicBezTo>
                      <a:pt x="4793" y="7990"/>
                      <a:pt x="5181" y="7761"/>
                      <a:pt x="5433" y="7442"/>
                    </a:cubicBezTo>
                    <a:cubicBezTo>
                      <a:pt x="5684" y="7122"/>
                      <a:pt x="5821" y="6711"/>
                      <a:pt x="5729" y="6323"/>
                    </a:cubicBezTo>
                    <a:cubicBezTo>
                      <a:pt x="5729" y="6278"/>
                      <a:pt x="5706" y="6278"/>
                      <a:pt x="5661" y="6278"/>
                    </a:cubicBezTo>
                    <a:cubicBezTo>
                      <a:pt x="5638" y="6278"/>
                      <a:pt x="5615" y="6301"/>
                      <a:pt x="5638" y="6346"/>
                    </a:cubicBezTo>
                    <a:cubicBezTo>
                      <a:pt x="5752" y="7077"/>
                      <a:pt x="5090" y="7807"/>
                      <a:pt x="4383" y="7807"/>
                    </a:cubicBezTo>
                    <a:cubicBezTo>
                      <a:pt x="3781" y="7788"/>
                      <a:pt x="3272" y="7258"/>
                      <a:pt x="3201" y="6689"/>
                    </a:cubicBezTo>
                    <a:cubicBezTo>
                      <a:pt x="3250" y="6557"/>
                      <a:pt x="3262" y="6408"/>
                      <a:pt x="3218" y="6278"/>
                    </a:cubicBezTo>
                    <a:cubicBezTo>
                      <a:pt x="3196" y="6232"/>
                      <a:pt x="3173" y="6209"/>
                      <a:pt x="3150" y="6209"/>
                    </a:cubicBezTo>
                    <a:cubicBezTo>
                      <a:pt x="3137" y="6205"/>
                      <a:pt x="3126" y="6203"/>
                      <a:pt x="3115" y="6203"/>
                    </a:cubicBezTo>
                    <a:cubicBezTo>
                      <a:pt x="3066" y="6203"/>
                      <a:pt x="3032" y="6240"/>
                      <a:pt x="3013" y="6278"/>
                    </a:cubicBezTo>
                    <a:cubicBezTo>
                      <a:pt x="2986" y="6398"/>
                      <a:pt x="2979" y="6521"/>
                      <a:pt x="2989" y="6642"/>
                    </a:cubicBezTo>
                    <a:cubicBezTo>
                      <a:pt x="2908" y="6833"/>
                      <a:pt x="2719" y="6993"/>
                      <a:pt x="2511" y="7008"/>
                    </a:cubicBezTo>
                    <a:cubicBezTo>
                      <a:pt x="2462" y="7018"/>
                      <a:pt x="2413" y="7023"/>
                      <a:pt x="2365" y="7023"/>
                    </a:cubicBezTo>
                    <a:cubicBezTo>
                      <a:pt x="2073" y="7023"/>
                      <a:pt x="1794" y="6855"/>
                      <a:pt x="1598" y="6620"/>
                    </a:cubicBezTo>
                    <a:cubicBezTo>
                      <a:pt x="1370" y="6346"/>
                      <a:pt x="1233" y="5981"/>
                      <a:pt x="1119" y="5639"/>
                    </a:cubicBezTo>
                    <a:cubicBezTo>
                      <a:pt x="982" y="5273"/>
                      <a:pt x="867" y="4908"/>
                      <a:pt x="776" y="4543"/>
                    </a:cubicBezTo>
                    <a:cubicBezTo>
                      <a:pt x="365" y="3082"/>
                      <a:pt x="160" y="1576"/>
                      <a:pt x="114" y="46"/>
                    </a:cubicBezTo>
                    <a:cubicBezTo>
                      <a:pt x="114" y="24"/>
                      <a:pt x="91" y="1"/>
                      <a:pt x="69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5" name="Google Shape;2828;p34">
                <a:extLst>
                  <a:ext uri="{FF2B5EF4-FFF2-40B4-BE49-F238E27FC236}">
                    <a16:creationId xmlns:a16="http://schemas.microsoft.com/office/drawing/2014/main" id="{DECADB58-CB94-479B-B752-1DC186122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3634" y="3016899"/>
                <a:ext cx="80476" cy="67183"/>
              </a:xfrm>
              <a:custGeom>
                <a:avLst/>
                <a:gdLst/>
                <a:ahLst/>
                <a:cxnLst>
                  <a:cxn ang="0">
                    <a:pos x="1646" y="0"/>
                  </a:cxn>
                  <a:cxn ang="0">
                    <a:pos x="1621" y="10"/>
                  </a:cxn>
                  <a:cxn ang="0">
                    <a:pos x="525" y="923"/>
                  </a:cxn>
                  <a:cxn ang="0">
                    <a:pos x="69" y="2292"/>
                  </a:cxn>
                  <a:cxn ang="0">
                    <a:pos x="365" y="2977"/>
                  </a:cxn>
                  <a:cxn ang="0">
                    <a:pos x="1027" y="3342"/>
                  </a:cxn>
                  <a:cxn ang="0">
                    <a:pos x="1151" y="3347"/>
                  </a:cxn>
                  <a:cxn ang="0">
                    <a:pos x="1969" y="3105"/>
                  </a:cxn>
                  <a:cxn ang="0">
                    <a:pos x="1969" y="3105"/>
                  </a:cxn>
                  <a:cxn ang="0">
                    <a:pos x="1963" y="3205"/>
                  </a:cxn>
                  <a:cxn ang="0">
                    <a:pos x="2123" y="3799"/>
                  </a:cxn>
                  <a:cxn ang="0">
                    <a:pos x="3142" y="4326"/>
                  </a:cxn>
                  <a:cxn ang="0">
                    <a:pos x="3219" y="4324"/>
                  </a:cxn>
                  <a:cxn ang="0">
                    <a:pos x="4337" y="3913"/>
                  </a:cxn>
                  <a:cxn ang="0">
                    <a:pos x="5159" y="3091"/>
                  </a:cxn>
                  <a:cxn ang="0">
                    <a:pos x="5159" y="3000"/>
                  </a:cxn>
                  <a:cxn ang="0">
                    <a:pos x="5090" y="3023"/>
                  </a:cxn>
                  <a:cxn ang="0">
                    <a:pos x="4246" y="3776"/>
                  </a:cxn>
                  <a:cxn ang="0">
                    <a:pos x="3219" y="4118"/>
                  </a:cxn>
                  <a:cxn ang="0">
                    <a:pos x="3141" y="4121"/>
                  </a:cxn>
                  <a:cxn ang="0">
                    <a:pos x="2306" y="3685"/>
                  </a:cxn>
                  <a:cxn ang="0">
                    <a:pos x="2374" y="2772"/>
                  </a:cxn>
                  <a:cxn ang="0">
                    <a:pos x="2364" y="2761"/>
                  </a:cxn>
                  <a:cxn ang="0">
                    <a:pos x="2364" y="2761"/>
                  </a:cxn>
                  <a:cxn ang="0">
                    <a:pos x="2374" y="2749"/>
                  </a:cxn>
                  <a:cxn ang="0">
                    <a:pos x="2374" y="2612"/>
                  </a:cxn>
                  <a:cxn ang="0">
                    <a:pos x="2294" y="2578"/>
                  </a:cxn>
                  <a:cxn ang="0">
                    <a:pos x="2214" y="2612"/>
                  </a:cxn>
                  <a:cxn ang="0">
                    <a:pos x="2107" y="2731"/>
                  </a:cxn>
                  <a:cxn ang="0">
                    <a:pos x="2107" y="2731"/>
                  </a:cxn>
                  <a:cxn ang="0">
                    <a:pos x="1162" y="3143"/>
                  </a:cxn>
                  <a:cxn ang="0">
                    <a:pos x="1050" y="3137"/>
                  </a:cxn>
                  <a:cxn ang="0">
                    <a:pos x="502" y="2863"/>
                  </a:cxn>
                  <a:cxn ang="0">
                    <a:pos x="229" y="2269"/>
                  </a:cxn>
                  <a:cxn ang="0">
                    <a:pos x="639" y="1014"/>
                  </a:cxn>
                  <a:cxn ang="0">
                    <a:pos x="1689" y="101"/>
                  </a:cxn>
                  <a:cxn ang="0">
                    <a:pos x="1712" y="32"/>
                  </a:cxn>
                  <a:cxn ang="0">
                    <a:pos x="1646" y="0"/>
                  </a:cxn>
                </a:cxnLst>
                <a:rect l="0" t="0" r="r" b="b"/>
                <a:pathLst>
                  <a:path w="5182" h="4326" extrusionOk="0">
                    <a:moveTo>
                      <a:pt x="1646" y="0"/>
                    </a:moveTo>
                    <a:cubicBezTo>
                      <a:pt x="1636" y="0"/>
                      <a:pt x="1628" y="3"/>
                      <a:pt x="1621" y="10"/>
                    </a:cubicBezTo>
                    <a:cubicBezTo>
                      <a:pt x="1233" y="284"/>
                      <a:pt x="845" y="535"/>
                      <a:pt x="525" y="923"/>
                    </a:cubicBezTo>
                    <a:cubicBezTo>
                      <a:pt x="206" y="1288"/>
                      <a:pt x="0" y="1790"/>
                      <a:pt x="69" y="2292"/>
                    </a:cubicBezTo>
                    <a:cubicBezTo>
                      <a:pt x="92" y="2543"/>
                      <a:pt x="183" y="2794"/>
                      <a:pt x="365" y="2977"/>
                    </a:cubicBezTo>
                    <a:cubicBezTo>
                      <a:pt x="525" y="3182"/>
                      <a:pt x="776" y="3296"/>
                      <a:pt x="1027" y="3342"/>
                    </a:cubicBezTo>
                    <a:cubicBezTo>
                      <a:pt x="1069" y="3346"/>
                      <a:pt x="1110" y="3347"/>
                      <a:pt x="1151" y="3347"/>
                    </a:cubicBezTo>
                    <a:cubicBezTo>
                      <a:pt x="1444" y="3347"/>
                      <a:pt x="1727" y="3257"/>
                      <a:pt x="1969" y="3105"/>
                    </a:cubicBezTo>
                    <a:cubicBezTo>
                      <a:pt x="1965" y="3138"/>
                      <a:pt x="1963" y="3172"/>
                      <a:pt x="1963" y="3205"/>
                    </a:cubicBezTo>
                    <a:cubicBezTo>
                      <a:pt x="1963" y="3411"/>
                      <a:pt x="2009" y="3616"/>
                      <a:pt x="2123" y="3799"/>
                    </a:cubicBezTo>
                    <a:cubicBezTo>
                      <a:pt x="2337" y="4163"/>
                      <a:pt x="2752" y="4326"/>
                      <a:pt x="3142" y="4326"/>
                    </a:cubicBezTo>
                    <a:cubicBezTo>
                      <a:pt x="3168" y="4326"/>
                      <a:pt x="3193" y="4325"/>
                      <a:pt x="3219" y="4324"/>
                    </a:cubicBezTo>
                    <a:cubicBezTo>
                      <a:pt x="3630" y="4301"/>
                      <a:pt x="4018" y="4141"/>
                      <a:pt x="4337" y="3913"/>
                    </a:cubicBezTo>
                    <a:cubicBezTo>
                      <a:pt x="4657" y="3662"/>
                      <a:pt x="4908" y="3365"/>
                      <a:pt x="5159" y="3091"/>
                    </a:cubicBezTo>
                    <a:cubicBezTo>
                      <a:pt x="5182" y="3068"/>
                      <a:pt x="5182" y="3023"/>
                      <a:pt x="5159" y="3000"/>
                    </a:cubicBezTo>
                    <a:cubicBezTo>
                      <a:pt x="5136" y="3000"/>
                      <a:pt x="5113" y="3000"/>
                      <a:pt x="5090" y="3023"/>
                    </a:cubicBezTo>
                    <a:cubicBezTo>
                      <a:pt x="4816" y="3296"/>
                      <a:pt x="4543" y="3548"/>
                      <a:pt x="4246" y="3776"/>
                    </a:cubicBezTo>
                    <a:cubicBezTo>
                      <a:pt x="3926" y="3981"/>
                      <a:pt x="3584" y="4118"/>
                      <a:pt x="3219" y="4118"/>
                    </a:cubicBezTo>
                    <a:cubicBezTo>
                      <a:pt x="3193" y="4120"/>
                      <a:pt x="3167" y="4121"/>
                      <a:pt x="3141" y="4121"/>
                    </a:cubicBezTo>
                    <a:cubicBezTo>
                      <a:pt x="2802" y="4121"/>
                      <a:pt x="2475" y="3981"/>
                      <a:pt x="2306" y="3685"/>
                    </a:cubicBezTo>
                    <a:cubicBezTo>
                      <a:pt x="2123" y="3411"/>
                      <a:pt x="2123" y="2977"/>
                      <a:pt x="2374" y="2772"/>
                    </a:cubicBezTo>
                    <a:lnTo>
                      <a:pt x="2364" y="2761"/>
                    </a:lnTo>
                    <a:cubicBezTo>
                      <a:pt x="2367" y="2757"/>
                      <a:pt x="2371" y="2753"/>
                      <a:pt x="2374" y="2749"/>
                    </a:cubicBezTo>
                    <a:cubicBezTo>
                      <a:pt x="2420" y="2703"/>
                      <a:pt x="2420" y="2657"/>
                      <a:pt x="2374" y="2612"/>
                    </a:cubicBezTo>
                    <a:cubicBezTo>
                      <a:pt x="2351" y="2589"/>
                      <a:pt x="2323" y="2578"/>
                      <a:pt x="2294" y="2578"/>
                    </a:cubicBezTo>
                    <a:cubicBezTo>
                      <a:pt x="2266" y="2578"/>
                      <a:pt x="2237" y="2589"/>
                      <a:pt x="2214" y="2612"/>
                    </a:cubicBezTo>
                    <a:cubicBezTo>
                      <a:pt x="2174" y="2646"/>
                      <a:pt x="2138" y="2686"/>
                      <a:pt x="2107" y="2731"/>
                    </a:cubicBezTo>
                    <a:cubicBezTo>
                      <a:pt x="1857" y="2979"/>
                      <a:pt x="1508" y="3143"/>
                      <a:pt x="1162" y="3143"/>
                    </a:cubicBezTo>
                    <a:cubicBezTo>
                      <a:pt x="1125" y="3143"/>
                      <a:pt x="1087" y="3141"/>
                      <a:pt x="1050" y="3137"/>
                    </a:cubicBezTo>
                    <a:cubicBezTo>
                      <a:pt x="845" y="3114"/>
                      <a:pt x="639" y="3023"/>
                      <a:pt x="502" y="2863"/>
                    </a:cubicBezTo>
                    <a:cubicBezTo>
                      <a:pt x="343" y="2703"/>
                      <a:pt x="274" y="2498"/>
                      <a:pt x="229" y="2269"/>
                    </a:cubicBezTo>
                    <a:cubicBezTo>
                      <a:pt x="183" y="1813"/>
                      <a:pt x="343" y="1356"/>
                      <a:pt x="639" y="1014"/>
                    </a:cubicBezTo>
                    <a:cubicBezTo>
                      <a:pt x="936" y="649"/>
                      <a:pt x="1301" y="375"/>
                      <a:pt x="1689" y="101"/>
                    </a:cubicBezTo>
                    <a:cubicBezTo>
                      <a:pt x="1712" y="78"/>
                      <a:pt x="1712" y="55"/>
                      <a:pt x="1712" y="32"/>
                    </a:cubicBezTo>
                    <a:cubicBezTo>
                      <a:pt x="1696" y="16"/>
                      <a:pt x="1669" y="0"/>
                      <a:pt x="164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6" name="Google Shape;2829;p34">
                <a:extLst>
                  <a:ext uri="{FF2B5EF4-FFF2-40B4-BE49-F238E27FC236}">
                    <a16:creationId xmlns:a16="http://schemas.microsoft.com/office/drawing/2014/main" id="{4948916E-CF8C-4EF8-9451-27C0EE7E9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735" y="3138997"/>
                <a:ext cx="52119" cy="63005"/>
              </a:xfrm>
              <a:custGeom>
                <a:avLst/>
                <a:gdLst/>
                <a:ahLst/>
                <a:cxnLst>
                  <a:cxn ang="0">
                    <a:pos x="46" y="1"/>
                  </a:cxn>
                  <a:cxn ang="0">
                    <a:pos x="23" y="46"/>
                  </a:cxn>
                  <a:cxn ang="0">
                    <a:pos x="1027" y="2808"/>
                  </a:cxn>
                  <a:cxn ang="0">
                    <a:pos x="2032" y="3949"/>
                  </a:cxn>
                  <a:cxn ang="0">
                    <a:pos x="2512" y="4056"/>
                  </a:cxn>
                  <a:cxn ang="0">
                    <a:pos x="2808" y="4018"/>
                  </a:cxn>
                  <a:cxn ang="0">
                    <a:pos x="3356" y="3493"/>
                  </a:cxn>
                  <a:cxn ang="0">
                    <a:pos x="3310" y="3424"/>
                  </a:cxn>
                  <a:cxn ang="0">
                    <a:pos x="3241" y="3447"/>
                  </a:cxn>
                  <a:cxn ang="0">
                    <a:pos x="2762" y="3858"/>
                  </a:cxn>
                  <a:cxn ang="0">
                    <a:pos x="2547" y="3880"/>
                  </a:cxn>
                  <a:cxn ang="0">
                    <a:pos x="2123" y="3767"/>
                  </a:cxn>
                  <a:cxn ang="0">
                    <a:pos x="1210" y="2717"/>
                  </a:cxn>
                  <a:cxn ang="0">
                    <a:pos x="114" y="46"/>
                  </a:cxn>
                  <a:cxn ang="0">
                    <a:pos x="46" y="1"/>
                  </a:cxn>
                </a:cxnLst>
                <a:rect l="0" t="0" r="r" b="b"/>
                <a:pathLst>
                  <a:path w="3356" h="4057" extrusionOk="0">
                    <a:moveTo>
                      <a:pt x="46" y="1"/>
                    </a:moveTo>
                    <a:cubicBezTo>
                      <a:pt x="23" y="1"/>
                      <a:pt x="0" y="23"/>
                      <a:pt x="23" y="46"/>
                    </a:cubicBezTo>
                    <a:cubicBezTo>
                      <a:pt x="160" y="1028"/>
                      <a:pt x="525" y="1964"/>
                      <a:pt x="1027" y="2808"/>
                    </a:cubicBezTo>
                    <a:cubicBezTo>
                      <a:pt x="1279" y="3242"/>
                      <a:pt x="1552" y="3675"/>
                      <a:pt x="2032" y="3949"/>
                    </a:cubicBezTo>
                    <a:cubicBezTo>
                      <a:pt x="2174" y="4021"/>
                      <a:pt x="2344" y="4056"/>
                      <a:pt x="2512" y="4056"/>
                    </a:cubicBezTo>
                    <a:cubicBezTo>
                      <a:pt x="2613" y="4056"/>
                      <a:pt x="2714" y="4043"/>
                      <a:pt x="2808" y="4018"/>
                    </a:cubicBezTo>
                    <a:cubicBezTo>
                      <a:pt x="3059" y="3949"/>
                      <a:pt x="3287" y="3744"/>
                      <a:pt x="3356" y="3493"/>
                    </a:cubicBezTo>
                    <a:cubicBezTo>
                      <a:pt x="3356" y="3470"/>
                      <a:pt x="3333" y="3424"/>
                      <a:pt x="3310" y="3424"/>
                    </a:cubicBezTo>
                    <a:cubicBezTo>
                      <a:pt x="3287" y="3424"/>
                      <a:pt x="3264" y="3424"/>
                      <a:pt x="3241" y="3447"/>
                    </a:cubicBezTo>
                    <a:cubicBezTo>
                      <a:pt x="3173" y="3675"/>
                      <a:pt x="2968" y="3812"/>
                      <a:pt x="2762" y="3858"/>
                    </a:cubicBezTo>
                    <a:cubicBezTo>
                      <a:pt x="2690" y="3872"/>
                      <a:pt x="2618" y="3880"/>
                      <a:pt x="2547" y="3880"/>
                    </a:cubicBezTo>
                    <a:cubicBezTo>
                      <a:pt x="2394" y="3880"/>
                      <a:pt x="2248" y="3845"/>
                      <a:pt x="2123" y="3767"/>
                    </a:cubicBezTo>
                    <a:cubicBezTo>
                      <a:pt x="1712" y="3538"/>
                      <a:pt x="1461" y="3105"/>
                      <a:pt x="1210" y="2717"/>
                    </a:cubicBezTo>
                    <a:cubicBezTo>
                      <a:pt x="708" y="1895"/>
                      <a:pt x="343" y="982"/>
                      <a:pt x="114" y="46"/>
                    </a:cubicBezTo>
                    <a:cubicBezTo>
                      <a:pt x="114" y="1"/>
                      <a:pt x="92" y="1"/>
                      <a:pt x="4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7" name="Google Shape;2830;p34">
                <a:extLst>
                  <a:ext uri="{FF2B5EF4-FFF2-40B4-BE49-F238E27FC236}">
                    <a16:creationId xmlns:a16="http://schemas.microsoft.com/office/drawing/2014/main" id="{14D6A4AF-DE72-4BE1-90D2-4F18CFCF1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2880" y="3037697"/>
                <a:ext cx="58502" cy="35067"/>
              </a:xfrm>
              <a:custGeom>
                <a:avLst/>
                <a:gdLst/>
                <a:ahLst/>
                <a:cxnLst>
                  <a:cxn ang="0">
                    <a:pos x="711" y="0"/>
                  </a:cxn>
                  <a:cxn ang="0">
                    <a:pos x="686" y="17"/>
                  </a:cxn>
                  <a:cxn ang="0">
                    <a:pos x="24" y="1296"/>
                  </a:cxn>
                  <a:cxn ang="0">
                    <a:pos x="275" y="2003"/>
                  </a:cxn>
                  <a:cxn ang="0">
                    <a:pos x="1005" y="2254"/>
                  </a:cxn>
                  <a:cxn ang="0">
                    <a:pos x="1130" y="2257"/>
                  </a:cxn>
                  <a:cxn ang="0">
                    <a:pos x="2420" y="2049"/>
                  </a:cxn>
                  <a:cxn ang="0">
                    <a:pos x="3721" y="1501"/>
                  </a:cxn>
                  <a:cxn ang="0">
                    <a:pos x="3744" y="1433"/>
                  </a:cxn>
                  <a:cxn ang="0">
                    <a:pos x="3700" y="1400"/>
                  </a:cxn>
                  <a:cxn ang="0">
                    <a:pos x="3676" y="1410"/>
                  </a:cxn>
                  <a:cxn ang="0">
                    <a:pos x="2375" y="1843"/>
                  </a:cxn>
                  <a:cxn ang="0">
                    <a:pos x="1005" y="2049"/>
                  </a:cxn>
                  <a:cxn ang="0">
                    <a:pos x="434" y="1843"/>
                  </a:cxn>
                  <a:cxn ang="0">
                    <a:pos x="206" y="1296"/>
                  </a:cxn>
                  <a:cxn ang="0">
                    <a:pos x="754" y="86"/>
                  </a:cxn>
                  <a:cxn ang="0">
                    <a:pos x="754" y="17"/>
                  </a:cxn>
                  <a:cxn ang="0">
                    <a:pos x="711" y="0"/>
                  </a:cxn>
                </a:cxnLst>
                <a:rect l="0" t="0" r="r" b="b"/>
                <a:pathLst>
                  <a:path w="3767" h="2258" extrusionOk="0">
                    <a:moveTo>
                      <a:pt x="711" y="0"/>
                    </a:moveTo>
                    <a:cubicBezTo>
                      <a:pt x="697" y="0"/>
                      <a:pt x="686" y="6"/>
                      <a:pt x="686" y="17"/>
                    </a:cubicBezTo>
                    <a:cubicBezTo>
                      <a:pt x="366" y="360"/>
                      <a:pt x="24" y="771"/>
                      <a:pt x="24" y="1296"/>
                    </a:cubicBezTo>
                    <a:cubicBezTo>
                      <a:pt x="1" y="1547"/>
                      <a:pt x="92" y="1821"/>
                      <a:pt x="275" y="2003"/>
                    </a:cubicBezTo>
                    <a:cubicBezTo>
                      <a:pt x="480" y="2186"/>
                      <a:pt x="754" y="2254"/>
                      <a:pt x="1005" y="2254"/>
                    </a:cubicBezTo>
                    <a:cubicBezTo>
                      <a:pt x="1047" y="2256"/>
                      <a:pt x="1089" y="2257"/>
                      <a:pt x="1130" y="2257"/>
                    </a:cubicBezTo>
                    <a:cubicBezTo>
                      <a:pt x="1568" y="2257"/>
                      <a:pt x="2003" y="2153"/>
                      <a:pt x="2420" y="2049"/>
                    </a:cubicBezTo>
                    <a:cubicBezTo>
                      <a:pt x="2877" y="1912"/>
                      <a:pt x="3310" y="1729"/>
                      <a:pt x="3721" y="1501"/>
                    </a:cubicBezTo>
                    <a:cubicBezTo>
                      <a:pt x="3744" y="1478"/>
                      <a:pt x="3767" y="1455"/>
                      <a:pt x="3744" y="1433"/>
                    </a:cubicBezTo>
                    <a:cubicBezTo>
                      <a:pt x="3744" y="1416"/>
                      <a:pt x="3721" y="1400"/>
                      <a:pt x="3700" y="1400"/>
                    </a:cubicBezTo>
                    <a:cubicBezTo>
                      <a:pt x="3691" y="1400"/>
                      <a:pt x="3682" y="1403"/>
                      <a:pt x="3676" y="1410"/>
                    </a:cubicBezTo>
                    <a:cubicBezTo>
                      <a:pt x="3242" y="1592"/>
                      <a:pt x="2808" y="1752"/>
                      <a:pt x="2375" y="1843"/>
                    </a:cubicBezTo>
                    <a:cubicBezTo>
                      <a:pt x="1918" y="1957"/>
                      <a:pt x="1439" y="2049"/>
                      <a:pt x="1005" y="2049"/>
                    </a:cubicBezTo>
                    <a:cubicBezTo>
                      <a:pt x="777" y="2049"/>
                      <a:pt x="571" y="1980"/>
                      <a:pt x="434" y="1843"/>
                    </a:cubicBezTo>
                    <a:cubicBezTo>
                      <a:pt x="275" y="1729"/>
                      <a:pt x="206" y="1501"/>
                      <a:pt x="206" y="1296"/>
                    </a:cubicBezTo>
                    <a:cubicBezTo>
                      <a:pt x="183" y="862"/>
                      <a:pt x="480" y="451"/>
                      <a:pt x="754" y="86"/>
                    </a:cubicBezTo>
                    <a:cubicBezTo>
                      <a:pt x="777" y="63"/>
                      <a:pt x="777" y="40"/>
                      <a:pt x="754" y="17"/>
                    </a:cubicBezTo>
                    <a:cubicBezTo>
                      <a:pt x="743" y="6"/>
                      <a:pt x="725" y="0"/>
                      <a:pt x="711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8" name="Google Shape;2831;p34">
                <a:extLst>
                  <a:ext uri="{FF2B5EF4-FFF2-40B4-BE49-F238E27FC236}">
                    <a16:creationId xmlns:a16="http://schemas.microsoft.com/office/drawing/2014/main" id="{A7EC4B2C-6DB1-4156-B6D3-06549A90E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3914" y="3476150"/>
                <a:ext cx="62772" cy="41434"/>
              </a:xfrm>
              <a:custGeom>
                <a:avLst/>
                <a:gdLst/>
                <a:ahLst/>
                <a:cxnLst>
                  <a:cxn ang="0">
                    <a:pos x="3995" y="0"/>
                  </a:cxn>
                  <a:cxn ang="0">
                    <a:pos x="3927" y="46"/>
                  </a:cxn>
                  <a:cxn ang="0">
                    <a:pos x="2443" y="1986"/>
                  </a:cxn>
                  <a:cxn ang="0">
                    <a:pos x="554" y="2522"/>
                  </a:cxn>
                  <a:cxn ang="0">
                    <a:pos x="69" y="2488"/>
                  </a:cxn>
                  <a:cxn ang="0">
                    <a:pos x="1" y="2534"/>
                  </a:cxn>
                  <a:cxn ang="0">
                    <a:pos x="47" y="2580"/>
                  </a:cxn>
                  <a:cxn ang="0">
                    <a:pos x="795" y="2668"/>
                  </a:cxn>
                  <a:cxn ang="0">
                    <a:pos x="2557" y="2169"/>
                  </a:cxn>
                  <a:cxn ang="0">
                    <a:pos x="4041" y="69"/>
                  </a:cxn>
                  <a:cxn ang="0">
                    <a:pos x="3995" y="0"/>
                  </a:cxn>
                </a:cxnLst>
                <a:rect l="0" t="0" r="r" b="b"/>
                <a:pathLst>
                  <a:path w="4042" h="2668" extrusionOk="0">
                    <a:moveTo>
                      <a:pt x="3995" y="0"/>
                    </a:moveTo>
                    <a:cubicBezTo>
                      <a:pt x="3973" y="0"/>
                      <a:pt x="3950" y="23"/>
                      <a:pt x="3927" y="46"/>
                    </a:cubicBezTo>
                    <a:cubicBezTo>
                      <a:pt x="3676" y="845"/>
                      <a:pt x="3151" y="1530"/>
                      <a:pt x="2443" y="1986"/>
                    </a:cubicBezTo>
                    <a:cubicBezTo>
                      <a:pt x="1892" y="2335"/>
                      <a:pt x="1223" y="2522"/>
                      <a:pt x="554" y="2522"/>
                    </a:cubicBezTo>
                    <a:cubicBezTo>
                      <a:pt x="392" y="2522"/>
                      <a:pt x="230" y="2511"/>
                      <a:pt x="69" y="2488"/>
                    </a:cubicBezTo>
                    <a:cubicBezTo>
                      <a:pt x="47" y="2488"/>
                      <a:pt x="24" y="2488"/>
                      <a:pt x="1" y="2534"/>
                    </a:cubicBezTo>
                    <a:cubicBezTo>
                      <a:pt x="1" y="2557"/>
                      <a:pt x="24" y="2580"/>
                      <a:pt x="47" y="2580"/>
                    </a:cubicBezTo>
                    <a:cubicBezTo>
                      <a:pt x="291" y="2639"/>
                      <a:pt x="543" y="2668"/>
                      <a:pt x="795" y="2668"/>
                    </a:cubicBezTo>
                    <a:cubicBezTo>
                      <a:pt x="1415" y="2668"/>
                      <a:pt x="2038" y="2493"/>
                      <a:pt x="2557" y="2169"/>
                    </a:cubicBezTo>
                    <a:cubicBezTo>
                      <a:pt x="3311" y="1689"/>
                      <a:pt x="3858" y="913"/>
                      <a:pt x="4041" y="69"/>
                    </a:cubicBezTo>
                    <a:cubicBezTo>
                      <a:pt x="4041" y="46"/>
                      <a:pt x="4018" y="23"/>
                      <a:pt x="3995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9" name="Google Shape;2832;p34">
                <a:extLst>
                  <a:ext uri="{FF2B5EF4-FFF2-40B4-BE49-F238E27FC236}">
                    <a16:creationId xmlns:a16="http://schemas.microsoft.com/office/drawing/2014/main" id="{CB2BCB5C-7BC8-45BA-B42A-5889A84D1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2765" y="3038551"/>
                <a:ext cx="71624" cy="64418"/>
              </a:xfrm>
              <a:custGeom>
                <a:avLst/>
                <a:gdLst/>
                <a:ahLst/>
                <a:cxnLst>
                  <a:cxn ang="0">
                    <a:pos x="3869" y="0"/>
                  </a:cxn>
                  <a:cxn ang="0">
                    <a:pos x="3676" y="31"/>
                  </a:cxn>
                  <a:cxn ang="0">
                    <a:pos x="3128" y="328"/>
                  </a:cxn>
                  <a:cxn ang="0">
                    <a:pos x="1" y="3477"/>
                  </a:cxn>
                  <a:cxn ang="0">
                    <a:pos x="206" y="4048"/>
                  </a:cxn>
                  <a:cxn ang="0">
                    <a:pos x="1515" y="4148"/>
                  </a:cxn>
                  <a:cxn ang="0">
                    <a:pos x="3813" y="3843"/>
                  </a:cxn>
                  <a:cxn ang="0">
                    <a:pos x="4383" y="3569"/>
                  </a:cxn>
                  <a:cxn ang="0">
                    <a:pos x="4498" y="2998"/>
                  </a:cxn>
                  <a:cxn ang="0">
                    <a:pos x="4069" y="2807"/>
                  </a:cxn>
                  <a:cxn ang="0">
                    <a:pos x="3676" y="2861"/>
                  </a:cxn>
                  <a:cxn ang="0">
                    <a:pos x="594" y="3660"/>
                  </a:cxn>
                  <a:cxn ang="0">
                    <a:pos x="3950" y="1263"/>
                  </a:cxn>
                  <a:cxn ang="0">
                    <a:pos x="4315" y="761"/>
                  </a:cxn>
                  <a:cxn ang="0">
                    <a:pos x="4269" y="168"/>
                  </a:cxn>
                  <a:cxn ang="0">
                    <a:pos x="3869" y="0"/>
                  </a:cxn>
                </a:cxnLst>
                <a:rect l="0" t="0" r="r" b="b"/>
                <a:pathLst>
                  <a:path w="4612" h="4148" extrusionOk="0">
                    <a:moveTo>
                      <a:pt x="3869" y="0"/>
                    </a:moveTo>
                    <a:cubicBezTo>
                      <a:pt x="3803" y="0"/>
                      <a:pt x="3737" y="10"/>
                      <a:pt x="3676" y="31"/>
                    </a:cubicBezTo>
                    <a:cubicBezTo>
                      <a:pt x="3470" y="76"/>
                      <a:pt x="3288" y="213"/>
                      <a:pt x="3128" y="328"/>
                    </a:cubicBezTo>
                    <a:cubicBezTo>
                      <a:pt x="1941" y="1218"/>
                      <a:pt x="891" y="2291"/>
                      <a:pt x="1" y="3477"/>
                    </a:cubicBezTo>
                    <a:lnTo>
                      <a:pt x="206" y="4048"/>
                    </a:lnTo>
                    <a:cubicBezTo>
                      <a:pt x="638" y="4114"/>
                      <a:pt x="1076" y="4148"/>
                      <a:pt x="1515" y="4148"/>
                    </a:cubicBezTo>
                    <a:cubicBezTo>
                      <a:pt x="2284" y="4148"/>
                      <a:pt x="3057" y="4046"/>
                      <a:pt x="3813" y="3843"/>
                    </a:cubicBezTo>
                    <a:cubicBezTo>
                      <a:pt x="4018" y="3797"/>
                      <a:pt x="4224" y="3729"/>
                      <a:pt x="4383" y="3569"/>
                    </a:cubicBezTo>
                    <a:cubicBezTo>
                      <a:pt x="4543" y="3432"/>
                      <a:pt x="4612" y="3181"/>
                      <a:pt x="4498" y="2998"/>
                    </a:cubicBezTo>
                    <a:cubicBezTo>
                      <a:pt x="4405" y="2853"/>
                      <a:pt x="4245" y="2807"/>
                      <a:pt x="4069" y="2807"/>
                    </a:cubicBezTo>
                    <a:cubicBezTo>
                      <a:pt x="3939" y="2807"/>
                      <a:pt x="3802" y="2832"/>
                      <a:pt x="3676" y="2861"/>
                    </a:cubicBezTo>
                    <a:cubicBezTo>
                      <a:pt x="2649" y="3135"/>
                      <a:pt x="1622" y="3386"/>
                      <a:pt x="594" y="3660"/>
                    </a:cubicBezTo>
                    <a:cubicBezTo>
                      <a:pt x="1827" y="3044"/>
                      <a:pt x="2968" y="2245"/>
                      <a:pt x="3950" y="1263"/>
                    </a:cubicBezTo>
                    <a:cubicBezTo>
                      <a:pt x="4087" y="1104"/>
                      <a:pt x="4246" y="967"/>
                      <a:pt x="4315" y="761"/>
                    </a:cubicBezTo>
                    <a:cubicBezTo>
                      <a:pt x="4406" y="579"/>
                      <a:pt x="4383" y="328"/>
                      <a:pt x="4269" y="168"/>
                    </a:cubicBezTo>
                    <a:cubicBezTo>
                      <a:pt x="4173" y="56"/>
                      <a:pt x="4022" y="0"/>
                      <a:pt x="386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0" name="Google Shape;2833;p34">
                <a:extLst>
                  <a:ext uri="{FF2B5EF4-FFF2-40B4-BE49-F238E27FC236}">
                    <a16:creationId xmlns:a16="http://schemas.microsoft.com/office/drawing/2014/main" id="{C7B6BD63-8414-477D-A5E3-F32486A38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8753" y="3233773"/>
                <a:ext cx="94702" cy="93227"/>
              </a:xfrm>
              <a:custGeom>
                <a:avLst/>
                <a:gdLst/>
                <a:ahLst/>
                <a:cxnLst>
                  <a:cxn ang="0">
                    <a:pos x="2292" y="0"/>
                  </a:cxn>
                  <a:cxn ang="0">
                    <a:pos x="2009" y="39"/>
                  </a:cxn>
                  <a:cxn ang="0">
                    <a:pos x="3561" y="4900"/>
                  </a:cxn>
                  <a:cxn ang="0">
                    <a:pos x="5506" y="6003"/>
                  </a:cxn>
                  <a:cxn ang="0">
                    <a:pos x="5981" y="4969"/>
                  </a:cxn>
                  <a:cxn ang="0">
                    <a:pos x="2292" y="0"/>
                  </a:cxn>
                </a:cxnLst>
                <a:rect l="0" t="0" r="r" b="b"/>
                <a:pathLst>
                  <a:path w="6098" h="6003" extrusionOk="0">
                    <a:moveTo>
                      <a:pt x="2292" y="0"/>
                    </a:moveTo>
                    <a:cubicBezTo>
                      <a:pt x="2198" y="0"/>
                      <a:pt x="2104" y="12"/>
                      <a:pt x="2009" y="39"/>
                    </a:cubicBezTo>
                    <a:cubicBezTo>
                      <a:pt x="0" y="609"/>
                      <a:pt x="3059" y="4398"/>
                      <a:pt x="3561" y="4900"/>
                    </a:cubicBezTo>
                    <a:cubicBezTo>
                      <a:pt x="3865" y="5218"/>
                      <a:pt x="4882" y="6003"/>
                      <a:pt x="5506" y="6003"/>
                    </a:cubicBezTo>
                    <a:cubicBezTo>
                      <a:pt x="5868" y="6003"/>
                      <a:pt x="6098" y="5739"/>
                      <a:pt x="5981" y="4969"/>
                    </a:cubicBezTo>
                    <a:cubicBezTo>
                      <a:pt x="5981" y="4969"/>
                      <a:pt x="4179" y="0"/>
                      <a:pt x="229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1" name="Google Shape;2834;p34">
                <a:extLst>
                  <a:ext uri="{FF2B5EF4-FFF2-40B4-BE49-F238E27FC236}">
                    <a16:creationId xmlns:a16="http://schemas.microsoft.com/office/drawing/2014/main" id="{FEF84BB5-4153-4DF0-8593-2FEB9AA2E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816" y="3179395"/>
                <a:ext cx="128495" cy="59371"/>
              </a:xfrm>
              <a:custGeom>
                <a:avLst/>
                <a:gdLst/>
                <a:ahLst/>
                <a:cxnLst>
                  <a:cxn ang="0">
                    <a:pos x="5912" y="1"/>
                  </a:cxn>
                  <a:cxn ang="0">
                    <a:pos x="901" y="2490"/>
                  </a:cxn>
                  <a:cxn ang="0">
                    <a:pos x="1811" y="3822"/>
                  </a:cxn>
                  <a:cxn ang="0">
                    <a:pos x="3001" y="3699"/>
                  </a:cxn>
                  <a:cxn ang="0">
                    <a:pos x="6881" y="367"/>
                  </a:cxn>
                  <a:cxn ang="0">
                    <a:pos x="5912" y="1"/>
                  </a:cxn>
                </a:cxnLst>
                <a:rect l="0" t="0" r="r" b="b"/>
                <a:pathLst>
                  <a:path w="8274" h="3823" extrusionOk="0">
                    <a:moveTo>
                      <a:pt x="5912" y="1"/>
                    </a:moveTo>
                    <a:cubicBezTo>
                      <a:pt x="4032" y="1"/>
                      <a:pt x="901" y="2490"/>
                      <a:pt x="901" y="2490"/>
                    </a:cubicBezTo>
                    <a:cubicBezTo>
                      <a:pt x="0" y="3571"/>
                      <a:pt x="897" y="3822"/>
                      <a:pt x="1811" y="3822"/>
                    </a:cubicBezTo>
                    <a:cubicBezTo>
                      <a:pt x="2286" y="3822"/>
                      <a:pt x="2767" y="3754"/>
                      <a:pt x="3001" y="3699"/>
                    </a:cubicBezTo>
                    <a:cubicBezTo>
                      <a:pt x="3686" y="3540"/>
                      <a:pt x="8274" y="1896"/>
                      <a:pt x="6881" y="367"/>
                    </a:cubicBezTo>
                    <a:cubicBezTo>
                      <a:pt x="6638" y="108"/>
                      <a:pt x="6302" y="1"/>
                      <a:pt x="5912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2" name="Google Shape;2835;p34">
                <a:extLst>
                  <a:ext uri="{FF2B5EF4-FFF2-40B4-BE49-F238E27FC236}">
                    <a16:creationId xmlns:a16="http://schemas.microsoft.com/office/drawing/2014/main" id="{1ADC1DA9-F926-4B9F-B5DD-691735F94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7721" y="3339298"/>
                <a:ext cx="53190" cy="53190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708" y="663"/>
                  </a:cxn>
                  <a:cxn ang="0">
                    <a:pos x="2260" y="3425"/>
                  </a:cxn>
                  <a:cxn ang="0">
                    <a:pos x="3425" y="914"/>
                  </a:cxn>
                  <a:cxn ang="0">
                    <a:pos x="1462" y="0"/>
                  </a:cxn>
                </a:cxnLst>
                <a:rect l="0" t="0" r="r" b="b"/>
                <a:pathLst>
                  <a:path w="3425" h="3425" extrusionOk="0">
                    <a:moveTo>
                      <a:pt x="1462" y="0"/>
                    </a:moveTo>
                    <a:cubicBezTo>
                      <a:pt x="1185" y="0"/>
                      <a:pt x="929" y="172"/>
                      <a:pt x="708" y="663"/>
                    </a:cubicBezTo>
                    <a:cubicBezTo>
                      <a:pt x="1" y="2261"/>
                      <a:pt x="2260" y="3425"/>
                      <a:pt x="2260" y="3425"/>
                    </a:cubicBezTo>
                    <a:lnTo>
                      <a:pt x="3425" y="914"/>
                    </a:lnTo>
                    <a:cubicBezTo>
                      <a:pt x="2781" y="835"/>
                      <a:pt x="2072" y="0"/>
                      <a:pt x="146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3" name="Google Shape;2836;p34">
                <a:extLst>
                  <a:ext uri="{FF2B5EF4-FFF2-40B4-BE49-F238E27FC236}">
                    <a16:creationId xmlns:a16="http://schemas.microsoft.com/office/drawing/2014/main" id="{717163E9-D001-4691-BBD5-9EFDD3905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4462" y="3276905"/>
                <a:ext cx="70553" cy="116522"/>
              </a:xfrm>
              <a:custGeom>
                <a:avLst/>
                <a:gdLst/>
                <a:ahLst/>
                <a:cxnLst>
                  <a:cxn ang="0">
                    <a:pos x="4474" y="1"/>
                  </a:cxn>
                  <a:cxn ang="0">
                    <a:pos x="4406" y="69"/>
                  </a:cxn>
                  <a:cxn ang="0">
                    <a:pos x="3858" y="2991"/>
                  </a:cxn>
                  <a:cxn ang="0">
                    <a:pos x="3379" y="4360"/>
                  </a:cxn>
                  <a:cxn ang="0">
                    <a:pos x="3030" y="4773"/>
                  </a:cxn>
                  <a:cxn ang="0">
                    <a:pos x="3013" y="4771"/>
                  </a:cxn>
                  <a:cxn ang="0">
                    <a:pos x="2374" y="4520"/>
                  </a:cxn>
                  <a:cxn ang="0">
                    <a:pos x="1758" y="4132"/>
                  </a:cxn>
                  <a:cxn ang="0">
                    <a:pos x="1029" y="3878"/>
                  </a:cxn>
                  <a:cxn ang="0">
                    <a:pos x="959" y="3881"/>
                  </a:cxn>
                  <a:cxn ang="0">
                    <a:pos x="274" y="4383"/>
                  </a:cxn>
                  <a:cxn ang="0">
                    <a:pos x="115" y="4748"/>
                  </a:cxn>
                  <a:cxn ang="0">
                    <a:pos x="46" y="4931"/>
                  </a:cxn>
                  <a:cxn ang="0">
                    <a:pos x="23" y="5136"/>
                  </a:cxn>
                  <a:cxn ang="0">
                    <a:pos x="46" y="5547"/>
                  </a:cxn>
                  <a:cxn ang="0">
                    <a:pos x="160" y="5935"/>
                  </a:cxn>
                  <a:cxn ang="0">
                    <a:pos x="571" y="6574"/>
                  </a:cxn>
                  <a:cxn ang="0">
                    <a:pos x="1781" y="7487"/>
                  </a:cxn>
                  <a:cxn ang="0">
                    <a:pos x="1827" y="7502"/>
                  </a:cxn>
                  <a:cxn ang="0">
                    <a:pos x="1872" y="7464"/>
                  </a:cxn>
                  <a:cxn ang="0">
                    <a:pos x="1849" y="7396"/>
                  </a:cxn>
                  <a:cxn ang="0">
                    <a:pos x="731" y="6437"/>
                  </a:cxn>
                  <a:cxn ang="0">
                    <a:pos x="274" y="5159"/>
                  </a:cxn>
                  <a:cxn ang="0">
                    <a:pos x="982" y="4178"/>
                  </a:cxn>
                  <a:cxn ang="0">
                    <a:pos x="1046" y="4174"/>
                  </a:cxn>
                  <a:cxn ang="0">
                    <a:pos x="1598" y="4383"/>
                  </a:cxn>
                  <a:cxn ang="0">
                    <a:pos x="2237" y="4771"/>
                  </a:cxn>
                  <a:cxn ang="0">
                    <a:pos x="2991" y="5068"/>
                  </a:cxn>
                  <a:cxn ang="0">
                    <a:pos x="3424" y="4840"/>
                  </a:cxn>
                  <a:cxn ang="0">
                    <a:pos x="3630" y="4497"/>
                  </a:cxn>
                  <a:cxn ang="0">
                    <a:pos x="4086" y="3036"/>
                  </a:cxn>
                  <a:cxn ang="0">
                    <a:pos x="4543" y="69"/>
                  </a:cxn>
                  <a:cxn ang="0">
                    <a:pos x="4474" y="1"/>
                  </a:cxn>
                </a:cxnLst>
                <a:rect l="0" t="0" r="r" b="b"/>
                <a:pathLst>
                  <a:path w="4543" h="7503" extrusionOk="0">
                    <a:moveTo>
                      <a:pt x="4474" y="1"/>
                    </a:moveTo>
                    <a:cubicBezTo>
                      <a:pt x="4451" y="1"/>
                      <a:pt x="4429" y="23"/>
                      <a:pt x="4406" y="69"/>
                    </a:cubicBezTo>
                    <a:cubicBezTo>
                      <a:pt x="4269" y="1051"/>
                      <a:pt x="4086" y="2032"/>
                      <a:pt x="3858" y="2991"/>
                    </a:cubicBezTo>
                    <a:cubicBezTo>
                      <a:pt x="3721" y="3447"/>
                      <a:pt x="3584" y="3949"/>
                      <a:pt x="3379" y="4360"/>
                    </a:cubicBezTo>
                    <a:cubicBezTo>
                      <a:pt x="3292" y="4556"/>
                      <a:pt x="3142" y="4773"/>
                      <a:pt x="3030" y="4773"/>
                    </a:cubicBezTo>
                    <a:cubicBezTo>
                      <a:pt x="3024" y="4773"/>
                      <a:pt x="3019" y="4772"/>
                      <a:pt x="3013" y="4771"/>
                    </a:cubicBezTo>
                    <a:cubicBezTo>
                      <a:pt x="2808" y="4771"/>
                      <a:pt x="2580" y="4634"/>
                      <a:pt x="2374" y="4520"/>
                    </a:cubicBezTo>
                    <a:cubicBezTo>
                      <a:pt x="2169" y="4383"/>
                      <a:pt x="1963" y="4246"/>
                      <a:pt x="1758" y="4132"/>
                    </a:cubicBezTo>
                    <a:cubicBezTo>
                      <a:pt x="1547" y="4005"/>
                      <a:pt x="1316" y="3878"/>
                      <a:pt x="1029" y="3878"/>
                    </a:cubicBezTo>
                    <a:cubicBezTo>
                      <a:pt x="1006" y="3878"/>
                      <a:pt x="983" y="3879"/>
                      <a:pt x="959" y="3881"/>
                    </a:cubicBezTo>
                    <a:cubicBezTo>
                      <a:pt x="640" y="3904"/>
                      <a:pt x="411" y="4155"/>
                      <a:pt x="274" y="4383"/>
                    </a:cubicBezTo>
                    <a:cubicBezTo>
                      <a:pt x="229" y="4497"/>
                      <a:pt x="160" y="4611"/>
                      <a:pt x="115" y="4748"/>
                    </a:cubicBezTo>
                    <a:lnTo>
                      <a:pt x="46" y="4931"/>
                    </a:lnTo>
                    <a:cubicBezTo>
                      <a:pt x="46" y="4999"/>
                      <a:pt x="46" y="5068"/>
                      <a:pt x="23" y="5136"/>
                    </a:cubicBezTo>
                    <a:cubicBezTo>
                      <a:pt x="0" y="5273"/>
                      <a:pt x="23" y="5410"/>
                      <a:pt x="46" y="5547"/>
                    </a:cubicBezTo>
                    <a:cubicBezTo>
                      <a:pt x="69" y="5661"/>
                      <a:pt x="92" y="5798"/>
                      <a:pt x="160" y="5935"/>
                    </a:cubicBezTo>
                    <a:cubicBezTo>
                      <a:pt x="252" y="6163"/>
                      <a:pt x="411" y="6392"/>
                      <a:pt x="571" y="6574"/>
                    </a:cubicBezTo>
                    <a:cubicBezTo>
                      <a:pt x="913" y="6962"/>
                      <a:pt x="1347" y="7259"/>
                      <a:pt x="1781" y="7487"/>
                    </a:cubicBezTo>
                    <a:cubicBezTo>
                      <a:pt x="1800" y="7497"/>
                      <a:pt x="1815" y="7502"/>
                      <a:pt x="1827" y="7502"/>
                    </a:cubicBezTo>
                    <a:cubicBezTo>
                      <a:pt x="1845" y="7502"/>
                      <a:pt x="1859" y="7491"/>
                      <a:pt x="1872" y="7464"/>
                    </a:cubicBezTo>
                    <a:cubicBezTo>
                      <a:pt x="1895" y="7442"/>
                      <a:pt x="1872" y="7396"/>
                      <a:pt x="1849" y="7396"/>
                    </a:cubicBezTo>
                    <a:cubicBezTo>
                      <a:pt x="1416" y="7145"/>
                      <a:pt x="1028" y="6825"/>
                      <a:pt x="731" y="6437"/>
                    </a:cubicBezTo>
                    <a:cubicBezTo>
                      <a:pt x="434" y="6072"/>
                      <a:pt x="206" y="5616"/>
                      <a:pt x="274" y="5159"/>
                    </a:cubicBezTo>
                    <a:cubicBezTo>
                      <a:pt x="343" y="4748"/>
                      <a:pt x="594" y="4200"/>
                      <a:pt x="982" y="4178"/>
                    </a:cubicBezTo>
                    <a:cubicBezTo>
                      <a:pt x="1003" y="4175"/>
                      <a:pt x="1024" y="4174"/>
                      <a:pt x="1046" y="4174"/>
                    </a:cubicBezTo>
                    <a:cubicBezTo>
                      <a:pt x="1230" y="4174"/>
                      <a:pt x="1414" y="4260"/>
                      <a:pt x="1598" y="4383"/>
                    </a:cubicBezTo>
                    <a:cubicBezTo>
                      <a:pt x="1804" y="4497"/>
                      <a:pt x="2009" y="4634"/>
                      <a:pt x="2237" y="4771"/>
                    </a:cubicBezTo>
                    <a:cubicBezTo>
                      <a:pt x="2443" y="4908"/>
                      <a:pt x="2694" y="5045"/>
                      <a:pt x="2991" y="5068"/>
                    </a:cubicBezTo>
                    <a:cubicBezTo>
                      <a:pt x="3196" y="5068"/>
                      <a:pt x="3333" y="4931"/>
                      <a:pt x="3424" y="4840"/>
                    </a:cubicBezTo>
                    <a:cubicBezTo>
                      <a:pt x="3516" y="4725"/>
                      <a:pt x="3584" y="4611"/>
                      <a:pt x="3630" y="4497"/>
                    </a:cubicBezTo>
                    <a:cubicBezTo>
                      <a:pt x="3858" y="4018"/>
                      <a:pt x="3972" y="3538"/>
                      <a:pt x="4086" y="3036"/>
                    </a:cubicBezTo>
                    <a:cubicBezTo>
                      <a:pt x="4314" y="2055"/>
                      <a:pt x="4451" y="1073"/>
                      <a:pt x="4543" y="69"/>
                    </a:cubicBezTo>
                    <a:cubicBezTo>
                      <a:pt x="4543" y="46"/>
                      <a:pt x="4520" y="23"/>
                      <a:pt x="4474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4" name="Google Shape;2837;p34">
                <a:extLst>
                  <a:ext uri="{FF2B5EF4-FFF2-40B4-BE49-F238E27FC236}">
                    <a16:creationId xmlns:a16="http://schemas.microsoft.com/office/drawing/2014/main" id="{730744F3-05A8-417D-B05F-5246F87C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8360" y="3398785"/>
                <a:ext cx="74109" cy="47677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5" name="Google Shape;2838;p34">
                <a:extLst>
                  <a:ext uri="{FF2B5EF4-FFF2-40B4-BE49-F238E27FC236}">
                    <a16:creationId xmlns:a16="http://schemas.microsoft.com/office/drawing/2014/main" id="{359E8D9E-2642-412C-80B9-7146146A0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668" y="3403061"/>
                <a:ext cx="28730" cy="21553"/>
              </a:xfrm>
              <a:custGeom>
                <a:avLst/>
                <a:gdLst/>
                <a:ahLst/>
                <a:cxnLst>
                  <a:cxn ang="0">
                    <a:pos x="1416" y="1"/>
                  </a:cxn>
                  <a:cxn ang="0">
                    <a:pos x="1" y="571"/>
                  </a:cxn>
                  <a:cxn ang="0">
                    <a:pos x="549" y="2032"/>
                  </a:cxn>
                  <a:cxn ang="0">
                    <a:pos x="908" y="2091"/>
                  </a:cxn>
                  <a:cxn ang="0">
                    <a:pos x="1758" y="1827"/>
                  </a:cxn>
                  <a:cxn ang="0">
                    <a:pos x="1416" y="1"/>
                  </a:cxn>
                </a:cxnLst>
                <a:rect l="0" t="0" r="r" b="b"/>
                <a:pathLst>
                  <a:path w="1850" h="2092" extrusionOk="0">
                    <a:moveTo>
                      <a:pt x="1416" y="1"/>
                    </a:moveTo>
                    <a:lnTo>
                      <a:pt x="1" y="571"/>
                    </a:lnTo>
                    <a:cubicBezTo>
                      <a:pt x="1" y="571"/>
                      <a:pt x="229" y="1895"/>
                      <a:pt x="549" y="2032"/>
                    </a:cubicBezTo>
                    <a:cubicBezTo>
                      <a:pt x="644" y="2073"/>
                      <a:pt x="771" y="2091"/>
                      <a:pt x="908" y="2091"/>
                    </a:cubicBezTo>
                    <a:cubicBezTo>
                      <a:pt x="1232" y="2091"/>
                      <a:pt x="1614" y="1987"/>
                      <a:pt x="1758" y="1827"/>
                    </a:cubicBezTo>
                    <a:cubicBezTo>
                      <a:pt x="1850" y="1736"/>
                      <a:pt x="1416" y="1"/>
                      <a:pt x="14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6" name="Google Shape;2839;p34">
                <a:extLst>
                  <a:ext uri="{FF2B5EF4-FFF2-40B4-BE49-F238E27FC236}">
                    <a16:creationId xmlns:a16="http://schemas.microsoft.com/office/drawing/2014/main" id="{0E89691B-DB8B-419C-8A64-236C5A14C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228" y="3397651"/>
                <a:ext cx="26603" cy="20152"/>
              </a:xfrm>
              <a:custGeom>
                <a:avLst/>
                <a:gdLst/>
                <a:ahLst/>
                <a:cxnLst>
                  <a:cxn ang="0">
                    <a:pos x="1301" y="1"/>
                  </a:cxn>
                  <a:cxn ang="0">
                    <a:pos x="0" y="549"/>
                  </a:cxn>
                  <a:cxn ang="0">
                    <a:pos x="503" y="1895"/>
                  </a:cxn>
                  <a:cxn ang="0">
                    <a:pos x="843" y="1955"/>
                  </a:cxn>
                  <a:cxn ang="0">
                    <a:pos x="1621" y="1713"/>
                  </a:cxn>
                  <a:cxn ang="0">
                    <a:pos x="1301" y="1"/>
                  </a:cxn>
                </a:cxnLst>
                <a:rect l="0" t="0" r="r" b="b"/>
                <a:pathLst>
                  <a:path w="1713" h="1956" extrusionOk="0">
                    <a:moveTo>
                      <a:pt x="1301" y="1"/>
                    </a:moveTo>
                    <a:lnTo>
                      <a:pt x="0" y="549"/>
                    </a:lnTo>
                    <a:cubicBezTo>
                      <a:pt x="0" y="549"/>
                      <a:pt x="206" y="1781"/>
                      <a:pt x="503" y="1895"/>
                    </a:cubicBezTo>
                    <a:cubicBezTo>
                      <a:pt x="592" y="1937"/>
                      <a:pt x="713" y="1955"/>
                      <a:pt x="843" y="1955"/>
                    </a:cubicBezTo>
                    <a:cubicBezTo>
                      <a:pt x="1143" y="1955"/>
                      <a:pt x="1493" y="1856"/>
                      <a:pt x="1621" y="1713"/>
                    </a:cubicBezTo>
                    <a:cubicBezTo>
                      <a:pt x="1712" y="16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7" name="Google Shape;2840;p34">
                <a:extLst>
                  <a:ext uri="{FF2B5EF4-FFF2-40B4-BE49-F238E27FC236}">
                    <a16:creationId xmlns:a16="http://schemas.microsoft.com/office/drawing/2014/main" id="{6D074716-FADD-4596-8ED5-1F9D91E35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2409" y="2965628"/>
                <a:ext cx="252409" cy="125513"/>
              </a:xfrm>
              <a:custGeom>
                <a:avLst/>
                <a:gdLst/>
                <a:ahLst/>
                <a:cxnLst>
                  <a:cxn ang="0">
                    <a:pos x="16252" y="8081"/>
                  </a:cxn>
                  <a:cxn ang="0">
                    <a:pos x="11276" y="2101"/>
                  </a:cxn>
                  <a:cxn ang="0">
                    <a:pos x="3744" y="138"/>
                  </a:cxn>
                  <a:cxn ang="0">
                    <a:pos x="913" y="1119"/>
                  </a:cxn>
                  <a:cxn ang="0">
                    <a:pos x="776" y="3836"/>
                  </a:cxn>
                </a:cxnLst>
                <a:rect l="0" t="0" r="r" b="b"/>
                <a:pathLst>
                  <a:path w="16253" h="8082" fill="none" extrusionOk="0">
                    <a:moveTo>
                      <a:pt x="16252" y="8081"/>
                    </a:moveTo>
                    <a:cubicBezTo>
                      <a:pt x="15271" y="5639"/>
                      <a:pt x="13490" y="3516"/>
                      <a:pt x="11276" y="2101"/>
                    </a:cubicBezTo>
                    <a:cubicBezTo>
                      <a:pt x="9062" y="686"/>
                      <a:pt x="6391" y="1"/>
                      <a:pt x="3744" y="138"/>
                    </a:cubicBezTo>
                    <a:cubicBezTo>
                      <a:pt x="2739" y="184"/>
                      <a:pt x="1644" y="412"/>
                      <a:pt x="913" y="1119"/>
                    </a:cubicBezTo>
                    <a:cubicBezTo>
                      <a:pt x="183" y="1827"/>
                      <a:pt x="0" y="3174"/>
                      <a:pt x="776" y="3836"/>
                    </a:cubicBezTo>
                  </a:path>
                </a:pathLst>
              </a:custGeom>
              <a:solidFill>
                <a:srgbClr val="64CBC3"/>
              </a:solidFill>
              <a:ln w="3425" cap="flat" cmpd="sng">
                <a:solidFill>
                  <a:srgbClr val="64CBC3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8" name="Google Shape;2841;p34">
                <a:extLst>
                  <a:ext uri="{FF2B5EF4-FFF2-40B4-BE49-F238E27FC236}">
                    <a16:creationId xmlns:a16="http://schemas.microsoft.com/office/drawing/2014/main" id="{5E1A9EF7-3E02-45C8-B318-996D9B4D1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5012" y="3791994"/>
                <a:ext cx="1256610" cy="699083"/>
              </a:xfrm>
              <a:custGeom>
                <a:avLst/>
                <a:gdLst/>
                <a:ahLst/>
                <a:cxnLst>
                  <a:cxn ang="0">
                    <a:pos x="14857" y="0"/>
                  </a:cxn>
                  <a:cxn ang="0">
                    <a:pos x="13650" y="322"/>
                  </a:cxn>
                  <a:cxn ang="0">
                    <a:pos x="11413" y="6713"/>
                  </a:cxn>
                  <a:cxn ang="0">
                    <a:pos x="663" y="39011"/>
                  </a:cxn>
                  <a:cxn ang="0">
                    <a:pos x="183" y="42595"/>
                  </a:cxn>
                  <a:cxn ang="0">
                    <a:pos x="2466" y="45014"/>
                  </a:cxn>
                  <a:cxn ang="0">
                    <a:pos x="79136" y="3883"/>
                  </a:cxn>
                  <a:cxn ang="0">
                    <a:pos x="79243" y="3893"/>
                  </a:cxn>
                  <a:cxn ang="0">
                    <a:pos x="80277" y="984"/>
                  </a:cxn>
                  <a:cxn ang="0">
                    <a:pos x="79245" y="617"/>
                  </a:cxn>
                  <a:cxn ang="0">
                    <a:pos x="77104" y="870"/>
                  </a:cxn>
                  <a:cxn ang="0">
                    <a:pos x="52773" y="710"/>
                  </a:cxn>
                  <a:cxn ang="0">
                    <a:pos x="18010" y="482"/>
                  </a:cxn>
                  <a:cxn ang="0">
                    <a:pos x="14857" y="0"/>
                  </a:cxn>
                </a:cxnLst>
                <a:rect l="0" t="0" r="r" b="b"/>
                <a:pathLst>
                  <a:path w="80915" h="45015" extrusionOk="0">
                    <a:moveTo>
                      <a:pt x="14857" y="0"/>
                    </a:moveTo>
                    <a:cubicBezTo>
                      <a:pt x="14431" y="0"/>
                      <a:pt x="14024" y="84"/>
                      <a:pt x="13650" y="322"/>
                    </a:cubicBezTo>
                    <a:cubicBezTo>
                      <a:pt x="12075" y="1304"/>
                      <a:pt x="12007" y="4910"/>
                      <a:pt x="11413" y="6713"/>
                    </a:cubicBezTo>
                    <a:cubicBezTo>
                      <a:pt x="7853" y="17669"/>
                      <a:pt x="3904" y="27964"/>
                      <a:pt x="663" y="39011"/>
                    </a:cubicBezTo>
                    <a:cubicBezTo>
                      <a:pt x="343" y="40175"/>
                      <a:pt x="1" y="41385"/>
                      <a:pt x="183" y="42595"/>
                    </a:cubicBezTo>
                    <a:cubicBezTo>
                      <a:pt x="389" y="43782"/>
                      <a:pt x="1302" y="44968"/>
                      <a:pt x="2466" y="45014"/>
                    </a:cubicBezTo>
                    <a:lnTo>
                      <a:pt x="79136" y="3883"/>
                    </a:lnTo>
                    <a:cubicBezTo>
                      <a:pt x="79172" y="3890"/>
                      <a:pt x="79208" y="3893"/>
                      <a:pt x="79243" y="3893"/>
                    </a:cubicBezTo>
                    <a:cubicBezTo>
                      <a:pt x="80156" y="3893"/>
                      <a:pt x="80914" y="1709"/>
                      <a:pt x="80277" y="984"/>
                    </a:cubicBezTo>
                    <a:cubicBezTo>
                      <a:pt x="80023" y="705"/>
                      <a:pt x="79656" y="617"/>
                      <a:pt x="79245" y="617"/>
                    </a:cubicBezTo>
                    <a:cubicBezTo>
                      <a:pt x="78547" y="617"/>
                      <a:pt x="77722" y="870"/>
                      <a:pt x="77104" y="870"/>
                    </a:cubicBezTo>
                    <a:cubicBezTo>
                      <a:pt x="69001" y="802"/>
                      <a:pt x="60876" y="756"/>
                      <a:pt x="52773" y="710"/>
                    </a:cubicBezTo>
                    <a:cubicBezTo>
                      <a:pt x="41177" y="619"/>
                      <a:pt x="29605" y="550"/>
                      <a:pt x="18010" y="482"/>
                    </a:cubicBezTo>
                    <a:cubicBezTo>
                      <a:pt x="16968" y="466"/>
                      <a:pt x="15859" y="0"/>
                      <a:pt x="14857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49" name="Google Shape;2842;p34">
                <a:extLst>
                  <a:ext uri="{FF2B5EF4-FFF2-40B4-BE49-F238E27FC236}">
                    <a16:creationId xmlns:a16="http://schemas.microsoft.com/office/drawing/2014/main" id="{F332DF2A-E042-4CD8-8E2E-F8B671756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3166" y="3805973"/>
                <a:ext cx="1292080" cy="682264"/>
              </a:xfrm>
              <a:custGeom>
                <a:avLst/>
                <a:gdLst/>
                <a:ahLst/>
                <a:cxnLst>
                  <a:cxn ang="0">
                    <a:pos x="23341" y="1"/>
                  </a:cxn>
                  <a:cxn ang="0">
                    <a:pos x="15613" y="586"/>
                  </a:cxn>
                  <a:cxn ang="0">
                    <a:pos x="11002" y="10036"/>
                  </a:cxn>
                  <a:cxn ang="0">
                    <a:pos x="1187" y="37997"/>
                  </a:cxn>
                  <a:cxn ang="0">
                    <a:pos x="1804" y="43931"/>
                  </a:cxn>
                  <a:cxn ang="0">
                    <a:pos x="74502" y="18002"/>
                  </a:cxn>
                  <a:cxn ang="0">
                    <a:pos x="81738" y="5288"/>
                  </a:cxn>
                  <a:cxn ang="0">
                    <a:pos x="82742" y="1203"/>
                  </a:cxn>
                  <a:cxn ang="0">
                    <a:pos x="81310" y="505"/>
                  </a:cxn>
                  <a:cxn ang="0">
                    <a:pos x="78930" y="723"/>
                  </a:cxn>
                  <a:cxn ang="0">
                    <a:pos x="25314" y="16"/>
                  </a:cxn>
                  <a:cxn ang="0">
                    <a:pos x="23341" y="1"/>
                  </a:cxn>
                </a:cxnLst>
                <a:rect l="0" t="0" r="r" b="b"/>
                <a:pathLst>
                  <a:path w="83199" h="43932" extrusionOk="0">
                    <a:moveTo>
                      <a:pt x="23341" y="1"/>
                    </a:moveTo>
                    <a:cubicBezTo>
                      <a:pt x="20533" y="1"/>
                      <a:pt x="17488" y="108"/>
                      <a:pt x="15613" y="586"/>
                    </a:cubicBezTo>
                    <a:cubicBezTo>
                      <a:pt x="12486" y="1362"/>
                      <a:pt x="12098" y="6955"/>
                      <a:pt x="11002" y="10036"/>
                    </a:cubicBezTo>
                    <a:cubicBezTo>
                      <a:pt x="7738" y="19349"/>
                      <a:pt x="4452" y="28684"/>
                      <a:pt x="1187" y="37997"/>
                    </a:cubicBezTo>
                    <a:cubicBezTo>
                      <a:pt x="480" y="40028"/>
                      <a:pt x="1" y="42790"/>
                      <a:pt x="1804" y="43931"/>
                    </a:cubicBezTo>
                    <a:lnTo>
                      <a:pt x="74502" y="18002"/>
                    </a:lnTo>
                    <a:lnTo>
                      <a:pt x="81738" y="5288"/>
                    </a:lnTo>
                    <a:cubicBezTo>
                      <a:pt x="82286" y="4307"/>
                      <a:pt x="83199" y="2230"/>
                      <a:pt x="82742" y="1203"/>
                    </a:cubicBezTo>
                    <a:cubicBezTo>
                      <a:pt x="82484" y="655"/>
                      <a:pt x="81944" y="505"/>
                      <a:pt x="81310" y="505"/>
                    </a:cubicBezTo>
                    <a:cubicBezTo>
                      <a:pt x="80545" y="505"/>
                      <a:pt x="79642" y="723"/>
                      <a:pt x="78930" y="723"/>
                    </a:cubicBezTo>
                    <a:cubicBezTo>
                      <a:pt x="61058" y="472"/>
                      <a:pt x="43186" y="244"/>
                      <a:pt x="25314" y="16"/>
                    </a:cubicBezTo>
                    <a:cubicBezTo>
                      <a:pt x="24683" y="7"/>
                      <a:pt x="24019" y="1"/>
                      <a:pt x="233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0" name="Google Shape;2843;p34">
                <a:extLst>
                  <a:ext uri="{FF2B5EF4-FFF2-40B4-BE49-F238E27FC236}">
                    <a16:creationId xmlns:a16="http://schemas.microsoft.com/office/drawing/2014/main" id="{215327A6-4B8E-4AD9-A488-5E1BBD5C4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193" y="3821909"/>
                <a:ext cx="1321153" cy="676611"/>
              </a:xfrm>
              <a:custGeom>
                <a:avLst/>
                <a:gdLst/>
                <a:ahLst/>
                <a:cxnLst>
                  <a:cxn ang="0">
                    <a:pos x="59145" y="1"/>
                  </a:cxn>
                  <a:cxn ang="0">
                    <a:pos x="39739" y="62"/>
                  </a:cxn>
                  <a:cxn ang="0">
                    <a:pos x="36737" y="66"/>
                  </a:cxn>
                  <a:cxn ang="0">
                    <a:pos x="33407" y="65"/>
                  </a:cxn>
                  <a:cxn ang="0">
                    <a:pos x="16640" y="633"/>
                  </a:cxn>
                  <a:cxn ang="0">
                    <a:pos x="11915" y="12000"/>
                  </a:cxn>
                  <a:cxn ang="0">
                    <a:pos x="2580" y="33319"/>
                  </a:cxn>
                  <a:cxn ang="0">
                    <a:pos x="2694" y="43567"/>
                  </a:cxn>
                  <a:cxn ang="0">
                    <a:pos x="79729" y="11064"/>
                  </a:cxn>
                  <a:cxn ang="0">
                    <a:pos x="83906" y="1478"/>
                  </a:cxn>
                  <a:cxn ang="0">
                    <a:pos x="72585" y="131"/>
                  </a:cxn>
                  <a:cxn ang="0">
                    <a:pos x="59145" y="1"/>
                  </a:cxn>
                </a:cxnLst>
                <a:rect l="0" t="0" r="r" b="b"/>
                <a:pathLst>
                  <a:path w="85071" h="43568" extrusionOk="0">
                    <a:moveTo>
                      <a:pt x="59145" y="1"/>
                    </a:moveTo>
                    <a:cubicBezTo>
                      <a:pt x="52347" y="1"/>
                      <a:pt x="44926" y="50"/>
                      <a:pt x="39739" y="62"/>
                    </a:cubicBezTo>
                    <a:cubicBezTo>
                      <a:pt x="38764" y="65"/>
                      <a:pt x="37758" y="66"/>
                      <a:pt x="36737" y="66"/>
                    </a:cubicBezTo>
                    <a:cubicBezTo>
                      <a:pt x="35638" y="66"/>
                      <a:pt x="34522" y="65"/>
                      <a:pt x="33407" y="65"/>
                    </a:cubicBezTo>
                    <a:cubicBezTo>
                      <a:pt x="25770" y="65"/>
                      <a:pt x="18190" y="99"/>
                      <a:pt x="16640" y="633"/>
                    </a:cubicBezTo>
                    <a:cubicBezTo>
                      <a:pt x="14654" y="1318"/>
                      <a:pt x="13080" y="7777"/>
                      <a:pt x="11915" y="12000"/>
                    </a:cubicBezTo>
                    <a:cubicBezTo>
                      <a:pt x="10751" y="16246"/>
                      <a:pt x="5159" y="28023"/>
                      <a:pt x="2580" y="33319"/>
                    </a:cubicBezTo>
                    <a:cubicBezTo>
                      <a:pt x="1" y="38592"/>
                      <a:pt x="2694" y="43567"/>
                      <a:pt x="2694" y="43567"/>
                    </a:cubicBezTo>
                    <a:lnTo>
                      <a:pt x="79729" y="11064"/>
                    </a:lnTo>
                    <a:cubicBezTo>
                      <a:pt x="79729" y="11064"/>
                      <a:pt x="85071" y="3075"/>
                      <a:pt x="83906" y="1478"/>
                    </a:cubicBezTo>
                    <a:cubicBezTo>
                      <a:pt x="82993" y="245"/>
                      <a:pt x="79935" y="382"/>
                      <a:pt x="72585" y="131"/>
                    </a:cubicBezTo>
                    <a:cubicBezTo>
                      <a:pt x="69399" y="31"/>
                      <a:pt x="64463" y="1"/>
                      <a:pt x="59145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1" name="Google Shape;2844;p34">
                <a:extLst>
                  <a:ext uri="{FF2B5EF4-FFF2-40B4-BE49-F238E27FC236}">
                    <a16:creationId xmlns:a16="http://schemas.microsoft.com/office/drawing/2014/main" id="{3A0401D7-6F01-425E-9B21-3BD079AE5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6143" y="3833806"/>
                <a:ext cx="1329663" cy="681022"/>
              </a:xfrm>
              <a:custGeom>
                <a:avLst/>
                <a:gdLst/>
                <a:ahLst/>
                <a:cxnLst>
                  <a:cxn ang="0">
                    <a:pos x="60956" y="0"/>
                  </a:cxn>
                  <a:cxn ang="0">
                    <a:pos x="37069" y="50"/>
                  </a:cxn>
                  <a:cxn ang="0">
                    <a:pos x="34494" y="37"/>
                  </a:cxn>
                  <a:cxn ang="0">
                    <a:pos x="18741" y="2949"/>
                  </a:cxn>
                  <a:cxn ang="0">
                    <a:pos x="846" y="39674"/>
                  </a:cxn>
                  <a:cxn ang="0">
                    <a:pos x="3585" y="43851"/>
                  </a:cxn>
                  <a:cxn ang="0">
                    <a:pos x="66035" y="43395"/>
                  </a:cxn>
                  <a:cxn ang="0">
                    <a:pos x="68637" y="41751"/>
                  </a:cxn>
                  <a:cxn ang="0">
                    <a:pos x="84477" y="6327"/>
                  </a:cxn>
                  <a:cxn ang="0">
                    <a:pos x="75576" y="95"/>
                  </a:cxn>
                  <a:cxn ang="0">
                    <a:pos x="60956" y="0"/>
                  </a:cxn>
                </a:cxnLst>
                <a:rect l="0" t="0" r="r" b="b"/>
                <a:pathLst>
                  <a:path w="85619" h="43852" extrusionOk="0">
                    <a:moveTo>
                      <a:pt x="60956" y="0"/>
                    </a:moveTo>
                    <a:cubicBezTo>
                      <a:pt x="50044" y="0"/>
                      <a:pt x="37069" y="50"/>
                      <a:pt x="37069" y="50"/>
                    </a:cubicBezTo>
                    <a:cubicBezTo>
                      <a:pt x="36165" y="41"/>
                      <a:pt x="35308" y="37"/>
                      <a:pt x="34494" y="37"/>
                    </a:cubicBezTo>
                    <a:cubicBezTo>
                      <a:pt x="24336" y="37"/>
                      <a:pt x="20981" y="730"/>
                      <a:pt x="18741" y="2949"/>
                    </a:cubicBezTo>
                    <a:cubicBezTo>
                      <a:pt x="15408" y="6304"/>
                      <a:pt x="4794" y="30544"/>
                      <a:pt x="846" y="39674"/>
                    </a:cubicBezTo>
                    <a:cubicBezTo>
                      <a:pt x="1" y="41637"/>
                      <a:pt x="1462" y="43851"/>
                      <a:pt x="3585" y="43851"/>
                    </a:cubicBezTo>
                    <a:lnTo>
                      <a:pt x="66035" y="43395"/>
                    </a:lnTo>
                    <a:cubicBezTo>
                      <a:pt x="67153" y="43395"/>
                      <a:pt x="68157" y="42756"/>
                      <a:pt x="68637" y="41751"/>
                    </a:cubicBezTo>
                    <a:cubicBezTo>
                      <a:pt x="71809" y="35223"/>
                      <a:pt x="83473" y="11051"/>
                      <a:pt x="84477" y="6327"/>
                    </a:cubicBezTo>
                    <a:cubicBezTo>
                      <a:pt x="85619" y="871"/>
                      <a:pt x="78041" y="301"/>
                      <a:pt x="75576" y="95"/>
                    </a:cubicBezTo>
                    <a:cubicBezTo>
                      <a:pt x="74590" y="22"/>
                      <a:pt x="68231" y="0"/>
                      <a:pt x="60956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2" name="Google Shape;2845;p34">
                <a:extLst>
                  <a:ext uri="{FF2B5EF4-FFF2-40B4-BE49-F238E27FC236}">
                    <a16:creationId xmlns:a16="http://schemas.microsoft.com/office/drawing/2014/main" id="{8675E1FE-AFFD-4925-BB36-EE30BDA26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5691" y="4363650"/>
                <a:ext cx="615997" cy="145578"/>
              </a:xfrm>
              <a:custGeom>
                <a:avLst/>
                <a:gdLst/>
                <a:ahLst/>
                <a:cxnLst>
                  <a:cxn ang="0">
                    <a:pos x="7641" y="1"/>
                  </a:cxn>
                  <a:cxn ang="0">
                    <a:pos x="297" y="1658"/>
                  </a:cxn>
                  <a:cxn ang="0">
                    <a:pos x="114" y="2252"/>
                  </a:cxn>
                  <a:cxn ang="0">
                    <a:pos x="2397" y="6337"/>
                  </a:cxn>
                  <a:cxn ang="0">
                    <a:pos x="2759" y="6552"/>
                  </a:cxn>
                  <a:cxn ang="0">
                    <a:pos x="2968" y="6497"/>
                  </a:cxn>
                  <a:cxn ang="0">
                    <a:pos x="7681" y="5515"/>
                  </a:cxn>
                  <a:cxn ang="0">
                    <a:pos x="13125" y="6269"/>
                  </a:cxn>
                  <a:cxn ang="0">
                    <a:pos x="16914" y="7342"/>
                  </a:cxn>
                  <a:cxn ang="0">
                    <a:pos x="26112" y="9328"/>
                  </a:cxn>
                  <a:cxn ang="0">
                    <a:pos x="27413" y="9373"/>
                  </a:cxn>
                  <a:cxn ang="0">
                    <a:pos x="39442" y="3986"/>
                  </a:cxn>
                  <a:cxn ang="0">
                    <a:pos x="39106" y="3324"/>
                  </a:cxn>
                  <a:cxn ang="0">
                    <a:pos x="39077" y="3324"/>
                  </a:cxn>
                  <a:cxn ang="0">
                    <a:pos x="36772" y="3461"/>
                  </a:cxn>
                  <a:cxn ang="0">
                    <a:pos x="36725" y="3464"/>
                  </a:cxn>
                  <a:cxn ang="0">
                    <a:pos x="36338" y="3188"/>
                  </a:cxn>
                  <a:cxn ang="0">
                    <a:pos x="35516" y="1110"/>
                  </a:cxn>
                  <a:cxn ang="0">
                    <a:pos x="35108" y="842"/>
                  </a:cxn>
                  <a:cxn ang="0">
                    <a:pos x="34786" y="996"/>
                  </a:cxn>
                  <a:cxn ang="0">
                    <a:pos x="27384" y="3856"/>
                  </a:cxn>
                  <a:cxn ang="0">
                    <a:pos x="26500" y="3827"/>
                  </a:cxn>
                  <a:cxn ang="0">
                    <a:pos x="18466" y="2046"/>
                  </a:cxn>
                  <a:cxn ang="0">
                    <a:pos x="14472" y="928"/>
                  </a:cxn>
                  <a:cxn ang="0">
                    <a:pos x="7641" y="1"/>
                  </a:cxn>
                </a:cxnLst>
                <a:rect l="0" t="0" r="r" b="b"/>
                <a:pathLst>
                  <a:path w="39665" h="9374" extrusionOk="0">
                    <a:moveTo>
                      <a:pt x="7641" y="1"/>
                    </a:moveTo>
                    <a:cubicBezTo>
                      <a:pt x="4870" y="1"/>
                      <a:pt x="2435" y="550"/>
                      <a:pt x="297" y="1658"/>
                    </a:cubicBezTo>
                    <a:cubicBezTo>
                      <a:pt x="92" y="1772"/>
                      <a:pt x="0" y="2046"/>
                      <a:pt x="114" y="2252"/>
                    </a:cubicBezTo>
                    <a:lnTo>
                      <a:pt x="2397" y="6337"/>
                    </a:lnTo>
                    <a:cubicBezTo>
                      <a:pt x="2474" y="6476"/>
                      <a:pt x="2613" y="6552"/>
                      <a:pt x="2759" y="6552"/>
                    </a:cubicBezTo>
                    <a:cubicBezTo>
                      <a:pt x="2829" y="6552"/>
                      <a:pt x="2901" y="6534"/>
                      <a:pt x="2968" y="6497"/>
                    </a:cubicBezTo>
                    <a:cubicBezTo>
                      <a:pt x="4292" y="5841"/>
                      <a:pt x="5855" y="5515"/>
                      <a:pt x="7681" y="5515"/>
                    </a:cubicBezTo>
                    <a:cubicBezTo>
                      <a:pt x="9287" y="5515"/>
                      <a:pt x="11096" y="5767"/>
                      <a:pt x="13125" y="6269"/>
                    </a:cubicBezTo>
                    <a:cubicBezTo>
                      <a:pt x="14380" y="6589"/>
                      <a:pt x="15613" y="6954"/>
                      <a:pt x="16914" y="7342"/>
                    </a:cubicBezTo>
                    <a:cubicBezTo>
                      <a:pt x="19835" y="8209"/>
                      <a:pt x="22871" y="9099"/>
                      <a:pt x="26112" y="9328"/>
                    </a:cubicBezTo>
                    <a:cubicBezTo>
                      <a:pt x="26523" y="9350"/>
                      <a:pt x="26980" y="9373"/>
                      <a:pt x="27413" y="9373"/>
                    </a:cubicBezTo>
                    <a:cubicBezTo>
                      <a:pt x="31636" y="9373"/>
                      <a:pt x="36589" y="7958"/>
                      <a:pt x="39442" y="3986"/>
                    </a:cubicBezTo>
                    <a:cubicBezTo>
                      <a:pt x="39665" y="3720"/>
                      <a:pt x="39454" y="3324"/>
                      <a:pt x="39106" y="3324"/>
                    </a:cubicBezTo>
                    <a:cubicBezTo>
                      <a:pt x="39097" y="3324"/>
                      <a:pt x="39087" y="3324"/>
                      <a:pt x="39077" y="3324"/>
                    </a:cubicBezTo>
                    <a:lnTo>
                      <a:pt x="36772" y="3461"/>
                    </a:lnTo>
                    <a:cubicBezTo>
                      <a:pt x="36756" y="3463"/>
                      <a:pt x="36741" y="3464"/>
                      <a:pt x="36725" y="3464"/>
                    </a:cubicBezTo>
                    <a:cubicBezTo>
                      <a:pt x="36559" y="3464"/>
                      <a:pt x="36401" y="3355"/>
                      <a:pt x="36338" y="3188"/>
                    </a:cubicBezTo>
                    <a:lnTo>
                      <a:pt x="35516" y="1110"/>
                    </a:lnTo>
                    <a:cubicBezTo>
                      <a:pt x="35437" y="938"/>
                      <a:pt x="35272" y="842"/>
                      <a:pt x="35108" y="842"/>
                    </a:cubicBezTo>
                    <a:cubicBezTo>
                      <a:pt x="34990" y="842"/>
                      <a:pt x="34872" y="891"/>
                      <a:pt x="34786" y="996"/>
                    </a:cubicBezTo>
                    <a:cubicBezTo>
                      <a:pt x="33070" y="3121"/>
                      <a:pt x="29964" y="3856"/>
                      <a:pt x="27384" y="3856"/>
                    </a:cubicBezTo>
                    <a:cubicBezTo>
                      <a:pt x="27081" y="3856"/>
                      <a:pt x="26786" y="3846"/>
                      <a:pt x="26500" y="3827"/>
                    </a:cubicBezTo>
                    <a:cubicBezTo>
                      <a:pt x="23853" y="3644"/>
                      <a:pt x="21251" y="2868"/>
                      <a:pt x="18466" y="2046"/>
                    </a:cubicBezTo>
                    <a:cubicBezTo>
                      <a:pt x="17165" y="1658"/>
                      <a:pt x="15818" y="1247"/>
                      <a:pt x="14472" y="928"/>
                    </a:cubicBezTo>
                    <a:cubicBezTo>
                      <a:pt x="11994" y="311"/>
                      <a:pt x="9723" y="1"/>
                      <a:pt x="764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3" name="Google Shape;2846;p34">
                <a:extLst>
                  <a:ext uri="{FF2B5EF4-FFF2-40B4-BE49-F238E27FC236}">
                    <a16:creationId xmlns:a16="http://schemas.microsoft.com/office/drawing/2014/main" id="{5DA75DC9-44EB-4F56-BC2A-2B586FAB7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3" y="3847273"/>
                <a:ext cx="1304070" cy="667557"/>
              </a:xfrm>
              <a:custGeom>
                <a:avLst/>
                <a:gdLst/>
                <a:ahLst/>
                <a:cxnLst>
                  <a:cxn ang="0">
                    <a:pos x="59791" y="1"/>
                  </a:cxn>
                  <a:cxn ang="0">
                    <a:pos x="36357" y="50"/>
                  </a:cxn>
                  <a:cxn ang="0">
                    <a:pos x="33761" y="37"/>
                  </a:cxn>
                  <a:cxn ang="0">
                    <a:pos x="18394" y="2880"/>
                  </a:cxn>
                  <a:cxn ang="0">
                    <a:pos x="818" y="38899"/>
                  </a:cxn>
                  <a:cxn ang="0">
                    <a:pos x="3479" y="42985"/>
                  </a:cxn>
                  <a:cxn ang="0">
                    <a:pos x="3512" y="42984"/>
                  </a:cxn>
                  <a:cxn ang="0">
                    <a:pos x="64775" y="42551"/>
                  </a:cxn>
                  <a:cxn ang="0">
                    <a:pos x="67308" y="40953"/>
                  </a:cxn>
                  <a:cxn ang="0">
                    <a:pos x="82852" y="6213"/>
                  </a:cxn>
                  <a:cxn ang="0">
                    <a:pos x="74133" y="96"/>
                  </a:cxn>
                  <a:cxn ang="0">
                    <a:pos x="59791" y="1"/>
                  </a:cxn>
                </a:cxnLst>
                <a:rect l="0" t="0" r="r" b="b"/>
                <a:pathLst>
                  <a:path w="83971" h="42985" extrusionOk="0">
                    <a:moveTo>
                      <a:pt x="59791" y="1"/>
                    </a:moveTo>
                    <a:cubicBezTo>
                      <a:pt x="49086" y="1"/>
                      <a:pt x="36357" y="50"/>
                      <a:pt x="36357" y="50"/>
                    </a:cubicBezTo>
                    <a:cubicBezTo>
                      <a:pt x="35444" y="41"/>
                      <a:pt x="34580" y="37"/>
                      <a:pt x="33761" y="37"/>
                    </a:cubicBezTo>
                    <a:cubicBezTo>
                      <a:pt x="23847" y="37"/>
                      <a:pt x="20565" y="709"/>
                      <a:pt x="18394" y="2880"/>
                    </a:cubicBezTo>
                    <a:cubicBezTo>
                      <a:pt x="15107" y="6167"/>
                      <a:pt x="4699" y="29951"/>
                      <a:pt x="818" y="38899"/>
                    </a:cubicBezTo>
                    <a:cubicBezTo>
                      <a:pt x="1" y="40829"/>
                      <a:pt x="1420" y="42985"/>
                      <a:pt x="3479" y="42985"/>
                    </a:cubicBezTo>
                    <a:cubicBezTo>
                      <a:pt x="3490" y="42985"/>
                      <a:pt x="3501" y="42985"/>
                      <a:pt x="3512" y="42984"/>
                    </a:cubicBezTo>
                    <a:lnTo>
                      <a:pt x="64775" y="42551"/>
                    </a:lnTo>
                    <a:cubicBezTo>
                      <a:pt x="65870" y="42551"/>
                      <a:pt x="66852" y="41934"/>
                      <a:pt x="67308" y="40953"/>
                    </a:cubicBezTo>
                    <a:cubicBezTo>
                      <a:pt x="70435" y="34539"/>
                      <a:pt x="81871" y="10846"/>
                      <a:pt x="82852" y="6213"/>
                    </a:cubicBezTo>
                    <a:cubicBezTo>
                      <a:pt x="83971" y="849"/>
                      <a:pt x="76553" y="278"/>
                      <a:pt x="74133" y="96"/>
                    </a:cubicBezTo>
                    <a:cubicBezTo>
                      <a:pt x="73165" y="23"/>
                      <a:pt x="66928" y="1"/>
                      <a:pt x="59791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4" name="Google Shape;2847;p34">
                <a:extLst>
                  <a:ext uri="{FF2B5EF4-FFF2-40B4-BE49-F238E27FC236}">
                    <a16:creationId xmlns:a16="http://schemas.microsoft.com/office/drawing/2014/main" id="{A0601B37-B58D-4E2A-A91F-804E4131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8000" y="4027428"/>
                <a:ext cx="351289" cy="324002"/>
              </a:xfrm>
              <a:custGeom>
                <a:avLst/>
                <a:gdLst/>
                <a:ahLst/>
                <a:cxnLst>
                  <a:cxn ang="0">
                    <a:pos x="7943" y="1"/>
                  </a:cxn>
                  <a:cxn ang="0">
                    <a:pos x="7213" y="480"/>
                  </a:cxn>
                  <a:cxn ang="0">
                    <a:pos x="114" y="19745"/>
                  </a:cxn>
                  <a:cxn ang="0">
                    <a:pos x="183" y="20498"/>
                  </a:cxn>
                  <a:cxn ang="0">
                    <a:pos x="867" y="20863"/>
                  </a:cxn>
                  <a:cxn ang="0">
                    <a:pos x="15339" y="20863"/>
                  </a:cxn>
                  <a:cxn ang="0">
                    <a:pos x="16115" y="20315"/>
                  </a:cxn>
                  <a:cxn ang="0">
                    <a:pos x="22529" y="1393"/>
                  </a:cxn>
                  <a:cxn ang="0">
                    <a:pos x="22415" y="663"/>
                  </a:cxn>
                  <a:cxn ang="0">
                    <a:pos x="21775" y="320"/>
                  </a:cxn>
                  <a:cxn ang="0">
                    <a:pos x="7943" y="1"/>
                  </a:cxn>
                </a:cxnLst>
                <a:rect l="0" t="0" r="r" b="b"/>
                <a:pathLst>
                  <a:path w="22620" h="20863" extrusionOk="0">
                    <a:moveTo>
                      <a:pt x="7943" y="1"/>
                    </a:moveTo>
                    <a:cubicBezTo>
                      <a:pt x="7624" y="1"/>
                      <a:pt x="7327" y="206"/>
                      <a:pt x="7213" y="480"/>
                    </a:cubicBezTo>
                    <a:lnTo>
                      <a:pt x="114" y="19745"/>
                    </a:lnTo>
                    <a:cubicBezTo>
                      <a:pt x="0" y="19996"/>
                      <a:pt x="23" y="20269"/>
                      <a:pt x="183" y="20498"/>
                    </a:cubicBezTo>
                    <a:cubicBezTo>
                      <a:pt x="342" y="20726"/>
                      <a:pt x="594" y="20863"/>
                      <a:pt x="867" y="20863"/>
                    </a:cubicBezTo>
                    <a:lnTo>
                      <a:pt x="15339" y="20863"/>
                    </a:lnTo>
                    <a:cubicBezTo>
                      <a:pt x="15681" y="20863"/>
                      <a:pt x="16001" y="20635"/>
                      <a:pt x="16115" y="20315"/>
                    </a:cubicBezTo>
                    <a:lnTo>
                      <a:pt x="22529" y="1393"/>
                    </a:lnTo>
                    <a:cubicBezTo>
                      <a:pt x="22620" y="1142"/>
                      <a:pt x="22574" y="868"/>
                      <a:pt x="22415" y="663"/>
                    </a:cubicBezTo>
                    <a:cubicBezTo>
                      <a:pt x="22278" y="457"/>
                      <a:pt x="22049" y="320"/>
                      <a:pt x="21775" y="320"/>
                    </a:cubicBezTo>
                    <a:lnTo>
                      <a:pt x="7943" y="1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5" name="Google Shape;2848;p34">
                <a:extLst>
                  <a:ext uri="{FF2B5EF4-FFF2-40B4-BE49-F238E27FC236}">
                    <a16:creationId xmlns:a16="http://schemas.microsoft.com/office/drawing/2014/main" id="{9FD54509-1368-4448-9E7C-4B1559649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233" y="4018218"/>
                <a:ext cx="376121" cy="342436"/>
              </a:xfrm>
              <a:custGeom>
                <a:avLst/>
                <a:gdLst/>
                <a:ahLst/>
                <a:cxnLst>
                  <a:cxn ang="0">
                    <a:pos x="8788" y="1187"/>
                  </a:cxn>
                  <a:cxn ang="0">
                    <a:pos x="22575" y="1507"/>
                  </a:cxn>
                  <a:cxn ang="0">
                    <a:pos x="22757" y="1598"/>
                  </a:cxn>
                  <a:cxn ang="0">
                    <a:pos x="22780" y="1781"/>
                  </a:cxn>
                  <a:cxn ang="0">
                    <a:pos x="16366" y="20726"/>
                  </a:cxn>
                  <a:cxn ang="0">
                    <a:pos x="16161" y="20862"/>
                  </a:cxn>
                  <a:cxn ang="0">
                    <a:pos x="1689" y="20862"/>
                  </a:cxn>
                  <a:cxn ang="0">
                    <a:pos x="1507" y="20771"/>
                  </a:cxn>
                  <a:cxn ang="0">
                    <a:pos x="1484" y="20566"/>
                  </a:cxn>
                  <a:cxn ang="0">
                    <a:pos x="1484" y="20543"/>
                  </a:cxn>
                  <a:cxn ang="0">
                    <a:pos x="1484" y="20520"/>
                  </a:cxn>
                  <a:cxn ang="0">
                    <a:pos x="8583" y="1301"/>
                  </a:cxn>
                  <a:cxn ang="0">
                    <a:pos x="8765" y="1187"/>
                  </a:cxn>
                  <a:cxn ang="0">
                    <a:pos x="8765" y="0"/>
                  </a:cxn>
                  <a:cxn ang="0">
                    <a:pos x="7464" y="868"/>
                  </a:cxn>
                  <a:cxn ang="0">
                    <a:pos x="388" y="20109"/>
                  </a:cxn>
                  <a:cxn ang="0">
                    <a:pos x="1689" y="22049"/>
                  </a:cxn>
                  <a:cxn ang="0">
                    <a:pos x="16161" y="22049"/>
                  </a:cxn>
                  <a:cxn ang="0">
                    <a:pos x="17485" y="21091"/>
                  </a:cxn>
                  <a:cxn ang="0">
                    <a:pos x="23898" y="2169"/>
                  </a:cxn>
                  <a:cxn ang="0">
                    <a:pos x="22620" y="320"/>
                  </a:cxn>
                  <a:cxn ang="0">
                    <a:pos x="8811" y="0"/>
                  </a:cxn>
                </a:cxnLst>
                <a:rect l="0" t="0" r="r" b="b"/>
                <a:pathLst>
                  <a:path w="24219" h="22050" extrusionOk="0">
                    <a:moveTo>
                      <a:pt x="8788" y="1187"/>
                    </a:moveTo>
                    <a:lnTo>
                      <a:pt x="22575" y="1507"/>
                    </a:lnTo>
                    <a:cubicBezTo>
                      <a:pt x="22666" y="1507"/>
                      <a:pt x="22734" y="1552"/>
                      <a:pt x="22757" y="1598"/>
                    </a:cubicBezTo>
                    <a:cubicBezTo>
                      <a:pt x="22780" y="1644"/>
                      <a:pt x="22826" y="1689"/>
                      <a:pt x="22780" y="1781"/>
                    </a:cubicBezTo>
                    <a:lnTo>
                      <a:pt x="16366" y="20726"/>
                    </a:lnTo>
                    <a:cubicBezTo>
                      <a:pt x="16343" y="20817"/>
                      <a:pt x="16252" y="20862"/>
                      <a:pt x="16161" y="20862"/>
                    </a:cubicBezTo>
                    <a:lnTo>
                      <a:pt x="1689" y="20862"/>
                    </a:lnTo>
                    <a:cubicBezTo>
                      <a:pt x="1575" y="20862"/>
                      <a:pt x="1530" y="20817"/>
                      <a:pt x="1507" y="20771"/>
                    </a:cubicBezTo>
                    <a:cubicBezTo>
                      <a:pt x="1461" y="20726"/>
                      <a:pt x="1438" y="20657"/>
                      <a:pt x="1484" y="20566"/>
                    </a:cubicBezTo>
                    <a:lnTo>
                      <a:pt x="1484" y="20543"/>
                    </a:lnTo>
                    <a:lnTo>
                      <a:pt x="1484" y="20520"/>
                    </a:lnTo>
                    <a:lnTo>
                      <a:pt x="8583" y="1301"/>
                    </a:lnTo>
                    <a:cubicBezTo>
                      <a:pt x="8606" y="1233"/>
                      <a:pt x="8697" y="1187"/>
                      <a:pt x="8765" y="1187"/>
                    </a:cubicBezTo>
                    <a:close/>
                    <a:moveTo>
                      <a:pt x="8765" y="0"/>
                    </a:moveTo>
                    <a:cubicBezTo>
                      <a:pt x="8195" y="0"/>
                      <a:pt x="7693" y="343"/>
                      <a:pt x="7464" y="868"/>
                    </a:cubicBezTo>
                    <a:lnTo>
                      <a:pt x="388" y="20109"/>
                    </a:lnTo>
                    <a:cubicBezTo>
                      <a:pt x="0" y="21045"/>
                      <a:pt x="685" y="22049"/>
                      <a:pt x="1689" y="22049"/>
                    </a:cubicBezTo>
                    <a:lnTo>
                      <a:pt x="16161" y="22049"/>
                    </a:lnTo>
                    <a:cubicBezTo>
                      <a:pt x="16754" y="22049"/>
                      <a:pt x="17302" y="21661"/>
                      <a:pt x="17485" y="21091"/>
                    </a:cubicBezTo>
                    <a:lnTo>
                      <a:pt x="23898" y="2169"/>
                    </a:lnTo>
                    <a:cubicBezTo>
                      <a:pt x="24218" y="1278"/>
                      <a:pt x="23556" y="343"/>
                      <a:pt x="22620" y="320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6" name="Google Shape;2849;p34">
                <a:extLst>
                  <a:ext uri="{FF2B5EF4-FFF2-40B4-BE49-F238E27FC236}">
                    <a16:creationId xmlns:a16="http://schemas.microsoft.com/office/drawing/2014/main" id="{401C3011-EC34-4E0C-AECE-B1A04DF01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021" y="4101532"/>
                <a:ext cx="60629" cy="176188"/>
              </a:xfrm>
              <a:custGeom>
                <a:avLst/>
                <a:gdLst/>
                <a:ahLst/>
                <a:cxnLst>
                  <a:cxn ang="0">
                    <a:pos x="1" y="11344"/>
                  </a:cxn>
                  <a:cxn ang="0">
                    <a:pos x="3904" y="0"/>
                  </a:cxn>
                </a:cxnLst>
                <a:rect l="0" t="0" r="r" b="b"/>
                <a:pathLst>
                  <a:path w="3904" h="11345" fill="none" extrusionOk="0">
                    <a:moveTo>
                      <a:pt x="1" y="11344"/>
                    </a:moveTo>
                    <a:lnTo>
                      <a:pt x="3904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7" name="Google Shape;2850;p34">
                <a:extLst>
                  <a:ext uri="{FF2B5EF4-FFF2-40B4-BE49-F238E27FC236}">
                    <a16:creationId xmlns:a16="http://schemas.microsoft.com/office/drawing/2014/main" id="{00A2EBA6-1DBA-499C-AD59-516562A89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2915" y="4101532"/>
                <a:ext cx="59930" cy="177601"/>
              </a:xfrm>
              <a:custGeom>
                <a:avLst/>
                <a:gdLst/>
                <a:ahLst/>
                <a:cxnLst>
                  <a:cxn ang="0">
                    <a:pos x="1" y="11436"/>
                  </a:cxn>
                  <a:cxn ang="0">
                    <a:pos x="3858" y="0"/>
                  </a:cxn>
                </a:cxnLst>
                <a:rect l="0" t="0" r="r" b="b"/>
                <a:pathLst>
                  <a:path w="3859" h="11436" fill="none" extrusionOk="0">
                    <a:moveTo>
                      <a:pt x="1" y="11436"/>
                    </a:moveTo>
                    <a:lnTo>
                      <a:pt x="3858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8" name="Google Shape;2851;p34">
                <a:extLst>
                  <a:ext uri="{FF2B5EF4-FFF2-40B4-BE49-F238E27FC236}">
                    <a16:creationId xmlns:a16="http://schemas.microsoft.com/office/drawing/2014/main" id="{F6F881CA-3B04-49DE-8C8E-A0EE0AC54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0881" y="4101532"/>
                <a:ext cx="60272" cy="176188"/>
              </a:xfrm>
              <a:custGeom>
                <a:avLst/>
                <a:gdLst/>
                <a:ahLst/>
                <a:cxnLst>
                  <a:cxn ang="0">
                    <a:pos x="0" y="11344"/>
                  </a:cxn>
                  <a:cxn ang="0">
                    <a:pos x="3881" y="0"/>
                  </a:cxn>
                </a:cxnLst>
                <a:rect l="0" t="0" r="r" b="b"/>
                <a:pathLst>
                  <a:path w="3881" h="11345" fill="none" extrusionOk="0">
                    <a:moveTo>
                      <a:pt x="0" y="11344"/>
                    </a:moveTo>
                    <a:lnTo>
                      <a:pt x="3881" y="0"/>
                    </a:lnTo>
                  </a:path>
                </a:pathLst>
              </a:custGeom>
              <a:solidFill>
                <a:srgbClr val="64CBC3"/>
              </a:solidFill>
              <a:ln w="5125" cap="rnd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59" name="Google Shape;2852;p34">
                <a:extLst>
                  <a:ext uri="{FF2B5EF4-FFF2-40B4-BE49-F238E27FC236}">
                    <a16:creationId xmlns:a16="http://schemas.microsoft.com/office/drawing/2014/main" id="{11269FB7-6449-41B2-A099-BA186E08F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9823" y="3774396"/>
                <a:ext cx="134723" cy="82728"/>
              </a:xfrm>
              <a:custGeom>
                <a:avLst/>
                <a:gdLst/>
                <a:ahLst/>
                <a:cxnLst>
                  <a:cxn ang="0">
                    <a:pos x="3316" y="1"/>
                  </a:cxn>
                  <a:cxn ang="0">
                    <a:pos x="1553" y="314"/>
                  </a:cxn>
                  <a:cxn ang="0">
                    <a:pos x="1028" y="4833"/>
                  </a:cxn>
                  <a:cxn ang="0">
                    <a:pos x="1134" y="4856"/>
                  </a:cxn>
                  <a:cxn ang="0">
                    <a:pos x="2118" y="2052"/>
                  </a:cxn>
                  <a:cxn ang="0">
                    <a:pos x="2118" y="2052"/>
                  </a:cxn>
                  <a:cxn ang="0">
                    <a:pos x="2603" y="5290"/>
                  </a:cxn>
                  <a:cxn ang="0">
                    <a:pos x="2637" y="5292"/>
                  </a:cxn>
                  <a:cxn ang="0">
                    <a:pos x="3767" y="1957"/>
                  </a:cxn>
                  <a:cxn ang="0">
                    <a:pos x="3767" y="1957"/>
                  </a:cxn>
                  <a:cxn ang="0">
                    <a:pos x="4588" y="5153"/>
                  </a:cxn>
                  <a:cxn ang="0">
                    <a:pos x="4609" y="5153"/>
                  </a:cxn>
                  <a:cxn ang="0">
                    <a:pos x="5507" y="2277"/>
                  </a:cxn>
                  <a:cxn ang="0">
                    <a:pos x="5507" y="2277"/>
                  </a:cxn>
                  <a:cxn ang="0">
                    <a:pos x="6156" y="5327"/>
                  </a:cxn>
                  <a:cxn ang="0">
                    <a:pos x="6232" y="5313"/>
                  </a:cxn>
                  <a:cxn ang="0">
                    <a:pos x="6825" y="2072"/>
                  </a:cxn>
                  <a:cxn ang="0">
                    <a:pos x="6825" y="2072"/>
                  </a:cxn>
                  <a:cxn ang="0">
                    <a:pos x="8162" y="2669"/>
                  </a:cxn>
                  <a:cxn ang="0">
                    <a:pos x="8492" y="2437"/>
                  </a:cxn>
                  <a:cxn ang="0">
                    <a:pos x="6848" y="497"/>
                  </a:cxn>
                  <a:cxn ang="0">
                    <a:pos x="3316" y="1"/>
                  </a:cxn>
                </a:cxnLst>
                <a:rect l="0" t="0" r="r" b="b"/>
                <a:pathLst>
                  <a:path w="8675" h="5327" extrusionOk="0">
                    <a:moveTo>
                      <a:pt x="3316" y="1"/>
                    </a:moveTo>
                    <a:cubicBezTo>
                      <a:pt x="2643" y="1"/>
                      <a:pt x="2008" y="83"/>
                      <a:pt x="1553" y="314"/>
                    </a:cubicBezTo>
                    <a:cubicBezTo>
                      <a:pt x="1" y="1090"/>
                      <a:pt x="274" y="4514"/>
                      <a:pt x="1028" y="4833"/>
                    </a:cubicBezTo>
                    <a:cubicBezTo>
                      <a:pt x="1064" y="4849"/>
                      <a:pt x="1099" y="4856"/>
                      <a:pt x="1134" y="4856"/>
                    </a:cubicBezTo>
                    <a:cubicBezTo>
                      <a:pt x="1761" y="4856"/>
                      <a:pt x="2073" y="2428"/>
                      <a:pt x="2118" y="2052"/>
                    </a:cubicBezTo>
                    <a:cubicBezTo>
                      <a:pt x="2073" y="2452"/>
                      <a:pt x="1799" y="5184"/>
                      <a:pt x="2603" y="5290"/>
                    </a:cubicBezTo>
                    <a:cubicBezTo>
                      <a:pt x="2614" y="5291"/>
                      <a:pt x="2625" y="5292"/>
                      <a:pt x="2637" y="5292"/>
                    </a:cubicBezTo>
                    <a:cubicBezTo>
                      <a:pt x="3478" y="5292"/>
                      <a:pt x="3767" y="1959"/>
                      <a:pt x="3767" y="1957"/>
                    </a:cubicBezTo>
                    <a:cubicBezTo>
                      <a:pt x="3767" y="1959"/>
                      <a:pt x="3562" y="5130"/>
                      <a:pt x="4588" y="5153"/>
                    </a:cubicBezTo>
                    <a:cubicBezTo>
                      <a:pt x="4595" y="5153"/>
                      <a:pt x="4602" y="5153"/>
                      <a:pt x="4609" y="5153"/>
                    </a:cubicBezTo>
                    <a:cubicBezTo>
                      <a:pt x="5392" y="5153"/>
                      <a:pt x="5500" y="3204"/>
                      <a:pt x="5507" y="2277"/>
                    </a:cubicBezTo>
                    <a:cubicBezTo>
                      <a:pt x="5529" y="3241"/>
                      <a:pt x="5636" y="5327"/>
                      <a:pt x="6156" y="5327"/>
                    </a:cubicBezTo>
                    <a:cubicBezTo>
                      <a:pt x="6180" y="5327"/>
                      <a:pt x="6206" y="5322"/>
                      <a:pt x="6232" y="5313"/>
                    </a:cubicBezTo>
                    <a:cubicBezTo>
                      <a:pt x="6985" y="5039"/>
                      <a:pt x="6825" y="2072"/>
                      <a:pt x="6825" y="2072"/>
                    </a:cubicBezTo>
                    <a:cubicBezTo>
                      <a:pt x="6825" y="2072"/>
                      <a:pt x="7669" y="2669"/>
                      <a:pt x="8162" y="2669"/>
                    </a:cubicBezTo>
                    <a:cubicBezTo>
                      <a:pt x="8323" y="2669"/>
                      <a:pt x="8447" y="2605"/>
                      <a:pt x="8492" y="2437"/>
                    </a:cubicBezTo>
                    <a:cubicBezTo>
                      <a:pt x="8674" y="1729"/>
                      <a:pt x="6848" y="497"/>
                      <a:pt x="6848" y="497"/>
                    </a:cubicBezTo>
                    <a:cubicBezTo>
                      <a:pt x="6848" y="497"/>
                      <a:pt x="4969" y="1"/>
                      <a:pt x="3316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0" name="Google Shape;2853;p34">
                <a:extLst>
                  <a:ext uri="{FF2B5EF4-FFF2-40B4-BE49-F238E27FC236}">
                    <a16:creationId xmlns:a16="http://schemas.microsoft.com/office/drawing/2014/main" id="{72140EC2-1B3C-4C77-B801-838E50E71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729" y="3422304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61" name="Google Shape;2854;p34">
                <a:extLst>
                  <a:ext uri="{FF2B5EF4-FFF2-40B4-BE49-F238E27FC236}">
                    <a16:creationId xmlns:a16="http://schemas.microsoft.com/office/drawing/2014/main" id="{23D3F54D-BB91-47FD-9D56-458E7D142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3275" y="3430956"/>
                <a:ext cx="47183" cy="21559"/>
              </a:xfrm>
              <a:custGeom>
                <a:avLst/>
                <a:gdLst/>
                <a:ahLst/>
                <a:cxnLst>
                  <a:cxn ang="0">
                    <a:pos x="4139" y="0"/>
                  </a:cxn>
                  <a:cxn ang="0">
                    <a:pos x="4063" y="5"/>
                  </a:cxn>
                  <a:cxn ang="0">
                    <a:pos x="411" y="736"/>
                  </a:cxn>
                  <a:cxn ang="0">
                    <a:pos x="137" y="1580"/>
                  </a:cxn>
                  <a:cxn ang="0">
                    <a:pos x="2320" y="3069"/>
                  </a:cxn>
                  <a:cxn ang="0">
                    <a:pos x="2945" y="2996"/>
                  </a:cxn>
                  <a:cxn ang="0">
                    <a:pos x="4748" y="576"/>
                  </a:cxn>
                  <a:cxn ang="0">
                    <a:pos x="4139" y="0"/>
                  </a:cxn>
                </a:cxnLst>
                <a:rect l="0" t="0" r="r" b="b"/>
                <a:pathLst>
                  <a:path w="4772" h="3070" extrusionOk="0">
                    <a:moveTo>
                      <a:pt x="4139" y="0"/>
                    </a:moveTo>
                    <a:cubicBezTo>
                      <a:pt x="4114" y="0"/>
                      <a:pt x="4089" y="2"/>
                      <a:pt x="4063" y="5"/>
                    </a:cubicBezTo>
                    <a:cubicBezTo>
                      <a:pt x="2420" y="165"/>
                      <a:pt x="1119" y="530"/>
                      <a:pt x="411" y="736"/>
                    </a:cubicBezTo>
                    <a:cubicBezTo>
                      <a:pt x="46" y="850"/>
                      <a:pt x="1" y="1215"/>
                      <a:pt x="137" y="1580"/>
                    </a:cubicBezTo>
                    <a:cubicBezTo>
                      <a:pt x="429" y="2300"/>
                      <a:pt x="1185" y="3069"/>
                      <a:pt x="2320" y="3069"/>
                    </a:cubicBezTo>
                    <a:cubicBezTo>
                      <a:pt x="2517" y="3069"/>
                      <a:pt x="2726" y="3046"/>
                      <a:pt x="2945" y="2996"/>
                    </a:cubicBezTo>
                    <a:cubicBezTo>
                      <a:pt x="4429" y="2653"/>
                      <a:pt x="4771" y="1329"/>
                      <a:pt x="4748" y="576"/>
                    </a:cubicBezTo>
                    <a:cubicBezTo>
                      <a:pt x="4727" y="259"/>
                      <a:pt x="4451" y="0"/>
                      <a:pt x="41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 cap="flat" cmpd="sng">
                <a:solidFill>
                  <a:srgbClr val="64CBC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sp>
          <p:nvSpPr>
            <p:cNvPr id="56" name="Google Shape;2855;p34">
              <a:extLst>
                <a:ext uri="{FF2B5EF4-FFF2-40B4-BE49-F238E27FC236}">
                  <a16:creationId xmlns:a16="http://schemas.microsoft.com/office/drawing/2014/main" id="{332FE2CF-8CB6-43C4-8C75-B57DF3BE7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991" y="3569582"/>
              <a:ext cx="1572557" cy="799192"/>
            </a:xfrm>
            <a:custGeom>
              <a:avLst/>
              <a:gdLst/>
              <a:ahLst/>
              <a:cxnLst>
                <a:cxn ang="0">
                  <a:pos x="39707" y="0"/>
                </a:cxn>
                <a:cxn ang="0">
                  <a:pos x="15869" y="50"/>
                </a:cxn>
                <a:cxn ang="0">
                  <a:pos x="13832" y="40"/>
                </a:cxn>
                <a:cxn ang="0">
                  <a:pos x="1421" y="5939"/>
                </a:cxn>
                <a:cxn ang="0">
                  <a:pos x="17421" y="40314"/>
                </a:cxn>
                <a:cxn ang="0">
                  <a:pos x="24155" y="44559"/>
                </a:cxn>
                <a:cxn ang="0">
                  <a:pos x="86171" y="44103"/>
                </a:cxn>
                <a:cxn ang="0">
                  <a:pos x="87198" y="42436"/>
                </a:cxn>
                <a:cxn ang="0">
                  <a:pos x="69257" y="6441"/>
                </a:cxn>
                <a:cxn ang="0">
                  <a:pos x="54421" y="95"/>
                </a:cxn>
                <a:cxn ang="0">
                  <a:pos x="39707" y="0"/>
                </a:cxn>
              </a:cxnLst>
              <a:rect l="0" t="0" r="r" b="b"/>
              <a:pathLst>
                <a:path w="87678" h="44559" extrusionOk="0">
                  <a:moveTo>
                    <a:pt x="39707" y="0"/>
                  </a:moveTo>
                  <a:cubicBezTo>
                    <a:pt x="28795" y="0"/>
                    <a:pt x="15869" y="50"/>
                    <a:pt x="15869" y="50"/>
                  </a:cubicBezTo>
                  <a:cubicBezTo>
                    <a:pt x="15162" y="43"/>
                    <a:pt x="14483" y="40"/>
                    <a:pt x="13832" y="40"/>
                  </a:cubicBezTo>
                  <a:cubicBezTo>
                    <a:pt x="3163" y="40"/>
                    <a:pt x="1" y="1012"/>
                    <a:pt x="1421" y="5939"/>
                  </a:cubicBezTo>
                  <a:cubicBezTo>
                    <a:pt x="2356" y="9226"/>
                    <a:pt x="12651" y="31024"/>
                    <a:pt x="17421" y="40314"/>
                  </a:cubicBezTo>
                  <a:cubicBezTo>
                    <a:pt x="18448" y="42299"/>
                    <a:pt x="22032" y="44559"/>
                    <a:pt x="24155" y="44559"/>
                  </a:cubicBezTo>
                  <a:lnTo>
                    <a:pt x="86171" y="44103"/>
                  </a:lnTo>
                  <a:cubicBezTo>
                    <a:pt x="87267" y="44080"/>
                    <a:pt x="87677" y="43441"/>
                    <a:pt x="87198" y="42436"/>
                  </a:cubicBezTo>
                  <a:cubicBezTo>
                    <a:pt x="84162" y="35794"/>
                    <a:pt x="72773" y="11234"/>
                    <a:pt x="69257" y="6441"/>
                  </a:cubicBezTo>
                  <a:cubicBezTo>
                    <a:pt x="65195" y="871"/>
                    <a:pt x="57069" y="278"/>
                    <a:pt x="54421" y="95"/>
                  </a:cubicBezTo>
                  <a:cubicBezTo>
                    <a:pt x="53362" y="22"/>
                    <a:pt x="46982" y="0"/>
                    <a:pt x="39707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7" name="Google Shape;2856;p34">
              <a:extLst>
                <a:ext uri="{FF2B5EF4-FFF2-40B4-BE49-F238E27FC236}">
                  <a16:creationId xmlns:a16="http://schemas.microsoft.com/office/drawing/2014/main" id="{B92ECE17-6212-4BA7-B0F0-D4DB71304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620" y="3582282"/>
              <a:ext cx="1543932" cy="786494"/>
            </a:xfrm>
            <a:custGeom>
              <a:avLst/>
              <a:gdLst/>
              <a:ahLst/>
              <a:cxnLst>
                <a:cxn ang="0">
                  <a:pos x="38965" y="0"/>
                </a:cxn>
                <a:cxn ang="0">
                  <a:pos x="15551" y="49"/>
                </a:cxn>
                <a:cxn ang="0">
                  <a:pos x="13551" y="39"/>
                </a:cxn>
                <a:cxn ang="0">
                  <a:pos x="1377" y="5847"/>
                </a:cxn>
                <a:cxn ang="0">
                  <a:pos x="17081" y="39674"/>
                </a:cxn>
                <a:cxn ang="0">
                  <a:pos x="23700" y="43851"/>
                </a:cxn>
                <a:cxn ang="0">
                  <a:pos x="84598" y="43395"/>
                </a:cxn>
                <a:cxn ang="0">
                  <a:pos x="85602" y="41751"/>
                </a:cxn>
                <a:cxn ang="0">
                  <a:pos x="67981" y="6326"/>
                </a:cxn>
                <a:cxn ang="0">
                  <a:pos x="53418" y="95"/>
                </a:cxn>
                <a:cxn ang="0">
                  <a:pos x="38965" y="0"/>
                </a:cxn>
              </a:cxnLst>
              <a:rect l="0" t="0" r="r" b="b"/>
              <a:pathLst>
                <a:path w="86082" h="43851" extrusionOk="0">
                  <a:moveTo>
                    <a:pt x="38965" y="0"/>
                  </a:moveTo>
                  <a:cubicBezTo>
                    <a:pt x="28247" y="0"/>
                    <a:pt x="15551" y="49"/>
                    <a:pt x="15551" y="49"/>
                  </a:cubicBezTo>
                  <a:cubicBezTo>
                    <a:pt x="14857" y="43"/>
                    <a:pt x="14190" y="39"/>
                    <a:pt x="13551" y="39"/>
                  </a:cubicBezTo>
                  <a:cubicBezTo>
                    <a:pt x="3103" y="39"/>
                    <a:pt x="0" y="1007"/>
                    <a:pt x="1377" y="5847"/>
                  </a:cubicBezTo>
                  <a:cubicBezTo>
                    <a:pt x="2290" y="9065"/>
                    <a:pt x="12401" y="30544"/>
                    <a:pt x="17081" y="39674"/>
                  </a:cubicBezTo>
                  <a:cubicBezTo>
                    <a:pt x="18108" y="41637"/>
                    <a:pt x="21600" y="43851"/>
                    <a:pt x="23700" y="43851"/>
                  </a:cubicBezTo>
                  <a:lnTo>
                    <a:pt x="84598" y="43395"/>
                  </a:lnTo>
                  <a:cubicBezTo>
                    <a:pt x="85671" y="43395"/>
                    <a:pt x="86081" y="42755"/>
                    <a:pt x="85602" y="41751"/>
                  </a:cubicBezTo>
                  <a:cubicBezTo>
                    <a:pt x="82612" y="35223"/>
                    <a:pt x="71428" y="11051"/>
                    <a:pt x="67981" y="6326"/>
                  </a:cubicBezTo>
                  <a:cubicBezTo>
                    <a:pt x="63987" y="871"/>
                    <a:pt x="56021" y="300"/>
                    <a:pt x="53418" y="95"/>
                  </a:cubicBezTo>
                  <a:cubicBezTo>
                    <a:pt x="52378" y="22"/>
                    <a:pt x="46111" y="0"/>
                    <a:pt x="38965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8" name="Google Shape;2857;p34">
              <a:extLst>
                <a:ext uri="{FF2B5EF4-FFF2-40B4-BE49-F238E27FC236}">
                  <a16:creationId xmlns:a16="http://schemas.microsoft.com/office/drawing/2014/main" id="{DE0665F4-1626-45C9-A02C-0C25BCB98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716" y="3136668"/>
              <a:ext cx="158048" cy="147395"/>
            </a:xfrm>
            <a:custGeom>
              <a:avLst/>
              <a:gdLst/>
              <a:ahLst/>
              <a:cxnLst>
                <a:cxn ang="0">
                  <a:pos x="5808" y="1"/>
                </a:cxn>
                <a:cxn ang="0">
                  <a:pos x="1987" y="1998"/>
                </a:cxn>
                <a:cxn ang="0">
                  <a:pos x="1348" y="7635"/>
                </a:cxn>
                <a:cxn ang="0">
                  <a:pos x="3028" y="8217"/>
                </a:cxn>
                <a:cxn ang="0">
                  <a:pos x="6848" y="6220"/>
                </a:cxn>
                <a:cxn ang="0">
                  <a:pos x="7488" y="582"/>
                </a:cxn>
                <a:cxn ang="0">
                  <a:pos x="5808" y="1"/>
                </a:cxn>
              </a:cxnLst>
              <a:rect l="0" t="0" r="r" b="b"/>
              <a:pathLst>
                <a:path w="8812" h="8218" extrusionOk="0">
                  <a:moveTo>
                    <a:pt x="5808" y="1"/>
                  </a:moveTo>
                  <a:cubicBezTo>
                    <a:pt x="4560" y="1"/>
                    <a:pt x="3104" y="715"/>
                    <a:pt x="1987" y="1998"/>
                  </a:cubicBezTo>
                  <a:cubicBezTo>
                    <a:pt x="298" y="3938"/>
                    <a:pt x="1" y="6471"/>
                    <a:pt x="1348" y="7635"/>
                  </a:cubicBezTo>
                  <a:cubicBezTo>
                    <a:pt x="1804" y="8030"/>
                    <a:pt x="2388" y="8217"/>
                    <a:pt x="3028" y="8217"/>
                  </a:cubicBezTo>
                  <a:cubicBezTo>
                    <a:pt x="4275" y="8217"/>
                    <a:pt x="5732" y="7503"/>
                    <a:pt x="6848" y="6220"/>
                  </a:cubicBezTo>
                  <a:cubicBezTo>
                    <a:pt x="8538" y="4280"/>
                    <a:pt x="8811" y="1747"/>
                    <a:pt x="7488" y="582"/>
                  </a:cubicBezTo>
                  <a:cubicBezTo>
                    <a:pt x="7031" y="188"/>
                    <a:pt x="6447" y="1"/>
                    <a:pt x="5808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59" name="Google Shape;2858;p34">
              <a:extLst>
                <a:ext uri="{FF2B5EF4-FFF2-40B4-BE49-F238E27FC236}">
                  <a16:creationId xmlns:a16="http://schemas.microsoft.com/office/drawing/2014/main" id="{BC7F34D2-9637-4076-933F-0736B6E8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175" y="3197836"/>
              <a:ext cx="141261" cy="131504"/>
            </a:xfrm>
            <a:custGeom>
              <a:avLst/>
              <a:gdLst/>
              <a:ahLst/>
              <a:cxnLst>
                <a:cxn ang="0">
                  <a:pos x="5172" y="1"/>
                </a:cxn>
                <a:cxn ang="0">
                  <a:pos x="1781" y="1783"/>
                </a:cxn>
                <a:cxn ang="0">
                  <a:pos x="1210" y="6805"/>
                </a:cxn>
                <a:cxn ang="0">
                  <a:pos x="2704" y="7332"/>
                </a:cxn>
                <a:cxn ang="0">
                  <a:pos x="6095" y="5549"/>
                </a:cxn>
                <a:cxn ang="0">
                  <a:pos x="6666" y="528"/>
                </a:cxn>
                <a:cxn ang="0">
                  <a:pos x="5172" y="1"/>
                </a:cxn>
              </a:cxnLst>
              <a:rect l="0" t="0" r="r" b="b"/>
              <a:pathLst>
                <a:path w="7876" h="7332" extrusionOk="0">
                  <a:moveTo>
                    <a:pt x="5172" y="1"/>
                  </a:moveTo>
                  <a:cubicBezTo>
                    <a:pt x="4067" y="1"/>
                    <a:pt x="2775" y="639"/>
                    <a:pt x="1781" y="1783"/>
                  </a:cubicBezTo>
                  <a:cubicBezTo>
                    <a:pt x="252" y="3518"/>
                    <a:pt x="1" y="5778"/>
                    <a:pt x="1210" y="6805"/>
                  </a:cubicBezTo>
                  <a:cubicBezTo>
                    <a:pt x="1614" y="7162"/>
                    <a:pt x="2134" y="7332"/>
                    <a:pt x="2704" y="7332"/>
                  </a:cubicBezTo>
                  <a:cubicBezTo>
                    <a:pt x="3809" y="7332"/>
                    <a:pt x="5101" y="6694"/>
                    <a:pt x="6095" y="5549"/>
                  </a:cubicBezTo>
                  <a:cubicBezTo>
                    <a:pt x="7601" y="3815"/>
                    <a:pt x="7875" y="1555"/>
                    <a:pt x="6666" y="528"/>
                  </a:cubicBezTo>
                  <a:cubicBezTo>
                    <a:pt x="6262" y="170"/>
                    <a:pt x="5742" y="1"/>
                    <a:pt x="51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0" name="Google Shape;2859;p34">
              <a:extLst>
                <a:ext uri="{FF2B5EF4-FFF2-40B4-BE49-F238E27FC236}">
                  <a16:creationId xmlns:a16="http://schemas.microsoft.com/office/drawing/2014/main" id="{44545039-EDC6-4E28-904F-5F06126C5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37" y="3254108"/>
              <a:ext cx="150677" cy="124814"/>
            </a:xfrm>
            <a:custGeom>
              <a:avLst/>
              <a:gdLst/>
              <a:ahLst/>
              <a:cxnLst>
                <a:cxn ang="0">
                  <a:pos x="5497" y="0"/>
                </a:cxn>
                <a:cxn ang="0">
                  <a:pos x="2329" y="1294"/>
                </a:cxn>
                <a:cxn ang="0">
                  <a:pos x="1051" y="6201"/>
                </a:cxn>
                <a:cxn ang="0">
                  <a:pos x="2910" y="6958"/>
                </a:cxn>
                <a:cxn ang="0">
                  <a:pos x="6072" y="5653"/>
                </a:cxn>
                <a:cxn ang="0">
                  <a:pos x="7351" y="769"/>
                </a:cxn>
                <a:cxn ang="0">
                  <a:pos x="5497" y="0"/>
                </a:cxn>
              </a:cxnLst>
              <a:rect l="0" t="0" r="r" b="b"/>
              <a:pathLst>
                <a:path w="8401" h="6959" extrusionOk="0">
                  <a:moveTo>
                    <a:pt x="5497" y="0"/>
                  </a:moveTo>
                  <a:cubicBezTo>
                    <a:pt x="4495" y="0"/>
                    <a:pt x="3334" y="446"/>
                    <a:pt x="2329" y="1294"/>
                  </a:cubicBezTo>
                  <a:cubicBezTo>
                    <a:pt x="594" y="2800"/>
                    <a:pt x="1" y="4992"/>
                    <a:pt x="1051" y="6201"/>
                  </a:cubicBezTo>
                  <a:cubicBezTo>
                    <a:pt x="1491" y="6710"/>
                    <a:pt x="2157" y="6958"/>
                    <a:pt x="2910" y="6958"/>
                  </a:cubicBezTo>
                  <a:cubicBezTo>
                    <a:pt x="3917" y="6958"/>
                    <a:pt x="5081" y="6515"/>
                    <a:pt x="6072" y="5653"/>
                  </a:cubicBezTo>
                  <a:cubicBezTo>
                    <a:pt x="7807" y="4147"/>
                    <a:pt x="8401" y="1956"/>
                    <a:pt x="7351" y="769"/>
                  </a:cubicBezTo>
                  <a:cubicBezTo>
                    <a:pt x="6911" y="251"/>
                    <a:pt x="6249" y="0"/>
                    <a:pt x="549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1" name="Google Shape;2860;p34">
              <a:extLst>
                <a:ext uri="{FF2B5EF4-FFF2-40B4-BE49-F238E27FC236}">
                  <a16:creationId xmlns:a16="http://schemas.microsoft.com/office/drawing/2014/main" id="{08A5574C-AC6A-4902-AE07-3AFC7ADCC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3722" y="3377664"/>
              <a:ext cx="139198" cy="143252"/>
            </a:xfrm>
            <a:custGeom>
              <a:avLst/>
              <a:gdLst/>
              <a:ahLst/>
              <a:cxnLst>
                <a:cxn ang="0">
                  <a:pos x="2572" y="0"/>
                </a:cxn>
                <a:cxn ang="0">
                  <a:pos x="1027" y="1002"/>
                </a:cxn>
                <a:cxn ang="0">
                  <a:pos x="1666" y="4905"/>
                </a:cxn>
                <a:cxn ang="0">
                  <a:pos x="3629" y="7987"/>
                </a:cxn>
                <a:cxn ang="0">
                  <a:pos x="5250" y="6709"/>
                </a:cxn>
                <a:cxn ang="0">
                  <a:pos x="4063" y="5065"/>
                </a:cxn>
                <a:cxn ang="0">
                  <a:pos x="5729" y="6366"/>
                </a:cxn>
                <a:cxn ang="0">
                  <a:pos x="7099" y="4677"/>
                </a:cxn>
                <a:cxn ang="0">
                  <a:pos x="5798" y="3376"/>
                </a:cxn>
                <a:cxn ang="0">
                  <a:pos x="7555" y="4038"/>
                </a:cxn>
                <a:cxn ang="0">
                  <a:pos x="7555" y="2623"/>
                </a:cxn>
                <a:cxn ang="0">
                  <a:pos x="5113" y="1208"/>
                </a:cxn>
                <a:cxn ang="0">
                  <a:pos x="2572" y="0"/>
                </a:cxn>
              </a:cxnLst>
              <a:rect l="0" t="0" r="r" b="b"/>
              <a:pathLst>
                <a:path w="7761" h="7987" extrusionOk="0">
                  <a:moveTo>
                    <a:pt x="2572" y="0"/>
                  </a:moveTo>
                  <a:cubicBezTo>
                    <a:pt x="2048" y="0"/>
                    <a:pt x="1560" y="285"/>
                    <a:pt x="1027" y="1002"/>
                  </a:cubicBezTo>
                  <a:cubicBezTo>
                    <a:pt x="1027" y="1002"/>
                    <a:pt x="0" y="2235"/>
                    <a:pt x="1666" y="4905"/>
                  </a:cubicBezTo>
                  <a:cubicBezTo>
                    <a:pt x="3355" y="7599"/>
                    <a:pt x="3629" y="7987"/>
                    <a:pt x="3629" y="7987"/>
                  </a:cubicBezTo>
                  <a:cubicBezTo>
                    <a:pt x="3629" y="7987"/>
                    <a:pt x="4702" y="7348"/>
                    <a:pt x="5250" y="6709"/>
                  </a:cubicBezTo>
                  <a:lnTo>
                    <a:pt x="4063" y="5065"/>
                  </a:lnTo>
                  <a:lnTo>
                    <a:pt x="5729" y="6366"/>
                  </a:lnTo>
                  <a:cubicBezTo>
                    <a:pt x="5729" y="6366"/>
                    <a:pt x="6460" y="5727"/>
                    <a:pt x="7099" y="4677"/>
                  </a:cubicBezTo>
                  <a:lnTo>
                    <a:pt x="5798" y="3376"/>
                  </a:lnTo>
                  <a:lnTo>
                    <a:pt x="7555" y="4038"/>
                  </a:lnTo>
                  <a:cubicBezTo>
                    <a:pt x="7555" y="4038"/>
                    <a:pt x="7761" y="3216"/>
                    <a:pt x="7555" y="2623"/>
                  </a:cubicBezTo>
                  <a:cubicBezTo>
                    <a:pt x="7555" y="2623"/>
                    <a:pt x="6916" y="2372"/>
                    <a:pt x="5113" y="1208"/>
                  </a:cubicBezTo>
                  <a:cubicBezTo>
                    <a:pt x="4062" y="525"/>
                    <a:pt x="3283" y="0"/>
                    <a:pt x="257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2" name="Google Shape;2861;p34">
              <a:extLst>
                <a:ext uri="{FF2B5EF4-FFF2-40B4-BE49-F238E27FC236}">
                  <a16:creationId xmlns:a16="http://schemas.microsoft.com/office/drawing/2014/main" id="{DC84561C-22F3-4FCD-B2D9-CA3E527B2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565" y="3369180"/>
              <a:ext cx="88853" cy="75437"/>
            </a:xfrm>
            <a:custGeom>
              <a:avLst/>
              <a:gdLst/>
              <a:ahLst/>
              <a:cxnLst>
                <a:cxn ang="0">
                  <a:pos x="3026" y="0"/>
                </a:cxn>
                <a:cxn ang="0">
                  <a:pos x="1279" y="699"/>
                </a:cxn>
                <a:cxn ang="0">
                  <a:pos x="663" y="3667"/>
                </a:cxn>
                <a:cxn ang="0">
                  <a:pos x="1928" y="4206"/>
                </a:cxn>
                <a:cxn ang="0">
                  <a:pos x="3675" y="3507"/>
                </a:cxn>
                <a:cxn ang="0">
                  <a:pos x="4292" y="540"/>
                </a:cxn>
                <a:cxn ang="0">
                  <a:pos x="3026" y="0"/>
                </a:cxn>
              </a:cxnLst>
              <a:rect l="0" t="0" r="r" b="b"/>
              <a:pathLst>
                <a:path w="4954" h="4206" extrusionOk="0">
                  <a:moveTo>
                    <a:pt x="3026" y="0"/>
                  </a:moveTo>
                  <a:cubicBezTo>
                    <a:pt x="2451" y="0"/>
                    <a:pt x="1816" y="236"/>
                    <a:pt x="1279" y="699"/>
                  </a:cubicBezTo>
                  <a:cubicBezTo>
                    <a:pt x="274" y="1567"/>
                    <a:pt x="1" y="2891"/>
                    <a:pt x="663" y="3667"/>
                  </a:cubicBezTo>
                  <a:cubicBezTo>
                    <a:pt x="971" y="4028"/>
                    <a:pt x="1427" y="4206"/>
                    <a:pt x="1928" y="4206"/>
                  </a:cubicBezTo>
                  <a:cubicBezTo>
                    <a:pt x="2504" y="4206"/>
                    <a:pt x="3138" y="3971"/>
                    <a:pt x="3675" y="3507"/>
                  </a:cubicBezTo>
                  <a:cubicBezTo>
                    <a:pt x="4680" y="2639"/>
                    <a:pt x="4954" y="1316"/>
                    <a:pt x="4292" y="540"/>
                  </a:cubicBezTo>
                  <a:cubicBezTo>
                    <a:pt x="3984" y="178"/>
                    <a:pt x="3527" y="0"/>
                    <a:pt x="30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3" name="Google Shape;2862;p34">
              <a:extLst>
                <a:ext uri="{FF2B5EF4-FFF2-40B4-BE49-F238E27FC236}">
                  <a16:creationId xmlns:a16="http://schemas.microsoft.com/office/drawing/2014/main" id="{7522CF26-50F7-492E-8237-D169F385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981" y="3311007"/>
              <a:ext cx="138391" cy="116904"/>
            </a:xfrm>
            <a:custGeom>
              <a:avLst/>
              <a:gdLst/>
              <a:ahLst/>
              <a:cxnLst>
                <a:cxn ang="0">
                  <a:pos x="4703" y="0"/>
                </a:cxn>
                <a:cxn ang="0">
                  <a:pos x="1987" y="1089"/>
                </a:cxn>
                <a:cxn ang="0">
                  <a:pos x="1051" y="5677"/>
                </a:cxn>
                <a:cxn ang="0">
                  <a:pos x="3023" y="6517"/>
                </a:cxn>
                <a:cxn ang="0">
                  <a:pos x="5730" y="5449"/>
                </a:cxn>
                <a:cxn ang="0">
                  <a:pos x="6666" y="838"/>
                </a:cxn>
                <a:cxn ang="0">
                  <a:pos x="4703" y="0"/>
                </a:cxn>
              </a:cxnLst>
              <a:rect l="0" t="0" r="r" b="b"/>
              <a:pathLst>
                <a:path w="7716" h="6518" extrusionOk="0">
                  <a:moveTo>
                    <a:pt x="4703" y="0"/>
                  </a:moveTo>
                  <a:cubicBezTo>
                    <a:pt x="3807" y="0"/>
                    <a:pt x="2818" y="368"/>
                    <a:pt x="1987" y="1089"/>
                  </a:cubicBezTo>
                  <a:cubicBezTo>
                    <a:pt x="434" y="2413"/>
                    <a:pt x="1" y="4490"/>
                    <a:pt x="1051" y="5677"/>
                  </a:cubicBezTo>
                  <a:cubicBezTo>
                    <a:pt x="1530" y="6241"/>
                    <a:pt x="2242" y="6517"/>
                    <a:pt x="3023" y="6517"/>
                  </a:cubicBezTo>
                  <a:cubicBezTo>
                    <a:pt x="3917" y="6517"/>
                    <a:pt x="4901" y="6155"/>
                    <a:pt x="5730" y="5449"/>
                  </a:cubicBezTo>
                  <a:cubicBezTo>
                    <a:pt x="7282" y="4102"/>
                    <a:pt x="7716" y="2048"/>
                    <a:pt x="6666" y="838"/>
                  </a:cubicBezTo>
                  <a:cubicBezTo>
                    <a:pt x="6189" y="276"/>
                    <a:pt x="5481" y="0"/>
                    <a:pt x="4703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4" name="Google Shape;2863;p34">
              <a:extLst>
                <a:ext uri="{FF2B5EF4-FFF2-40B4-BE49-F238E27FC236}">
                  <a16:creationId xmlns:a16="http://schemas.microsoft.com/office/drawing/2014/main" id="{AD0D48D4-9F30-4115-95F3-0B4D5935A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759" y="3541796"/>
              <a:ext cx="1240820" cy="816751"/>
            </a:xfrm>
            <a:custGeom>
              <a:avLst/>
              <a:gdLst/>
              <a:ahLst/>
              <a:cxnLst>
                <a:cxn ang="0">
                  <a:pos x="4383" y="1"/>
                </a:cxn>
                <a:cxn ang="0">
                  <a:pos x="800" y="1142"/>
                </a:cxn>
                <a:cxn ang="0">
                  <a:pos x="2603" y="6392"/>
                </a:cxn>
                <a:cxn ang="0">
                  <a:pos x="16869" y="39397"/>
                </a:cxn>
                <a:cxn ang="0">
                  <a:pos x="19151" y="43049"/>
                </a:cxn>
                <a:cxn ang="0">
                  <a:pos x="23305" y="45537"/>
                </a:cxn>
                <a:cxn ang="0">
                  <a:pos x="68134" y="3470"/>
                </a:cxn>
                <a:cxn ang="0">
                  <a:pos x="68250" y="3480"/>
                </a:cxn>
                <a:cxn ang="0">
                  <a:pos x="67039" y="526"/>
                </a:cxn>
                <a:cxn ang="0">
                  <a:pos x="65737" y="149"/>
                </a:cxn>
                <a:cxn ang="0">
                  <a:pos x="63775" y="412"/>
                </a:cxn>
                <a:cxn ang="0">
                  <a:pos x="39329" y="229"/>
                </a:cxn>
                <a:cxn ang="0">
                  <a:pos x="4383" y="1"/>
                </a:cxn>
              </a:cxnLst>
              <a:rect l="0" t="0" r="r" b="b"/>
              <a:pathLst>
                <a:path w="69182" h="45538" extrusionOk="0">
                  <a:moveTo>
                    <a:pt x="4383" y="1"/>
                  </a:moveTo>
                  <a:cubicBezTo>
                    <a:pt x="2900" y="1"/>
                    <a:pt x="1439" y="321"/>
                    <a:pt x="800" y="1142"/>
                  </a:cubicBezTo>
                  <a:cubicBezTo>
                    <a:pt x="1" y="2147"/>
                    <a:pt x="1804" y="4543"/>
                    <a:pt x="2603" y="6392"/>
                  </a:cubicBezTo>
                  <a:cubicBezTo>
                    <a:pt x="7533" y="17576"/>
                    <a:pt x="11528" y="28099"/>
                    <a:pt x="16869" y="39397"/>
                  </a:cubicBezTo>
                  <a:cubicBezTo>
                    <a:pt x="17416" y="40584"/>
                    <a:pt x="18010" y="41840"/>
                    <a:pt x="19151" y="43049"/>
                  </a:cubicBezTo>
                  <a:cubicBezTo>
                    <a:pt x="20270" y="44282"/>
                    <a:pt x="22096" y="45492"/>
                    <a:pt x="23305" y="45537"/>
                  </a:cubicBezTo>
                  <a:lnTo>
                    <a:pt x="68134" y="3470"/>
                  </a:lnTo>
                  <a:cubicBezTo>
                    <a:pt x="68176" y="3477"/>
                    <a:pt x="68215" y="3480"/>
                    <a:pt x="68250" y="3480"/>
                  </a:cubicBezTo>
                  <a:cubicBezTo>
                    <a:pt x="69181" y="3480"/>
                    <a:pt x="68247" y="1273"/>
                    <a:pt x="67039" y="526"/>
                  </a:cubicBezTo>
                  <a:cubicBezTo>
                    <a:pt x="66575" y="239"/>
                    <a:pt x="66145" y="149"/>
                    <a:pt x="65737" y="149"/>
                  </a:cubicBezTo>
                  <a:cubicBezTo>
                    <a:pt x="65041" y="149"/>
                    <a:pt x="64408" y="412"/>
                    <a:pt x="63775" y="412"/>
                  </a:cubicBezTo>
                  <a:cubicBezTo>
                    <a:pt x="55626" y="343"/>
                    <a:pt x="47477" y="298"/>
                    <a:pt x="39329" y="229"/>
                  </a:cubicBezTo>
                  <a:cubicBezTo>
                    <a:pt x="27688" y="161"/>
                    <a:pt x="16024" y="92"/>
                    <a:pt x="438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5" name="Google Shape;2864;p34">
              <a:extLst>
                <a:ext uri="{FF2B5EF4-FFF2-40B4-BE49-F238E27FC236}">
                  <a16:creationId xmlns:a16="http://schemas.microsoft.com/office/drawing/2014/main" id="{CDC77B72-6A91-4DFB-A505-3AF1A5ED1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679" y="3549348"/>
              <a:ext cx="1342802" cy="805918"/>
            </a:xfrm>
            <a:custGeom>
              <a:avLst/>
              <a:gdLst/>
              <a:ahLst/>
              <a:cxnLst>
                <a:cxn ang="0">
                  <a:pos x="9992" y="1"/>
                </a:cxn>
                <a:cxn ang="0">
                  <a:pos x="2534" y="607"/>
                </a:cxn>
                <a:cxn ang="0">
                  <a:pos x="5228" y="10285"/>
                </a:cxn>
                <a:cxn ang="0">
                  <a:pos x="17028" y="38862"/>
                </a:cxn>
                <a:cxn ang="0">
                  <a:pos x="22255" y="44934"/>
                </a:cxn>
                <a:cxn ang="0">
                  <a:pos x="74868" y="18411"/>
                </a:cxn>
                <a:cxn ang="0">
                  <a:pos x="72289" y="5423"/>
                </a:cxn>
                <a:cxn ang="0">
                  <a:pos x="70120" y="1246"/>
                </a:cxn>
                <a:cxn ang="0">
                  <a:pos x="68156" y="537"/>
                </a:cxn>
                <a:cxn ang="0">
                  <a:pos x="65981" y="745"/>
                </a:cxn>
                <a:cxn ang="0">
                  <a:pos x="65920" y="744"/>
                </a:cxn>
                <a:cxn ang="0">
                  <a:pos x="11756" y="14"/>
                </a:cxn>
                <a:cxn ang="0">
                  <a:pos x="9992" y="1"/>
                </a:cxn>
              </a:cxnLst>
              <a:rect l="0" t="0" r="r" b="b"/>
              <a:pathLst>
                <a:path w="74868" h="44934" extrusionOk="0">
                  <a:moveTo>
                    <a:pt x="9992" y="1"/>
                  </a:moveTo>
                  <a:cubicBezTo>
                    <a:pt x="7136" y="1"/>
                    <a:pt x="4080" y="117"/>
                    <a:pt x="2534" y="607"/>
                  </a:cubicBezTo>
                  <a:cubicBezTo>
                    <a:pt x="1" y="1406"/>
                    <a:pt x="3927" y="7135"/>
                    <a:pt x="5228" y="10285"/>
                  </a:cubicBezTo>
                  <a:cubicBezTo>
                    <a:pt x="9154" y="19803"/>
                    <a:pt x="13103" y="29344"/>
                    <a:pt x="17028" y="38862"/>
                  </a:cubicBezTo>
                  <a:cubicBezTo>
                    <a:pt x="17896" y="40939"/>
                    <a:pt x="19539" y="43770"/>
                    <a:pt x="22255" y="44934"/>
                  </a:cubicBezTo>
                  <a:lnTo>
                    <a:pt x="74868" y="18411"/>
                  </a:lnTo>
                  <a:cubicBezTo>
                    <a:pt x="74000" y="14074"/>
                    <a:pt x="73156" y="9760"/>
                    <a:pt x="72289" y="5423"/>
                  </a:cubicBezTo>
                  <a:cubicBezTo>
                    <a:pt x="72083" y="4419"/>
                    <a:pt x="71376" y="2296"/>
                    <a:pt x="70120" y="1246"/>
                  </a:cubicBezTo>
                  <a:cubicBezTo>
                    <a:pt x="69437" y="688"/>
                    <a:pt x="68788" y="537"/>
                    <a:pt x="68156" y="537"/>
                  </a:cubicBezTo>
                  <a:cubicBezTo>
                    <a:pt x="67414" y="537"/>
                    <a:pt x="66697" y="745"/>
                    <a:pt x="65981" y="745"/>
                  </a:cubicBezTo>
                  <a:cubicBezTo>
                    <a:pt x="65961" y="745"/>
                    <a:pt x="65941" y="744"/>
                    <a:pt x="65920" y="744"/>
                  </a:cubicBezTo>
                  <a:cubicBezTo>
                    <a:pt x="47865" y="493"/>
                    <a:pt x="29811" y="265"/>
                    <a:pt x="11756" y="14"/>
                  </a:cubicBezTo>
                  <a:cubicBezTo>
                    <a:pt x="11187" y="6"/>
                    <a:pt x="10594" y="1"/>
                    <a:pt x="9992" y="1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6" name="Google Shape;2865;p34">
              <a:extLst>
                <a:ext uri="{FF2B5EF4-FFF2-40B4-BE49-F238E27FC236}">
                  <a16:creationId xmlns:a16="http://schemas.microsoft.com/office/drawing/2014/main" id="{0BF04606-C6F6-4FAE-B298-17F812D73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053" y="3568398"/>
              <a:ext cx="1302268" cy="798744"/>
            </a:xfrm>
            <a:custGeom>
              <a:avLst/>
              <a:gdLst/>
              <a:ahLst/>
              <a:cxnLst>
                <a:cxn ang="0">
                  <a:pos x="42667" y="1"/>
                </a:cxn>
                <a:cxn ang="0">
                  <a:pos x="24127" y="70"/>
                </a:cxn>
                <a:cxn ang="0">
                  <a:pos x="21051" y="73"/>
                </a:cxn>
                <a:cxn ang="0">
                  <a:pos x="18078" y="73"/>
                </a:cxn>
                <a:cxn ang="0">
                  <a:pos x="1461" y="664"/>
                </a:cxn>
                <a:cxn ang="0">
                  <a:pos x="5524" y="12282"/>
                </a:cxn>
                <a:cxn ang="0">
                  <a:pos x="12668" y="34057"/>
                </a:cxn>
                <a:cxn ang="0">
                  <a:pos x="20726" y="44534"/>
                </a:cxn>
                <a:cxn ang="0">
                  <a:pos x="72608" y="11300"/>
                </a:cxn>
                <a:cxn ang="0">
                  <a:pos x="69367" y="1531"/>
                </a:cxn>
                <a:cxn ang="0">
                  <a:pos x="57018" y="139"/>
                </a:cxn>
                <a:cxn ang="0">
                  <a:pos x="42667" y="1"/>
                </a:cxn>
              </a:cxnLst>
              <a:rect l="0" t="0" r="r" b="b"/>
              <a:pathLst>
                <a:path w="72608" h="44534" extrusionOk="0">
                  <a:moveTo>
                    <a:pt x="42667" y="1"/>
                  </a:moveTo>
                  <a:cubicBezTo>
                    <a:pt x="36094" y="1"/>
                    <a:pt x="29088" y="45"/>
                    <a:pt x="24127" y="70"/>
                  </a:cubicBezTo>
                  <a:cubicBezTo>
                    <a:pt x="23128" y="73"/>
                    <a:pt x="22098" y="73"/>
                    <a:pt x="21051" y="73"/>
                  </a:cubicBezTo>
                  <a:cubicBezTo>
                    <a:pt x="20069" y="73"/>
                    <a:pt x="19073" y="73"/>
                    <a:pt x="18078" y="73"/>
                  </a:cubicBezTo>
                  <a:cubicBezTo>
                    <a:pt x="10338" y="73"/>
                    <a:pt x="2615" y="104"/>
                    <a:pt x="1461" y="664"/>
                  </a:cubicBezTo>
                  <a:cubicBezTo>
                    <a:pt x="0" y="1348"/>
                    <a:pt x="3424" y="7945"/>
                    <a:pt x="5524" y="12282"/>
                  </a:cubicBezTo>
                  <a:cubicBezTo>
                    <a:pt x="7624" y="16596"/>
                    <a:pt x="11162" y="28647"/>
                    <a:pt x="12668" y="34057"/>
                  </a:cubicBezTo>
                  <a:cubicBezTo>
                    <a:pt x="14175" y="39444"/>
                    <a:pt x="20726" y="44534"/>
                    <a:pt x="20726" y="44534"/>
                  </a:cubicBezTo>
                  <a:lnTo>
                    <a:pt x="72608" y="11300"/>
                  </a:lnTo>
                  <a:cubicBezTo>
                    <a:pt x="72608" y="11300"/>
                    <a:pt x="71763" y="3129"/>
                    <a:pt x="69367" y="1531"/>
                  </a:cubicBezTo>
                  <a:cubicBezTo>
                    <a:pt x="67495" y="253"/>
                    <a:pt x="64550" y="390"/>
                    <a:pt x="57018" y="139"/>
                  </a:cubicBezTo>
                  <a:cubicBezTo>
                    <a:pt x="53580" y="33"/>
                    <a:pt x="48282" y="1"/>
                    <a:pt x="4266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7" name="Google Shape;2866;p34">
              <a:extLst>
                <a:ext uri="{FF2B5EF4-FFF2-40B4-BE49-F238E27FC236}">
                  <a16:creationId xmlns:a16="http://schemas.microsoft.com/office/drawing/2014/main" id="{989B57FE-E6C5-4F76-9D86-6F61E2CE5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390" y="3372947"/>
              <a:ext cx="50363" cy="23334"/>
            </a:xfrm>
            <a:custGeom>
              <a:avLst/>
              <a:gdLst/>
              <a:ahLst/>
              <a:cxnLst>
                <a:cxn ang="0">
                  <a:pos x="70" y="1"/>
                </a:cxn>
                <a:cxn ang="0">
                  <a:pos x="46" y="10"/>
                </a:cxn>
                <a:cxn ang="0">
                  <a:pos x="0" y="101"/>
                </a:cxn>
                <a:cxn ang="0">
                  <a:pos x="1187" y="1151"/>
                </a:cxn>
                <a:cxn ang="0">
                  <a:pos x="1942" y="1300"/>
                </a:cxn>
                <a:cxn ang="0">
                  <a:pos x="2762" y="1106"/>
                </a:cxn>
                <a:cxn ang="0">
                  <a:pos x="2785" y="1037"/>
                </a:cxn>
                <a:cxn ang="0">
                  <a:pos x="2716" y="969"/>
                </a:cxn>
                <a:cxn ang="0">
                  <a:pos x="2101" y="1040"/>
                </a:cxn>
                <a:cxn ang="0">
                  <a:pos x="1278" y="900"/>
                </a:cxn>
                <a:cxn ang="0">
                  <a:pos x="114" y="33"/>
                </a:cxn>
                <a:cxn ang="0">
                  <a:pos x="70" y="1"/>
                </a:cxn>
              </a:cxnLst>
              <a:rect l="0" t="0" r="r" b="b"/>
              <a:pathLst>
                <a:path w="2808" h="1301" extrusionOk="0">
                  <a:moveTo>
                    <a:pt x="70" y="1"/>
                  </a:moveTo>
                  <a:cubicBezTo>
                    <a:pt x="61" y="1"/>
                    <a:pt x="53" y="3"/>
                    <a:pt x="46" y="10"/>
                  </a:cubicBezTo>
                  <a:cubicBezTo>
                    <a:pt x="0" y="10"/>
                    <a:pt x="0" y="56"/>
                    <a:pt x="0" y="101"/>
                  </a:cubicBezTo>
                  <a:cubicBezTo>
                    <a:pt x="228" y="581"/>
                    <a:pt x="662" y="969"/>
                    <a:pt x="1187" y="1151"/>
                  </a:cubicBezTo>
                  <a:cubicBezTo>
                    <a:pt x="1426" y="1249"/>
                    <a:pt x="1685" y="1300"/>
                    <a:pt x="1942" y="1300"/>
                  </a:cubicBezTo>
                  <a:cubicBezTo>
                    <a:pt x="2227" y="1300"/>
                    <a:pt x="2510" y="1237"/>
                    <a:pt x="2762" y="1106"/>
                  </a:cubicBezTo>
                  <a:cubicBezTo>
                    <a:pt x="2785" y="1083"/>
                    <a:pt x="2808" y="1060"/>
                    <a:pt x="2785" y="1037"/>
                  </a:cubicBezTo>
                  <a:cubicBezTo>
                    <a:pt x="2785" y="991"/>
                    <a:pt x="2739" y="969"/>
                    <a:pt x="2716" y="969"/>
                  </a:cubicBezTo>
                  <a:cubicBezTo>
                    <a:pt x="2507" y="1016"/>
                    <a:pt x="2302" y="1040"/>
                    <a:pt x="2101" y="1040"/>
                  </a:cubicBezTo>
                  <a:cubicBezTo>
                    <a:pt x="1819" y="1040"/>
                    <a:pt x="1545" y="993"/>
                    <a:pt x="1278" y="900"/>
                  </a:cubicBezTo>
                  <a:cubicBezTo>
                    <a:pt x="822" y="740"/>
                    <a:pt x="411" y="444"/>
                    <a:pt x="114" y="33"/>
                  </a:cubicBezTo>
                  <a:cubicBezTo>
                    <a:pt x="114" y="17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8" name="Google Shape;2867;p34">
              <a:extLst>
                <a:ext uri="{FF2B5EF4-FFF2-40B4-BE49-F238E27FC236}">
                  <a16:creationId xmlns:a16="http://schemas.microsoft.com/office/drawing/2014/main" id="{E0B81D4E-8AE5-4D12-8AC9-71DF27D79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494" y="3352228"/>
              <a:ext cx="12304" cy="32768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206" y="960"/>
                </a:cxn>
                <a:cxn ang="0">
                  <a:pos x="549" y="1804"/>
                </a:cxn>
                <a:cxn ang="0">
                  <a:pos x="617" y="1827"/>
                </a:cxn>
                <a:cxn ang="0">
                  <a:pos x="686" y="1758"/>
                </a:cxn>
                <a:cxn ang="0">
                  <a:pos x="480" y="868"/>
                </a:cxn>
                <a:cxn ang="0">
                  <a:pos x="138" y="47"/>
                </a:cxn>
                <a:cxn ang="0">
                  <a:pos x="47" y="1"/>
                </a:cxn>
              </a:cxnLst>
              <a:rect l="0" t="0" r="r" b="b"/>
              <a:pathLst>
                <a:path w="686" h="1827" extrusionOk="0">
                  <a:moveTo>
                    <a:pt x="47" y="1"/>
                  </a:moveTo>
                  <a:cubicBezTo>
                    <a:pt x="24" y="1"/>
                    <a:pt x="1" y="47"/>
                    <a:pt x="1" y="92"/>
                  </a:cubicBezTo>
                  <a:cubicBezTo>
                    <a:pt x="47" y="389"/>
                    <a:pt x="115" y="686"/>
                    <a:pt x="206" y="960"/>
                  </a:cubicBezTo>
                  <a:cubicBezTo>
                    <a:pt x="298" y="1256"/>
                    <a:pt x="389" y="1530"/>
                    <a:pt x="549" y="1804"/>
                  </a:cubicBezTo>
                  <a:cubicBezTo>
                    <a:pt x="572" y="1804"/>
                    <a:pt x="594" y="1827"/>
                    <a:pt x="617" y="1827"/>
                  </a:cubicBezTo>
                  <a:cubicBezTo>
                    <a:pt x="663" y="1827"/>
                    <a:pt x="686" y="1781"/>
                    <a:pt x="686" y="1758"/>
                  </a:cubicBezTo>
                  <a:cubicBezTo>
                    <a:pt x="663" y="1439"/>
                    <a:pt x="572" y="1165"/>
                    <a:pt x="480" y="868"/>
                  </a:cubicBezTo>
                  <a:cubicBezTo>
                    <a:pt x="366" y="594"/>
                    <a:pt x="275" y="320"/>
                    <a:pt x="138" y="47"/>
                  </a:cubicBezTo>
                  <a:cubicBezTo>
                    <a:pt x="115" y="24"/>
                    <a:pt x="92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69" name="Google Shape;2868;p34">
              <a:extLst>
                <a:ext uri="{FF2B5EF4-FFF2-40B4-BE49-F238E27FC236}">
                  <a16:creationId xmlns:a16="http://schemas.microsoft.com/office/drawing/2014/main" id="{14D424CA-E510-425D-83C7-DE5FFD117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066" y="3321626"/>
              <a:ext cx="45054" cy="21254"/>
            </a:xfrm>
            <a:custGeom>
              <a:avLst/>
              <a:gdLst/>
              <a:ahLst/>
              <a:cxnLst>
                <a:cxn ang="0">
                  <a:pos x="81" y="1"/>
                </a:cxn>
                <a:cxn ang="0">
                  <a:pos x="46" y="18"/>
                </a:cxn>
                <a:cxn ang="0">
                  <a:pos x="24" y="109"/>
                </a:cxn>
                <a:cxn ang="0">
                  <a:pos x="1096" y="954"/>
                </a:cxn>
                <a:cxn ang="0">
                  <a:pos x="2101" y="1185"/>
                </a:cxn>
                <a:cxn ang="0">
                  <a:pos x="2443" y="1159"/>
                </a:cxn>
                <a:cxn ang="0">
                  <a:pos x="2512" y="1113"/>
                </a:cxn>
                <a:cxn ang="0">
                  <a:pos x="2443" y="1022"/>
                </a:cxn>
                <a:cxn ang="0">
                  <a:pos x="1211" y="703"/>
                </a:cxn>
                <a:cxn ang="0">
                  <a:pos x="115" y="18"/>
                </a:cxn>
                <a:cxn ang="0">
                  <a:pos x="81" y="1"/>
                </a:cxn>
              </a:cxnLst>
              <a:rect l="0" t="0" r="r" b="b"/>
              <a:pathLst>
                <a:path w="2512" h="1185" extrusionOk="0">
                  <a:moveTo>
                    <a:pt x="81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1"/>
                    <a:pt x="1" y="86"/>
                    <a:pt x="24" y="109"/>
                  </a:cubicBezTo>
                  <a:cubicBezTo>
                    <a:pt x="298" y="474"/>
                    <a:pt x="686" y="771"/>
                    <a:pt x="1096" y="954"/>
                  </a:cubicBezTo>
                  <a:cubicBezTo>
                    <a:pt x="1422" y="1108"/>
                    <a:pt x="1760" y="1185"/>
                    <a:pt x="2101" y="1185"/>
                  </a:cubicBezTo>
                  <a:cubicBezTo>
                    <a:pt x="2215" y="1185"/>
                    <a:pt x="2329" y="1176"/>
                    <a:pt x="2443" y="1159"/>
                  </a:cubicBezTo>
                  <a:cubicBezTo>
                    <a:pt x="2489" y="1159"/>
                    <a:pt x="2512" y="1136"/>
                    <a:pt x="2512" y="1113"/>
                  </a:cubicBezTo>
                  <a:cubicBezTo>
                    <a:pt x="2512" y="1068"/>
                    <a:pt x="2489" y="1022"/>
                    <a:pt x="2443" y="1022"/>
                  </a:cubicBezTo>
                  <a:cubicBezTo>
                    <a:pt x="2009" y="954"/>
                    <a:pt x="1599" y="862"/>
                    <a:pt x="1211" y="703"/>
                  </a:cubicBezTo>
                  <a:cubicBezTo>
                    <a:pt x="823" y="543"/>
                    <a:pt x="457" y="315"/>
                    <a:pt x="115" y="18"/>
                  </a:cubicBezTo>
                  <a:cubicBezTo>
                    <a:pt x="104" y="6"/>
                    <a:pt x="92" y="1"/>
                    <a:pt x="8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0" name="Google Shape;2869;p34">
              <a:extLst>
                <a:ext uri="{FF2B5EF4-FFF2-40B4-BE49-F238E27FC236}">
                  <a16:creationId xmlns:a16="http://schemas.microsoft.com/office/drawing/2014/main" id="{D63197CC-ADD2-43C1-B170-34776DEEA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770" y="3283454"/>
              <a:ext cx="18438" cy="4505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114"/>
                </a:cxn>
                <a:cxn ang="0">
                  <a:pos x="571" y="1210"/>
                </a:cxn>
                <a:cxn ang="0">
                  <a:pos x="754" y="2443"/>
                </a:cxn>
                <a:cxn ang="0">
                  <a:pos x="799" y="2511"/>
                </a:cxn>
                <a:cxn ang="0">
                  <a:pos x="891" y="2465"/>
                </a:cxn>
                <a:cxn ang="0">
                  <a:pos x="845" y="1142"/>
                </a:cxn>
                <a:cxn ang="0">
                  <a:pos x="115" y="23"/>
                </a:cxn>
                <a:cxn ang="0">
                  <a:pos x="23" y="0"/>
                </a:cxn>
              </a:cxnLst>
              <a:rect l="0" t="0" r="r" b="b"/>
              <a:pathLst>
                <a:path w="1028" h="2512" extrusionOk="0">
                  <a:moveTo>
                    <a:pt x="23" y="0"/>
                  </a:moveTo>
                  <a:cubicBezTo>
                    <a:pt x="1" y="23"/>
                    <a:pt x="1" y="69"/>
                    <a:pt x="23" y="114"/>
                  </a:cubicBezTo>
                  <a:cubicBezTo>
                    <a:pt x="252" y="457"/>
                    <a:pt x="457" y="822"/>
                    <a:pt x="571" y="1210"/>
                  </a:cubicBezTo>
                  <a:cubicBezTo>
                    <a:pt x="685" y="1621"/>
                    <a:pt x="731" y="2032"/>
                    <a:pt x="754" y="2443"/>
                  </a:cubicBezTo>
                  <a:cubicBezTo>
                    <a:pt x="754" y="2465"/>
                    <a:pt x="777" y="2511"/>
                    <a:pt x="799" y="2511"/>
                  </a:cubicBezTo>
                  <a:cubicBezTo>
                    <a:pt x="845" y="2511"/>
                    <a:pt x="891" y="2511"/>
                    <a:pt x="891" y="2465"/>
                  </a:cubicBezTo>
                  <a:cubicBezTo>
                    <a:pt x="1028" y="2032"/>
                    <a:pt x="982" y="1552"/>
                    <a:pt x="845" y="1142"/>
                  </a:cubicBezTo>
                  <a:cubicBezTo>
                    <a:pt x="708" y="708"/>
                    <a:pt x="457" y="297"/>
                    <a:pt x="115" y="23"/>
                  </a:cubicBezTo>
                  <a:cubicBezTo>
                    <a:pt x="92" y="0"/>
                    <a:pt x="69" y="0"/>
                    <a:pt x="23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1" name="Google Shape;2870;p34">
              <a:extLst>
                <a:ext uri="{FF2B5EF4-FFF2-40B4-BE49-F238E27FC236}">
                  <a16:creationId xmlns:a16="http://schemas.microsoft.com/office/drawing/2014/main" id="{DE4643A3-2540-4DC2-A5FA-775C07B0A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629" y="3266252"/>
              <a:ext cx="33181" cy="17021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776" y="799"/>
                </a:cxn>
                <a:cxn ang="0">
                  <a:pos x="1426" y="948"/>
                </a:cxn>
                <a:cxn ang="0">
                  <a:pos x="1781" y="891"/>
                </a:cxn>
                <a:cxn ang="0">
                  <a:pos x="1826" y="822"/>
                </a:cxn>
                <a:cxn ang="0">
                  <a:pos x="1781" y="754"/>
                </a:cxn>
                <a:cxn ang="0">
                  <a:pos x="890" y="526"/>
                </a:cxn>
                <a:cxn ang="0">
                  <a:pos x="137" y="23"/>
                </a:cxn>
                <a:cxn ang="0">
                  <a:pos x="46" y="1"/>
                </a:cxn>
              </a:cxnLst>
              <a:rect l="0" t="0" r="r" b="b"/>
              <a:pathLst>
                <a:path w="1850" h="949" extrusionOk="0">
                  <a:moveTo>
                    <a:pt x="46" y="1"/>
                  </a:moveTo>
                  <a:cubicBezTo>
                    <a:pt x="23" y="23"/>
                    <a:pt x="0" y="69"/>
                    <a:pt x="23" y="92"/>
                  </a:cubicBezTo>
                  <a:cubicBezTo>
                    <a:pt x="183" y="411"/>
                    <a:pt x="457" y="640"/>
                    <a:pt x="776" y="799"/>
                  </a:cubicBezTo>
                  <a:cubicBezTo>
                    <a:pt x="969" y="888"/>
                    <a:pt x="1200" y="948"/>
                    <a:pt x="1426" y="948"/>
                  </a:cubicBezTo>
                  <a:cubicBezTo>
                    <a:pt x="1548" y="948"/>
                    <a:pt x="1668" y="931"/>
                    <a:pt x="1781" y="891"/>
                  </a:cubicBezTo>
                  <a:cubicBezTo>
                    <a:pt x="1803" y="891"/>
                    <a:pt x="1826" y="868"/>
                    <a:pt x="1826" y="822"/>
                  </a:cubicBezTo>
                  <a:cubicBezTo>
                    <a:pt x="1849" y="799"/>
                    <a:pt x="1803" y="754"/>
                    <a:pt x="1781" y="754"/>
                  </a:cubicBezTo>
                  <a:cubicBezTo>
                    <a:pt x="1461" y="708"/>
                    <a:pt x="1164" y="663"/>
                    <a:pt x="890" y="526"/>
                  </a:cubicBezTo>
                  <a:cubicBezTo>
                    <a:pt x="617" y="411"/>
                    <a:pt x="343" y="252"/>
                    <a:pt x="137" y="23"/>
                  </a:cubicBezTo>
                  <a:cubicBezTo>
                    <a:pt x="114" y="1"/>
                    <a:pt x="69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2" name="Google Shape;2871;p34">
              <a:extLst>
                <a:ext uri="{FF2B5EF4-FFF2-40B4-BE49-F238E27FC236}">
                  <a16:creationId xmlns:a16="http://schemas.microsoft.com/office/drawing/2014/main" id="{3EBFD2A1-66F8-4B3B-A9A5-EDFBF1CF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276" y="3240457"/>
              <a:ext cx="13129" cy="37683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1" y="92"/>
                </a:cxn>
                <a:cxn ang="0">
                  <a:pos x="321" y="1051"/>
                </a:cxn>
                <a:cxn ang="0">
                  <a:pos x="526" y="2055"/>
                </a:cxn>
                <a:cxn ang="0">
                  <a:pos x="572" y="2101"/>
                </a:cxn>
                <a:cxn ang="0">
                  <a:pos x="663" y="2055"/>
                </a:cxn>
                <a:cxn ang="0">
                  <a:pos x="594" y="982"/>
                </a:cxn>
                <a:cxn ang="0">
                  <a:pos x="138" y="23"/>
                </a:cxn>
                <a:cxn ang="0">
                  <a:pos x="47" y="1"/>
                </a:cxn>
              </a:cxnLst>
              <a:rect l="0" t="0" r="r" b="b"/>
              <a:pathLst>
                <a:path w="732" h="2101" extrusionOk="0">
                  <a:moveTo>
                    <a:pt x="47" y="1"/>
                  </a:moveTo>
                  <a:cubicBezTo>
                    <a:pt x="24" y="23"/>
                    <a:pt x="1" y="46"/>
                    <a:pt x="1" y="92"/>
                  </a:cubicBezTo>
                  <a:cubicBezTo>
                    <a:pt x="138" y="411"/>
                    <a:pt x="229" y="731"/>
                    <a:pt x="321" y="1051"/>
                  </a:cubicBezTo>
                  <a:cubicBezTo>
                    <a:pt x="389" y="1393"/>
                    <a:pt x="458" y="1712"/>
                    <a:pt x="526" y="2055"/>
                  </a:cubicBezTo>
                  <a:cubicBezTo>
                    <a:pt x="526" y="2078"/>
                    <a:pt x="549" y="2101"/>
                    <a:pt x="572" y="2101"/>
                  </a:cubicBezTo>
                  <a:cubicBezTo>
                    <a:pt x="617" y="2101"/>
                    <a:pt x="640" y="2078"/>
                    <a:pt x="663" y="2055"/>
                  </a:cubicBezTo>
                  <a:cubicBezTo>
                    <a:pt x="731" y="1690"/>
                    <a:pt x="686" y="1324"/>
                    <a:pt x="594" y="982"/>
                  </a:cubicBezTo>
                  <a:cubicBezTo>
                    <a:pt x="503" y="640"/>
                    <a:pt x="343" y="297"/>
                    <a:pt x="138" y="23"/>
                  </a:cubicBezTo>
                  <a:cubicBezTo>
                    <a:pt x="115" y="1"/>
                    <a:pt x="69" y="1"/>
                    <a:pt x="4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3" name="Google Shape;2872;p34">
              <a:extLst>
                <a:ext uri="{FF2B5EF4-FFF2-40B4-BE49-F238E27FC236}">
                  <a16:creationId xmlns:a16="http://schemas.microsoft.com/office/drawing/2014/main" id="{0C94A3CF-4201-493D-A7FF-79EEC107F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8130" y="3275257"/>
              <a:ext cx="62237" cy="56515"/>
            </a:xfrm>
            <a:custGeom>
              <a:avLst/>
              <a:gdLst/>
              <a:ahLst/>
              <a:cxnLst>
                <a:cxn ang="0">
                  <a:pos x="571" y="1"/>
                </a:cxn>
                <a:cxn ang="0">
                  <a:pos x="914" y="2557"/>
                </a:cxn>
                <a:cxn ang="0">
                  <a:pos x="3470" y="2352"/>
                </a:cxn>
              </a:cxnLst>
              <a:rect l="0" t="0" r="r" b="b"/>
              <a:pathLst>
                <a:path w="3470" h="3151" fill="none" extrusionOk="0">
                  <a:moveTo>
                    <a:pt x="571" y="1"/>
                  </a:moveTo>
                  <a:cubicBezTo>
                    <a:pt x="0" y="754"/>
                    <a:pt x="160" y="1964"/>
                    <a:pt x="914" y="2557"/>
                  </a:cubicBezTo>
                  <a:cubicBezTo>
                    <a:pt x="1644" y="3151"/>
                    <a:pt x="2831" y="3059"/>
                    <a:pt x="3470" y="235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4" name="Google Shape;2873;p34">
              <a:extLst>
                <a:ext uri="{FF2B5EF4-FFF2-40B4-BE49-F238E27FC236}">
                  <a16:creationId xmlns:a16="http://schemas.microsoft.com/office/drawing/2014/main" id="{6627B5E4-1DCF-41A7-9D41-550B2CFF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85" y="3242089"/>
              <a:ext cx="75347" cy="76172"/>
            </a:xfrm>
            <a:custGeom>
              <a:avLst/>
              <a:gdLst/>
              <a:ahLst/>
              <a:cxnLst>
                <a:cxn ang="0">
                  <a:pos x="0" y="708"/>
                </a:cxn>
                <a:cxn ang="0">
                  <a:pos x="2260" y="252"/>
                </a:cxn>
                <a:cxn ang="0">
                  <a:pos x="3904" y="1895"/>
                </a:cxn>
                <a:cxn ang="0">
                  <a:pos x="3904" y="4246"/>
                </a:cxn>
              </a:cxnLst>
              <a:rect l="0" t="0" r="r" b="b"/>
              <a:pathLst>
                <a:path w="4201" h="4247" fill="none" extrusionOk="0">
                  <a:moveTo>
                    <a:pt x="0" y="708"/>
                  </a:moveTo>
                  <a:cubicBezTo>
                    <a:pt x="594" y="161"/>
                    <a:pt x="1484" y="1"/>
                    <a:pt x="2260" y="252"/>
                  </a:cubicBezTo>
                  <a:cubicBezTo>
                    <a:pt x="3013" y="503"/>
                    <a:pt x="3630" y="1142"/>
                    <a:pt x="3904" y="1895"/>
                  </a:cubicBezTo>
                  <a:cubicBezTo>
                    <a:pt x="4200" y="2626"/>
                    <a:pt x="4178" y="3493"/>
                    <a:pt x="3904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5" name="Google Shape;2874;p34">
              <a:extLst>
                <a:ext uri="{FF2B5EF4-FFF2-40B4-BE49-F238E27FC236}">
                  <a16:creationId xmlns:a16="http://schemas.microsoft.com/office/drawing/2014/main" id="{FD55DB09-C285-4BE1-AEE7-6A1543965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761" y="3364103"/>
              <a:ext cx="54470" cy="75347"/>
            </a:xfrm>
            <a:custGeom>
              <a:avLst/>
              <a:gdLst/>
              <a:ahLst/>
              <a:cxnLst>
                <a:cxn ang="0">
                  <a:pos x="502" y="1"/>
                </a:cxn>
                <a:cxn ang="0">
                  <a:pos x="160" y="2443"/>
                </a:cxn>
                <a:cxn ang="0">
                  <a:pos x="1758" y="4132"/>
                </a:cxn>
                <a:cxn ang="0">
                  <a:pos x="3036" y="3790"/>
                </a:cxn>
              </a:cxnLst>
              <a:rect l="0" t="0" r="r" b="b"/>
              <a:pathLst>
                <a:path w="3037" h="4201" fill="none" extrusionOk="0">
                  <a:moveTo>
                    <a:pt x="502" y="1"/>
                  </a:moveTo>
                  <a:cubicBezTo>
                    <a:pt x="229" y="777"/>
                    <a:pt x="0" y="1621"/>
                    <a:pt x="160" y="2443"/>
                  </a:cubicBezTo>
                  <a:cubicBezTo>
                    <a:pt x="320" y="3242"/>
                    <a:pt x="936" y="4018"/>
                    <a:pt x="1758" y="4132"/>
                  </a:cubicBezTo>
                  <a:cubicBezTo>
                    <a:pt x="2214" y="4201"/>
                    <a:pt x="2671" y="4064"/>
                    <a:pt x="3036" y="379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6" name="Google Shape;2875;p34">
              <a:extLst>
                <a:ext uri="{FF2B5EF4-FFF2-40B4-BE49-F238E27FC236}">
                  <a16:creationId xmlns:a16="http://schemas.microsoft.com/office/drawing/2014/main" id="{889859B8-3487-4804-A962-3EF8217FC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578" y="2969415"/>
              <a:ext cx="393615" cy="491686"/>
            </a:xfrm>
            <a:custGeom>
              <a:avLst/>
              <a:gdLst/>
              <a:ahLst/>
              <a:cxnLst>
                <a:cxn ang="0">
                  <a:pos x="33" y="18649"/>
                </a:cxn>
                <a:cxn ang="0">
                  <a:pos x="11" y="18669"/>
                </a:cxn>
                <a:cxn ang="0">
                  <a:pos x="11" y="18669"/>
                </a:cxn>
                <a:cxn ang="0">
                  <a:pos x="33" y="18649"/>
                </a:cxn>
                <a:cxn ang="0">
                  <a:pos x="11" y="18669"/>
                </a:cxn>
                <a:cxn ang="0">
                  <a:pos x="11" y="18671"/>
                </a:cxn>
                <a:cxn ang="0">
                  <a:pos x="11" y="18669"/>
                </a:cxn>
                <a:cxn ang="0">
                  <a:pos x="15349" y="0"/>
                </a:cxn>
                <a:cxn ang="0">
                  <a:pos x="13866" y="2968"/>
                </a:cxn>
                <a:cxn ang="0">
                  <a:pos x="13067" y="4383"/>
                </a:cxn>
                <a:cxn ang="0">
                  <a:pos x="12679" y="5113"/>
                </a:cxn>
                <a:cxn ang="0">
                  <a:pos x="12473" y="5456"/>
                </a:cxn>
                <a:cxn ang="0">
                  <a:pos x="12268" y="5798"/>
                </a:cxn>
                <a:cxn ang="0">
                  <a:pos x="11400" y="7190"/>
                </a:cxn>
                <a:cxn ang="0">
                  <a:pos x="10967" y="7852"/>
                </a:cxn>
                <a:cxn ang="0">
                  <a:pos x="10510" y="8514"/>
                </a:cxn>
                <a:cxn ang="0">
                  <a:pos x="9597" y="9838"/>
                </a:cxn>
                <a:cxn ang="0">
                  <a:pos x="8616" y="11093"/>
                </a:cxn>
                <a:cxn ang="0">
                  <a:pos x="4393" y="15636"/>
                </a:cxn>
                <a:cxn ang="0">
                  <a:pos x="2088" y="17462"/>
                </a:cxn>
                <a:cxn ang="0">
                  <a:pos x="924" y="18192"/>
                </a:cxn>
                <a:cxn ang="0">
                  <a:pos x="376" y="18512"/>
                </a:cxn>
                <a:cxn ang="0">
                  <a:pos x="125" y="18626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33" y="18649"/>
                </a:cxn>
                <a:cxn ang="0">
                  <a:pos x="56" y="18649"/>
                </a:cxn>
                <a:cxn ang="0">
                  <a:pos x="4005" y="27413"/>
                </a:cxn>
                <a:cxn ang="0">
                  <a:pos x="4256" y="27276"/>
                </a:cxn>
                <a:cxn ang="0">
                  <a:pos x="4416" y="27185"/>
                </a:cxn>
                <a:cxn ang="0">
                  <a:pos x="4713" y="27025"/>
                </a:cxn>
                <a:cxn ang="0">
                  <a:pos x="5238" y="26706"/>
                </a:cxn>
                <a:cxn ang="0">
                  <a:pos x="5694" y="26409"/>
                </a:cxn>
                <a:cxn ang="0">
                  <a:pos x="6151" y="26090"/>
                </a:cxn>
                <a:cxn ang="0">
                  <a:pos x="7794" y="24788"/>
                </a:cxn>
                <a:cxn ang="0">
                  <a:pos x="10693" y="22027"/>
                </a:cxn>
                <a:cxn ang="0">
                  <a:pos x="15418" y="15978"/>
                </a:cxn>
                <a:cxn ang="0">
                  <a:pos x="16445" y="14380"/>
                </a:cxn>
                <a:cxn ang="0">
                  <a:pos x="17358" y="12760"/>
                </a:cxn>
                <a:cxn ang="0">
                  <a:pos x="17837" y="11961"/>
                </a:cxn>
                <a:cxn ang="0">
                  <a:pos x="18248" y="11116"/>
                </a:cxn>
                <a:cxn ang="0">
                  <a:pos x="19093" y="9473"/>
                </a:cxn>
                <a:cxn ang="0">
                  <a:pos x="19298" y="9062"/>
                </a:cxn>
                <a:cxn ang="0">
                  <a:pos x="19481" y="8628"/>
                </a:cxn>
                <a:cxn ang="0">
                  <a:pos x="19869" y="7807"/>
                </a:cxn>
                <a:cxn ang="0">
                  <a:pos x="20599" y="6117"/>
                </a:cxn>
                <a:cxn ang="0">
                  <a:pos x="21946" y="2716"/>
                </a:cxn>
                <a:cxn ang="0">
                  <a:pos x="15349" y="0"/>
                </a:cxn>
              </a:cxnLst>
              <a:rect l="0" t="0" r="r" b="b"/>
              <a:pathLst>
                <a:path w="21946" h="27414" extrusionOk="0">
                  <a:moveTo>
                    <a:pt x="33" y="18649"/>
                  </a:moveTo>
                  <a:cubicBezTo>
                    <a:pt x="21" y="18651"/>
                    <a:pt x="12" y="18656"/>
                    <a:pt x="11" y="18669"/>
                  </a:cubicBezTo>
                  <a:cubicBezTo>
                    <a:pt x="19" y="18667"/>
                    <a:pt x="33" y="18662"/>
                    <a:pt x="33" y="18649"/>
                  </a:cubicBezTo>
                  <a:close/>
                  <a:moveTo>
                    <a:pt x="11" y="18669"/>
                  </a:moveTo>
                  <a:cubicBezTo>
                    <a:pt x="4" y="18671"/>
                    <a:pt x="1" y="18671"/>
                    <a:pt x="11" y="18671"/>
                  </a:cubicBezTo>
                  <a:cubicBezTo>
                    <a:pt x="11" y="18671"/>
                    <a:pt x="11" y="18670"/>
                    <a:pt x="11" y="18669"/>
                  </a:cubicBezTo>
                  <a:close/>
                  <a:moveTo>
                    <a:pt x="15349" y="0"/>
                  </a:moveTo>
                  <a:lnTo>
                    <a:pt x="13866" y="2968"/>
                  </a:lnTo>
                  <a:lnTo>
                    <a:pt x="13067" y="4383"/>
                  </a:lnTo>
                  <a:lnTo>
                    <a:pt x="12679" y="5113"/>
                  </a:lnTo>
                  <a:lnTo>
                    <a:pt x="12473" y="5456"/>
                  </a:lnTo>
                  <a:lnTo>
                    <a:pt x="12268" y="5798"/>
                  </a:lnTo>
                  <a:lnTo>
                    <a:pt x="11400" y="7190"/>
                  </a:lnTo>
                  <a:cubicBezTo>
                    <a:pt x="11264" y="7418"/>
                    <a:pt x="11127" y="7647"/>
                    <a:pt x="10967" y="7852"/>
                  </a:cubicBezTo>
                  <a:lnTo>
                    <a:pt x="10510" y="8514"/>
                  </a:lnTo>
                  <a:lnTo>
                    <a:pt x="9597" y="9838"/>
                  </a:lnTo>
                  <a:lnTo>
                    <a:pt x="8616" y="11093"/>
                  </a:lnTo>
                  <a:cubicBezTo>
                    <a:pt x="7292" y="12737"/>
                    <a:pt x="5900" y="14289"/>
                    <a:pt x="4393" y="15636"/>
                  </a:cubicBezTo>
                  <a:cubicBezTo>
                    <a:pt x="3617" y="16275"/>
                    <a:pt x="2864" y="16914"/>
                    <a:pt x="2088" y="17462"/>
                  </a:cubicBezTo>
                  <a:cubicBezTo>
                    <a:pt x="1677" y="17735"/>
                    <a:pt x="1289" y="17964"/>
                    <a:pt x="924" y="18192"/>
                  </a:cubicBezTo>
                  <a:cubicBezTo>
                    <a:pt x="741" y="18306"/>
                    <a:pt x="536" y="18420"/>
                    <a:pt x="376" y="18512"/>
                  </a:cubicBezTo>
                  <a:lnTo>
                    <a:pt x="125" y="18626"/>
                  </a:lnTo>
                  <a:lnTo>
                    <a:pt x="33" y="18649"/>
                  </a:lnTo>
                  <a:cubicBezTo>
                    <a:pt x="33" y="18649"/>
                    <a:pt x="33" y="18649"/>
                    <a:pt x="33" y="18649"/>
                  </a:cubicBezTo>
                  <a:cubicBezTo>
                    <a:pt x="40" y="18649"/>
                    <a:pt x="48" y="18649"/>
                    <a:pt x="56" y="18649"/>
                  </a:cubicBezTo>
                  <a:lnTo>
                    <a:pt x="4005" y="27413"/>
                  </a:lnTo>
                  <a:lnTo>
                    <a:pt x="4256" y="27276"/>
                  </a:lnTo>
                  <a:lnTo>
                    <a:pt x="4416" y="27185"/>
                  </a:lnTo>
                  <a:lnTo>
                    <a:pt x="4713" y="27025"/>
                  </a:lnTo>
                  <a:cubicBezTo>
                    <a:pt x="4895" y="26911"/>
                    <a:pt x="5055" y="26820"/>
                    <a:pt x="5238" y="26706"/>
                  </a:cubicBezTo>
                  <a:cubicBezTo>
                    <a:pt x="5397" y="26615"/>
                    <a:pt x="5557" y="26500"/>
                    <a:pt x="5694" y="26409"/>
                  </a:cubicBezTo>
                  <a:lnTo>
                    <a:pt x="6151" y="26090"/>
                  </a:lnTo>
                  <a:cubicBezTo>
                    <a:pt x="6721" y="25656"/>
                    <a:pt x="7292" y="25245"/>
                    <a:pt x="7794" y="24788"/>
                  </a:cubicBezTo>
                  <a:cubicBezTo>
                    <a:pt x="8844" y="23921"/>
                    <a:pt x="9780" y="22985"/>
                    <a:pt x="10693" y="22027"/>
                  </a:cubicBezTo>
                  <a:cubicBezTo>
                    <a:pt x="12496" y="20132"/>
                    <a:pt x="14025" y="18078"/>
                    <a:pt x="15418" y="15978"/>
                  </a:cubicBezTo>
                  <a:lnTo>
                    <a:pt x="16445" y="14380"/>
                  </a:lnTo>
                  <a:lnTo>
                    <a:pt x="17358" y="12760"/>
                  </a:lnTo>
                  <a:lnTo>
                    <a:pt x="17837" y="11961"/>
                  </a:lnTo>
                  <a:cubicBezTo>
                    <a:pt x="17974" y="11687"/>
                    <a:pt x="18111" y="11413"/>
                    <a:pt x="18248" y="11116"/>
                  </a:cubicBezTo>
                  <a:lnTo>
                    <a:pt x="19093" y="9473"/>
                  </a:lnTo>
                  <a:lnTo>
                    <a:pt x="19298" y="9062"/>
                  </a:lnTo>
                  <a:lnTo>
                    <a:pt x="19481" y="8628"/>
                  </a:lnTo>
                  <a:lnTo>
                    <a:pt x="19869" y="7807"/>
                  </a:lnTo>
                  <a:lnTo>
                    <a:pt x="20599" y="6117"/>
                  </a:lnTo>
                  <a:lnTo>
                    <a:pt x="21946" y="2716"/>
                  </a:lnTo>
                  <a:lnTo>
                    <a:pt x="15349" y="0"/>
                  </a:ln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7" name="Google Shape;2876;p34">
              <a:extLst>
                <a:ext uri="{FF2B5EF4-FFF2-40B4-BE49-F238E27FC236}">
                  <a16:creationId xmlns:a16="http://schemas.microsoft.com/office/drawing/2014/main" id="{FF49B127-3080-439D-97CA-A8277DE24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59" y="2829205"/>
              <a:ext cx="169491" cy="191068"/>
            </a:xfrm>
            <a:custGeom>
              <a:avLst/>
              <a:gdLst/>
              <a:ahLst/>
              <a:cxnLst>
                <a:cxn ang="0">
                  <a:pos x="6356" y="0"/>
                </a:cxn>
                <a:cxn ang="0">
                  <a:pos x="4488" y="3648"/>
                </a:cxn>
                <a:cxn ang="0">
                  <a:pos x="4488" y="3648"/>
                </a:cxn>
                <a:cxn ang="0">
                  <a:pos x="4679" y="153"/>
                </a:cxn>
                <a:cxn ang="0">
                  <a:pos x="4587" y="127"/>
                </a:cxn>
                <a:cxn ang="0">
                  <a:pos x="1872" y="4992"/>
                </a:cxn>
                <a:cxn ang="0">
                  <a:pos x="825" y="1776"/>
                </a:cxn>
                <a:cxn ang="0">
                  <a:pos x="731" y="1819"/>
                </a:cxn>
                <a:cxn ang="0">
                  <a:pos x="0" y="7936"/>
                </a:cxn>
                <a:cxn ang="0">
                  <a:pos x="6597" y="10652"/>
                </a:cxn>
                <a:cxn ang="0">
                  <a:pos x="8103" y="6338"/>
                </a:cxn>
                <a:cxn ang="0">
                  <a:pos x="8902" y="2550"/>
                </a:cxn>
                <a:cxn ang="0">
                  <a:pos x="8774" y="2504"/>
                </a:cxn>
                <a:cxn ang="0">
                  <a:pos x="6940" y="5538"/>
                </a:cxn>
                <a:cxn ang="0">
                  <a:pos x="6940" y="5538"/>
                </a:cxn>
                <a:cxn ang="0">
                  <a:pos x="7738" y="1112"/>
                </a:cxn>
                <a:cxn ang="0">
                  <a:pos x="7635" y="1086"/>
                </a:cxn>
                <a:cxn ang="0">
                  <a:pos x="5570" y="4923"/>
                </a:cxn>
                <a:cxn ang="0">
                  <a:pos x="6460" y="16"/>
                </a:cxn>
                <a:cxn ang="0">
                  <a:pos x="6356" y="0"/>
                </a:cxn>
              </a:cxnLst>
              <a:rect l="0" t="0" r="r" b="b"/>
              <a:pathLst>
                <a:path w="9450" h="10653" extrusionOk="0">
                  <a:moveTo>
                    <a:pt x="6356" y="0"/>
                  </a:moveTo>
                  <a:cubicBezTo>
                    <a:pt x="5605" y="0"/>
                    <a:pt x="4839" y="2392"/>
                    <a:pt x="4488" y="3648"/>
                  </a:cubicBezTo>
                  <a:cubicBezTo>
                    <a:pt x="4766" y="2515"/>
                    <a:pt x="5187" y="464"/>
                    <a:pt x="4679" y="153"/>
                  </a:cubicBezTo>
                  <a:cubicBezTo>
                    <a:pt x="4651" y="136"/>
                    <a:pt x="4620" y="127"/>
                    <a:pt x="4587" y="127"/>
                  </a:cubicBezTo>
                  <a:cubicBezTo>
                    <a:pt x="3788" y="127"/>
                    <a:pt x="1872" y="4992"/>
                    <a:pt x="1872" y="4992"/>
                  </a:cubicBezTo>
                  <a:cubicBezTo>
                    <a:pt x="1872" y="4992"/>
                    <a:pt x="1309" y="1776"/>
                    <a:pt x="825" y="1776"/>
                  </a:cubicBezTo>
                  <a:cubicBezTo>
                    <a:pt x="793" y="1776"/>
                    <a:pt x="762" y="1790"/>
                    <a:pt x="731" y="1819"/>
                  </a:cubicBezTo>
                  <a:cubicBezTo>
                    <a:pt x="228" y="2298"/>
                    <a:pt x="160" y="6042"/>
                    <a:pt x="0" y="7936"/>
                  </a:cubicBezTo>
                  <a:lnTo>
                    <a:pt x="6597" y="10652"/>
                  </a:lnTo>
                  <a:cubicBezTo>
                    <a:pt x="6597" y="10652"/>
                    <a:pt x="8058" y="6453"/>
                    <a:pt x="8103" y="6338"/>
                  </a:cubicBezTo>
                  <a:cubicBezTo>
                    <a:pt x="8400" y="5631"/>
                    <a:pt x="9450" y="2960"/>
                    <a:pt x="8902" y="2550"/>
                  </a:cubicBezTo>
                  <a:cubicBezTo>
                    <a:pt x="8862" y="2519"/>
                    <a:pt x="8819" y="2504"/>
                    <a:pt x="8774" y="2504"/>
                  </a:cubicBezTo>
                  <a:cubicBezTo>
                    <a:pt x="8125" y="2504"/>
                    <a:pt x="6967" y="5467"/>
                    <a:pt x="6940" y="5538"/>
                  </a:cubicBezTo>
                  <a:cubicBezTo>
                    <a:pt x="6972" y="5456"/>
                    <a:pt x="8506" y="1496"/>
                    <a:pt x="7738" y="1112"/>
                  </a:cubicBezTo>
                  <a:cubicBezTo>
                    <a:pt x="7705" y="1094"/>
                    <a:pt x="7670" y="1086"/>
                    <a:pt x="7635" y="1086"/>
                  </a:cubicBezTo>
                  <a:cubicBezTo>
                    <a:pt x="6863" y="1086"/>
                    <a:pt x="5570" y="4923"/>
                    <a:pt x="5570" y="4923"/>
                  </a:cubicBezTo>
                  <a:cubicBezTo>
                    <a:pt x="5570" y="4923"/>
                    <a:pt x="7145" y="221"/>
                    <a:pt x="6460" y="16"/>
                  </a:cubicBezTo>
                  <a:cubicBezTo>
                    <a:pt x="6425" y="5"/>
                    <a:pt x="6391" y="0"/>
                    <a:pt x="6356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8" name="Google Shape;2877;p34">
              <a:extLst>
                <a:ext uri="{FF2B5EF4-FFF2-40B4-BE49-F238E27FC236}">
                  <a16:creationId xmlns:a16="http://schemas.microsoft.com/office/drawing/2014/main" id="{C59AFE95-748F-41E7-83A3-F5B4BF87E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3473" y="2917478"/>
              <a:ext cx="89265" cy="30760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0" y="2"/>
                </a:cxn>
                <a:cxn ang="0">
                  <a:pos x="0" y="25"/>
                </a:cxn>
                <a:cxn ang="0">
                  <a:pos x="2534" y="710"/>
                </a:cxn>
                <a:cxn ang="0">
                  <a:pos x="4953" y="1714"/>
                </a:cxn>
                <a:cxn ang="0">
                  <a:pos x="4976" y="1691"/>
                </a:cxn>
                <a:cxn ang="0">
                  <a:pos x="2625" y="413"/>
                </a:cxn>
                <a:cxn ang="0">
                  <a:pos x="169" y="0"/>
                </a:cxn>
              </a:cxnLst>
              <a:rect l="0" t="0" r="r" b="b"/>
              <a:pathLst>
                <a:path w="4977" h="1715" extrusionOk="0">
                  <a:moveTo>
                    <a:pt x="169" y="0"/>
                  </a:moveTo>
                  <a:cubicBezTo>
                    <a:pt x="113" y="0"/>
                    <a:pt x="57" y="1"/>
                    <a:pt x="0" y="2"/>
                  </a:cubicBezTo>
                  <a:cubicBezTo>
                    <a:pt x="0" y="2"/>
                    <a:pt x="0" y="25"/>
                    <a:pt x="0" y="25"/>
                  </a:cubicBezTo>
                  <a:cubicBezTo>
                    <a:pt x="890" y="231"/>
                    <a:pt x="1712" y="413"/>
                    <a:pt x="2534" y="710"/>
                  </a:cubicBezTo>
                  <a:cubicBezTo>
                    <a:pt x="3356" y="961"/>
                    <a:pt x="4132" y="1326"/>
                    <a:pt x="4953" y="1714"/>
                  </a:cubicBezTo>
                  <a:cubicBezTo>
                    <a:pt x="4953" y="1714"/>
                    <a:pt x="4953" y="1714"/>
                    <a:pt x="4976" y="1691"/>
                  </a:cubicBezTo>
                  <a:cubicBezTo>
                    <a:pt x="4269" y="1144"/>
                    <a:pt x="3470" y="710"/>
                    <a:pt x="2625" y="413"/>
                  </a:cubicBezTo>
                  <a:cubicBezTo>
                    <a:pt x="1834" y="157"/>
                    <a:pt x="1003" y="0"/>
                    <a:pt x="169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79" name="Google Shape;2878;p34">
              <a:extLst>
                <a:ext uri="{FF2B5EF4-FFF2-40B4-BE49-F238E27FC236}">
                  <a16:creationId xmlns:a16="http://schemas.microsoft.com/office/drawing/2014/main" id="{DD45EFF1-7BC8-4917-B58C-A68DD6458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870" y="3252798"/>
              <a:ext cx="157618" cy="228500"/>
            </a:xfrm>
            <a:custGeom>
              <a:avLst/>
              <a:gdLst/>
              <a:ahLst/>
              <a:cxnLst>
                <a:cxn ang="0">
                  <a:pos x="3185" y="1"/>
                </a:cxn>
                <a:cxn ang="0">
                  <a:pos x="396" y="1031"/>
                </a:cxn>
                <a:cxn ang="0">
                  <a:pos x="0" y="979"/>
                </a:cxn>
                <a:cxn ang="0">
                  <a:pos x="0" y="979"/>
                </a:cxn>
                <a:cxn ang="0">
                  <a:pos x="114" y="12688"/>
                </a:cxn>
                <a:cxn ang="0">
                  <a:pos x="586" y="12739"/>
                </a:cxn>
                <a:cxn ang="0">
                  <a:pos x="8788" y="8146"/>
                </a:cxn>
                <a:cxn ang="0">
                  <a:pos x="3333" y="66"/>
                </a:cxn>
                <a:cxn ang="0">
                  <a:pos x="3185" y="1"/>
                </a:cxn>
              </a:cxnLst>
              <a:rect l="0" t="0" r="r" b="b"/>
              <a:pathLst>
                <a:path w="8788" h="12740" extrusionOk="0">
                  <a:moveTo>
                    <a:pt x="3185" y="1"/>
                  </a:moveTo>
                  <a:cubicBezTo>
                    <a:pt x="2719" y="1"/>
                    <a:pt x="1479" y="1031"/>
                    <a:pt x="396" y="1031"/>
                  </a:cubicBezTo>
                  <a:cubicBezTo>
                    <a:pt x="261" y="1031"/>
                    <a:pt x="129" y="1015"/>
                    <a:pt x="0" y="979"/>
                  </a:cubicBezTo>
                  <a:lnTo>
                    <a:pt x="114" y="12688"/>
                  </a:lnTo>
                  <a:cubicBezTo>
                    <a:pt x="261" y="12723"/>
                    <a:pt x="419" y="12739"/>
                    <a:pt x="586" y="12739"/>
                  </a:cubicBezTo>
                  <a:cubicBezTo>
                    <a:pt x="3381" y="12739"/>
                    <a:pt x="8788" y="8146"/>
                    <a:pt x="8788" y="8146"/>
                  </a:cubicBezTo>
                  <a:cubicBezTo>
                    <a:pt x="8788" y="8146"/>
                    <a:pt x="6094" y="4015"/>
                    <a:pt x="3333" y="66"/>
                  </a:cubicBezTo>
                  <a:cubicBezTo>
                    <a:pt x="3300" y="21"/>
                    <a:pt x="3250" y="1"/>
                    <a:pt x="318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0" name="Google Shape;2879;p34">
              <a:extLst>
                <a:ext uri="{FF2B5EF4-FFF2-40B4-BE49-F238E27FC236}">
                  <a16:creationId xmlns:a16="http://schemas.microsoft.com/office/drawing/2014/main" id="{4AF32109-C85C-447F-B697-B55D379D6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7" y="3250233"/>
              <a:ext cx="115451" cy="154695"/>
            </a:xfrm>
            <a:custGeom>
              <a:avLst/>
              <a:gdLst/>
              <a:ahLst/>
              <a:cxnLst>
                <a:cxn ang="0">
                  <a:pos x="1033" y="0"/>
                </a:cxn>
                <a:cxn ang="0">
                  <a:pos x="982" y="3"/>
                </a:cxn>
                <a:cxn ang="0">
                  <a:pos x="343" y="118"/>
                </a:cxn>
                <a:cxn ang="0">
                  <a:pos x="46" y="528"/>
                </a:cxn>
                <a:cxn ang="0">
                  <a:pos x="5273" y="8494"/>
                </a:cxn>
                <a:cxn ang="0">
                  <a:pos x="5534" y="8625"/>
                </a:cxn>
                <a:cxn ang="0">
                  <a:pos x="6300" y="8061"/>
                </a:cxn>
                <a:cxn ang="0">
                  <a:pos x="6300" y="7604"/>
                </a:cxn>
                <a:cxn ang="0">
                  <a:pos x="1393" y="277"/>
                </a:cxn>
                <a:cxn ang="0">
                  <a:pos x="1033" y="0"/>
                </a:cxn>
              </a:cxnLst>
              <a:rect l="0" t="0" r="r" b="b"/>
              <a:pathLst>
                <a:path w="6437" h="8625" extrusionOk="0">
                  <a:moveTo>
                    <a:pt x="1033" y="0"/>
                  </a:moveTo>
                  <a:cubicBezTo>
                    <a:pt x="1016" y="0"/>
                    <a:pt x="999" y="1"/>
                    <a:pt x="982" y="3"/>
                  </a:cubicBezTo>
                  <a:lnTo>
                    <a:pt x="343" y="118"/>
                  </a:lnTo>
                  <a:cubicBezTo>
                    <a:pt x="137" y="163"/>
                    <a:pt x="0" y="346"/>
                    <a:pt x="46" y="528"/>
                  </a:cubicBezTo>
                  <a:cubicBezTo>
                    <a:pt x="639" y="3245"/>
                    <a:pt x="4634" y="7787"/>
                    <a:pt x="5273" y="8494"/>
                  </a:cubicBezTo>
                  <a:cubicBezTo>
                    <a:pt x="5352" y="8588"/>
                    <a:pt x="5442" y="8625"/>
                    <a:pt x="5534" y="8625"/>
                  </a:cubicBezTo>
                  <a:cubicBezTo>
                    <a:pt x="5895" y="8625"/>
                    <a:pt x="6300" y="8061"/>
                    <a:pt x="6300" y="8061"/>
                  </a:cubicBezTo>
                  <a:cubicBezTo>
                    <a:pt x="6437" y="7947"/>
                    <a:pt x="6437" y="7741"/>
                    <a:pt x="6300" y="7604"/>
                  </a:cubicBezTo>
                  <a:cubicBezTo>
                    <a:pt x="5729" y="6988"/>
                    <a:pt x="1918" y="2605"/>
                    <a:pt x="1393" y="277"/>
                  </a:cubicBezTo>
                  <a:cubicBezTo>
                    <a:pt x="1351" y="110"/>
                    <a:pt x="1214" y="0"/>
                    <a:pt x="1033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1" name="Google Shape;2880;p34">
              <a:extLst>
                <a:ext uri="{FF2B5EF4-FFF2-40B4-BE49-F238E27FC236}">
                  <a16:creationId xmlns:a16="http://schemas.microsoft.com/office/drawing/2014/main" id="{B05A796C-078A-4637-BB1A-48645DE99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0725" y="3053867"/>
              <a:ext cx="136346" cy="164075"/>
            </a:xfrm>
            <a:custGeom>
              <a:avLst/>
              <a:gdLst/>
              <a:ahLst/>
              <a:cxnLst>
                <a:cxn ang="0">
                  <a:pos x="4476" y="1"/>
                </a:cxn>
                <a:cxn ang="0">
                  <a:pos x="708" y="3692"/>
                </a:cxn>
                <a:cxn ang="0">
                  <a:pos x="2511" y="9056"/>
                </a:cxn>
                <a:cxn ang="0">
                  <a:pos x="3151" y="9147"/>
                </a:cxn>
                <a:cxn ang="0">
                  <a:pos x="6894" y="5472"/>
                </a:cxn>
                <a:cxn ang="0">
                  <a:pos x="5090" y="86"/>
                </a:cxn>
                <a:cxn ang="0">
                  <a:pos x="4476" y="1"/>
                </a:cxn>
              </a:cxnLst>
              <a:rect l="0" t="0" r="r" b="b"/>
              <a:pathLst>
                <a:path w="7602" h="9148" extrusionOk="0">
                  <a:moveTo>
                    <a:pt x="4476" y="1"/>
                  </a:moveTo>
                  <a:cubicBezTo>
                    <a:pt x="2950" y="1"/>
                    <a:pt x="1351" y="1501"/>
                    <a:pt x="708" y="3692"/>
                  </a:cubicBezTo>
                  <a:cubicBezTo>
                    <a:pt x="0" y="6180"/>
                    <a:pt x="799" y="8577"/>
                    <a:pt x="2511" y="9056"/>
                  </a:cubicBezTo>
                  <a:cubicBezTo>
                    <a:pt x="2721" y="9118"/>
                    <a:pt x="2936" y="9147"/>
                    <a:pt x="3151" y="9147"/>
                  </a:cubicBezTo>
                  <a:cubicBezTo>
                    <a:pt x="4686" y="9147"/>
                    <a:pt x="6273" y="7635"/>
                    <a:pt x="6894" y="5472"/>
                  </a:cubicBezTo>
                  <a:cubicBezTo>
                    <a:pt x="7601" y="2984"/>
                    <a:pt x="6802" y="588"/>
                    <a:pt x="5090" y="86"/>
                  </a:cubicBezTo>
                  <a:cubicBezTo>
                    <a:pt x="4889" y="28"/>
                    <a:pt x="4683" y="1"/>
                    <a:pt x="447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2" name="Google Shape;2881;p34">
              <a:extLst>
                <a:ext uri="{FF2B5EF4-FFF2-40B4-BE49-F238E27FC236}">
                  <a16:creationId xmlns:a16="http://schemas.microsoft.com/office/drawing/2014/main" id="{5F2977B1-7D37-4493-812B-C9E1E964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2369" y="3091680"/>
              <a:ext cx="121603" cy="146480"/>
            </a:xfrm>
            <a:custGeom>
              <a:avLst/>
              <a:gdLst/>
              <a:ahLst/>
              <a:cxnLst>
                <a:cxn ang="0">
                  <a:pos x="3985" y="0"/>
                </a:cxn>
                <a:cxn ang="0">
                  <a:pos x="617" y="3296"/>
                </a:cxn>
                <a:cxn ang="0">
                  <a:pos x="2238" y="8089"/>
                </a:cxn>
                <a:cxn ang="0">
                  <a:pos x="2789" y="8166"/>
                </a:cxn>
                <a:cxn ang="0">
                  <a:pos x="6141" y="4871"/>
                </a:cxn>
                <a:cxn ang="0">
                  <a:pos x="4543" y="77"/>
                </a:cxn>
                <a:cxn ang="0">
                  <a:pos x="3985" y="0"/>
                </a:cxn>
              </a:cxnLst>
              <a:rect l="0" t="0" r="r" b="b"/>
              <a:pathLst>
                <a:path w="6780" h="8167" extrusionOk="0">
                  <a:moveTo>
                    <a:pt x="3985" y="0"/>
                  </a:moveTo>
                  <a:cubicBezTo>
                    <a:pt x="2608" y="0"/>
                    <a:pt x="1180" y="1348"/>
                    <a:pt x="617" y="3296"/>
                  </a:cubicBezTo>
                  <a:cubicBezTo>
                    <a:pt x="1" y="5510"/>
                    <a:pt x="708" y="7655"/>
                    <a:pt x="2238" y="8089"/>
                  </a:cubicBezTo>
                  <a:cubicBezTo>
                    <a:pt x="2419" y="8141"/>
                    <a:pt x="2603" y="8166"/>
                    <a:pt x="2789" y="8166"/>
                  </a:cubicBezTo>
                  <a:cubicBezTo>
                    <a:pt x="4150" y="8166"/>
                    <a:pt x="5579" y="6819"/>
                    <a:pt x="6141" y="4871"/>
                  </a:cubicBezTo>
                  <a:cubicBezTo>
                    <a:pt x="6780" y="2680"/>
                    <a:pt x="6050" y="534"/>
                    <a:pt x="4543" y="77"/>
                  </a:cubicBezTo>
                  <a:cubicBezTo>
                    <a:pt x="4359" y="25"/>
                    <a:pt x="4173" y="0"/>
                    <a:pt x="3985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3" name="Google Shape;2882;p34">
              <a:extLst>
                <a:ext uri="{FF2B5EF4-FFF2-40B4-BE49-F238E27FC236}">
                  <a16:creationId xmlns:a16="http://schemas.microsoft.com/office/drawing/2014/main" id="{4E014D61-71F6-4B99-B640-A47C6E926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7877" y="3120022"/>
              <a:ext cx="127755" cy="142606"/>
            </a:xfrm>
            <a:custGeom>
              <a:avLst/>
              <a:gdLst/>
              <a:ahLst/>
              <a:cxnLst>
                <a:cxn ang="0">
                  <a:pos x="4409" y="1"/>
                </a:cxn>
                <a:cxn ang="0">
                  <a:pos x="937" y="2789"/>
                </a:cxn>
                <a:cxn ang="0">
                  <a:pos x="1827" y="7765"/>
                </a:cxn>
                <a:cxn ang="0">
                  <a:pos x="2702" y="7950"/>
                </a:cxn>
                <a:cxn ang="0">
                  <a:pos x="6164" y="5162"/>
                </a:cxn>
                <a:cxn ang="0">
                  <a:pos x="5274" y="187"/>
                </a:cxn>
                <a:cxn ang="0">
                  <a:pos x="4409" y="1"/>
                </a:cxn>
              </a:cxnLst>
              <a:rect l="0" t="0" r="r" b="b"/>
              <a:pathLst>
                <a:path w="7123" h="7951" extrusionOk="0">
                  <a:moveTo>
                    <a:pt x="4409" y="1"/>
                  </a:moveTo>
                  <a:cubicBezTo>
                    <a:pt x="3134" y="1"/>
                    <a:pt x="1713" y="1088"/>
                    <a:pt x="937" y="2789"/>
                  </a:cubicBezTo>
                  <a:cubicBezTo>
                    <a:pt x="1" y="4889"/>
                    <a:pt x="389" y="7125"/>
                    <a:pt x="1827" y="7765"/>
                  </a:cubicBezTo>
                  <a:cubicBezTo>
                    <a:pt x="2105" y="7890"/>
                    <a:pt x="2400" y="7950"/>
                    <a:pt x="2702" y="7950"/>
                  </a:cubicBezTo>
                  <a:cubicBezTo>
                    <a:pt x="3989" y="7950"/>
                    <a:pt x="5406" y="6863"/>
                    <a:pt x="6164" y="5162"/>
                  </a:cubicBezTo>
                  <a:cubicBezTo>
                    <a:pt x="7122" y="3063"/>
                    <a:pt x="6712" y="848"/>
                    <a:pt x="5274" y="187"/>
                  </a:cubicBezTo>
                  <a:cubicBezTo>
                    <a:pt x="5000" y="61"/>
                    <a:pt x="4709" y="1"/>
                    <a:pt x="4409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4" name="Google Shape;2883;p34">
              <a:extLst>
                <a:ext uri="{FF2B5EF4-FFF2-40B4-BE49-F238E27FC236}">
                  <a16:creationId xmlns:a16="http://schemas.microsoft.com/office/drawing/2014/main" id="{E27946C7-9DE4-4F96-BEA4-0975FE653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415" y="3210823"/>
              <a:ext cx="136328" cy="125029"/>
            </a:xfrm>
            <a:custGeom>
              <a:avLst/>
              <a:gdLst/>
              <a:ahLst/>
              <a:cxnLst>
                <a:cxn ang="0">
                  <a:pos x="2336" y="1"/>
                </a:cxn>
                <a:cxn ang="0">
                  <a:pos x="388" y="1744"/>
                </a:cxn>
                <a:cxn ang="0">
                  <a:pos x="2648" y="5008"/>
                </a:cxn>
                <a:cxn ang="0">
                  <a:pos x="5706" y="6971"/>
                </a:cxn>
                <a:cxn ang="0">
                  <a:pos x="6619" y="5122"/>
                </a:cxn>
                <a:cxn ang="0">
                  <a:pos x="4885" y="4141"/>
                </a:cxn>
                <a:cxn ang="0">
                  <a:pos x="6939" y="4620"/>
                </a:cxn>
                <a:cxn ang="0">
                  <a:pos x="7464" y="2497"/>
                </a:cxn>
                <a:cxn ang="0">
                  <a:pos x="5729" y="1881"/>
                </a:cxn>
                <a:cxn ang="0">
                  <a:pos x="7601" y="1744"/>
                </a:cxn>
                <a:cxn ang="0">
                  <a:pos x="7007" y="466"/>
                </a:cxn>
                <a:cxn ang="0">
                  <a:pos x="6969" y="466"/>
                </a:cxn>
                <a:cxn ang="0">
                  <a:pos x="4177" y="192"/>
                </a:cxn>
                <a:cxn ang="0">
                  <a:pos x="2336" y="1"/>
                </a:cxn>
              </a:cxnLst>
              <a:rect l="0" t="0" r="r" b="b"/>
              <a:pathLst>
                <a:path w="7601" h="6971" extrusionOk="0">
                  <a:moveTo>
                    <a:pt x="2336" y="1"/>
                  </a:moveTo>
                  <a:cubicBezTo>
                    <a:pt x="1319" y="1"/>
                    <a:pt x="692" y="362"/>
                    <a:pt x="388" y="1744"/>
                  </a:cubicBezTo>
                  <a:cubicBezTo>
                    <a:pt x="388" y="1744"/>
                    <a:pt x="0" y="3296"/>
                    <a:pt x="2648" y="5008"/>
                  </a:cubicBezTo>
                  <a:cubicBezTo>
                    <a:pt x="5296" y="6720"/>
                    <a:pt x="5706" y="6971"/>
                    <a:pt x="5706" y="6971"/>
                  </a:cubicBezTo>
                  <a:cubicBezTo>
                    <a:pt x="5706" y="6971"/>
                    <a:pt x="6391" y="5921"/>
                    <a:pt x="6619" y="5122"/>
                  </a:cubicBezTo>
                  <a:lnTo>
                    <a:pt x="4885" y="4141"/>
                  </a:lnTo>
                  <a:lnTo>
                    <a:pt x="6939" y="4620"/>
                  </a:lnTo>
                  <a:cubicBezTo>
                    <a:pt x="6939" y="4620"/>
                    <a:pt x="7304" y="3730"/>
                    <a:pt x="7464" y="2497"/>
                  </a:cubicBezTo>
                  <a:lnTo>
                    <a:pt x="5729" y="1881"/>
                  </a:lnTo>
                  <a:lnTo>
                    <a:pt x="7601" y="1744"/>
                  </a:lnTo>
                  <a:cubicBezTo>
                    <a:pt x="7601" y="1744"/>
                    <a:pt x="7441" y="899"/>
                    <a:pt x="7007" y="466"/>
                  </a:cubicBezTo>
                  <a:cubicBezTo>
                    <a:pt x="7007" y="466"/>
                    <a:pt x="6995" y="466"/>
                    <a:pt x="6969" y="466"/>
                  </a:cubicBezTo>
                  <a:cubicBezTo>
                    <a:pt x="6799" y="466"/>
                    <a:pt x="6037" y="449"/>
                    <a:pt x="4177" y="192"/>
                  </a:cubicBezTo>
                  <a:cubicBezTo>
                    <a:pt x="3459" y="92"/>
                    <a:pt x="2848" y="1"/>
                    <a:pt x="2336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5" name="Google Shape;2884;p34">
              <a:extLst>
                <a:ext uri="{FF2B5EF4-FFF2-40B4-BE49-F238E27FC236}">
                  <a16:creationId xmlns:a16="http://schemas.microsoft.com/office/drawing/2014/main" id="{71A015B2-AB43-4B69-A7FB-A9ED93ED7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845" y="3194877"/>
              <a:ext cx="79849" cy="83024"/>
            </a:xfrm>
            <a:custGeom>
              <a:avLst/>
              <a:gdLst/>
              <a:ahLst/>
              <a:cxnLst>
                <a:cxn ang="0">
                  <a:pos x="2597" y="0"/>
                </a:cxn>
                <a:cxn ang="0">
                  <a:pos x="526" y="1583"/>
                </a:cxn>
                <a:cxn ang="0">
                  <a:pos x="1279" y="4505"/>
                </a:cxn>
                <a:cxn ang="0">
                  <a:pos x="1878" y="4629"/>
                </a:cxn>
                <a:cxn ang="0">
                  <a:pos x="3927" y="3044"/>
                </a:cxn>
                <a:cxn ang="0">
                  <a:pos x="3196" y="122"/>
                </a:cxn>
                <a:cxn ang="0">
                  <a:pos x="2597" y="0"/>
                </a:cxn>
              </a:cxnLst>
              <a:rect l="0" t="0" r="r" b="b"/>
              <a:pathLst>
                <a:path w="4452" h="4629" extrusionOk="0">
                  <a:moveTo>
                    <a:pt x="2597" y="0"/>
                  </a:moveTo>
                  <a:cubicBezTo>
                    <a:pt x="1786" y="0"/>
                    <a:pt x="945" y="617"/>
                    <a:pt x="526" y="1583"/>
                  </a:cubicBezTo>
                  <a:cubicBezTo>
                    <a:pt x="1" y="2793"/>
                    <a:pt x="343" y="4117"/>
                    <a:pt x="1279" y="4505"/>
                  </a:cubicBezTo>
                  <a:cubicBezTo>
                    <a:pt x="1471" y="4589"/>
                    <a:pt x="1673" y="4629"/>
                    <a:pt x="1878" y="4629"/>
                  </a:cubicBezTo>
                  <a:cubicBezTo>
                    <a:pt x="2673" y="4629"/>
                    <a:pt x="3509" y="4024"/>
                    <a:pt x="3927" y="3044"/>
                  </a:cubicBezTo>
                  <a:cubicBezTo>
                    <a:pt x="4452" y="1834"/>
                    <a:pt x="4132" y="533"/>
                    <a:pt x="3196" y="122"/>
                  </a:cubicBezTo>
                  <a:cubicBezTo>
                    <a:pt x="3003" y="39"/>
                    <a:pt x="2801" y="0"/>
                    <a:pt x="259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6" name="Google Shape;2885;p34">
              <a:extLst>
                <a:ext uri="{FF2B5EF4-FFF2-40B4-BE49-F238E27FC236}">
                  <a16:creationId xmlns:a16="http://schemas.microsoft.com/office/drawing/2014/main" id="{FFBBD7FD-9C2D-4337-96A5-FAE07388E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1341" y="3156920"/>
              <a:ext cx="124061" cy="128598"/>
            </a:xfrm>
            <a:custGeom>
              <a:avLst/>
              <a:gdLst/>
              <a:ahLst/>
              <a:cxnLst>
                <a:cxn ang="0">
                  <a:pos x="4022" y="0"/>
                </a:cxn>
                <a:cxn ang="0">
                  <a:pos x="845" y="2398"/>
                </a:cxn>
                <a:cxn ang="0">
                  <a:pos x="1918" y="6963"/>
                </a:cxn>
                <a:cxn ang="0">
                  <a:pos x="2876" y="7170"/>
                </a:cxn>
                <a:cxn ang="0">
                  <a:pos x="6072" y="4772"/>
                </a:cxn>
                <a:cxn ang="0">
                  <a:pos x="4977" y="207"/>
                </a:cxn>
                <a:cxn ang="0">
                  <a:pos x="4022" y="0"/>
                </a:cxn>
              </a:cxnLst>
              <a:rect l="0" t="0" r="r" b="b"/>
              <a:pathLst>
                <a:path w="6917" h="7170" extrusionOk="0">
                  <a:moveTo>
                    <a:pt x="4022" y="0"/>
                  </a:moveTo>
                  <a:cubicBezTo>
                    <a:pt x="2801" y="0"/>
                    <a:pt x="1511" y="922"/>
                    <a:pt x="845" y="2398"/>
                  </a:cubicBezTo>
                  <a:cubicBezTo>
                    <a:pt x="1" y="4270"/>
                    <a:pt x="480" y="6301"/>
                    <a:pt x="1918" y="6963"/>
                  </a:cubicBezTo>
                  <a:cubicBezTo>
                    <a:pt x="2223" y="7103"/>
                    <a:pt x="2546" y="7170"/>
                    <a:pt x="2876" y="7170"/>
                  </a:cubicBezTo>
                  <a:cubicBezTo>
                    <a:pt x="4102" y="7170"/>
                    <a:pt x="5407" y="6247"/>
                    <a:pt x="6072" y="4772"/>
                  </a:cubicBezTo>
                  <a:cubicBezTo>
                    <a:pt x="6917" y="2900"/>
                    <a:pt x="6438" y="846"/>
                    <a:pt x="4977" y="207"/>
                  </a:cubicBezTo>
                  <a:cubicBezTo>
                    <a:pt x="4672" y="67"/>
                    <a:pt x="4350" y="0"/>
                    <a:pt x="402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7" name="Google Shape;2886;p34">
              <a:extLst>
                <a:ext uri="{FF2B5EF4-FFF2-40B4-BE49-F238E27FC236}">
                  <a16:creationId xmlns:a16="http://schemas.microsoft.com/office/drawing/2014/main" id="{1C5DFD3C-6A72-4B22-AEC3-296A61E17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037" y="3040646"/>
              <a:ext cx="83131" cy="76172"/>
            </a:xfrm>
            <a:custGeom>
              <a:avLst/>
              <a:gdLst/>
              <a:ahLst/>
              <a:cxnLst>
                <a:cxn ang="0">
                  <a:pos x="1" y="412"/>
                </a:cxn>
                <a:cxn ang="0">
                  <a:pos x="3333" y="1051"/>
                </a:cxn>
                <a:cxn ang="0">
                  <a:pos x="4383" y="4246"/>
                </a:cxn>
              </a:cxnLst>
              <a:rect l="0" t="0" r="r" b="b"/>
              <a:pathLst>
                <a:path w="4635" h="4247" fill="none" extrusionOk="0">
                  <a:moveTo>
                    <a:pt x="1" y="412"/>
                  </a:moveTo>
                  <a:cubicBezTo>
                    <a:pt x="1119" y="1"/>
                    <a:pt x="2443" y="252"/>
                    <a:pt x="3333" y="1051"/>
                  </a:cubicBezTo>
                  <a:cubicBezTo>
                    <a:pt x="4224" y="1827"/>
                    <a:pt x="4635" y="3105"/>
                    <a:pt x="4383" y="4246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8" name="Google Shape;2887;p34">
              <a:extLst>
                <a:ext uri="{FF2B5EF4-FFF2-40B4-BE49-F238E27FC236}">
                  <a16:creationId xmlns:a16="http://schemas.microsoft.com/office/drawing/2014/main" id="{2C306D30-2ECE-4A35-9555-E8AA01619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608" y="3088146"/>
              <a:ext cx="73285" cy="54883"/>
            </a:xfrm>
            <a:custGeom>
              <a:avLst/>
              <a:gdLst/>
              <a:ahLst/>
              <a:cxnLst>
                <a:cxn ang="0">
                  <a:pos x="0" y="663"/>
                </a:cxn>
                <a:cxn ang="0">
                  <a:pos x="2785" y="526"/>
                </a:cxn>
                <a:cxn ang="0">
                  <a:pos x="3926" y="3059"/>
                </a:cxn>
              </a:cxnLst>
              <a:rect l="0" t="0" r="r" b="b"/>
              <a:pathLst>
                <a:path w="4086" h="3060" fill="none" extrusionOk="0">
                  <a:moveTo>
                    <a:pt x="0" y="663"/>
                  </a:moveTo>
                  <a:cubicBezTo>
                    <a:pt x="776" y="69"/>
                    <a:pt x="1940" y="1"/>
                    <a:pt x="2785" y="526"/>
                  </a:cubicBezTo>
                  <a:cubicBezTo>
                    <a:pt x="3629" y="1028"/>
                    <a:pt x="4086" y="2078"/>
                    <a:pt x="3926" y="305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89" name="Google Shape;2888;p34">
              <a:extLst>
                <a:ext uri="{FF2B5EF4-FFF2-40B4-BE49-F238E27FC236}">
                  <a16:creationId xmlns:a16="http://schemas.microsoft.com/office/drawing/2014/main" id="{1EC00456-23D2-44BF-ACFA-42ECC592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284" y="3198285"/>
              <a:ext cx="80674" cy="5038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937" y="1849"/>
                </a:cxn>
                <a:cxn ang="0">
                  <a:pos x="2763" y="2785"/>
                </a:cxn>
                <a:cxn ang="0">
                  <a:pos x="4497" y="1827"/>
                </a:cxn>
              </a:cxnLst>
              <a:rect l="0" t="0" r="r" b="b"/>
              <a:pathLst>
                <a:path w="4498" h="2809" fill="none" extrusionOk="0">
                  <a:moveTo>
                    <a:pt x="1" y="1"/>
                  </a:moveTo>
                  <a:cubicBezTo>
                    <a:pt x="183" y="685"/>
                    <a:pt x="480" y="1324"/>
                    <a:pt x="937" y="1849"/>
                  </a:cubicBezTo>
                  <a:cubicBezTo>
                    <a:pt x="1416" y="2374"/>
                    <a:pt x="2055" y="2740"/>
                    <a:pt x="2763" y="2785"/>
                  </a:cubicBezTo>
                  <a:cubicBezTo>
                    <a:pt x="3470" y="2808"/>
                    <a:pt x="4178" y="2466"/>
                    <a:pt x="4497" y="1827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0" name="Google Shape;2889;p34">
              <a:extLst>
                <a:ext uri="{FF2B5EF4-FFF2-40B4-BE49-F238E27FC236}">
                  <a16:creationId xmlns:a16="http://schemas.microsoft.com/office/drawing/2014/main" id="{49D81F96-D4FA-44EB-AC44-C4669E75C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5970" y="3151198"/>
              <a:ext cx="80262" cy="78630"/>
            </a:xfrm>
            <a:custGeom>
              <a:avLst/>
              <a:gdLst/>
              <a:ahLst/>
              <a:cxnLst>
                <a:cxn ang="0">
                  <a:pos x="115" y="1530"/>
                </a:cxn>
                <a:cxn ang="0">
                  <a:pos x="823" y="229"/>
                </a:cxn>
                <a:cxn ang="0">
                  <a:pos x="2352" y="206"/>
                </a:cxn>
                <a:cxn ang="0">
                  <a:pos x="4155" y="1895"/>
                </a:cxn>
                <a:cxn ang="0">
                  <a:pos x="4018" y="4383"/>
                </a:cxn>
              </a:cxnLst>
              <a:rect l="0" t="0" r="r" b="b"/>
              <a:pathLst>
                <a:path w="4475" h="4384" fill="none" extrusionOk="0">
                  <a:moveTo>
                    <a:pt x="115" y="1530"/>
                  </a:moveTo>
                  <a:cubicBezTo>
                    <a:pt x="1" y="1028"/>
                    <a:pt x="343" y="480"/>
                    <a:pt x="823" y="229"/>
                  </a:cubicBezTo>
                  <a:cubicBezTo>
                    <a:pt x="1279" y="1"/>
                    <a:pt x="1850" y="24"/>
                    <a:pt x="2352" y="206"/>
                  </a:cubicBezTo>
                  <a:cubicBezTo>
                    <a:pt x="3174" y="480"/>
                    <a:pt x="3835" y="1119"/>
                    <a:pt x="4155" y="1895"/>
                  </a:cubicBezTo>
                  <a:cubicBezTo>
                    <a:pt x="4475" y="2694"/>
                    <a:pt x="4429" y="3630"/>
                    <a:pt x="4018" y="4383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1" name="Google Shape;2890;p34">
              <a:extLst>
                <a:ext uri="{FF2B5EF4-FFF2-40B4-BE49-F238E27FC236}">
                  <a16:creationId xmlns:a16="http://schemas.microsoft.com/office/drawing/2014/main" id="{8A7B6CB2-7B2E-408F-986C-4EB9557B2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536" y="3180275"/>
              <a:ext cx="67563" cy="31549"/>
            </a:xfrm>
            <a:custGeom>
              <a:avLst/>
              <a:gdLst/>
              <a:ahLst/>
              <a:cxnLst>
                <a:cxn ang="0">
                  <a:pos x="3721" y="0"/>
                </a:cxn>
                <a:cxn ang="0">
                  <a:pos x="3630" y="46"/>
                </a:cxn>
                <a:cxn ang="0">
                  <a:pos x="2055" y="1438"/>
                </a:cxn>
                <a:cxn ang="0">
                  <a:pos x="1786" y="1459"/>
                </a:cxn>
                <a:cxn ang="0">
                  <a:pos x="138" y="571"/>
                </a:cxn>
                <a:cxn ang="0">
                  <a:pos x="46" y="548"/>
                </a:cxn>
                <a:cxn ang="0">
                  <a:pos x="24" y="639"/>
                </a:cxn>
                <a:cxn ang="0">
                  <a:pos x="1809" y="1758"/>
                </a:cxn>
                <a:cxn ang="0">
                  <a:pos x="2101" y="1735"/>
                </a:cxn>
                <a:cxn ang="0">
                  <a:pos x="3767" y="69"/>
                </a:cxn>
                <a:cxn ang="0">
                  <a:pos x="3721" y="0"/>
                </a:cxn>
              </a:cxnLst>
              <a:rect l="0" t="0" r="r" b="b"/>
              <a:pathLst>
                <a:path w="3767" h="1759" extrusionOk="0">
                  <a:moveTo>
                    <a:pt x="3721" y="0"/>
                  </a:moveTo>
                  <a:cubicBezTo>
                    <a:pt x="3676" y="0"/>
                    <a:pt x="3630" y="23"/>
                    <a:pt x="3630" y="46"/>
                  </a:cubicBezTo>
                  <a:cubicBezTo>
                    <a:pt x="3425" y="776"/>
                    <a:pt x="2763" y="1347"/>
                    <a:pt x="2055" y="1438"/>
                  </a:cubicBezTo>
                  <a:cubicBezTo>
                    <a:pt x="1965" y="1452"/>
                    <a:pt x="1876" y="1459"/>
                    <a:pt x="1786" y="1459"/>
                  </a:cubicBezTo>
                  <a:cubicBezTo>
                    <a:pt x="1145" y="1459"/>
                    <a:pt x="518" y="1112"/>
                    <a:pt x="138" y="571"/>
                  </a:cubicBezTo>
                  <a:cubicBezTo>
                    <a:pt x="115" y="548"/>
                    <a:pt x="69" y="548"/>
                    <a:pt x="46" y="548"/>
                  </a:cubicBezTo>
                  <a:cubicBezTo>
                    <a:pt x="24" y="571"/>
                    <a:pt x="1" y="617"/>
                    <a:pt x="24" y="639"/>
                  </a:cubicBezTo>
                  <a:cubicBezTo>
                    <a:pt x="327" y="1306"/>
                    <a:pt x="1059" y="1758"/>
                    <a:pt x="1809" y="1758"/>
                  </a:cubicBezTo>
                  <a:cubicBezTo>
                    <a:pt x="1906" y="1758"/>
                    <a:pt x="2004" y="1751"/>
                    <a:pt x="2101" y="1735"/>
                  </a:cubicBezTo>
                  <a:cubicBezTo>
                    <a:pt x="2945" y="1598"/>
                    <a:pt x="3630" y="890"/>
                    <a:pt x="3767" y="69"/>
                  </a:cubicBezTo>
                  <a:cubicBezTo>
                    <a:pt x="3767" y="46"/>
                    <a:pt x="3744" y="23"/>
                    <a:pt x="3721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2" name="Google Shape;2891;p34">
              <a:extLst>
                <a:ext uri="{FF2B5EF4-FFF2-40B4-BE49-F238E27FC236}">
                  <a16:creationId xmlns:a16="http://schemas.microsoft.com/office/drawing/2014/main" id="{A9D7F8B6-EB51-4CAB-9326-279037FF2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8884" y="3152561"/>
              <a:ext cx="55708" cy="43279"/>
            </a:xfrm>
            <a:custGeom>
              <a:avLst/>
              <a:gdLst/>
              <a:ahLst/>
              <a:cxnLst>
                <a:cxn ang="0">
                  <a:pos x="992" y="1"/>
                </a:cxn>
                <a:cxn ang="0">
                  <a:pos x="47" y="244"/>
                </a:cxn>
                <a:cxn ang="0">
                  <a:pos x="24" y="336"/>
                </a:cxn>
                <a:cxn ang="0">
                  <a:pos x="115" y="381"/>
                </a:cxn>
                <a:cxn ang="0">
                  <a:pos x="835" y="257"/>
                </a:cxn>
                <a:cxn ang="0">
                  <a:pos x="2010" y="609"/>
                </a:cxn>
                <a:cxn ang="0">
                  <a:pos x="2831" y="2344"/>
                </a:cxn>
                <a:cxn ang="0">
                  <a:pos x="2900" y="2413"/>
                </a:cxn>
                <a:cxn ang="0">
                  <a:pos x="2968" y="2344"/>
                </a:cxn>
                <a:cxn ang="0">
                  <a:pos x="2169" y="381"/>
                </a:cxn>
                <a:cxn ang="0">
                  <a:pos x="992" y="1"/>
                </a:cxn>
              </a:cxnLst>
              <a:rect l="0" t="0" r="r" b="b"/>
              <a:pathLst>
                <a:path w="3106" h="2413" extrusionOk="0">
                  <a:moveTo>
                    <a:pt x="992" y="1"/>
                  </a:moveTo>
                  <a:cubicBezTo>
                    <a:pt x="660" y="1"/>
                    <a:pt x="331" y="82"/>
                    <a:pt x="47" y="244"/>
                  </a:cubicBezTo>
                  <a:cubicBezTo>
                    <a:pt x="24" y="267"/>
                    <a:pt x="1" y="313"/>
                    <a:pt x="24" y="336"/>
                  </a:cubicBezTo>
                  <a:cubicBezTo>
                    <a:pt x="47" y="358"/>
                    <a:pt x="69" y="381"/>
                    <a:pt x="115" y="381"/>
                  </a:cubicBezTo>
                  <a:cubicBezTo>
                    <a:pt x="349" y="297"/>
                    <a:pt x="593" y="257"/>
                    <a:pt x="835" y="257"/>
                  </a:cubicBezTo>
                  <a:cubicBezTo>
                    <a:pt x="1252" y="257"/>
                    <a:pt x="1663" y="378"/>
                    <a:pt x="2010" y="609"/>
                  </a:cubicBezTo>
                  <a:cubicBezTo>
                    <a:pt x="2535" y="997"/>
                    <a:pt x="2854" y="1659"/>
                    <a:pt x="2831" y="2344"/>
                  </a:cubicBezTo>
                  <a:cubicBezTo>
                    <a:pt x="2831" y="2367"/>
                    <a:pt x="2854" y="2390"/>
                    <a:pt x="2900" y="2413"/>
                  </a:cubicBezTo>
                  <a:cubicBezTo>
                    <a:pt x="2923" y="2413"/>
                    <a:pt x="2968" y="2390"/>
                    <a:pt x="2968" y="2344"/>
                  </a:cubicBezTo>
                  <a:cubicBezTo>
                    <a:pt x="3105" y="1637"/>
                    <a:pt x="2786" y="838"/>
                    <a:pt x="2169" y="381"/>
                  </a:cubicBezTo>
                  <a:cubicBezTo>
                    <a:pt x="1827" y="128"/>
                    <a:pt x="1407" y="1"/>
                    <a:pt x="992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3" name="Google Shape;2892;p34">
              <a:extLst>
                <a:ext uri="{FF2B5EF4-FFF2-40B4-BE49-F238E27FC236}">
                  <a16:creationId xmlns:a16="http://schemas.microsoft.com/office/drawing/2014/main" id="{DBE5CC09-0A57-44B8-8C1C-F0AD049AF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3" y="3234412"/>
              <a:ext cx="61017" cy="16429"/>
            </a:xfrm>
            <a:custGeom>
              <a:avLst/>
              <a:gdLst/>
              <a:ahLst/>
              <a:cxnLst>
                <a:cxn ang="0">
                  <a:pos x="3333" y="1"/>
                </a:cxn>
                <a:cxn ang="0">
                  <a:pos x="3287" y="18"/>
                </a:cxn>
                <a:cxn ang="0">
                  <a:pos x="1735" y="611"/>
                </a:cxn>
                <a:cxn ang="0">
                  <a:pos x="1521" y="620"/>
                </a:cxn>
                <a:cxn ang="0">
                  <a:pos x="115" y="223"/>
                </a:cxn>
                <a:cxn ang="0">
                  <a:pos x="23" y="246"/>
                </a:cxn>
                <a:cxn ang="0">
                  <a:pos x="23" y="338"/>
                </a:cxn>
                <a:cxn ang="0">
                  <a:pos x="1573" y="915"/>
                </a:cxn>
                <a:cxn ang="0">
                  <a:pos x="1758" y="908"/>
                </a:cxn>
                <a:cxn ang="0">
                  <a:pos x="3379" y="109"/>
                </a:cxn>
                <a:cxn ang="0">
                  <a:pos x="3379" y="18"/>
                </a:cxn>
                <a:cxn ang="0">
                  <a:pos x="3333" y="1"/>
                </a:cxn>
              </a:cxnLst>
              <a:rect l="0" t="0" r="r" b="b"/>
              <a:pathLst>
                <a:path w="3402" h="916" extrusionOk="0">
                  <a:moveTo>
                    <a:pt x="3333" y="1"/>
                  </a:moveTo>
                  <a:cubicBezTo>
                    <a:pt x="3316" y="1"/>
                    <a:pt x="3299" y="7"/>
                    <a:pt x="3287" y="18"/>
                  </a:cubicBezTo>
                  <a:cubicBezTo>
                    <a:pt x="2831" y="383"/>
                    <a:pt x="2283" y="589"/>
                    <a:pt x="1735" y="611"/>
                  </a:cubicBezTo>
                  <a:cubicBezTo>
                    <a:pt x="1663" y="617"/>
                    <a:pt x="1592" y="620"/>
                    <a:pt x="1521" y="620"/>
                  </a:cubicBezTo>
                  <a:cubicBezTo>
                    <a:pt x="1027" y="620"/>
                    <a:pt x="554" y="483"/>
                    <a:pt x="115" y="223"/>
                  </a:cubicBezTo>
                  <a:cubicBezTo>
                    <a:pt x="92" y="223"/>
                    <a:pt x="46" y="223"/>
                    <a:pt x="23" y="246"/>
                  </a:cubicBezTo>
                  <a:cubicBezTo>
                    <a:pt x="1" y="269"/>
                    <a:pt x="1" y="315"/>
                    <a:pt x="23" y="338"/>
                  </a:cubicBezTo>
                  <a:cubicBezTo>
                    <a:pt x="435" y="728"/>
                    <a:pt x="1012" y="915"/>
                    <a:pt x="1573" y="915"/>
                  </a:cubicBezTo>
                  <a:cubicBezTo>
                    <a:pt x="1635" y="915"/>
                    <a:pt x="1697" y="913"/>
                    <a:pt x="1758" y="908"/>
                  </a:cubicBezTo>
                  <a:cubicBezTo>
                    <a:pt x="2374" y="863"/>
                    <a:pt x="2991" y="589"/>
                    <a:pt x="3379" y="109"/>
                  </a:cubicBezTo>
                  <a:cubicBezTo>
                    <a:pt x="3402" y="87"/>
                    <a:pt x="3402" y="41"/>
                    <a:pt x="3379" y="18"/>
                  </a:cubicBezTo>
                  <a:cubicBezTo>
                    <a:pt x="3367" y="7"/>
                    <a:pt x="3350" y="1"/>
                    <a:pt x="3333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4" name="Google Shape;2893;p34">
              <a:extLst>
                <a:ext uri="{FF2B5EF4-FFF2-40B4-BE49-F238E27FC236}">
                  <a16:creationId xmlns:a16="http://schemas.microsoft.com/office/drawing/2014/main" id="{419510F9-28D5-4E16-897F-9B9FBCBA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2980" y="3143825"/>
              <a:ext cx="29074" cy="39333"/>
            </a:xfrm>
            <a:custGeom>
              <a:avLst/>
              <a:gdLst/>
              <a:ahLst/>
              <a:cxnLst>
                <a:cxn ang="0">
                  <a:pos x="91" y="1"/>
                </a:cxn>
                <a:cxn ang="0">
                  <a:pos x="23" y="24"/>
                </a:cxn>
                <a:cxn ang="0">
                  <a:pos x="46" y="138"/>
                </a:cxn>
                <a:cxn ang="0">
                  <a:pos x="959" y="982"/>
                </a:cxn>
                <a:cxn ang="0">
                  <a:pos x="1461" y="2124"/>
                </a:cxn>
                <a:cxn ang="0">
                  <a:pos x="1529" y="2192"/>
                </a:cxn>
                <a:cxn ang="0">
                  <a:pos x="1598" y="2124"/>
                </a:cxn>
                <a:cxn ang="0">
                  <a:pos x="1187" y="823"/>
                </a:cxn>
                <a:cxn ang="0">
                  <a:pos x="91" y="1"/>
                </a:cxn>
              </a:cxnLst>
              <a:rect l="0" t="0" r="r" b="b"/>
              <a:pathLst>
                <a:path w="1621" h="2193" extrusionOk="0">
                  <a:moveTo>
                    <a:pt x="91" y="1"/>
                  </a:moveTo>
                  <a:cubicBezTo>
                    <a:pt x="69" y="1"/>
                    <a:pt x="23" y="1"/>
                    <a:pt x="23" y="24"/>
                  </a:cubicBezTo>
                  <a:cubicBezTo>
                    <a:pt x="0" y="69"/>
                    <a:pt x="0" y="115"/>
                    <a:pt x="46" y="138"/>
                  </a:cubicBezTo>
                  <a:cubicBezTo>
                    <a:pt x="411" y="366"/>
                    <a:pt x="708" y="640"/>
                    <a:pt x="959" y="982"/>
                  </a:cubicBezTo>
                  <a:cubicBezTo>
                    <a:pt x="1210" y="1325"/>
                    <a:pt x="1392" y="1713"/>
                    <a:pt x="1461" y="2124"/>
                  </a:cubicBezTo>
                  <a:cubicBezTo>
                    <a:pt x="1484" y="2169"/>
                    <a:pt x="1506" y="2192"/>
                    <a:pt x="1529" y="2192"/>
                  </a:cubicBezTo>
                  <a:cubicBezTo>
                    <a:pt x="1575" y="2192"/>
                    <a:pt x="1598" y="2169"/>
                    <a:pt x="1598" y="2124"/>
                  </a:cubicBezTo>
                  <a:cubicBezTo>
                    <a:pt x="1621" y="1667"/>
                    <a:pt x="1461" y="1188"/>
                    <a:pt x="1187" y="823"/>
                  </a:cubicBezTo>
                  <a:cubicBezTo>
                    <a:pt x="936" y="435"/>
                    <a:pt x="548" y="115"/>
                    <a:pt x="91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5" name="Google Shape;2894;p34">
              <a:extLst>
                <a:ext uri="{FF2B5EF4-FFF2-40B4-BE49-F238E27FC236}">
                  <a16:creationId xmlns:a16="http://schemas.microsoft.com/office/drawing/2014/main" id="{324A2A2B-A8D7-4A1B-8D98-2869C1FE4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7664" y="3193926"/>
              <a:ext cx="35226" cy="17362"/>
            </a:xfrm>
            <a:custGeom>
              <a:avLst/>
              <a:gdLst/>
              <a:ahLst/>
              <a:cxnLst>
                <a:cxn ang="0">
                  <a:pos x="1885" y="0"/>
                </a:cxn>
                <a:cxn ang="0">
                  <a:pos x="1826" y="38"/>
                </a:cxn>
                <a:cxn ang="0">
                  <a:pos x="1073" y="632"/>
                </a:cxn>
                <a:cxn ang="0">
                  <a:pos x="727" y="679"/>
                </a:cxn>
                <a:cxn ang="0">
                  <a:pos x="92" y="540"/>
                </a:cxn>
                <a:cxn ang="0">
                  <a:pos x="69" y="530"/>
                </a:cxn>
                <a:cxn ang="0">
                  <a:pos x="23" y="540"/>
                </a:cxn>
                <a:cxn ang="0">
                  <a:pos x="23" y="654"/>
                </a:cxn>
                <a:cxn ang="0">
                  <a:pos x="775" y="968"/>
                </a:cxn>
                <a:cxn ang="0">
                  <a:pos x="1142" y="906"/>
                </a:cxn>
                <a:cxn ang="0">
                  <a:pos x="1963" y="84"/>
                </a:cxn>
                <a:cxn ang="0">
                  <a:pos x="1941" y="15"/>
                </a:cxn>
                <a:cxn ang="0">
                  <a:pos x="1885" y="0"/>
                </a:cxn>
              </a:cxnLst>
              <a:rect l="0" t="0" r="r" b="b"/>
              <a:pathLst>
                <a:path w="1964" h="968" extrusionOk="0">
                  <a:moveTo>
                    <a:pt x="1885" y="0"/>
                  </a:moveTo>
                  <a:cubicBezTo>
                    <a:pt x="1861" y="0"/>
                    <a:pt x="1840" y="11"/>
                    <a:pt x="1826" y="38"/>
                  </a:cubicBezTo>
                  <a:cubicBezTo>
                    <a:pt x="1667" y="335"/>
                    <a:pt x="1393" y="563"/>
                    <a:pt x="1073" y="632"/>
                  </a:cubicBezTo>
                  <a:cubicBezTo>
                    <a:pt x="960" y="664"/>
                    <a:pt x="844" y="679"/>
                    <a:pt x="727" y="679"/>
                  </a:cubicBezTo>
                  <a:cubicBezTo>
                    <a:pt x="514" y="679"/>
                    <a:pt x="298" y="629"/>
                    <a:pt x="92" y="540"/>
                  </a:cubicBezTo>
                  <a:cubicBezTo>
                    <a:pt x="84" y="533"/>
                    <a:pt x="77" y="530"/>
                    <a:pt x="69" y="530"/>
                  </a:cubicBezTo>
                  <a:cubicBezTo>
                    <a:pt x="54" y="530"/>
                    <a:pt x="38" y="540"/>
                    <a:pt x="23" y="540"/>
                  </a:cubicBezTo>
                  <a:cubicBezTo>
                    <a:pt x="0" y="586"/>
                    <a:pt x="0" y="632"/>
                    <a:pt x="23" y="654"/>
                  </a:cubicBezTo>
                  <a:cubicBezTo>
                    <a:pt x="214" y="861"/>
                    <a:pt x="492" y="968"/>
                    <a:pt x="775" y="968"/>
                  </a:cubicBezTo>
                  <a:cubicBezTo>
                    <a:pt x="899" y="968"/>
                    <a:pt x="1023" y="947"/>
                    <a:pt x="1142" y="906"/>
                  </a:cubicBezTo>
                  <a:cubicBezTo>
                    <a:pt x="1553" y="791"/>
                    <a:pt x="1872" y="472"/>
                    <a:pt x="1963" y="84"/>
                  </a:cubicBezTo>
                  <a:cubicBezTo>
                    <a:pt x="1963" y="61"/>
                    <a:pt x="1963" y="15"/>
                    <a:pt x="1941" y="15"/>
                  </a:cubicBezTo>
                  <a:cubicBezTo>
                    <a:pt x="1922" y="6"/>
                    <a:pt x="1903" y="0"/>
                    <a:pt x="1885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6" name="Google Shape;2895;p34">
              <a:extLst>
                <a:ext uri="{FF2B5EF4-FFF2-40B4-BE49-F238E27FC236}">
                  <a16:creationId xmlns:a16="http://schemas.microsoft.com/office/drawing/2014/main" id="{169B4323-88A9-481B-A881-332A1D57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675" y="3211900"/>
              <a:ext cx="20482" cy="1904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46" y="18"/>
                </a:cxn>
                <a:cxn ang="0">
                  <a:pos x="1" y="109"/>
                </a:cxn>
                <a:cxn ang="0">
                  <a:pos x="457" y="634"/>
                </a:cxn>
                <a:cxn ang="0">
                  <a:pos x="1028" y="1045"/>
                </a:cxn>
                <a:cxn ang="0">
                  <a:pos x="1062" y="1062"/>
                </a:cxn>
                <a:cxn ang="0">
                  <a:pos x="1096" y="1045"/>
                </a:cxn>
                <a:cxn ang="0">
                  <a:pos x="1119" y="953"/>
                </a:cxn>
                <a:cxn ang="0">
                  <a:pos x="662" y="428"/>
                </a:cxn>
                <a:cxn ang="0">
                  <a:pos x="115" y="18"/>
                </a:cxn>
                <a:cxn ang="0">
                  <a:pos x="80" y="1"/>
                </a:cxn>
              </a:cxnLst>
              <a:rect l="0" t="0" r="r" b="b"/>
              <a:pathLst>
                <a:path w="1142" h="1062" extrusionOk="0">
                  <a:moveTo>
                    <a:pt x="80" y="1"/>
                  </a:moveTo>
                  <a:cubicBezTo>
                    <a:pt x="69" y="1"/>
                    <a:pt x="58" y="6"/>
                    <a:pt x="46" y="18"/>
                  </a:cubicBezTo>
                  <a:cubicBezTo>
                    <a:pt x="1" y="40"/>
                    <a:pt x="1" y="86"/>
                    <a:pt x="1" y="109"/>
                  </a:cubicBezTo>
                  <a:cubicBezTo>
                    <a:pt x="138" y="314"/>
                    <a:pt x="297" y="497"/>
                    <a:pt x="457" y="634"/>
                  </a:cubicBezTo>
                  <a:cubicBezTo>
                    <a:pt x="640" y="794"/>
                    <a:pt x="822" y="931"/>
                    <a:pt x="1028" y="1045"/>
                  </a:cubicBezTo>
                  <a:cubicBezTo>
                    <a:pt x="1039" y="1056"/>
                    <a:pt x="1051" y="1062"/>
                    <a:pt x="1062" y="1062"/>
                  </a:cubicBezTo>
                  <a:cubicBezTo>
                    <a:pt x="1073" y="1062"/>
                    <a:pt x="1085" y="1056"/>
                    <a:pt x="1096" y="1045"/>
                  </a:cubicBezTo>
                  <a:cubicBezTo>
                    <a:pt x="1119" y="1022"/>
                    <a:pt x="1142" y="976"/>
                    <a:pt x="1119" y="953"/>
                  </a:cubicBezTo>
                  <a:cubicBezTo>
                    <a:pt x="982" y="771"/>
                    <a:pt x="822" y="588"/>
                    <a:pt x="662" y="428"/>
                  </a:cubicBezTo>
                  <a:cubicBezTo>
                    <a:pt x="503" y="269"/>
                    <a:pt x="320" y="109"/>
                    <a:pt x="115" y="18"/>
                  </a:cubicBezTo>
                  <a:cubicBezTo>
                    <a:pt x="103" y="6"/>
                    <a:pt x="92" y="1"/>
                    <a:pt x="80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7" name="Google Shape;2896;p34">
              <a:extLst>
                <a:ext uri="{FF2B5EF4-FFF2-40B4-BE49-F238E27FC236}">
                  <a16:creationId xmlns:a16="http://schemas.microsoft.com/office/drawing/2014/main" id="{7AD8BE2A-5DFE-49F2-A6A8-7500FB05B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1869" y="2658245"/>
              <a:ext cx="306645" cy="368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43" y="4131"/>
                </a:cxn>
                <a:cxn ang="0">
                  <a:pos x="16617" y="11824"/>
                </a:cxn>
                <a:cxn ang="0">
                  <a:pos x="14791" y="20520"/>
                </a:cxn>
              </a:cxnLst>
              <a:rect l="0" t="0" r="r" b="b"/>
              <a:pathLst>
                <a:path w="17097" h="20520" fill="none" extrusionOk="0">
                  <a:moveTo>
                    <a:pt x="0" y="0"/>
                  </a:moveTo>
                  <a:cubicBezTo>
                    <a:pt x="4269" y="662"/>
                    <a:pt x="8765" y="1415"/>
                    <a:pt x="12143" y="4131"/>
                  </a:cubicBezTo>
                  <a:cubicBezTo>
                    <a:pt x="14517" y="6026"/>
                    <a:pt x="16138" y="8811"/>
                    <a:pt x="16617" y="11824"/>
                  </a:cubicBezTo>
                  <a:cubicBezTo>
                    <a:pt x="17096" y="14814"/>
                    <a:pt x="16434" y="17964"/>
                    <a:pt x="14791" y="20520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8" name="Google Shape;2897;p34">
              <a:extLst>
                <a:ext uri="{FF2B5EF4-FFF2-40B4-BE49-F238E27FC236}">
                  <a16:creationId xmlns:a16="http://schemas.microsoft.com/office/drawing/2014/main" id="{8012F164-3D56-4DF4-8D78-07CBD5CAA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1213" y="2647590"/>
              <a:ext cx="318518" cy="361097"/>
            </a:xfrm>
            <a:custGeom>
              <a:avLst/>
              <a:gdLst/>
              <a:ahLst/>
              <a:cxnLst>
                <a:cxn ang="0">
                  <a:pos x="17759" y="663"/>
                </a:cxn>
                <a:cxn ang="0">
                  <a:pos x="13125" y="252"/>
                </a:cxn>
                <a:cxn ang="0">
                  <a:pos x="5365" y="4360"/>
                </a:cxn>
                <a:cxn ang="0">
                  <a:pos x="891" y="11915"/>
                </a:cxn>
                <a:cxn ang="0">
                  <a:pos x="685" y="20132"/>
                </a:cxn>
              </a:cxnLst>
              <a:rect l="0" t="0" r="r" b="b"/>
              <a:pathLst>
                <a:path w="17759" h="20133" fill="none" extrusionOk="0">
                  <a:moveTo>
                    <a:pt x="17759" y="663"/>
                  </a:moveTo>
                  <a:cubicBezTo>
                    <a:pt x="16343" y="206"/>
                    <a:pt x="14472" y="1"/>
                    <a:pt x="13125" y="252"/>
                  </a:cubicBezTo>
                  <a:cubicBezTo>
                    <a:pt x="10226" y="822"/>
                    <a:pt x="7487" y="2283"/>
                    <a:pt x="5365" y="4360"/>
                  </a:cubicBezTo>
                  <a:cubicBezTo>
                    <a:pt x="3242" y="6415"/>
                    <a:pt x="1690" y="9062"/>
                    <a:pt x="891" y="11915"/>
                  </a:cubicBezTo>
                  <a:cubicBezTo>
                    <a:pt x="115" y="14586"/>
                    <a:pt x="1" y="17439"/>
                    <a:pt x="685" y="20132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99" name="Google Shape;2898;p34">
              <a:extLst>
                <a:ext uri="{FF2B5EF4-FFF2-40B4-BE49-F238E27FC236}">
                  <a16:creationId xmlns:a16="http://schemas.microsoft.com/office/drawing/2014/main" id="{65D6B780-564F-402E-9B60-8C1D5CC67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155" y="2587534"/>
              <a:ext cx="80656" cy="95274"/>
            </a:xfrm>
            <a:custGeom>
              <a:avLst/>
              <a:gdLst/>
              <a:ahLst/>
              <a:cxnLst>
                <a:cxn ang="0">
                  <a:pos x="2391" y="0"/>
                </a:cxn>
                <a:cxn ang="0">
                  <a:pos x="1826" y="267"/>
                </a:cxn>
                <a:cxn ang="0">
                  <a:pos x="23" y="4307"/>
                </a:cxn>
                <a:cxn ang="0">
                  <a:pos x="228" y="5312"/>
                </a:cxn>
                <a:cxn ang="0">
                  <a:pos x="3401" y="3737"/>
                </a:cxn>
                <a:cxn ang="0">
                  <a:pos x="4177" y="3234"/>
                </a:cxn>
                <a:cxn ang="0">
                  <a:pos x="4337" y="2367"/>
                </a:cxn>
                <a:cxn ang="0">
                  <a:pos x="3655" y="2005"/>
                </a:cxn>
                <a:cxn ang="0">
                  <a:pos x="3470" y="2025"/>
                </a:cxn>
                <a:cxn ang="0">
                  <a:pos x="2579" y="2504"/>
                </a:cxn>
                <a:cxn ang="0">
                  <a:pos x="571" y="4011"/>
                </a:cxn>
                <a:cxn ang="0">
                  <a:pos x="2534" y="1089"/>
                </a:cxn>
                <a:cxn ang="0">
                  <a:pos x="2602" y="62"/>
                </a:cxn>
                <a:cxn ang="0">
                  <a:pos x="2391" y="0"/>
                </a:cxn>
              </a:cxnLst>
              <a:rect l="0" t="0" r="r" b="b"/>
              <a:pathLst>
                <a:path w="4497" h="5312" extrusionOk="0">
                  <a:moveTo>
                    <a:pt x="2391" y="0"/>
                  </a:moveTo>
                  <a:cubicBezTo>
                    <a:pt x="2196" y="0"/>
                    <a:pt x="1993" y="134"/>
                    <a:pt x="1826" y="267"/>
                  </a:cubicBezTo>
                  <a:cubicBezTo>
                    <a:pt x="685" y="1272"/>
                    <a:pt x="0" y="2778"/>
                    <a:pt x="23" y="4307"/>
                  </a:cubicBezTo>
                  <a:lnTo>
                    <a:pt x="228" y="5312"/>
                  </a:lnTo>
                  <a:cubicBezTo>
                    <a:pt x="1278" y="4787"/>
                    <a:pt x="2351" y="4262"/>
                    <a:pt x="3401" y="3737"/>
                  </a:cubicBezTo>
                  <a:cubicBezTo>
                    <a:pt x="3698" y="3600"/>
                    <a:pt x="3972" y="3463"/>
                    <a:pt x="4177" y="3234"/>
                  </a:cubicBezTo>
                  <a:cubicBezTo>
                    <a:pt x="4383" y="2983"/>
                    <a:pt x="4497" y="2641"/>
                    <a:pt x="4337" y="2367"/>
                  </a:cubicBezTo>
                  <a:cubicBezTo>
                    <a:pt x="4207" y="2126"/>
                    <a:pt x="3927" y="2005"/>
                    <a:pt x="3655" y="2005"/>
                  </a:cubicBezTo>
                  <a:cubicBezTo>
                    <a:pt x="3592" y="2005"/>
                    <a:pt x="3530" y="2012"/>
                    <a:pt x="3470" y="2025"/>
                  </a:cubicBezTo>
                  <a:cubicBezTo>
                    <a:pt x="3127" y="2093"/>
                    <a:pt x="2853" y="2299"/>
                    <a:pt x="2579" y="2504"/>
                  </a:cubicBezTo>
                  <a:cubicBezTo>
                    <a:pt x="1918" y="3006"/>
                    <a:pt x="1233" y="3508"/>
                    <a:pt x="571" y="4011"/>
                  </a:cubicBezTo>
                  <a:cubicBezTo>
                    <a:pt x="1210" y="3029"/>
                    <a:pt x="1872" y="2070"/>
                    <a:pt x="2534" y="1089"/>
                  </a:cubicBezTo>
                  <a:cubicBezTo>
                    <a:pt x="2739" y="769"/>
                    <a:pt x="2922" y="267"/>
                    <a:pt x="2602" y="62"/>
                  </a:cubicBezTo>
                  <a:cubicBezTo>
                    <a:pt x="2535" y="19"/>
                    <a:pt x="2464" y="0"/>
                    <a:pt x="2391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0" name="Google Shape;2899;p34">
              <a:extLst>
                <a:ext uri="{FF2B5EF4-FFF2-40B4-BE49-F238E27FC236}">
                  <a16:creationId xmlns:a16="http://schemas.microsoft.com/office/drawing/2014/main" id="{7211F303-5734-44E4-9CBB-4E1C5751A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114" y="2655591"/>
              <a:ext cx="661537" cy="585938"/>
            </a:xfrm>
            <a:custGeom>
              <a:avLst/>
              <a:gdLst/>
              <a:ahLst/>
              <a:cxnLst>
                <a:cxn ang="0">
                  <a:pos x="17672" y="1"/>
                </a:cxn>
                <a:cxn ang="0">
                  <a:pos x="3835" y="8091"/>
                </a:cxn>
                <a:cxn ang="0">
                  <a:pos x="9450" y="29479"/>
                </a:cxn>
                <a:cxn ang="0">
                  <a:pos x="20149" y="32669"/>
                </a:cxn>
                <a:cxn ang="0">
                  <a:pos x="29376" y="29456"/>
                </a:cxn>
                <a:cxn ang="0">
                  <a:pos x="36680" y="16377"/>
                </a:cxn>
                <a:cxn ang="0">
                  <a:pos x="19248" y="28"/>
                </a:cxn>
                <a:cxn ang="0">
                  <a:pos x="18648" y="34"/>
                </a:cxn>
                <a:cxn ang="0">
                  <a:pos x="17672" y="1"/>
                </a:cxn>
              </a:cxnLst>
              <a:rect l="0" t="0" r="r" b="b"/>
              <a:pathLst>
                <a:path w="36884" h="32669" extrusionOk="0">
                  <a:moveTo>
                    <a:pt x="17672" y="1"/>
                  </a:moveTo>
                  <a:cubicBezTo>
                    <a:pt x="14899" y="1"/>
                    <a:pt x="6974" y="674"/>
                    <a:pt x="3835" y="8091"/>
                  </a:cubicBezTo>
                  <a:cubicBezTo>
                    <a:pt x="0" y="17130"/>
                    <a:pt x="2579" y="25142"/>
                    <a:pt x="9450" y="29479"/>
                  </a:cubicBezTo>
                  <a:cubicBezTo>
                    <a:pt x="12846" y="31618"/>
                    <a:pt x="16630" y="32669"/>
                    <a:pt x="20149" y="32669"/>
                  </a:cubicBezTo>
                  <a:cubicBezTo>
                    <a:pt x="23726" y="32669"/>
                    <a:pt x="27029" y="31584"/>
                    <a:pt x="29376" y="29456"/>
                  </a:cubicBezTo>
                  <a:cubicBezTo>
                    <a:pt x="34033" y="25210"/>
                    <a:pt x="36498" y="20531"/>
                    <a:pt x="36680" y="16377"/>
                  </a:cubicBezTo>
                  <a:cubicBezTo>
                    <a:pt x="36883" y="12275"/>
                    <a:pt x="34772" y="28"/>
                    <a:pt x="19248" y="28"/>
                  </a:cubicBezTo>
                  <a:cubicBezTo>
                    <a:pt x="19051" y="28"/>
                    <a:pt x="18851" y="30"/>
                    <a:pt x="18648" y="34"/>
                  </a:cubicBezTo>
                  <a:cubicBezTo>
                    <a:pt x="18648" y="34"/>
                    <a:pt x="18287" y="1"/>
                    <a:pt x="1767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1" name="Google Shape;2900;p34">
              <a:extLst>
                <a:ext uri="{FF2B5EF4-FFF2-40B4-BE49-F238E27FC236}">
                  <a16:creationId xmlns:a16="http://schemas.microsoft.com/office/drawing/2014/main" id="{466D7DD4-D8BF-4A63-80A4-57E93358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2" name="Google Shape;2901;p34">
              <a:extLst>
                <a:ext uri="{FF2B5EF4-FFF2-40B4-BE49-F238E27FC236}">
                  <a16:creationId xmlns:a16="http://schemas.microsoft.com/office/drawing/2014/main" id="{817646F9-EF9A-48EA-A249-2783AABB1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534" y="3324119"/>
              <a:ext cx="204304" cy="351179"/>
            </a:xfrm>
            <a:custGeom>
              <a:avLst/>
              <a:gdLst/>
              <a:ahLst/>
              <a:cxnLst>
                <a:cxn ang="0">
                  <a:pos x="8160" y="0"/>
                </a:cxn>
                <a:cxn ang="0">
                  <a:pos x="5410" y="1933"/>
                </a:cxn>
                <a:cxn ang="0">
                  <a:pos x="594" y="15080"/>
                </a:cxn>
                <a:cxn ang="0">
                  <a:pos x="525" y="15286"/>
                </a:cxn>
                <a:cxn ang="0">
                  <a:pos x="2785" y="19440"/>
                </a:cxn>
                <a:cxn ang="0">
                  <a:pos x="3736" y="19579"/>
                </a:cxn>
                <a:cxn ang="0">
                  <a:pos x="6939" y="17203"/>
                </a:cxn>
                <a:cxn ang="0">
                  <a:pos x="10956" y="3782"/>
                </a:cxn>
                <a:cxn ang="0">
                  <a:pos x="9153" y="176"/>
                </a:cxn>
                <a:cxn ang="0">
                  <a:pos x="8160" y="0"/>
                </a:cxn>
              </a:cxnLst>
              <a:rect l="0" t="0" r="r" b="b"/>
              <a:pathLst>
                <a:path w="11391" h="19580" extrusionOk="0">
                  <a:moveTo>
                    <a:pt x="8160" y="0"/>
                  </a:moveTo>
                  <a:cubicBezTo>
                    <a:pt x="6967" y="0"/>
                    <a:pt x="5839" y="736"/>
                    <a:pt x="5410" y="1933"/>
                  </a:cubicBezTo>
                  <a:lnTo>
                    <a:pt x="594" y="15080"/>
                  </a:lnTo>
                  <a:cubicBezTo>
                    <a:pt x="571" y="15149"/>
                    <a:pt x="548" y="15217"/>
                    <a:pt x="525" y="15286"/>
                  </a:cubicBezTo>
                  <a:cubicBezTo>
                    <a:pt x="0" y="17043"/>
                    <a:pt x="1005" y="18915"/>
                    <a:pt x="2785" y="19440"/>
                  </a:cubicBezTo>
                  <a:cubicBezTo>
                    <a:pt x="3101" y="19534"/>
                    <a:pt x="3421" y="19579"/>
                    <a:pt x="3736" y="19579"/>
                  </a:cubicBezTo>
                  <a:cubicBezTo>
                    <a:pt x="5172" y="19579"/>
                    <a:pt x="6509" y="18645"/>
                    <a:pt x="6939" y="17203"/>
                  </a:cubicBezTo>
                  <a:lnTo>
                    <a:pt x="10956" y="3782"/>
                  </a:lnTo>
                  <a:cubicBezTo>
                    <a:pt x="11390" y="2298"/>
                    <a:pt x="10614" y="723"/>
                    <a:pt x="9153" y="176"/>
                  </a:cubicBezTo>
                  <a:cubicBezTo>
                    <a:pt x="8826" y="57"/>
                    <a:pt x="8491" y="0"/>
                    <a:pt x="8160" y="0"/>
                  </a:cubicBezTo>
                  <a:close/>
                </a:path>
              </a:pathLst>
            </a:custGeom>
            <a:solidFill>
              <a:srgbClr val="8E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3" name="Google Shape;2902;p34">
              <a:extLst>
                <a:ext uri="{FF2B5EF4-FFF2-40B4-BE49-F238E27FC236}">
                  <a16:creationId xmlns:a16="http://schemas.microsoft.com/office/drawing/2014/main" id="{1D94F453-9559-4671-B85F-CD1E32707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5133" y="3242861"/>
              <a:ext cx="441754" cy="386530"/>
            </a:xfrm>
            <a:custGeom>
              <a:avLst/>
              <a:gdLst/>
              <a:ahLst/>
              <a:cxnLst>
                <a:cxn ang="0">
                  <a:pos x="8069" y="0"/>
                </a:cxn>
                <a:cxn ang="0">
                  <a:pos x="1" y="7330"/>
                </a:cxn>
                <a:cxn ang="0">
                  <a:pos x="5136" y="10823"/>
                </a:cxn>
                <a:cxn ang="0">
                  <a:pos x="2968" y="20455"/>
                </a:cxn>
                <a:cxn ang="0">
                  <a:pos x="13034" y="21300"/>
                </a:cxn>
                <a:cxn ang="0">
                  <a:pos x="22506" y="21551"/>
                </a:cxn>
                <a:cxn ang="0">
                  <a:pos x="23670" y="13402"/>
                </a:cxn>
                <a:cxn ang="0">
                  <a:pos x="22415" y="1898"/>
                </a:cxn>
                <a:cxn ang="0">
                  <a:pos x="16024" y="939"/>
                </a:cxn>
                <a:cxn ang="0">
                  <a:pos x="8263" y="4"/>
                </a:cxn>
                <a:cxn ang="0">
                  <a:pos x="8069" y="0"/>
                </a:cxn>
              </a:cxnLst>
              <a:rect l="0" t="0" r="r" b="b"/>
              <a:pathLst>
                <a:path w="24630" h="21551" extrusionOk="0">
                  <a:moveTo>
                    <a:pt x="8069" y="0"/>
                  </a:moveTo>
                  <a:cubicBezTo>
                    <a:pt x="2763" y="0"/>
                    <a:pt x="1" y="7330"/>
                    <a:pt x="1" y="7330"/>
                  </a:cubicBezTo>
                  <a:cubicBezTo>
                    <a:pt x="1" y="7330"/>
                    <a:pt x="2466" y="10617"/>
                    <a:pt x="5136" y="10823"/>
                  </a:cubicBezTo>
                  <a:lnTo>
                    <a:pt x="2968" y="20455"/>
                  </a:lnTo>
                  <a:lnTo>
                    <a:pt x="13034" y="21300"/>
                  </a:lnTo>
                  <a:cubicBezTo>
                    <a:pt x="13057" y="21300"/>
                    <a:pt x="22506" y="21551"/>
                    <a:pt x="22506" y="21551"/>
                  </a:cubicBezTo>
                  <a:lnTo>
                    <a:pt x="23670" y="13402"/>
                  </a:lnTo>
                  <a:cubicBezTo>
                    <a:pt x="24629" y="7833"/>
                    <a:pt x="24629" y="2606"/>
                    <a:pt x="22415" y="1898"/>
                  </a:cubicBezTo>
                  <a:cubicBezTo>
                    <a:pt x="18900" y="780"/>
                    <a:pt x="16777" y="985"/>
                    <a:pt x="16024" y="939"/>
                  </a:cubicBezTo>
                  <a:cubicBezTo>
                    <a:pt x="15271" y="780"/>
                    <a:pt x="11961" y="163"/>
                    <a:pt x="8263" y="4"/>
                  </a:cubicBezTo>
                  <a:cubicBezTo>
                    <a:pt x="8198" y="1"/>
                    <a:pt x="8133" y="0"/>
                    <a:pt x="806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4" name="Google Shape;2903;p34">
              <a:extLst>
                <a:ext uri="{FF2B5EF4-FFF2-40B4-BE49-F238E27FC236}">
                  <a16:creationId xmlns:a16="http://schemas.microsoft.com/office/drawing/2014/main" id="{30471AD2-4320-40C0-A3CB-1A0FD771F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0196" y="3255381"/>
              <a:ext cx="169509" cy="87813"/>
            </a:xfrm>
            <a:custGeom>
              <a:avLst/>
              <a:gdLst/>
              <a:ahLst/>
              <a:cxnLst>
                <a:cxn ang="0">
                  <a:pos x="2784" y="1"/>
                </a:cxn>
                <a:cxn ang="0">
                  <a:pos x="1325" y="59"/>
                </a:cxn>
                <a:cxn ang="0">
                  <a:pos x="183" y="995"/>
                </a:cxn>
                <a:cxn ang="0">
                  <a:pos x="3059" y="4669"/>
                </a:cxn>
                <a:cxn ang="0">
                  <a:pos x="5205" y="4875"/>
                </a:cxn>
                <a:cxn ang="0">
                  <a:pos x="5618" y="4896"/>
                </a:cxn>
                <a:cxn ang="0">
                  <a:pos x="9291" y="1634"/>
                </a:cxn>
                <a:cxn ang="0">
                  <a:pos x="8378" y="584"/>
                </a:cxn>
                <a:cxn ang="0">
                  <a:pos x="2784" y="1"/>
                </a:cxn>
              </a:cxnLst>
              <a:rect l="0" t="0" r="r" b="b"/>
              <a:pathLst>
                <a:path w="9451" h="4896" extrusionOk="0">
                  <a:moveTo>
                    <a:pt x="2784" y="1"/>
                  </a:moveTo>
                  <a:cubicBezTo>
                    <a:pt x="2313" y="1"/>
                    <a:pt x="1826" y="18"/>
                    <a:pt x="1325" y="59"/>
                  </a:cubicBezTo>
                  <a:cubicBezTo>
                    <a:pt x="275" y="150"/>
                    <a:pt x="183" y="995"/>
                    <a:pt x="183" y="995"/>
                  </a:cubicBezTo>
                  <a:cubicBezTo>
                    <a:pt x="1" y="2843"/>
                    <a:pt x="1279" y="4487"/>
                    <a:pt x="3059" y="4669"/>
                  </a:cubicBezTo>
                  <a:lnTo>
                    <a:pt x="5205" y="4875"/>
                  </a:lnTo>
                  <a:cubicBezTo>
                    <a:pt x="5344" y="4889"/>
                    <a:pt x="5481" y="4896"/>
                    <a:pt x="5618" y="4896"/>
                  </a:cubicBezTo>
                  <a:cubicBezTo>
                    <a:pt x="7478" y="4896"/>
                    <a:pt x="9078" y="3612"/>
                    <a:pt x="9291" y="1634"/>
                  </a:cubicBezTo>
                  <a:cubicBezTo>
                    <a:pt x="9291" y="1634"/>
                    <a:pt x="9450" y="698"/>
                    <a:pt x="8378" y="584"/>
                  </a:cubicBezTo>
                  <a:cubicBezTo>
                    <a:pt x="7229" y="469"/>
                    <a:pt x="5230" y="1"/>
                    <a:pt x="2784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5" name="Google Shape;2904;p34">
              <a:extLst>
                <a:ext uri="{FF2B5EF4-FFF2-40B4-BE49-F238E27FC236}">
                  <a16:creationId xmlns:a16="http://schemas.microsoft.com/office/drawing/2014/main" id="{84592973-75F2-4A82-BA3D-A5CDCB500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6711" y="3373269"/>
              <a:ext cx="115469" cy="66236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822" y="106"/>
                </a:cxn>
                <a:cxn ang="0">
                  <a:pos x="457" y="1088"/>
                </a:cxn>
                <a:cxn ang="0">
                  <a:pos x="5958" y="3690"/>
                </a:cxn>
                <a:cxn ang="0">
                  <a:pos x="5998" y="3692"/>
                </a:cxn>
                <a:cxn ang="0">
                  <a:pos x="6346" y="3393"/>
                </a:cxn>
                <a:cxn ang="0">
                  <a:pos x="6414" y="2799"/>
                </a:cxn>
                <a:cxn ang="0">
                  <a:pos x="6141" y="2434"/>
                </a:cxn>
                <a:cxn ang="0">
                  <a:pos x="1256" y="83"/>
                </a:cxn>
                <a:cxn ang="0">
                  <a:pos x="1050" y="0"/>
                </a:cxn>
              </a:cxnLst>
              <a:rect l="0" t="0" r="r" b="b"/>
              <a:pathLst>
                <a:path w="6438" h="3693" extrusionOk="0">
                  <a:moveTo>
                    <a:pt x="1050" y="0"/>
                  </a:moveTo>
                  <a:cubicBezTo>
                    <a:pt x="966" y="0"/>
                    <a:pt x="882" y="35"/>
                    <a:pt x="822" y="106"/>
                  </a:cubicBezTo>
                  <a:cubicBezTo>
                    <a:pt x="822" y="106"/>
                    <a:pt x="0" y="745"/>
                    <a:pt x="457" y="1088"/>
                  </a:cubicBezTo>
                  <a:cubicBezTo>
                    <a:pt x="1187" y="1635"/>
                    <a:pt x="3310" y="3279"/>
                    <a:pt x="5958" y="3690"/>
                  </a:cubicBezTo>
                  <a:cubicBezTo>
                    <a:pt x="5971" y="3691"/>
                    <a:pt x="5985" y="3692"/>
                    <a:pt x="5998" y="3692"/>
                  </a:cubicBezTo>
                  <a:cubicBezTo>
                    <a:pt x="6166" y="3692"/>
                    <a:pt x="6325" y="3562"/>
                    <a:pt x="6346" y="3393"/>
                  </a:cubicBezTo>
                  <a:lnTo>
                    <a:pt x="6414" y="2799"/>
                  </a:lnTo>
                  <a:cubicBezTo>
                    <a:pt x="6437" y="2617"/>
                    <a:pt x="6300" y="2457"/>
                    <a:pt x="6141" y="2434"/>
                  </a:cubicBezTo>
                  <a:cubicBezTo>
                    <a:pt x="3858" y="2069"/>
                    <a:pt x="1872" y="585"/>
                    <a:pt x="1256" y="83"/>
                  </a:cubicBezTo>
                  <a:cubicBezTo>
                    <a:pt x="1201" y="29"/>
                    <a:pt x="1126" y="0"/>
                    <a:pt x="1050" y="0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6" name="Google Shape;2905;p34">
              <a:extLst>
                <a:ext uri="{FF2B5EF4-FFF2-40B4-BE49-F238E27FC236}">
                  <a16:creationId xmlns:a16="http://schemas.microsoft.com/office/drawing/2014/main" id="{F1F1750E-9D8A-485A-BBB0-8180E776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811" y="3106048"/>
              <a:ext cx="138391" cy="213685"/>
            </a:xfrm>
            <a:custGeom>
              <a:avLst/>
              <a:gdLst/>
              <a:ahLst/>
              <a:cxnLst>
                <a:cxn ang="0">
                  <a:pos x="3877" y="1"/>
                </a:cxn>
                <a:cxn ang="0">
                  <a:pos x="411" y="3317"/>
                </a:cxn>
                <a:cxn ang="0">
                  <a:pos x="91" y="9160"/>
                </a:cxn>
                <a:cxn ang="0">
                  <a:pos x="3470" y="11899"/>
                </a:cxn>
                <a:cxn ang="0">
                  <a:pos x="3675" y="11899"/>
                </a:cxn>
                <a:cxn ang="0">
                  <a:pos x="4143" y="11913"/>
                </a:cxn>
                <a:cxn ang="0">
                  <a:pos x="7304" y="9548"/>
                </a:cxn>
                <a:cxn ang="0">
                  <a:pos x="7601" y="3705"/>
                </a:cxn>
                <a:cxn ang="0">
                  <a:pos x="4291" y="7"/>
                </a:cxn>
                <a:cxn ang="0">
                  <a:pos x="4086" y="7"/>
                </a:cxn>
                <a:cxn ang="0">
                  <a:pos x="3877" y="1"/>
                </a:cxn>
              </a:cxnLst>
              <a:rect l="0" t="0" r="r" b="b"/>
              <a:pathLst>
                <a:path w="7716" h="11914" extrusionOk="0">
                  <a:moveTo>
                    <a:pt x="3877" y="1"/>
                  </a:moveTo>
                  <a:cubicBezTo>
                    <a:pt x="2029" y="1"/>
                    <a:pt x="499" y="1447"/>
                    <a:pt x="411" y="3317"/>
                  </a:cubicBezTo>
                  <a:lnTo>
                    <a:pt x="91" y="9160"/>
                  </a:lnTo>
                  <a:cubicBezTo>
                    <a:pt x="0" y="11100"/>
                    <a:pt x="1529" y="11785"/>
                    <a:pt x="3470" y="11899"/>
                  </a:cubicBezTo>
                  <a:lnTo>
                    <a:pt x="3675" y="11899"/>
                  </a:lnTo>
                  <a:cubicBezTo>
                    <a:pt x="3833" y="11908"/>
                    <a:pt x="3990" y="11913"/>
                    <a:pt x="4143" y="11913"/>
                  </a:cubicBezTo>
                  <a:cubicBezTo>
                    <a:pt x="5850" y="11913"/>
                    <a:pt x="7220" y="11307"/>
                    <a:pt x="7304" y="9548"/>
                  </a:cubicBezTo>
                  <a:lnTo>
                    <a:pt x="7601" y="3705"/>
                  </a:lnTo>
                  <a:cubicBezTo>
                    <a:pt x="7715" y="1764"/>
                    <a:pt x="6231" y="121"/>
                    <a:pt x="4291" y="7"/>
                  </a:cubicBezTo>
                  <a:lnTo>
                    <a:pt x="4086" y="7"/>
                  </a:lnTo>
                  <a:cubicBezTo>
                    <a:pt x="4016" y="3"/>
                    <a:pt x="3946" y="1"/>
                    <a:pt x="3877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7" name="Google Shape;2906;p34">
              <a:extLst>
                <a:ext uri="{FF2B5EF4-FFF2-40B4-BE49-F238E27FC236}">
                  <a16:creationId xmlns:a16="http://schemas.microsoft.com/office/drawing/2014/main" id="{178FD8C8-8DC9-4632-B02A-7AF201B0C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488" y="3106048"/>
              <a:ext cx="134714" cy="147915"/>
            </a:xfrm>
            <a:custGeom>
              <a:avLst/>
              <a:gdLst/>
              <a:ahLst/>
              <a:cxnLst>
                <a:cxn ang="0">
                  <a:pos x="3672" y="1"/>
                </a:cxn>
                <a:cxn ang="0">
                  <a:pos x="206" y="3317"/>
                </a:cxn>
                <a:cxn ang="0">
                  <a:pos x="1" y="7220"/>
                </a:cxn>
                <a:cxn ang="0">
                  <a:pos x="5785" y="8247"/>
                </a:cxn>
                <a:cxn ang="0">
                  <a:pos x="7168" y="8178"/>
                </a:cxn>
                <a:cxn ang="0">
                  <a:pos x="7396" y="3705"/>
                </a:cxn>
                <a:cxn ang="0">
                  <a:pos x="4086" y="7"/>
                </a:cxn>
                <a:cxn ang="0">
                  <a:pos x="3881" y="7"/>
                </a:cxn>
                <a:cxn ang="0">
                  <a:pos x="3672" y="1"/>
                </a:cxn>
              </a:cxnLst>
              <a:rect l="0" t="0" r="r" b="b"/>
              <a:pathLst>
                <a:path w="7511" h="8247" extrusionOk="0">
                  <a:moveTo>
                    <a:pt x="3672" y="1"/>
                  </a:moveTo>
                  <a:cubicBezTo>
                    <a:pt x="1824" y="1"/>
                    <a:pt x="294" y="1447"/>
                    <a:pt x="206" y="3317"/>
                  </a:cubicBezTo>
                  <a:lnTo>
                    <a:pt x="1" y="7220"/>
                  </a:lnTo>
                  <a:cubicBezTo>
                    <a:pt x="2290" y="8017"/>
                    <a:pt x="4278" y="8247"/>
                    <a:pt x="5785" y="8247"/>
                  </a:cubicBezTo>
                  <a:cubicBezTo>
                    <a:pt x="6305" y="8247"/>
                    <a:pt x="6769" y="8219"/>
                    <a:pt x="7168" y="8178"/>
                  </a:cubicBezTo>
                  <a:lnTo>
                    <a:pt x="7396" y="3705"/>
                  </a:lnTo>
                  <a:cubicBezTo>
                    <a:pt x="7510" y="1764"/>
                    <a:pt x="6026" y="121"/>
                    <a:pt x="4086" y="7"/>
                  </a:cubicBezTo>
                  <a:lnTo>
                    <a:pt x="3881" y="7"/>
                  </a:lnTo>
                  <a:cubicBezTo>
                    <a:pt x="3811" y="3"/>
                    <a:pt x="3741" y="1"/>
                    <a:pt x="3672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8" name="Google Shape;2907;p34">
              <a:extLst>
                <a:ext uri="{FF2B5EF4-FFF2-40B4-BE49-F238E27FC236}">
                  <a16:creationId xmlns:a16="http://schemas.microsoft.com/office/drawing/2014/main" id="{4BB94282-C337-4E7A-83C3-EA4341DCC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8701" y="2956822"/>
              <a:ext cx="177275" cy="160272"/>
            </a:xfrm>
            <a:custGeom>
              <a:avLst/>
              <a:gdLst/>
              <a:ahLst/>
              <a:cxnLst>
                <a:cxn ang="0">
                  <a:pos x="4955" y="1"/>
                </a:cxn>
                <a:cxn ang="0">
                  <a:pos x="685" y="3236"/>
                </a:cxn>
                <a:cxn ang="0">
                  <a:pos x="3698" y="8760"/>
                </a:cxn>
                <a:cxn ang="0">
                  <a:pos x="4937" y="8936"/>
                </a:cxn>
                <a:cxn ang="0">
                  <a:pos x="9199" y="5701"/>
                </a:cxn>
                <a:cxn ang="0">
                  <a:pos x="6186" y="177"/>
                </a:cxn>
                <a:cxn ang="0">
                  <a:pos x="4955" y="1"/>
                </a:cxn>
              </a:cxnLst>
              <a:rect l="0" t="0" r="r" b="b"/>
              <a:pathLst>
                <a:path w="9884" h="8936" extrusionOk="0">
                  <a:moveTo>
                    <a:pt x="4955" y="1"/>
                  </a:moveTo>
                  <a:cubicBezTo>
                    <a:pt x="3029" y="1"/>
                    <a:pt x="1250" y="1276"/>
                    <a:pt x="685" y="3236"/>
                  </a:cubicBezTo>
                  <a:cubicBezTo>
                    <a:pt x="0" y="5610"/>
                    <a:pt x="1347" y="8075"/>
                    <a:pt x="3698" y="8760"/>
                  </a:cubicBezTo>
                  <a:cubicBezTo>
                    <a:pt x="4112" y="8879"/>
                    <a:pt x="4528" y="8936"/>
                    <a:pt x="4937" y="8936"/>
                  </a:cubicBezTo>
                  <a:cubicBezTo>
                    <a:pt x="6870" y="8936"/>
                    <a:pt x="8633" y="7661"/>
                    <a:pt x="9199" y="5701"/>
                  </a:cubicBezTo>
                  <a:cubicBezTo>
                    <a:pt x="9884" y="3327"/>
                    <a:pt x="8537" y="862"/>
                    <a:pt x="6186" y="177"/>
                  </a:cubicBezTo>
                  <a:cubicBezTo>
                    <a:pt x="5776" y="58"/>
                    <a:pt x="5362" y="1"/>
                    <a:pt x="4955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09" name="Google Shape;2908;p34">
              <a:extLst>
                <a:ext uri="{FF2B5EF4-FFF2-40B4-BE49-F238E27FC236}">
                  <a16:creationId xmlns:a16="http://schemas.microsoft.com/office/drawing/2014/main" id="{C5CCA85F-99B8-4695-B52B-68D5D2151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8755" y="3011049"/>
              <a:ext cx="137979" cy="41593"/>
            </a:xfrm>
            <a:custGeom>
              <a:avLst/>
              <a:gdLst/>
              <a:ahLst/>
              <a:cxnLst>
                <a:cxn ang="0">
                  <a:pos x="3468" y="0"/>
                </a:cxn>
                <a:cxn ang="0">
                  <a:pos x="1986" y="190"/>
                </a:cxn>
                <a:cxn ang="0">
                  <a:pos x="1005" y="532"/>
                </a:cxn>
                <a:cxn ang="0">
                  <a:pos x="92" y="1057"/>
                </a:cxn>
                <a:cxn ang="0">
                  <a:pos x="46" y="1240"/>
                </a:cxn>
                <a:cxn ang="0">
                  <a:pos x="188" y="1317"/>
                </a:cxn>
                <a:cxn ang="0">
                  <a:pos x="252" y="1308"/>
                </a:cxn>
                <a:cxn ang="0">
                  <a:pos x="2101" y="601"/>
                </a:cxn>
                <a:cxn ang="0">
                  <a:pos x="3435" y="423"/>
                </a:cxn>
                <a:cxn ang="0">
                  <a:pos x="4041" y="464"/>
                </a:cxn>
                <a:cxn ang="0">
                  <a:pos x="5890" y="1035"/>
                </a:cxn>
                <a:cxn ang="0">
                  <a:pos x="6688" y="1582"/>
                </a:cxn>
                <a:cxn ang="0">
                  <a:pos x="7076" y="1925"/>
                </a:cxn>
                <a:cxn ang="0">
                  <a:pos x="7442" y="2267"/>
                </a:cxn>
                <a:cxn ang="0">
                  <a:pos x="7544" y="2318"/>
                </a:cxn>
                <a:cxn ang="0">
                  <a:pos x="7647" y="2267"/>
                </a:cxn>
                <a:cxn ang="0">
                  <a:pos x="7647" y="2062"/>
                </a:cxn>
                <a:cxn ang="0">
                  <a:pos x="7282" y="1697"/>
                </a:cxn>
                <a:cxn ang="0">
                  <a:pos x="6917" y="1331"/>
                </a:cxn>
                <a:cxn ang="0">
                  <a:pos x="6072" y="715"/>
                </a:cxn>
                <a:cxn ang="0">
                  <a:pos x="5593" y="464"/>
                </a:cxn>
                <a:cxn ang="0">
                  <a:pos x="5113" y="259"/>
                </a:cxn>
                <a:cxn ang="0">
                  <a:pos x="4086" y="30"/>
                </a:cxn>
                <a:cxn ang="0">
                  <a:pos x="3468" y="0"/>
                </a:cxn>
              </a:cxnLst>
              <a:rect l="0" t="0" r="r" b="b"/>
              <a:pathLst>
                <a:path w="7693" h="2319" extrusionOk="0">
                  <a:moveTo>
                    <a:pt x="3468" y="0"/>
                  </a:moveTo>
                  <a:cubicBezTo>
                    <a:pt x="2968" y="0"/>
                    <a:pt x="2472" y="61"/>
                    <a:pt x="1986" y="190"/>
                  </a:cubicBezTo>
                  <a:cubicBezTo>
                    <a:pt x="1644" y="281"/>
                    <a:pt x="1324" y="395"/>
                    <a:pt x="1005" y="532"/>
                  </a:cubicBezTo>
                  <a:cubicBezTo>
                    <a:pt x="685" y="692"/>
                    <a:pt x="389" y="852"/>
                    <a:pt x="92" y="1057"/>
                  </a:cubicBezTo>
                  <a:cubicBezTo>
                    <a:pt x="23" y="1103"/>
                    <a:pt x="1" y="1172"/>
                    <a:pt x="46" y="1240"/>
                  </a:cubicBezTo>
                  <a:cubicBezTo>
                    <a:pt x="81" y="1291"/>
                    <a:pt x="128" y="1317"/>
                    <a:pt x="188" y="1317"/>
                  </a:cubicBezTo>
                  <a:cubicBezTo>
                    <a:pt x="207" y="1317"/>
                    <a:pt x="229" y="1314"/>
                    <a:pt x="252" y="1308"/>
                  </a:cubicBezTo>
                  <a:cubicBezTo>
                    <a:pt x="822" y="989"/>
                    <a:pt x="1461" y="761"/>
                    <a:pt x="2101" y="601"/>
                  </a:cubicBezTo>
                  <a:cubicBezTo>
                    <a:pt x="2528" y="490"/>
                    <a:pt x="2978" y="423"/>
                    <a:pt x="3435" y="423"/>
                  </a:cubicBezTo>
                  <a:cubicBezTo>
                    <a:pt x="3636" y="423"/>
                    <a:pt x="3838" y="436"/>
                    <a:pt x="4041" y="464"/>
                  </a:cubicBezTo>
                  <a:cubicBezTo>
                    <a:pt x="4680" y="532"/>
                    <a:pt x="5319" y="715"/>
                    <a:pt x="5890" y="1035"/>
                  </a:cubicBezTo>
                  <a:cubicBezTo>
                    <a:pt x="6186" y="1172"/>
                    <a:pt x="6437" y="1400"/>
                    <a:pt x="6688" y="1582"/>
                  </a:cubicBezTo>
                  <a:cubicBezTo>
                    <a:pt x="6848" y="1674"/>
                    <a:pt x="6940" y="1811"/>
                    <a:pt x="7076" y="1925"/>
                  </a:cubicBezTo>
                  <a:lnTo>
                    <a:pt x="7442" y="2267"/>
                  </a:lnTo>
                  <a:cubicBezTo>
                    <a:pt x="7476" y="2301"/>
                    <a:pt x="7510" y="2318"/>
                    <a:pt x="7544" y="2318"/>
                  </a:cubicBezTo>
                  <a:cubicBezTo>
                    <a:pt x="7579" y="2318"/>
                    <a:pt x="7613" y="2301"/>
                    <a:pt x="7647" y="2267"/>
                  </a:cubicBezTo>
                  <a:cubicBezTo>
                    <a:pt x="7693" y="2221"/>
                    <a:pt x="7693" y="2130"/>
                    <a:pt x="7647" y="2062"/>
                  </a:cubicBezTo>
                  <a:lnTo>
                    <a:pt x="7282" y="1697"/>
                  </a:lnTo>
                  <a:cubicBezTo>
                    <a:pt x="7168" y="1582"/>
                    <a:pt x="7054" y="1423"/>
                    <a:pt x="6917" y="1331"/>
                  </a:cubicBezTo>
                  <a:cubicBezTo>
                    <a:pt x="6643" y="1103"/>
                    <a:pt x="6392" y="875"/>
                    <a:pt x="6072" y="715"/>
                  </a:cubicBezTo>
                  <a:cubicBezTo>
                    <a:pt x="5912" y="624"/>
                    <a:pt x="5775" y="532"/>
                    <a:pt x="5593" y="464"/>
                  </a:cubicBezTo>
                  <a:lnTo>
                    <a:pt x="5113" y="259"/>
                  </a:lnTo>
                  <a:cubicBezTo>
                    <a:pt x="4771" y="167"/>
                    <a:pt x="4429" y="76"/>
                    <a:pt x="4086" y="30"/>
                  </a:cubicBezTo>
                  <a:cubicBezTo>
                    <a:pt x="3880" y="10"/>
                    <a:pt x="3674" y="0"/>
                    <a:pt x="34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0" name="Google Shape;2909;p34">
              <a:extLst>
                <a:ext uri="{FF2B5EF4-FFF2-40B4-BE49-F238E27FC236}">
                  <a16:creationId xmlns:a16="http://schemas.microsoft.com/office/drawing/2014/main" id="{33A8FEB2-1E59-4853-81CB-0D61DD5D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519" y="3045418"/>
              <a:ext cx="106878" cy="33127"/>
            </a:xfrm>
            <a:custGeom>
              <a:avLst/>
              <a:gdLst/>
              <a:ahLst/>
              <a:cxnLst>
                <a:cxn ang="0">
                  <a:pos x="2638" y="0"/>
                </a:cxn>
                <a:cxn ang="0">
                  <a:pos x="1507" y="146"/>
                </a:cxn>
                <a:cxn ang="0">
                  <a:pos x="47" y="876"/>
                </a:cxn>
                <a:cxn ang="0">
                  <a:pos x="24" y="1013"/>
                </a:cxn>
                <a:cxn ang="0">
                  <a:pos x="120" y="1068"/>
                </a:cxn>
                <a:cxn ang="0">
                  <a:pos x="161" y="1059"/>
                </a:cxn>
                <a:cxn ang="0">
                  <a:pos x="184" y="1059"/>
                </a:cxn>
                <a:cxn ang="0">
                  <a:pos x="1622" y="557"/>
                </a:cxn>
                <a:cxn ang="0">
                  <a:pos x="2691" y="415"/>
                </a:cxn>
                <a:cxn ang="0">
                  <a:pos x="3105" y="442"/>
                </a:cxn>
                <a:cxn ang="0">
                  <a:pos x="4520" y="876"/>
                </a:cxn>
                <a:cxn ang="0">
                  <a:pos x="5159" y="1287"/>
                </a:cxn>
                <a:cxn ang="0">
                  <a:pos x="5753" y="1789"/>
                </a:cxn>
                <a:cxn ang="0">
                  <a:pos x="5753" y="1812"/>
                </a:cxn>
                <a:cxn ang="0">
                  <a:pos x="5833" y="1846"/>
                </a:cxn>
                <a:cxn ang="0">
                  <a:pos x="5913" y="1812"/>
                </a:cxn>
                <a:cxn ang="0">
                  <a:pos x="5913" y="1652"/>
                </a:cxn>
                <a:cxn ang="0">
                  <a:pos x="5365" y="1059"/>
                </a:cxn>
                <a:cxn ang="0">
                  <a:pos x="4703" y="579"/>
                </a:cxn>
                <a:cxn ang="0">
                  <a:pos x="3950" y="214"/>
                </a:cxn>
                <a:cxn ang="0">
                  <a:pos x="3151" y="32"/>
                </a:cxn>
                <a:cxn ang="0">
                  <a:pos x="2638" y="0"/>
                </a:cxn>
              </a:cxnLst>
              <a:rect l="0" t="0" r="r" b="b"/>
              <a:pathLst>
                <a:path w="5959" h="1847" extrusionOk="0">
                  <a:moveTo>
                    <a:pt x="2638" y="0"/>
                  </a:moveTo>
                  <a:cubicBezTo>
                    <a:pt x="2254" y="0"/>
                    <a:pt x="1870" y="51"/>
                    <a:pt x="1507" y="146"/>
                  </a:cubicBezTo>
                  <a:cubicBezTo>
                    <a:pt x="982" y="283"/>
                    <a:pt x="480" y="511"/>
                    <a:pt x="47" y="876"/>
                  </a:cubicBezTo>
                  <a:cubicBezTo>
                    <a:pt x="1" y="899"/>
                    <a:pt x="1" y="945"/>
                    <a:pt x="24" y="1013"/>
                  </a:cubicBezTo>
                  <a:cubicBezTo>
                    <a:pt x="40" y="1046"/>
                    <a:pt x="82" y="1068"/>
                    <a:pt x="120" y="1068"/>
                  </a:cubicBezTo>
                  <a:cubicBezTo>
                    <a:pt x="135" y="1068"/>
                    <a:pt x="149" y="1065"/>
                    <a:pt x="161" y="1059"/>
                  </a:cubicBezTo>
                  <a:lnTo>
                    <a:pt x="184" y="1059"/>
                  </a:lnTo>
                  <a:cubicBezTo>
                    <a:pt x="640" y="853"/>
                    <a:pt x="1119" y="671"/>
                    <a:pt x="1622" y="557"/>
                  </a:cubicBezTo>
                  <a:cubicBezTo>
                    <a:pt x="1969" y="474"/>
                    <a:pt x="2328" y="415"/>
                    <a:pt x="2691" y="415"/>
                  </a:cubicBezTo>
                  <a:cubicBezTo>
                    <a:pt x="2829" y="415"/>
                    <a:pt x="2967" y="424"/>
                    <a:pt x="3105" y="442"/>
                  </a:cubicBezTo>
                  <a:cubicBezTo>
                    <a:pt x="3607" y="488"/>
                    <a:pt x="4087" y="625"/>
                    <a:pt x="4520" y="876"/>
                  </a:cubicBezTo>
                  <a:cubicBezTo>
                    <a:pt x="4771" y="990"/>
                    <a:pt x="4954" y="1150"/>
                    <a:pt x="5159" y="1287"/>
                  </a:cubicBezTo>
                  <a:cubicBezTo>
                    <a:pt x="5365" y="1447"/>
                    <a:pt x="5548" y="1629"/>
                    <a:pt x="5753" y="1789"/>
                  </a:cubicBezTo>
                  <a:lnTo>
                    <a:pt x="5753" y="1812"/>
                  </a:lnTo>
                  <a:cubicBezTo>
                    <a:pt x="5776" y="1835"/>
                    <a:pt x="5804" y="1846"/>
                    <a:pt x="5833" y="1846"/>
                  </a:cubicBezTo>
                  <a:cubicBezTo>
                    <a:pt x="5861" y="1846"/>
                    <a:pt x="5890" y="1835"/>
                    <a:pt x="5913" y="1812"/>
                  </a:cubicBezTo>
                  <a:cubicBezTo>
                    <a:pt x="5958" y="1766"/>
                    <a:pt x="5958" y="1698"/>
                    <a:pt x="5913" y="1652"/>
                  </a:cubicBezTo>
                  <a:cubicBezTo>
                    <a:pt x="5730" y="1447"/>
                    <a:pt x="5570" y="1241"/>
                    <a:pt x="5365" y="1059"/>
                  </a:cubicBezTo>
                  <a:cubicBezTo>
                    <a:pt x="5159" y="899"/>
                    <a:pt x="4954" y="694"/>
                    <a:pt x="4703" y="579"/>
                  </a:cubicBezTo>
                  <a:cubicBezTo>
                    <a:pt x="4475" y="420"/>
                    <a:pt x="4224" y="328"/>
                    <a:pt x="3950" y="214"/>
                  </a:cubicBezTo>
                  <a:cubicBezTo>
                    <a:pt x="3699" y="146"/>
                    <a:pt x="3425" y="54"/>
                    <a:pt x="3151" y="32"/>
                  </a:cubicBezTo>
                  <a:cubicBezTo>
                    <a:pt x="2981" y="10"/>
                    <a:pt x="2809" y="0"/>
                    <a:pt x="263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1" name="Google Shape;2910;p34">
              <a:extLst>
                <a:ext uri="{FF2B5EF4-FFF2-40B4-BE49-F238E27FC236}">
                  <a16:creationId xmlns:a16="http://schemas.microsoft.com/office/drawing/2014/main" id="{FEE6518C-6946-43E7-90A1-4B282CA17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474" y="2691610"/>
              <a:ext cx="525262" cy="533620"/>
            </a:xfrm>
            <a:custGeom>
              <a:avLst/>
              <a:gdLst/>
              <a:ahLst/>
              <a:cxnLst>
                <a:cxn ang="0">
                  <a:pos x="14594" y="0"/>
                </a:cxn>
                <a:cxn ang="0">
                  <a:pos x="14016" y="12"/>
                </a:cxn>
                <a:cxn ang="0">
                  <a:pos x="343" y="15191"/>
                </a:cxn>
                <a:cxn ang="0">
                  <a:pos x="14201" y="29752"/>
                </a:cxn>
                <a:cxn ang="0">
                  <a:pos x="15111" y="29730"/>
                </a:cxn>
                <a:cxn ang="0">
                  <a:pos x="28943" y="13981"/>
                </a:cxn>
                <a:cxn ang="0">
                  <a:pos x="14594" y="0"/>
                </a:cxn>
              </a:cxnLst>
              <a:rect l="0" t="0" r="r" b="b"/>
              <a:pathLst>
                <a:path w="29286" h="29752" extrusionOk="0">
                  <a:moveTo>
                    <a:pt x="14594" y="0"/>
                  </a:moveTo>
                  <a:cubicBezTo>
                    <a:pt x="14402" y="0"/>
                    <a:pt x="14209" y="4"/>
                    <a:pt x="14016" y="12"/>
                  </a:cubicBezTo>
                  <a:cubicBezTo>
                    <a:pt x="6118" y="354"/>
                    <a:pt x="1" y="7156"/>
                    <a:pt x="343" y="15191"/>
                  </a:cubicBezTo>
                  <a:cubicBezTo>
                    <a:pt x="675" y="22996"/>
                    <a:pt x="4969" y="29752"/>
                    <a:pt x="14201" y="29752"/>
                  </a:cubicBezTo>
                  <a:cubicBezTo>
                    <a:pt x="14500" y="29752"/>
                    <a:pt x="14803" y="29745"/>
                    <a:pt x="15111" y="29730"/>
                  </a:cubicBezTo>
                  <a:cubicBezTo>
                    <a:pt x="24355" y="29297"/>
                    <a:pt x="29286" y="22038"/>
                    <a:pt x="28943" y="13981"/>
                  </a:cubicBezTo>
                  <a:cubicBezTo>
                    <a:pt x="28609" y="6143"/>
                    <a:pt x="22237" y="0"/>
                    <a:pt x="14594" y="0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2" name="Google Shape;2911;p34">
              <a:extLst>
                <a:ext uri="{FF2B5EF4-FFF2-40B4-BE49-F238E27FC236}">
                  <a16:creationId xmlns:a16="http://schemas.microsoft.com/office/drawing/2014/main" id="{E884FE64-30C8-4402-9569-E2F108D81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3725" y="2682569"/>
              <a:ext cx="548202" cy="305246"/>
            </a:xfrm>
            <a:custGeom>
              <a:avLst/>
              <a:gdLst/>
              <a:ahLst/>
              <a:cxnLst>
                <a:cxn ang="0">
                  <a:pos x="15893" y="1"/>
                </a:cxn>
                <a:cxn ang="0">
                  <a:pos x="15180" y="14"/>
                </a:cxn>
                <a:cxn ang="0">
                  <a:pos x="1599" y="15192"/>
                </a:cxn>
                <a:cxn ang="0">
                  <a:pos x="15203" y="4967"/>
                </a:cxn>
                <a:cxn ang="0">
                  <a:pos x="28761" y="17018"/>
                </a:cxn>
                <a:cxn ang="0">
                  <a:pos x="30564" y="16402"/>
                </a:cxn>
                <a:cxn ang="0">
                  <a:pos x="15893" y="1"/>
                </a:cxn>
              </a:cxnLst>
              <a:rect l="0" t="0" r="r" b="b"/>
              <a:pathLst>
                <a:path w="30565" h="17019" extrusionOk="0">
                  <a:moveTo>
                    <a:pt x="15893" y="1"/>
                  </a:moveTo>
                  <a:cubicBezTo>
                    <a:pt x="15659" y="1"/>
                    <a:pt x="15421" y="5"/>
                    <a:pt x="15180" y="14"/>
                  </a:cubicBezTo>
                  <a:cubicBezTo>
                    <a:pt x="1" y="539"/>
                    <a:pt x="1599" y="15192"/>
                    <a:pt x="1599" y="15192"/>
                  </a:cubicBezTo>
                  <a:cubicBezTo>
                    <a:pt x="1599" y="15192"/>
                    <a:pt x="10044" y="11449"/>
                    <a:pt x="15203" y="4967"/>
                  </a:cubicBezTo>
                  <a:cubicBezTo>
                    <a:pt x="15203" y="4967"/>
                    <a:pt x="20589" y="12659"/>
                    <a:pt x="28761" y="17018"/>
                  </a:cubicBezTo>
                  <a:lnTo>
                    <a:pt x="30564" y="16402"/>
                  </a:lnTo>
                  <a:cubicBezTo>
                    <a:pt x="30564" y="16402"/>
                    <a:pt x="30365" y="1"/>
                    <a:pt x="1589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3" name="Google Shape;2912;p34">
              <a:extLst>
                <a:ext uri="{FF2B5EF4-FFF2-40B4-BE49-F238E27FC236}">
                  <a16:creationId xmlns:a16="http://schemas.microsoft.com/office/drawing/2014/main" id="{DAB51BC7-9F70-43AB-A441-BA31AF626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2937" y="3045976"/>
              <a:ext cx="119551" cy="102373"/>
            </a:xfrm>
            <a:custGeom>
              <a:avLst/>
              <a:gdLst/>
              <a:ahLst/>
              <a:cxnLst>
                <a:cxn ang="0">
                  <a:pos x="343" y="2785"/>
                </a:cxn>
                <a:cxn ang="0">
                  <a:pos x="3789" y="6757"/>
                </a:cxn>
                <a:cxn ang="0">
                  <a:pos x="8491" y="4429"/>
                </a:cxn>
                <a:cxn ang="0">
                  <a:pos x="5068" y="457"/>
                </a:cxn>
                <a:cxn ang="0">
                  <a:pos x="343" y="2785"/>
                </a:cxn>
              </a:cxnLst>
              <a:rect l="0" t="0" r="r" b="b"/>
              <a:pathLst>
                <a:path w="8857" h="7214" extrusionOk="0">
                  <a:moveTo>
                    <a:pt x="343" y="2785"/>
                  </a:moveTo>
                  <a:cubicBezTo>
                    <a:pt x="0" y="4543"/>
                    <a:pt x="1553" y="6323"/>
                    <a:pt x="3789" y="6757"/>
                  </a:cubicBezTo>
                  <a:cubicBezTo>
                    <a:pt x="6049" y="7213"/>
                    <a:pt x="8149" y="6163"/>
                    <a:pt x="8491" y="4429"/>
                  </a:cubicBezTo>
                  <a:cubicBezTo>
                    <a:pt x="8857" y="2671"/>
                    <a:pt x="7305" y="891"/>
                    <a:pt x="5068" y="457"/>
                  </a:cubicBezTo>
                  <a:cubicBezTo>
                    <a:pt x="2808" y="1"/>
                    <a:pt x="708" y="1051"/>
                    <a:pt x="343" y="2785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4" name="Google Shape;2913;p34">
              <a:extLst>
                <a:ext uri="{FF2B5EF4-FFF2-40B4-BE49-F238E27FC236}">
                  <a16:creationId xmlns:a16="http://schemas.microsoft.com/office/drawing/2014/main" id="{D9E567E8-1EDB-4AEA-9940-4009035CE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087" y="3064003"/>
              <a:ext cx="126524" cy="95052"/>
            </a:xfrm>
            <a:custGeom>
              <a:avLst/>
              <a:gdLst/>
              <a:ahLst/>
              <a:cxnLst>
                <a:cxn ang="0">
                  <a:pos x="4483" y="1"/>
                </a:cxn>
                <a:cxn ang="0">
                  <a:pos x="3995" y="23"/>
                </a:cxn>
                <a:cxn ang="0">
                  <a:pos x="161" y="3629"/>
                </a:cxn>
                <a:cxn ang="0">
                  <a:pos x="4077" y="6463"/>
                </a:cxn>
                <a:cxn ang="0">
                  <a:pos x="4611" y="6437"/>
                </a:cxn>
                <a:cxn ang="0">
                  <a:pos x="8446" y="2830"/>
                </a:cxn>
                <a:cxn ang="0">
                  <a:pos x="4483" y="1"/>
                </a:cxn>
              </a:cxnLst>
              <a:rect l="0" t="0" r="r" b="b"/>
              <a:pathLst>
                <a:path w="8606" h="6464" extrusionOk="0">
                  <a:moveTo>
                    <a:pt x="4483" y="1"/>
                  </a:moveTo>
                  <a:cubicBezTo>
                    <a:pt x="4322" y="1"/>
                    <a:pt x="4160" y="8"/>
                    <a:pt x="3995" y="23"/>
                  </a:cubicBezTo>
                  <a:cubicBezTo>
                    <a:pt x="1713" y="251"/>
                    <a:pt x="1" y="1872"/>
                    <a:pt x="161" y="3629"/>
                  </a:cubicBezTo>
                  <a:cubicBezTo>
                    <a:pt x="329" y="5269"/>
                    <a:pt x="2027" y="6463"/>
                    <a:pt x="4077" y="6463"/>
                  </a:cubicBezTo>
                  <a:cubicBezTo>
                    <a:pt x="4253" y="6463"/>
                    <a:pt x="4431" y="6455"/>
                    <a:pt x="4611" y="6437"/>
                  </a:cubicBezTo>
                  <a:cubicBezTo>
                    <a:pt x="6894" y="6208"/>
                    <a:pt x="8606" y="4611"/>
                    <a:pt x="8446" y="2830"/>
                  </a:cubicBezTo>
                  <a:cubicBezTo>
                    <a:pt x="8277" y="1199"/>
                    <a:pt x="6554" y="1"/>
                    <a:pt x="4483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5" name="Google Shape;2914;p34">
              <a:extLst>
                <a:ext uri="{FF2B5EF4-FFF2-40B4-BE49-F238E27FC236}">
                  <a16:creationId xmlns:a16="http://schemas.microsoft.com/office/drawing/2014/main" id="{9CFBFAE7-7423-4ABF-8A5E-2997E7A5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894" y="3042297"/>
              <a:ext cx="25809" cy="661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1" y="206"/>
                </a:cxn>
                <a:cxn ang="0">
                  <a:pos x="172" y="369"/>
                </a:cxn>
                <a:cxn ang="0">
                  <a:pos x="206" y="365"/>
                </a:cxn>
                <a:cxn ang="0">
                  <a:pos x="1325" y="274"/>
                </a:cxn>
                <a:cxn ang="0">
                  <a:pos x="1439" y="137"/>
                </a:cxn>
                <a:cxn ang="0">
                  <a:pos x="1325" y="23"/>
                </a:cxn>
                <a:cxn ang="0">
                  <a:pos x="183" y="0"/>
                </a:cxn>
              </a:cxnLst>
              <a:rect l="0" t="0" r="r" b="b"/>
              <a:pathLst>
                <a:path w="1439" h="369" extrusionOk="0">
                  <a:moveTo>
                    <a:pt x="161" y="0"/>
                  </a:moveTo>
                  <a:cubicBezTo>
                    <a:pt x="69" y="0"/>
                    <a:pt x="1" y="91"/>
                    <a:pt x="1" y="206"/>
                  </a:cubicBezTo>
                  <a:cubicBezTo>
                    <a:pt x="21" y="287"/>
                    <a:pt x="78" y="369"/>
                    <a:pt x="172" y="369"/>
                  </a:cubicBezTo>
                  <a:cubicBezTo>
                    <a:pt x="183" y="369"/>
                    <a:pt x="194" y="368"/>
                    <a:pt x="206" y="365"/>
                  </a:cubicBezTo>
                  <a:lnTo>
                    <a:pt x="1325" y="274"/>
                  </a:lnTo>
                  <a:cubicBezTo>
                    <a:pt x="1393" y="274"/>
                    <a:pt x="1439" y="206"/>
                    <a:pt x="1439" y="137"/>
                  </a:cubicBezTo>
                  <a:cubicBezTo>
                    <a:pt x="1439" y="69"/>
                    <a:pt x="1393" y="23"/>
                    <a:pt x="1325" y="23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6" name="Google Shape;2915;p34">
              <a:extLst>
                <a:ext uri="{FF2B5EF4-FFF2-40B4-BE49-F238E27FC236}">
                  <a16:creationId xmlns:a16="http://schemas.microsoft.com/office/drawing/2014/main" id="{73E054A5-17D4-4625-B957-CCB3DA041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39" y="3023354"/>
              <a:ext cx="25809" cy="9201"/>
            </a:xfrm>
            <a:custGeom>
              <a:avLst/>
              <a:gdLst/>
              <a:ahLst/>
              <a:cxnLst>
                <a:cxn ang="0">
                  <a:pos x="1338" y="0"/>
                </a:cxn>
                <a:cxn ang="0">
                  <a:pos x="1302" y="6"/>
                </a:cxn>
                <a:cxn ang="0">
                  <a:pos x="184" y="143"/>
                </a:cxn>
                <a:cxn ang="0">
                  <a:pos x="161" y="143"/>
                </a:cxn>
                <a:cxn ang="0">
                  <a:pos x="24" y="371"/>
                </a:cxn>
                <a:cxn ang="0">
                  <a:pos x="208" y="513"/>
                </a:cxn>
                <a:cxn ang="0">
                  <a:pos x="252" y="508"/>
                </a:cxn>
                <a:cxn ang="0">
                  <a:pos x="1348" y="257"/>
                </a:cxn>
                <a:cxn ang="0">
                  <a:pos x="1439" y="98"/>
                </a:cxn>
                <a:cxn ang="0">
                  <a:pos x="1338" y="0"/>
                </a:cxn>
              </a:cxnLst>
              <a:rect l="0" t="0" r="r" b="b"/>
              <a:pathLst>
                <a:path w="1439" h="513" extrusionOk="0">
                  <a:moveTo>
                    <a:pt x="1338" y="0"/>
                  </a:moveTo>
                  <a:cubicBezTo>
                    <a:pt x="1326" y="0"/>
                    <a:pt x="1314" y="2"/>
                    <a:pt x="1302" y="6"/>
                  </a:cubicBezTo>
                  <a:lnTo>
                    <a:pt x="184" y="143"/>
                  </a:lnTo>
                  <a:lnTo>
                    <a:pt x="161" y="143"/>
                  </a:lnTo>
                  <a:cubicBezTo>
                    <a:pt x="69" y="166"/>
                    <a:pt x="1" y="280"/>
                    <a:pt x="24" y="371"/>
                  </a:cubicBezTo>
                  <a:cubicBezTo>
                    <a:pt x="44" y="451"/>
                    <a:pt x="115" y="513"/>
                    <a:pt x="208" y="513"/>
                  </a:cubicBezTo>
                  <a:cubicBezTo>
                    <a:pt x="222" y="513"/>
                    <a:pt x="237" y="511"/>
                    <a:pt x="252" y="508"/>
                  </a:cubicBezTo>
                  <a:lnTo>
                    <a:pt x="1348" y="257"/>
                  </a:lnTo>
                  <a:cubicBezTo>
                    <a:pt x="1393" y="234"/>
                    <a:pt x="1439" y="166"/>
                    <a:pt x="1439" y="98"/>
                  </a:cubicBezTo>
                  <a:cubicBezTo>
                    <a:pt x="1439" y="41"/>
                    <a:pt x="1393" y="0"/>
                    <a:pt x="1338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7" name="Google Shape;2916;p34">
              <a:extLst>
                <a:ext uri="{FF2B5EF4-FFF2-40B4-BE49-F238E27FC236}">
                  <a16:creationId xmlns:a16="http://schemas.microsoft.com/office/drawing/2014/main" id="{9EC0F258-3CAD-4412-8131-A22558CE0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087" y="3003694"/>
              <a:ext cx="24572" cy="13631"/>
            </a:xfrm>
            <a:custGeom>
              <a:avLst/>
              <a:gdLst/>
              <a:ahLst/>
              <a:cxnLst>
                <a:cxn ang="0">
                  <a:pos x="1225" y="1"/>
                </a:cxn>
                <a:cxn ang="0">
                  <a:pos x="1187" y="7"/>
                </a:cxn>
                <a:cxn ang="0">
                  <a:pos x="137" y="395"/>
                </a:cxn>
                <a:cxn ang="0">
                  <a:pos x="114" y="417"/>
                </a:cxn>
                <a:cxn ang="0">
                  <a:pos x="46" y="669"/>
                </a:cxn>
                <a:cxn ang="0">
                  <a:pos x="184" y="760"/>
                </a:cxn>
                <a:cxn ang="0">
                  <a:pos x="274" y="737"/>
                </a:cxn>
                <a:cxn ang="0">
                  <a:pos x="1278" y="235"/>
                </a:cxn>
                <a:cxn ang="0">
                  <a:pos x="1347" y="75"/>
                </a:cxn>
                <a:cxn ang="0">
                  <a:pos x="1225" y="1"/>
                </a:cxn>
              </a:cxnLst>
              <a:rect l="0" t="0" r="r" b="b"/>
              <a:pathLst>
                <a:path w="1370" h="760" extrusionOk="0">
                  <a:moveTo>
                    <a:pt x="1225" y="1"/>
                  </a:moveTo>
                  <a:cubicBezTo>
                    <a:pt x="1212" y="1"/>
                    <a:pt x="1200" y="2"/>
                    <a:pt x="1187" y="7"/>
                  </a:cubicBezTo>
                  <a:lnTo>
                    <a:pt x="137" y="395"/>
                  </a:lnTo>
                  <a:cubicBezTo>
                    <a:pt x="137" y="417"/>
                    <a:pt x="114" y="417"/>
                    <a:pt x="114" y="417"/>
                  </a:cubicBezTo>
                  <a:cubicBezTo>
                    <a:pt x="23" y="463"/>
                    <a:pt x="0" y="577"/>
                    <a:pt x="46" y="669"/>
                  </a:cubicBezTo>
                  <a:cubicBezTo>
                    <a:pt x="76" y="729"/>
                    <a:pt x="127" y="760"/>
                    <a:pt x="184" y="760"/>
                  </a:cubicBezTo>
                  <a:cubicBezTo>
                    <a:pt x="213" y="760"/>
                    <a:pt x="244" y="752"/>
                    <a:pt x="274" y="737"/>
                  </a:cubicBezTo>
                  <a:lnTo>
                    <a:pt x="1278" y="235"/>
                  </a:lnTo>
                  <a:cubicBezTo>
                    <a:pt x="1347" y="212"/>
                    <a:pt x="1370" y="144"/>
                    <a:pt x="1347" y="75"/>
                  </a:cubicBezTo>
                  <a:cubicBezTo>
                    <a:pt x="1328" y="38"/>
                    <a:pt x="1279" y="1"/>
                    <a:pt x="1225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8" name="Google Shape;2917;p34">
              <a:extLst>
                <a:ext uri="{FF2B5EF4-FFF2-40B4-BE49-F238E27FC236}">
                  <a16:creationId xmlns:a16="http://schemas.microsoft.com/office/drawing/2014/main" id="{4F86D4BE-B725-4BDE-B288-E30060BA4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302" y="2985577"/>
              <a:ext cx="20482" cy="19568"/>
            </a:xfrm>
            <a:custGeom>
              <a:avLst/>
              <a:gdLst/>
              <a:ahLst/>
              <a:cxnLst>
                <a:cxn ang="0">
                  <a:pos x="1016" y="1"/>
                </a:cxn>
                <a:cxn ang="0">
                  <a:pos x="936" y="35"/>
                </a:cxn>
                <a:cxn ang="0">
                  <a:pos x="69" y="766"/>
                </a:cxn>
                <a:cxn ang="0">
                  <a:pos x="69" y="1039"/>
                </a:cxn>
                <a:cxn ang="0">
                  <a:pos x="195" y="1091"/>
                </a:cxn>
                <a:cxn ang="0">
                  <a:pos x="320" y="1039"/>
                </a:cxn>
                <a:cxn ang="0">
                  <a:pos x="1096" y="218"/>
                </a:cxn>
                <a:cxn ang="0">
                  <a:pos x="1096" y="35"/>
                </a:cxn>
                <a:cxn ang="0">
                  <a:pos x="1016" y="1"/>
                </a:cxn>
              </a:cxnLst>
              <a:rect l="0" t="0" r="r" b="b"/>
              <a:pathLst>
                <a:path w="1142" h="1091" extrusionOk="0">
                  <a:moveTo>
                    <a:pt x="1016" y="1"/>
                  </a:moveTo>
                  <a:cubicBezTo>
                    <a:pt x="988" y="1"/>
                    <a:pt x="959" y="12"/>
                    <a:pt x="936" y="35"/>
                  </a:cubicBezTo>
                  <a:lnTo>
                    <a:pt x="69" y="766"/>
                  </a:lnTo>
                  <a:cubicBezTo>
                    <a:pt x="0" y="857"/>
                    <a:pt x="0" y="971"/>
                    <a:pt x="69" y="1039"/>
                  </a:cubicBezTo>
                  <a:cubicBezTo>
                    <a:pt x="103" y="1074"/>
                    <a:pt x="149" y="1091"/>
                    <a:pt x="195" y="1091"/>
                  </a:cubicBezTo>
                  <a:cubicBezTo>
                    <a:pt x="240" y="1091"/>
                    <a:pt x="286" y="1074"/>
                    <a:pt x="320" y="1039"/>
                  </a:cubicBezTo>
                  <a:lnTo>
                    <a:pt x="1096" y="218"/>
                  </a:lnTo>
                  <a:cubicBezTo>
                    <a:pt x="1142" y="172"/>
                    <a:pt x="1142" y="104"/>
                    <a:pt x="1096" y="35"/>
                  </a:cubicBezTo>
                  <a:cubicBezTo>
                    <a:pt x="1073" y="12"/>
                    <a:pt x="1045" y="1"/>
                    <a:pt x="101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19" name="Google Shape;2918;p34">
              <a:extLst>
                <a:ext uri="{FF2B5EF4-FFF2-40B4-BE49-F238E27FC236}">
                  <a16:creationId xmlns:a16="http://schemas.microsoft.com/office/drawing/2014/main" id="{9879963D-4953-46B8-B364-EEFBB7D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7602" y="2972231"/>
              <a:ext cx="16806" cy="22581"/>
            </a:xfrm>
            <a:custGeom>
              <a:avLst/>
              <a:gdLst/>
              <a:ahLst/>
              <a:cxnLst>
                <a:cxn ang="0">
                  <a:pos x="801" y="1"/>
                </a:cxn>
                <a:cxn ang="0">
                  <a:pos x="686" y="49"/>
                </a:cxn>
                <a:cxn ang="0">
                  <a:pos x="47" y="985"/>
                </a:cxn>
                <a:cxn ang="0">
                  <a:pos x="115" y="1236"/>
                </a:cxn>
                <a:cxn ang="0">
                  <a:pos x="211" y="1258"/>
                </a:cxn>
                <a:cxn ang="0">
                  <a:pos x="366" y="1167"/>
                </a:cxn>
                <a:cxn ang="0">
                  <a:pos x="914" y="186"/>
                </a:cxn>
                <a:cxn ang="0">
                  <a:pos x="868" y="26"/>
                </a:cxn>
                <a:cxn ang="0">
                  <a:pos x="801" y="1"/>
                </a:cxn>
              </a:cxnLst>
              <a:rect l="0" t="0" r="r" b="b"/>
              <a:pathLst>
                <a:path w="937" h="1259" extrusionOk="0">
                  <a:moveTo>
                    <a:pt x="801" y="1"/>
                  </a:moveTo>
                  <a:cubicBezTo>
                    <a:pt x="760" y="1"/>
                    <a:pt x="714" y="20"/>
                    <a:pt x="686" y="49"/>
                  </a:cubicBezTo>
                  <a:lnTo>
                    <a:pt x="47" y="985"/>
                  </a:lnTo>
                  <a:cubicBezTo>
                    <a:pt x="1" y="1076"/>
                    <a:pt x="24" y="1190"/>
                    <a:pt x="115" y="1236"/>
                  </a:cubicBezTo>
                  <a:cubicBezTo>
                    <a:pt x="145" y="1251"/>
                    <a:pt x="178" y="1258"/>
                    <a:pt x="211" y="1258"/>
                  </a:cubicBezTo>
                  <a:cubicBezTo>
                    <a:pt x="275" y="1258"/>
                    <a:pt x="336" y="1228"/>
                    <a:pt x="366" y="1167"/>
                  </a:cubicBezTo>
                  <a:lnTo>
                    <a:pt x="914" y="186"/>
                  </a:lnTo>
                  <a:cubicBezTo>
                    <a:pt x="937" y="140"/>
                    <a:pt x="937" y="49"/>
                    <a:pt x="868" y="26"/>
                  </a:cubicBezTo>
                  <a:cubicBezTo>
                    <a:pt x="851" y="8"/>
                    <a:pt x="827" y="1"/>
                    <a:pt x="80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0" name="Google Shape;2919;p34">
              <a:extLst>
                <a:ext uri="{FF2B5EF4-FFF2-40B4-BE49-F238E27FC236}">
                  <a16:creationId xmlns:a16="http://schemas.microsoft.com/office/drawing/2014/main" id="{6A484970-43C8-4E38-B6D6-C48F1FF13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37" y="2961881"/>
              <a:ext cx="13523" cy="24428"/>
            </a:xfrm>
            <a:custGeom>
              <a:avLst/>
              <a:gdLst/>
              <a:ahLst/>
              <a:cxnLst>
                <a:cxn ang="0">
                  <a:pos x="631" y="1"/>
                </a:cxn>
                <a:cxn ang="0">
                  <a:pos x="503" y="78"/>
                </a:cxn>
                <a:cxn ang="0">
                  <a:pos x="46" y="1105"/>
                </a:cxn>
                <a:cxn ang="0">
                  <a:pos x="161" y="1356"/>
                </a:cxn>
                <a:cxn ang="0">
                  <a:pos x="209" y="1362"/>
                </a:cxn>
                <a:cxn ang="0">
                  <a:pos x="389" y="1242"/>
                </a:cxn>
                <a:cxn ang="0">
                  <a:pos x="754" y="169"/>
                </a:cxn>
                <a:cxn ang="0">
                  <a:pos x="685" y="9"/>
                </a:cxn>
                <a:cxn ang="0">
                  <a:pos x="631" y="1"/>
                </a:cxn>
              </a:cxnLst>
              <a:rect l="0" t="0" r="r" b="b"/>
              <a:pathLst>
                <a:path w="754" h="1362" extrusionOk="0">
                  <a:moveTo>
                    <a:pt x="631" y="1"/>
                  </a:moveTo>
                  <a:cubicBezTo>
                    <a:pt x="576" y="1"/>
                    <a:pt x="520" y="27"/>
                    <a:pt x="503" y="78"/>
                  </a:cubicBezTo>
                  <a:lnTo>
                    <a:pt x="46" y="1105"/>
                  </a:lnTo>
                  <a:cubicBezTo>
                    <a:pt x="1" y="1219"/>
                    <a:pt x="46" y="1310"/>
                    <a:pt x="161" y="1356"/>
                  </a:cubicBezTo>
                  <a:cubicBezTo>
                    <a:pt x="176" y="1360"/>
                    <a:pt x="193" y="1362"/>
                    <a:pt x="209" y="1362"/>
                  </a:cubicBezTo>
                  <a:cubicBezTo>
                    <a:pt x="288" y="1362"/>
                    <a:pt x="370" y="1318"/>
                    <a:pt x="389" y="1242"/>
                  </a:cubicBezTo>
                  <a:lnTo>
                    <a:pt x="754" y="169"/>
                  </a:lnTo>
                  <a:cubicBezTo>
                    <a:pt x="754" y="101"/>
                    <a:pt x="731" y="32"/>
                    <a:pt x="685" y="9"/>
                  </a:cubicBezTo>
                  <a:cubicBezTo>
                    <a:pt x="668" y="4"/>
                    <a:pt x="650" y="1"/>
                    <a:pt x="631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1" name="Google Shape;2920;p34">
              <a:extLst>
                <a:ext uri="{FF2B5EF4-FFF2-40B4-BE49-F238E27FC236}">
                  <a16:creationId xmlns:a16="http://schemas.microsoft.com/office/drawing/2014/main" id="{AD93B8D2-61AA-48AC-A88C-C362633F7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904" y="2973792"/>
              <a:ext cx="123648" cy="115308"/>
            </a:xfrm>
            <a:custGeom>
              <a:avLst/>
              <a:gdLst/>
              <a:ahLst/>
              <a:cxnLst>
                <a:cxn ang="0">
                  <a:pos x="3452" y="0"/>
                </a:cxn>
                <a:cxn ang="0">
                  <a:pos x="2876" y="53"/>
                </a:cxn>
                <a:cxn ang="0">
                  <a:pos x="297" y="3774"/>
                </a:cxn>
                <a:cxn ang="0">
                  <a:pos x="3442" y="6428"/>
                </a:cxn>
                <a:cxn ang="0">
                  <a:pos x="4017" y="6376"/>
                </a:cxn>
                <a:cxn ang="0">
                  <a:pos x="6574" y="2655"/>
                </a:cxn>
                <a:cxn ang="0">
                  <a:pos x="3452" y="0"/>
                </a:cxn>
              </a:cxnLst>
              <a:rect l="0" t="0" r="r" b="b"/>
              <a:pathLst>
                <a:path w="6894" h="6429" extrusionOk="0">
                  <a:moveTo>
                    <a:pt x="3452" y="0"/>
                  </a:moveTo>
                  <a:cubicBezTo>
                    <a:pt x="3262" y="0"/>
                    <a:pt x="3069" y="17"/>
                    <a:pt x="2876" y="53"/>
                  </a:cubicBezTo>
                  <a:cubicBezTo>
                    <a:pt x="1141" y="350"/>
                    <a:pt x="0" y="2016"/>
                    <a:pt x="297" y="3774"/>
                  </a:cubicBezTo>
                  <a:cubicBezTo>
                    <a:pt x="581" y="5335"/>
                    <a:pt x="1928" y="6428"/>
                    <a:pt x="3442" y="6428"/>
                  </a:cubicBezTo>
                  <a:cubicBezTo>
                    <a:pt x="3632" y="6428"/>
                    <a:pt x="3824" y="6411"/>
                    <a:pt x="4017" y="6376"/>
                  </a:cubicBezTo>
                  <a:cubicBezTo>
                    <a:pt x="5752" y="6079"/>
                    <a:pt x="6893" y="4413"/>
                    <a:pt x="6574" y="2655"/>
                  </a:cubicBezTo>
                  <a:cubicBezTo>
                    <a:pt x="6310" y="1093"/>
                    <a:pt x="4965" y="0"/>
                    <a:pt x="3452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2" name="Google Shape;2921;p34">
              <a:extLst>
                <a:ext uri="{FF2B5EF4-FFF2-40B4-BE49-F238E27FC236}">
                  <a16:creationId xmlns:a16="http://schemas.microsoft.com/office/drawing/2014/main" id="{5664B59F-D996-4715-86A0-C45CA41F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079" y="2978814"/>
              <a:ext cx="123235" cy="114788"/>
            </a:xfrm>
            <a:custGeom>
              <a:avLst/>
              <a:gdLst/>
              <a:ahLst/>
              <a:cxnLst>
                <a:cxn ang="0">
                  <a:pos x="3426" y="0"/>
                </a:cxn>
                <a:cxn ang="0">
                  <a:pos x="2876" y="47"/>
                </a:cxn>
                <a:cxn ang="0">
                  <a:pos x="320" y="3767"/>
                </a:cxn>
                <a:cxn ang="0">
                  <a:pos x="3426" y="6399"/>
                </a:cxn>
                <a:cxn ang="0">
                  <a:pos x="3995" y="6347"/>
                </a:cxn>
                <a:cxn ang="0">
                  <a:pos x="6574" y="2649"/>
                </a:cxn>
                <a:cxn ang="0">
                  <a:pos x="3426" y="0"/>
                </a:cxn>
              </a:cxnLst>
              <a:rect l="0" t="0" r="r" b="b"/>
              <a:pathLst>
                <a:path w="6871" h="6400" extrusionOk="0">
                  <a:moveTo>
                    <a:pt x="3426" y="0"/>
                  </a:moveTo>
                  <a:cubicBezTo>
                    <a:pt x="3245" y="0"/>
                    <a:pt x="3061" y="15"/>
                    <a:pt x="2876" y="47"/>
                  </a:cubicBezTo>
                  <a:cubicBezTo>
                    <a:pt x="1164" y="366"/>
                    <a:pt x="0" y="2010"/>
                    <a:pt x="320" y="3767"/>
                  </a:cubicBezTo>
                  <a:cubicBezTo>
                    <a:pt x="604" y="5309"/>
                    <a:pt x="1933" y="6399"/>
                    <a:pt x="3426" y="6399"/>
                  </a:cubicBezTo>
                  <a:cubicBezTo>
                    <a:pt x="3614" y="6399"/>
                    <a:pt x="3804" y="6382"/>
                    <a:pt x="3995" y="6347"/>
                  </a:cubicBezTo>
                  <a:cubicBezTo>
                    <a:pt x="5730" y="6050"/>
                    <a:pt x="6871" y="4384"/>
                    <a:pt x="6574" y="2649"/>
                  </a:cubicBezTo>
                  <a:cubicBezTo>
                    <a:pt x="6289" y="1078"/>
                    <a:pt x="4946" y="0"/>
                    <a:pt x="342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3" name="Google Shape;2922;p34">
              <a:extLst>
                <a:ext uri="{FF2B5EF4-FFF2-40B4-BE49-F238E27FC236}">
                  <a16:creationId xmlns:a16="http://schemas.microsoft.com/office/drawing/2014/main" id="{39D28026-683B-4DEA-A5B0-F763D8271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2864" y="2983657"/>
              <a:ext cx="79831" cy="74791"/>
            </a:xfrm>
            <a:custGeom>
              <a:avLst/>
              <a:gdLst/>
              <a:ahLst/>
              <a:cxnLst>
                <a:cxn ang="0">
                  <a:pos x="2207" y="1"/>
                </a:cxn>
                <a:cxn ang="0">
                  <a:pos x="1872" y="28"/>
                </a:cxn>
                <a:cxn ang="0">
                  <a:pos x="206" y="2447"/>
                </a:cxn>
                <a:cxn ang="0">
                  <a:pos x="2241" y="4170"/>
                </a:cxn>
                <a:cxn ang="0">
                  <a:pos x="2602" y="4137"/>
                </a:cxn>
                <a:cxn ang="0">
                  <a:pos x="4268" y="1717"/>
                </a:cxn>
                <a:cxn ang="0">
                  <a:pos x="2207" y="1"/>
                </a:cxn>
              </a:cxnLst>
              <a:rect l="0" t="0" r="r" b="b"/>
              <a:pathLst>
                <a:path w="4451" h="4170" extrusionOk="0">
                  <a:moveTo>
                    <a:pt x="2207" y="1"/>
                  </a:moveTo>
                  <a:cubicBezTo>
                    <a:pt x="2096" y="1"/>
                    <a:pt x="1984" y="10"/>
                    <a:pt x="1872" y="28"/>
                  </a:cubicBezTo>
                  <a:cubicBezTo>
                    <a:pt x="753" y="233"/>
                    <a:pt x="0" y="1306"/>
                    <a:pt x="206" y="2447"/>
                  </a:cubicBezTo>
                  <a:cubicBezTo>
                    <a:pt x="389" y="3445"/>
                    <a:pt x="1261" y="4170"/>
                    <a:pt x="2241" y="4170"/>
                  </a:cubicBezTo>
                  <a:cubicBezTo>
                    <a:pt x="2360" y="4170"/>
                    <a:pt x="2481" y="4159"/>
                    <a:pt x="2602" y="4137"/>
                  </a:cubicBezTo>
                  <a:cubicBezTo>
                    <a:pt x="3721" y="3931"/>
                    <a:pt x="4451" y="2858"/>
                    <a:pt x="4268" y="1717"/>
                  </a:cubicBezTo>
                  <a:cubicBezTo>
                    <a:pt x="4084" y="711"/>
                    <a:pt x="3197" y="1"/>
                    <a:pt x="2207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4" name="Google Shape;2923;p34">
              <a:extLst>
                <a:ext uri="{FF2B5EF4-FFF2-40B4-BE49-F238E27FC236}">
                  <a16:creationId xmlns:a16="http://schemas.microsoft.com/office/drawing/2014/main" id="{E6D8C9DE-AD6A-4A24-BC42-2737FDA5A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458" y="3015228"/>
              <a:ext cx="27441" cy="18187"/>
            </a:xfrm>
            <a:custGeom>
              <a:avLst/>
              <a:gdLst/>
              <a:ahLst/>
              <a:cxnLst>
                <a:cxn ang="0">
                  <a:pos x="730" y="1"/>
                </a:cxn>
                <a:cxn ang="0">
                  <a:pos x="23" y="436"/>
                </a:cxn>
                <a:cxn ang="0">
                  <a:pos x="708" y="1007"/>
                </a:cxn>
                <a:cxn ang="0">
                  <a:pos x="822" y="1013"/>
                </a:cxn>
                <a:cxn ang="0">
                  <a:pos x="1507" y="573"/>
                </a:cxn>
                <a:cxn ang="0">
                  <a:pos x="799" y="3"/>
                </a:cxn>
                <a:cxn ang="0">
                  <a:pos x="730" y="1"/>
                </a:cxn>
              </a:cxnLst>
              <a:rect l="0" t="0" r="r" b="b"/>
              <a:pathLst>
                <a:path w="1530" h="1014" extrusionOk="0">
                  <a:moveTo>
                    <a:pt x="730" y="1"/>
                  </a:moveTo>
                  <a:cubicBezTo>
                    <a:pt x="351" y="1"/>
                    <a:pt x="45" y="178"/>
                    <a:pt x="23" y="436"/>
                  </a:cubicBezTo>
                  <a:cubicBezTo>
                    <a:pt x="0" y="733"/>
                    <a:pt x="297" y="984"/>
                    <a:pt x="708" y="1007"/>
                  </a:cubicBezTo>
                  <a:cubicBezTo>
                    <a:pt x="746" y="1011"/>
                    <a:pt x="785" y="1013"/>
                    <a:pt x="822" y="1013"/>
                  </a:cubicBezTo>
                  <a:cubicBezTo>
                    <a:pt x="1184" y="1013"/>
                    <a:pt x="1486" y="821"/>
                    <a:pt x="1507" y="573"/>
                  </a:cubicBezTo>
                  <a:cubicBezTo>
                    <a:pt x="1530" y="299"/>
                    <a:pt x="1210" y="48"/>
                    <a:pt x="799" y="3"/>
                  </a:cubicBezTo>
                  <a:cubicBezTo>
                    <a:pt x="776" y="1"/>
                    <a:pt x="753" y="1"/>
                    <a:pt x="73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5" name="Google Shape;2924;p34">
              <a:extLst>
                <a:ext uri="{FF2B5EF4-FFF2-40B4-BE49-F238E27FC236}">
                  <a16:creationId xmlns:a16="http://schemas.microsoft.com/office/drawing/2014/main" id="{34E7A4ED-483C-4A72-9B88-F558A75BA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646" y="3011067"/>
              <a:ext cx="25002" cy="7981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24" y="98"/>
                </a:cxn>
                <a:cxn ang="0">
                  <a:pos x="115" y="235"/>
                </a:cxn>
                <a:cxn ang="0">
                  <a:pos x="1188" y="440"/>
                </a:cxn>
                <a:cxn ang="0">
                  <a:pos x="1231" y="444"/>
                </a:cxn>
                <a:cxn ang="0">
                  <a:pos x="1393" y="280"/>
                </a:cxn>
                <a:cxn ang="0">
                  <a:pos x="1233" y="98"/>
                </a:cxn>
                <a:cxn ang="0">
                  <a:pos x="161" y="6"/>
                </a:cxn>
                <a:cxn ang="0">
                  <a:pos x="126" y="1"/>
                </a:cxn>
              </a:cxnLst>
              <a:rect l="0" t="0" r="r" b="b"/>
              <a:pathLst>
                <a:path w="1394" h="445" extrusionOk="0">
                  <a:moveTo>
                    <a:pt x="126" y="1"/>
                  </a:moveTo>
                  <a:cubicBezTo>
                    <a:pt x="77" y="1"/>
                    <a:pt x="42" y="41"/>
                    <a:pt x="24" y="98"/>
                  </a:cubicBezTo>
                  <a:cubicBezTo>
                    <a:pt x="1" y="166"/>
                    <a:pt x="46" y="235"/>
                    <a:pt x="115" y="235"/>
                  </a:cubicBezTo>
                  <a:lnTo>
                    <a:pt x="1188" y="440"/>
                  </a:lnTo>
                  <a:cubicBezTo>
                    <a:pt x="1203" y="443"/>
                    <a:pt x="1217" y="444"/>
                    <a:pt x="1231" y="444"/>
                  </a:cubicBezTo>
                  <a:cubicBezTo>
                    <a:pt x="1324" y="444"/>
                    <a:pt x="1393" y="380"/>
                    <a:pt x="1393" y="280"/>
                  </a:cubicBezTo>
                  <a:cubicBezTo>
                    <a:pt x="1393" y="189"/>
                    <a:pt x="1325" y="98"/>
                    <a:pt x="1233" y="98"/>
                  </a:cubicBezTo>
                  <a:lnTo>
                    <a:pt x="161" y="6"/>
                  </a:lnTo>
                  <a:cubicBezTo>
                    <a:pt x="148" y="2"/>
                    <a:pt x="137" y="1"/>
                    <a:pt x="126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6" name="Google Shape;2925;p34">
              <a:extLst>
                <a:ext uri="{FF2B5EF4-FFF2-40B4-BE49-F238E27FC236}">
                  <a16:creationId xmlns:a16="http://schemas.microsoft.com/office/drawing/2014/main" id="{BC1147EF-FA45-4A0C-8727-A38D3ECE4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9646" y="2992339"/>
              <a:ext cx="24590" cy="10761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4" y="92"/>
                </a:cxn>
                <a:cxn ang="0">
                  <a:pos x="92" y="229"/>
                </a:cxn>
                <a:cxn ang="0">
                  <a:pos x="1119" y="594"/>
                </a:cxn>
                <a:cxn ang="0">
                  <a:pos x="1142" y="594"/>
                </a:cxn>
                <a:cxn ang="0">
                  <a:pos x="1187" y="600"/>
                </a:cxn>
                <a:cxn ang="0">
                  <a:pos x="1348" y="457"/>
                </a:cxn>
                <a:cxn ang="0">
                  <a:pos x="1233" y="252"/>
                </a:cxn>
                <a:cxn ang="0">
                  <a:pos x="161" y="0"/>
                </a:cxn>
              </a:cxnLst>
              <a:rect l="0" t="0" r="r" b="b"/>
              <a:pathLst>
                <a:path w="1371" h="600" extrusionOk="0">
                  <a:moveTo>
                    <a:pt x="161" y="0"/>
                  </a:moveTo>
                  <a:cubicBezTo>
                    <a:pt x="115" y="0"/>
                    <a:pt x="46" y="23"/>
                    <a:pt x="24" y="92"/>
                  </a:cubicBezTo>
                  <a:cubicBezTo>
                    <a:pt x="1" y="137"/>
                    <a:pt x="46" y="206"/>
                    <a:pt x="92" y="229"/>
                  </a:cubicBezTo>
                  <a:lnTo>
                    <a:pt x="1119" y="594"/>
                  </a:lnTo>
                  <a:lnTo>
                    <a:pt x="1142" y="594"/>
                  </a:lnTo>
                  <a:cubicBezTo>
                    <a:pt x="1157" y="598"/>
                    <a:pt x="1173" y="600"/>
                    <a:pt x="1187" y="600"/>
                  </a:cubicBezTo>
                  <a:cubicBezTo>
                    <a:pt x="1262" y="600"/>
                    <a:pt x="1329" y="552"/>
                    <a:pt x="1348" y="457"/>
                  </a:cubicBezTo>
                  <a:cubicBezTo>
                    <a:pt x="1370" y="366"/>
                    <a:pt x="1325" y="274"/>
                    <a:pt x="1233" y="252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7" name="Google Shape;2926;p34">
              <a:extLst>
                <a:ext uri="{FF2B5EF4-FFF2-40B4-BE49-F238E27FC236}">
                  <a16:creationId xmlns:a16="http://schemas.microsoft.com/office/drawing/2014/main" id="{FE315E2D-C140-48D1-B602-4AA7696A2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799" y="2974168"/>
              <a:ext cx="22940" cy="14833"/>
            </a:xfrm>
            <a:custGeom>
              <a:avLst/>
              <a:gdLst/>
              <a:ahLst/>
              <a:cxnLst>
                <a:cxn ang="0">
                  <a:pos x="142" y="0"/>
                </a:cxn>
                <a:cxn ang="0">
                  <a:pos x="23" y="55"/>
                </a:cxn>
                <a:cxn ang="0">
                  <a:pos x="69" y="215"/>
                </a:cxn>
                <a:cxn ang="0">
                  <a:pos x="982" y="808"/>
                </a:cxn>
                <a:cxn ang="0">
                  <a:pos x="1005" y="808"/>
                </a:cxn>
                <a:cxn ang="0">
                  <a:pos x="1080" y="826"/>
                </a:cxn>
                <a:cxn ang="0">
                  <a:pos x="1233" y="740"/>
                </a:cxn>
                <a:cxn ang="0">
                  <a:pos x="1164" y="488"/>
                </a:cxn>
                <a:cxn ang="0">
                  <a:pos x="183" y="9"/>
                </a:cxn>
                <a:cxn ang="0">
                  <a:pos x="142" y="0"/>
                </a:cxn>
              </a:cxnLst>
              <a:rect l="0" t="0" r="r" b="b"/>
              <a:pathLst>
                <a:path w="1279" h="827" extrusionOk="0">
                  <a:moveTo>
                    <a:pt x="142" y="0"/>
                  </a:moveTo>
                  <a:cubicBezTo>
                    <a:pt x="102" y="0"/>
                    <a:pt x="56" y="21"/>
                    <a:pt x="23" y="55"/>
                  </a:cubicBezTo>
                  <a:cubicBezTo>
                    <a:pt x="0" y="100"/>
                    <a:pt x="23" y="192"/>
                    <a:pt x="69" y="215"/>
                  </a:cubicBezTo>
                  <a:lnTo>
                    <a:pt x="982" y="808"/>
                  </a:lnTo>
                  <a:lnTo>
                    <a:pt x="1005" y="808"/>
                  </a:lnTo>
                  <a:cubicBezTo>
                    <a:pt x="1030" y="821"/>
                    <a:pt x="1056" y="826"/>
                    <a:pt x="1080" y="826"/>
                  </a:cubicBezTo>
                  <a:cubicBezTo>
                    <a:pt x="1143" y="826"/>
                    <a:pt x="1200" y="789"/>
                    <a:pt x="1233" y="740"/>
                  </a:cubicBezTo>
                  <a:cubicBezTo>
                    <a:pt x="1278" y="648"/>
                    <a:pt x="1256" y="534"/>
                    <a:pt x="1164" y="488"/>
                  </a:cubicBezTo>
                  <a:lnTo>
                    <a:pt x="183" y="9"/>
                  </a:lnTo>
                  <a:cubicBezTo>
                    <a:pt x="171" y="3"/>
                    <a:pt x="157" y="0"/>
                    <a:pt x="142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8" name="Google Shape;2927;p34">
              <a:extLst>
                <a:ext uri="{FF2B5EF4-FFF2-40B4-BE49-F238E27FC236}">
                  <a16:creationId xmlns:a16="http://schemas.microsoft.com/office/drawing/2014/main" id="{22F60850-5A8F-40EE-B845-8313F059F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893" y="2957916"/>
              <a:ext cx="18438" cy="202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69" y="25"/>
                </a:cxn>
                <a:cxn ang="0">
                  <a:pos x="46" y="185"/>
                </a:cxn>
                <a:cxn ang="0">
                  <a:pos x="685" y="1052"/>
                </a:cxn>
                <a:cxn ang="0">
                  <a:pos x="708" y="1075"/>
                </a:cxn>
                <a:cxn ang="0">
                  <a:pos x="834" y="1126"/>
                </a:cxn>
                <a:cxn ang="0">
                  <a:pos x="959" y="1075"/>
                </a:cxn>
                <a:cxn ang="0">
                  <a:pos x="959" y="824"/>
                </a:cxn>
                <a:cxn ang="0">
                  <a:pos x="229" y="48"/>
                </a:cxn>
                <a:cxn ang="0">
                  <a:pos x="129" y="0"/>
                </a:cxn>
              </a:cxnLst>
              <a:rect l="0" t="0" r="r" b="b"/>
              <a:pathLst>
                <a:path w="1028" h="1127" extrusionOk="0">
                  <a:moveTo>
                    <a:pt x="129" y="0"/>
                  </a:moveTo>
                  <a:cubicBezTo>
                    <a:pt x="107" y="0"/>
                    <a:pt x="87" y="8"/>
                    <a:pt x="69" y="25"/>
                  </a:cubicBezTo>
                  <a:cubicBezTo>
                    <a:pt x="1" y="71"/>
                    <a:pt x="1" y="139"/>
                    <a:pt x="46" y="185"/>
                  </a:cubicBezTo>
                  <a:lnTo>
                    <a:pt x="685" y="1052"/>
                  </a:lnTo>
                  <a:cubicBezTo>
                    <a:pt x="708" y="1052"/>
                    <a:pt x="708" y="1075"/>
                    <a:pt x="708" y="1075"/>
                  </a:cubicBezTo>
                  <a:cubicBezTo>
                    <a:pt x="742" y="1109"/>
                    <a:pt x="788" y="1126"/>
                    <a:pt x="834" y="1126"/>
                  </a:cubicBezTo>
                  <a:cubicBezTo>
                    <a:pt x="879" y="1126"/>
                    <a:pt x="925" y="1109"/>
                    <a:pt x="959" y="1075"/>
                  </a:cubicBezTo>
                  <a:cubicBezTo>
                    <a:pt x="1028" y="1006"/>
                    <a:pt x="1028" y="892"/>
                    <a:pt x="959" y="824"/>
                  </a:cubicBezTo>
                  <a:lnTo>
                    <a:pt x="229" y="48"/>
                  </a:lnTo>
                  <a:cubicBezTo>
                    <a:pt x="201" y="20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29" name="Google Shape;2928;p34">
              <a:extLst>
                <a:ext uri="{FF2B5EF4-FFF2-40B4-BE49-F238E27FC236}">
                  <a16:creationId xmlns:a16="http://schemas.microsoft.com/office/drawing/2014/main" id="{E25FE80B-0BFF-4CFC-8C7E-363E1E69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6096" y="2946723"/>
              <a:ext cx="14348" cy="23029"/>
            </a:xfrm>
            <a:custGeom>
              <a:avLst/>
              <a:gdLst/>
              <a:ahLst/>
              <a:cxnLst>
                <a:cxn ang="0">
                  <a:pos x="132" y="1"/>
                </a:cxn>
                <a:cxn ang="0">
                  <a:pos x="92" y="10"/>
                </a:cxn>
                <a:cxn ang="0">
                  <a:pos x="23" y="170"/>
                </a:cxn>
                <a:cxn ang="0">
                  <a:pos x="434" y="1174"/>
                </a:cxn>
                <a:cxn ang="0">
                  <a:pos x="612" y="1283"/>
                </a:cxn>
                <a:cxn ang="0">
                  <a:pos x="685" y="1265"/>
                </a:cxn>
                <a:cxn ang="0">
                  <a:pos x="754" y="1014"/>
                </a:cxn>
                <a:cxn ang="0">
                  <a:pos x="229" y="56"/>
                </a:cxn>
                <a:cxn ang="0">
                  <a:pos x="132" y="1"/>
                </a:cxn>
              </a:cxnLst>
              <a:rect l="0" t="0" r="r" b="b"/>
              <a:pathLst>
                <a:path w="800" h="1284" extrusionOk="0">
                  <a:moveTo>
                    <a:pt x="132" y="1"/>
                  </a:moveTo>
                  <a:cubicBezTo>
                    <a:pt x="118" y="1"/>
                    <a:pt x="104" y="4"/>
                    <a:pt x="92" y="10"/>
                  </a:cubicBezTo>
                  <a:cubicBezTo>
                    <a:pt x="23" y="33"/>
                    <a:pt x="0" y="101"/>
                    <a:pt x="23" y="170"/>
                  </a:cubicBezTo>
                  <a:lnTo>
                    <a:pt x="434" y="1174"/>
                  </a:lnTo>
                  <a:cubicBezTo>
                    <a:pt x="484" y="1241"/>
                    <a:pt x="546" y="1283"/>
                    <a:pt x="612" y="1283"/>
                  </a:cubicBezTo>
                  <a:cubicBezTo>
                    <a:pt x="636" y="1283"/>
                    <a:pt x="661" y="1277"/>
                    <a:pt x="685" y="1265"/>
                  </a:cubicBezTo>
                  <a:cubicBezTo>
                    <a:pt x="776" y="1197"/>
                    <a:pt x="799" y="1105"/>
                    <a:pt x="754" y="1014"/>
                  </a:cubicBezTo>
                  <a:lnTo>
                    <a:pt x="229" y="56"/>
                  </a:lnTo>
                  <a:cubicBezTo>
                    <a:pt x="212" y="22"/>
                    <a:pt x="171" y="1"/>
                    <a:pt x="132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0" name="Google Shape;2929;p34">
              <a:extLst>
                <a:ext uri="{FF2B5EF4-FFF2-40B4-BE49-F238E27FC236}">
                  <a16:creationId xmlns:a16="http://schemas.microsoft.com/office/drawing/2014/main" id="{07CA291B-5A49-4481-87F7-7A9414688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5343" y="2938705"/>
              <a:ext cx="11066" cy="2426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23" y="160"/>
                </a:cxn>
                <a:cxn ang="0">
                  <a:pos x="251" y="1210"/>
                </a:cxn>
                <a:cxn ang="0">
                  <a:pos x="251" y="1233"/>
                </a:cxn>
                <a:cxn ang="0">
                  <a:pos x="431" y="1353"/>
                </a:cxn>
                <a:cxn ang="0">
                  <a:pos x="479" y="1347"/>
                </a:cxn>
                <a:cxn ang="0">
                  <a:pos x="594" y="1119"/>
                </a:cxn>
                <a:cxn ang="0">
                  <a:pos x="251" y="92"/>
                </a:cxn>
                <a:cxn ang="0">
                  <a:pos x="114" y="0"/>
                </a:cxn>
              </a:cxnLst>
              <a:rect l="0" t="0" r="r" b="b"/>
              <a:pathLst>
                <a:path w="617" h="1353" extrusionOk="0">
                  <a:moveTo>
                    <a:pt x="114" y="0"/>
                  </a:moveTo>
                  <a:cubicBezTo>
                    <a:pt x="46" y="23"/>
                    <a:pt x="0" y="92"/>
                    <a:pt x="23" y="160"/>
                  </a:cubicBezTo>
                  <a:lnTo>
                    <a:pt x="251" y="1210"/>
                  </a:lnTo>
                  <a:cubicBezTo>
                    <a:pt x="251" y="1210"/>
                    <a:pt x="251" y="1233"/>
                    <a:pt x="251" y="1233"/>
                  </a:cubicBezTo>
                  <a:cubicBezTo>
                    <a:pt x="270" y="1309"/>
                    <a:pt x="352" y="1353"/>
                    <a:pt x="431" y="1353"/>
                  </a:cubicBezTo>
                  <a:cubicBezTo>
                    <a:pt x="447" y="1353"/>
                    <a:pt x="464" y="1351"/>
                    <a:pt x="479" y="1347"/>
                  </a:cubicBezTo>
                  <a:cubicBezTo>
                    <a:pt x="571" y="1301"/>
                    <a:pt x="616" y="1210"/>
                    <a:pt x="594" y="1119"/>
                  </a:cubicBezTo>
                  <a:lnTo>
                    <a:pt x="251" y="92"/>
                  </a:lnTo>
                  <a:cubicBezTo>
                    <a:pt x="228" y="23"/>
                    <a:pt x="160" y="0"/>
                    <a:pt x="114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1" name="Google Shape;2930;p34">
              <a:extLst>
                <a:ext uri="{FF2B5EF4-FFF2-40B4-BE49-F238E27FC236}">
                  <a16:creationId xmlns:a16="http://schemas.microsoft.com/office/drawing/2014/main" id="{2A36C10E-46C1-4DFA-A549-BA138978C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5629" y="2950957"/>
              <a:ext cx="120366" cy="110896"/>
            </a:xfrm>
            <a:custGeom>
              <a:avLst/>
              <a:gdLst/>
              <a:ahLst/>
              <a:cxnLst>
                <a:cxn ang="0">
                  <a:pos x="3349" y="0"/>
                </a:cxn>
                <a:cxn ang="0">
                  <a:pos x="365" y="2467"/>
                </a:cxn>
                <a:cxn ang="0">
                  <a:pos x="2716" y="6119"/>
                </a:cxn>
                <a:cxn ang="0">
                  <a:pos x="3339" y="6183"/>
                </a:cxn>
                <a:cxn ang="0">
                  <a:pos x="6345" y="3723"/>
                </a:cxn>
                <a:cxn ang="0">
                  <a:pos x="3994" y="71"/>
                </a:cxn>
                <a:cxn ang="0">
                  <a:pos x="3349" y="0"/>
                </a:cxn>
              </a:cxnLst>
              <a:rect l="0" t="0" r="r" b="b"/>
              <a:pathLst>
                <a:path w="6711" h="6183" extrusionOk="0">
                  <a:moveTo>
                    <a:pt x="3349" y="0"/>
                  </a:moveTo>
                  <a:cubicBezTo>
                    <a:pt x="1928" y="0"/>
                    <a:pt x="663" y="1018"/>
                    <a:pt x="365" y="2467"/>
                  </a:cubicBezTo>
                  <a:cubicBezTo>
                    <a:pt x="0" y="4134"/>
                    <a:pt x="1073" y="5777"/>
                    <a:pt x="2716" y="6119"/>
                  </a:cubicBezTo>
                  <a:cubicBezTo>
                    <a:pt x="2925" y="6162"/>
                    <a:pt x="3134" y="6183"/>
                    <a:pt x="3339" y="6183"/>
                  </a:cubicBezTo>
                  <a:cubicBezTo>
                    <a:pt x="4769" y="6183"/>
                    <a:pt x="6046" y="5180"/>
                    <a:pt x="6345" y="3723"/>
                  </a:cubicBezTo>
                  <a:cubicBezTo>
                    <a:pt x="6711" y="2056"/>
                    <a:pt x="5661" y="413"/>
                    <a:pt x="3994" y="71"/>
                  </a:cubicBezTo>
                  <a:cubicBezTo>
                    <a:pt x="3778" y="23"/>
                    <a:pt x="3561" y="0"/>
                    <a:pt x="3349" y="0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2" name="Google Shape;2931;p34">
              <a:extLst>
                <a:ext uri="{FF2B5EF4-FFF2-40B4-BE49-F238E27FC236}">
                  <a16:creationId xmlns:a16="http://schemas.microsoft.com/office/drawing/2014/main" id="{94B82FD0-B656-4D0B-B8E6-3715383F3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848" y="2955961"/>
              <a:ext cx="119559" cy="110412"/>
            </a:xfrm>
            <a:custGeom>
              <a:avLst/>
              <a:gdLst/>
              <a:ahLst/>
              <a:cxnLst>
                <a:cxn ang="0">
                  <a:pos x="3324" y="1"/>
                </a:cxn>
                <a:cxn ang="0">
                  <a:pos x="343" y="2439"/>
                </a:cxn>
                <a:cxn ang="0">
                  <a:pos x="2694" y="6091"/>
                </a:cxn>
                <a:cxn ang="0">
                  <a:pos x="3309" y="6155"/>
                </a:cxn>
                <a:cxn ang="0">
                  <a:pos x="6300" y="3695"/>
                </a:cxn>
                <a:cxn ang="0">
                  <a:pos x="3949" y="66"/>
                </a:cxn>
                <a:cxn ang="0">
                  <a:pos x="3324" y="1"/>
                </a:cxn>
              </a:cxnLst>
              <a:rect l="0" t="0" r="r" b="b"/>
              <a:pathLst>
                <a:path w="6666" h="6156" extrusionOk="0">
                  <a:moveTo>
                    <a:pt x="3324" y="1"/>
                  </a:moveTo>
                  <a:cubicBezTo>
                    <a:pt x="1913" y="1"/>
                    <a:pt x="642" y="986"/>
                    <a:pt x="343" y="2439"/>
                  </a:cubicBezTo>
                  <a:cubicBezTo>
                    <a:pt x="1" y="4106"/>
                    <a:pt x="1050" y="5726"/>
                    <a:pt x="2694" y="6091"/>
                  </a:cubicBezTo>
                  <a:cubicBezTo>
                    <a:pt x="2900" y="6134"/>
                    <a:pt x="3106" y="6155"/>
                    <a:pt x="3309" y="6155"/>
                  </a:cubicBezTo>
                  <a:cubicBezTo>
                    <a:pt x="4724" y="6155"/>
                    <a:pt x="6001" y="5152"/>
                    <a:pt x="6300" y="3695"/>
                  </a:cubicBezTo>
                  <a:cubicBezTo>
                    <a:pt x="6665" y="2028"/>
                    <a:pt x="5593" y="408"/>
                    <a:pt x="3949" y="66"/>
                  </a:cubicBezTo>
                  <a:cubicBezTo>
                    <a:pt x="3740" y="22"/>
                    <a:pt x="3531" y="1"/>
                    <a:pt x="3324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3" name="Google Shape;2932;p34">
              <a:extLst>
                <a:ext uri="{FF2B5EF4-FFF2-40B4-BE49-F238E27FC236}">
                  <a16:creationId xmlns:a16="http://schemas.microsoft.com/office/drawing/2014/main" id="{45A50ABB-58E8-4F19-9508-A5CBBD473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938" y="2966706"/>
              <a:ext cx="77392" cy="71850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29" y="1589"/>
                </a:cxn>
                <a:cxn ang="0">
                  <a:pos x="1735" y="3963"/>
                </a:cxn>
                <a:cxn ang="0">
                  <a:pos x="2141" y="4006"/>
                </a:cxn>
                <a:cxn ang="0">
                  <a:pos x="4086" y="2411"/>
                </a:cxn>
                <a:cxn ang="0">
                  <a:pos x="2557" y="37"/>
                </a:cxn>
                <a:cxn ang="0">
                  <a:pos x="2182" y="1"/>
                </a:cxn>
              </a:cxnLst>
              <a:rect l="0" t="0" r="r" b="b"/>
              <a:pathLst>
                <a:path w="4315" h="4006" extrusionOk="0">
                  <a:moveTo>
                    <a:pt x="2182" y="1"/>
                  </a:moveTo>
                  <a:cubicBezTo>
                    <a:pt x="1268" y="1"/>
                    <a:pt x="430" y="645"/>
                    <a:pt x="229" y="1589"/>
                  </a:cubicBezTo>
                  <a:cubicBezTo>
                    <a:pt x="1" y="2685"/>
                    <a:pt x="686" y="3735"/>
                    <a:pt x="1735" y="3963"/>
                  </a:cubicBezTo>
                  <a:cubicBezTo>
                    <a:pt x="1872" y="3992"/>
                    <a:pt x="2007" y="4006"/>
                    <a:pt x="2141" y="4006"/>
                  </a:cubicBezTo>
                  <a:cubicBezTo>
                    <a:pt x="3061" y="4006"/>
                    <a:pt x="3887" y="3348"/>
                    <a:pt x="4086" y="2411"/>
                  </a:cubicBezTo>
                  <a:cubicBezTo>
                    <a:pt x="4315" y="1338"/>
                    <a:pt x="3630" y="265"/>
                    <a:pt x="2557" y="37"/>
                  </a:cubicBezTo>
                  <a:cubicBezTo>
                    <a:pt x="2432" y="13"/>
                    <a:pt x="2306" y="1"/>
                    <a:pt x="218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4" name="Google Shape;2933;p34">
              <a:extLst>
                <a:ext uri="{FF2B5EF4-FFF2-40B4-BE49-F238E27FC236}">
                  <a16:creationId xmlns:a16="http://schemas.microsoft.com/office/drawing/2014/main" id="{667E2B8C-59B8-4812-A489-9930A955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182" y="2999604"/>
              <a:ext cx="27029" cy="17828"/>
            </a:xfrm>
            <a:custGeom>
              <a:avLst/>
              <a:gdLst/>
              <a:ahLst/>
              <a:cxnLst>
                <a:cxn ang="0">
                  <a:pos x="627" y="1"/>
                </a:cxn>
                <a:cxn ang="0">
                  <a:pos x="46" y="326"/>
                </a:cxn>
                <a:cxn ang="0">
                  <a:pos x="639" y="965"/>
                </a:cxn>
                <a:cxn ang="0">
                  <a:pos x="877" y="993"/>
                </a:cxn>
                <a:cxn ang="0">
                  <a:pos x="1438" y="668"/>
                </a:cxn>
                <a:cxn ang="0">
                  <a:pos x="868" y="29"/>
                </a:cxn>
                <a:cxn ang="0">
                  <a:pos x="627" y="1"/>
                </a:cxn>
              </a:cxnLst>
              <a:rect l="0" t="0" r="r" b="b"/>
              <a:pathLst>
                <a:path w="1507" h="994" extrusionOk="0">
                  <a:moveTo>
                    <a:pt x="627" y="1"/>
                  </a:moveTo>
                  <a:cubicBezTo>
                    <a:pt x="339" y="1"/>
                    <a:pt x="100" y="128"/>
                    <a:pt x="46" y="326"/>
                  </a:cubicBezTo>
                  <a:cubicBezTo>
                    <a:pt x="0" y="600"/>
                    <a:pt x="251" y="874"/>
                    <a:pt x="639" y="965"/>
                  </a:cubicBezTo>
                  <a:cubicBezTo>
                    <a:pt x="721" y="984"/>
                    <a:pt x="801" y="993"/>
                    <a:pt x="877" y="993"/>
                  </a:cubicBezTo>
                  <a:cubicBezTo>
                    <a:pt x="1160" y="993"/>
                    <a:pt x="1384" y="866"/>
                    <a:pt x="1438" y="668"/>
                  </a:cubicBezTo>
                  <a:cubicBezTo>
                    <a:pt x="1507" y="417"/>
                    <a:pt x="1256" y="120"/>
                    <a:pt x="868" y="29"/>
                  </a:cubicBezTo>
                  <a:cubicBezTo>
                    <a:pt x="786" y="10"/>
                    <a:pt x="705" y="1"/>
                    <a:pt x="6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5" name="Google Shape;2934;p34">
              <a:extLst>
                <a:ext uri="{FF2B5EF4-FFF2-40B4-BE49-F238E27FC236}">
                  <a16:creationId xmlns:a16="http://schemas.microsoft.com/office/drawing/2014/main" id="{AA7CF1B9-A9AC-47B1-927D-34CFC1BCE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9795" y="3149153"/>
              <a:ext cx="36051" cy="9596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28" y="389"/>
                </a:cxn>
                <a:cxn ang="0">
                  <a:pos x="703" y="411"/>
                </a:cxn>
                <a:cxn ang="0">
                  <a:pos x="47" y="320"/>
                </a:cxn>
                <a:cxn ang="0">
                  <a:pos x="27" y="311"/>
                </a:cxn>
                <a:cxn ang="0">
                  <a:pos x="1" y="343"/>
                </a:cxn>
                <a:cxn ang="0">
                  <a:pos x="24" y="389"/>
                </a:cxn>
                <a:cxn ang="0">
                  <a:pos x="728" y="534"/>
                </a:cxn>
                <a:cxn ang="0">
                  <a:pos x="1051" y="503"/>
                </a:cxn>
                <a:cxn ang="0">
                  <a:pos x="1987" y="69"/>
                </a:cxn>
                <a:cxn ang="0">
                  <a:pos x="1987" y="1"/>
                </a:cxn>
              </a:cxnLst>
              <a:rect l="0" t="0" r="r" b="b"/>
              <a:pathLst>
                <a:path w="2010" h="535" extrusionOk="0">
                  <a:moveTo>
                    <a:pt x="1918" y="1"/>
                  </a:moveTo>
                  <a:cubicBezTo>
                    <a:pt x="1644" y="183"/>
                    <a:pt x="1348" y="320"/>
                    <a:pt x="1028" y="389"/>
                  </a:cubicBezTo>
                  <a:cubicBezTo>
                    <a:pt x="922" y="404"/>
                    <a:pt x="813" y="411"/>
                    <a:pt x="703" y="411"/>
                  </a:cubicBezTo>
                  <a:cubicBezTo>
                    <a:pt x="483" y="411"/>
                    <a:pt x="260" y="381"/>
                    <a:pt x="47" y="320"/>
                  </a:cubicBezTo>
                  <a:cubicBezTo>
                    <a:pt x="40" y="313"/>
                    <a:pt x="33" y="311"/>
                    <a:pt x="27" y="311"/>
                  </a:cubicBezTo>
                  <a:cubicBezTo>
                    <a:pt x="12" y="311"/>
                    <a:pt x="1" y="327"/>
                    <a:pt x="1" y="343"/>
                  </a:cubicBezTo>
                  <a:cubicBezTo>
                    <a:pt x="1" y="366"/>
                    <a:pt x="1" y="389"/>
                    <a:pt x="24" y="389"/>
                  </a:cubicBezTo>
                  <a:cubicBezTo>
                    <a:pt x="244" y="483"/>
                    <a:pt x="487" y="534"/>
                    <a:pt x="728" y="534"/>
                  </a:cubicBezTo>
                  <a:cubicBezTo>
                    <a:pt x="837" y="534"/>
                    <a:pt x="945" y="524"/>
                    <a:pt x="1051" y="503"/>
                  </a:cubicBezTo>
                  <a:cubicBezTo>
                    <a:pt x="1393" y="457"/>
                    <a:pt x="1736" y="320"/>
                    <a:pt x="1987" y="69"/>
                  </a:cubicBezTo>
                  <a:cubicBezTo>
                    <a:pt x="2010" y="46"/>
                    <a:pt x="2010" y="23"/>
                    <a:pt x="1987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6" name="Google Shape;2935;p34">
              <a:extLst>
                <a:ext uri="{FF2B5EF4-FFF2-40B4-BE49-F238E27FC236}">
                  <a16:creationId xmlns:a16="http://schemas.microsoft.com/office/drawing/2014/main" id="{F5C4A044-2796-490C-8AF5-6408247D7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3968" y="2877285"/>
              <a:ext cx="119021" cy="96135"/>
            </a:xfrm>
            <a:custGeom>
              <a:avLst/>
              <a:gdLst/>
              <a:ahLst/>
              <a:cxnLst>
                <a:cxn ang="0">
                  <a:pos x="2262" y="1"/>
                </a:cxn>
                <a:cxn ang="0">
                  <a:pos x="1827" y="92"/>
                </a:cxn>
                <a:cxn ang="0">
                  <a:pos x="4018" y="4566"/>
                </a:cxn>
                <a:cxn ang="0">
                  <a:pos x="5945" y="5360"/>
                </a:cxn>
                <a:cxn ang="0">
                  <a:pos x="6392" y="4269"/>
                </a:cxn>
                <a:cxn ang="0">
                  <a:pos x="2262" y="1"/>
                </a:cxn>
              </a:cxnLst>
              <a:rect l="0" t="0" r="r" b="b"/>
              <a:pathLst>
                <a:path w="6636" h="5360" extrusionOk="0">
                  <a:moveTo>
                    <a:pt x="2262" y="1"/>
                  </a:moveTo>
                  <a:cubicBezTo>
                    <a:pt x="2113" y="1"/>
                    <a:pt x="1967" y="29"/>
                    <a:pt x="1827" y="92"/>
                  </a:cubicBezTo>
                  <a:cubicBezTo>
                    <a:pt x="1" y="914"/>
                    <a:pt x="3470" y="4155"/>
                    <a:pt x="4018" y="4566"/>
                  </a:cubicBezTo>
                  <a:cubicBezTo>
                    <a:pt x="4355" y="4808"/>
                    <a:pt x="5326" y="5360"/>
                    <a:pt x="5945" y="5360"/>
                  </a:cubicBezTo>
                  <a:cubicBezTo>
                    <a:pt x="6376" y="5360"/>
                    <a:pt x="6635" y="5093"/>
                    <a:pt x="6392" y="4269"/>
                  </a:cubicBezTo>
                  <a:cubicBezTo>
                    <a:pt x="6392" y="4269"/>
                    <a:pt x="4073" y="1"/>
                    <a:pt x="2262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7" name="Google Shape;2936;p34">
              <a:extLst>
                <a:ext uri="{FF2B5EF4-FFF2-40B4-BE49-F238E27FC236}">
                  <a16:creationId xmlns:a16="http://schemas.microsoft.com/office/drawing/2014/main" id="{62BF86B5-8231-4F20-9EEA-19708810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476" y="2864298"/>
              <a:ext cx="136562" cy="77697"/>
            </a:xfrm>
            <a:custGeom>
              <a:avLst/>
              <a:gdLst/>
              <a:ahLst/>
              <a:cxnLst>
                <a:cxn ang="0">
                  <a:pos x="5301" y="1"/>
                </a:cxn>
                <a:cxn ang="0">
                  <a:pos x="584" y="3121"/>
                </a:cxn>
                <a:cxn ang="0">
                  <a:pos x="1149" y="4331"/>
                </a:cxn>
                <a:cxn ang="0">
                  <a:pos x="2775" y="4011"/>
                </a:cxn>
                <a:cxn ang="0">
                  <a:pos x="6039" y="245"/>
                </a:cxn>
                <a:cxn ang="0">
                  <a:pos x="5301" y="1"/>
                </a:cxn>
              </a:cxnLst>
              <a:rect l="0" t="0" r="r" b="b"/>
              <a:pathLst>
                <a:path w="7614" h="4332" extrusionOk="0">
                  <a:moveTo>
                    <a:pt x="5301" y="1"/>
                  </a:moveTo>
                  <a:cubicBezTo>
                    <a:pt x="3498" y="1"/>
                    <a:pt x="584" y="3121"/>
                    <a:pt x="584" y="3121"/>
                  </a:cubicBezTo>
                  <a:cubicBezTo>
                    <a:pt x="0" y="4069"/>
                    <a:pt x="478" y="4331"/>
                    <a:pt x="1149" y="4331"/>
                  </a:cubicBezTo>
                  <a:cubicBezTo>
                    <a:pt x="1738" y="4331"/>
                    <a:pt x="2476" y="4129"/>
                    <a:pt x="2775" y="4011"/>
                  </a:cubicBezTo>
                  <a:cubicBezTo>
                    <a:pt x="3414" y="3738"/>
                    <a:pt x="7614" y="1523"/>
                    <a:pt x="6039" y="245"/>
                  </a:cubicBezTo>
                  <a:cubicBezTo>
                    <a:pt x="5829" y="75"/>
                    <a:pt x="5578" y="1"/>
                    <a:pt x="5301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8" name="Google Shape;2937;p34">
              <a:extLst>
                <a:ext uri="{FF2B5EF4-FFF2-40B4-BE49-F238E27FC236}">
                  <a16:creationId xmlns:a16="http://schemas.microsoft.com/office/drawing/2014/main" id="{5C0CD623-ED71-4B1C-9156-5DA8AAABF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731" y="2944840"/>
              <a:ext cx="66326" cy="136759"/>
            </a:xfrm>
            <a:custGeom>
              <a:avLst/>
              <a:gdLst/>
              <a:ahLst/>
              <a:cxnLst>
                <a:cxn ang="0">
                  <a:pos x="3584" y="1"/>
                </a:cxn>
                <a:cxn ang="0">
                  <a:pos x="3515" y="69"/>
                </a:cxn>
                <a:cxn ang="0">
                  <a:pos x="3492" y="1530"/>
                </a:cxn>
                <a:cxn ang="0">
                  <a:pos x="3378" y="2968"/>
                </a:cxn>
                <a:cxn ang="0">
                  <a:pos x="3127" y="4383"/>
                </a:cxn>
                <a:cxn ang="0">
                  <a:pos x="2990" y="4680"/>
                </a:cxn>
                <a:cxn ang="0">
                  <a:pos x="2831" y="4817"/>
                </a:cxn>
                <a:cxn ang="0">
                  <a:pos x="2765" y="4820"/>
                </a:cxn>
                <a:cxn ang="0">
                  <a:pos x="2191" y="4657"/>
                </a:cxn>
                <a:cxn ang="0">
                  <a:pos x="1530" y="4383"/>
                </a:cxn>
                <a:cxn ang="0">
                  <a:pos x="914" y="4225"/>
                </a:cxn>
                <a:cxn ang="0">
                  <a:pos x="731" y="4246"/>
                </a:cxn>
                <a:cxn ang="0">
                  <a:pos x="525" y="4338"/>
                </a:cxn>
                <a:cxn ang="0">
                  <a:pos x="434" y="4406"/>
                </a:cxn>
                <a:cxn ang="0">
                  <a:pos x="365" y="4475"/>
                </a:cxn>
                <a:cxn ang="0">
                  <a:pos x="137" y="4840"/>
                </a:cxn>
                <a:cxn ang="0">
                  <a:pos x="23" y="5205"/>
                </a:cxn>
                <a:cxn ang="0">
                  <a:pos x="0" y="5410"/>
                </a:cxn>
                <a:cxn ang="0">
                  <a:pos x="0" y="5593"/>
                </a:cxn>
                <a:cxn ang="0">
                  <a:pos x="69" y="5981"/>
                </a:cxn>
                <a:cxn ang="0">
                  <a:pos x="228" y="6346"/>
                </a:cxn>
                <a:cxn ang="0">
                  <a:pos x="731" y="6917"/>
                </a:cxn>
                <a:cxn ang="0">
                  <a:pos x="2032" y="7624"/>
                </a:cxn>
                <a:cxn ang="0">
                  <a:pos x="2123" y="7579"/>
                </a:cxn>
                <a:cxn ang="0">
                  <a:pos x="2077" y="7510"/>
                </a:cxn>
                <a:cxn ang="0">
                  <a:pos x="868" y="6757"/>
                </a:cxn>
                <a:cxn ang="0">
                  <a:pos x="434" y="6232"/>
                </a:cxn>
                <a:cxn ang="0">
                  <a:pos x="297" y="5912"/>
                </a:cxn>
                <a:cxn ang="0">
                  <a:pos x="251" y="5593"/>
                </a:cxn>
                <a:cxn ang="0">
                  <a:pos x="251" y="5433"/>
                </a:cxn>
                <a:cxn ang="0">
                  <a:pos x="297" y="5251"/>
                </a:cxn>
                <a:cxn ang="0">
                  <a:pos x="388" y="4931"/>
                </a:cxn>
                <a:cxn ang="0">
                  <a:pos x="799" y="4520"/>
                </a:cxn>
                <a:cxn ang="0">
                  <a:pos x="925" y="4506"/>
                </a:cxn>
                <a:cxn ang="0">
                  <a:pos x="1415" y="4634"/>
                </a:cxn>
                <a:cxn ang="0">
                  <a:pos x="2077" y="4931"/>
                </a:cxn>
                <a:cxn ang="0">
                  <a:pos x="2853" y="5114"/>
                </a:cxn>
                <a:cxn ang="0">
                  <a:pos x="3241" y="4817"/>
                </a:cxn>
                <a:cxn ang="0">
                  <a:pos x="3401" y="4452"/>
                </a:cxn>
                <a:cxn ang="0">
                  <a:pos x="3629" y="2991"/>
                </a:cxn>
                <a:cxn ang="0">
                  <a:pos x="3652" y="69"/>
                </a:cxn>
                <a:cxn ang="0">
                  <a:pos x="3584" y="1"/>
                </a:cxn>
              </a:cxnLst>
              <a:rect l="0" t="0" r="r" b="b"/>
              <a:pathLst>
                <a:path w="3698" h="7625" extrusionOk="0">
                  <a:moveTo>
                    <a:pt x="3584" y="1"/>
                  </a:moveTo>
                  <a:cubicBezTo>
                    <a:pt x="3538" y="1"/>
                    <a:pt x="3515" y="46"/>
                    <a:pt x="3515" y="69"/>
                  </a:cubicBezTo>
                  <a:cubicBezTo>
                    <a:pt x="3515" y="549"/>
                    <a:pt x="3515" y="1051"/>
                    <a:pt x="3492" y="1530"/>
                  </a:cubicBezTo>
                  <a:cubicBezTo>
                    <a:pt x="3470" y="2009"/>
                    <a:pt x="3447" y="2489"/>
                    <a:pt x="3378" y="2968"/>
                  </a:cubicBezTo>
                  <a:cubicBezTo>
                    <a:pt x="3333" y="3447"/>
                    <a:pt x="3287" y="3927"/>
                    <a:pt x="3127" y="4383"/>
                  </a:cubicBezTo>
                  <a:cubicBezTo>
                    <a:pt x="3104" y="4497"/>
                    <a:pt x="3059" y="4589"/>
                    <a:pt x="2990" y="4680"/>
                  </a:cubicBezTo>
                  <a:cubicBezTo>
                    <a:pt x="2945" y="4771"/>
                    <a:pt x="2876" y="4817"/>
                    <a:pt x="2831" y="4817"/>
                  </a:cubicBezTo>
                  <a:cubicBezTo>
                    <a:pt x="2809" y="4819"/>
                    <a:pt x="2787" y="4820"/>
                    <a:pt x="2765" y="4820"/>
                  </a:cubicBezTo>
                  <a:cubicBezTo>
                    <a:pt x="2577" y="4820"/>
                    <a:pt x="2375" y="4739"/>
                    <a:pt x="2191" y="4657"/>
                  </a:cubicBezTo>
                  <a:cubicBezTo>
                    <a:pt x="1963" y="4566"/>
                    <a:pt x="1758" y="4475"/>
                    <a:pt x="1530" y="4383"/>
                  </a:cubicBezTo>
                  <a:cubicBezTo>
                    <a:pt x="1332" y="4311"/>
                    <a:pt x="1134" y="4225"/>
                    <a:pt x="914" y="4225"/>
                  </a:cubicBezTo>
                  <a:cubicBezTo>
                    <a:pt x="855" y="4225"/>
                    <a:pt x="794" y="4232"/>
                    <a:pt x="731" y="4246"/>
                  </a:cubicBezTo>
                  <a:cubicBezTo>
                    <a:pt x="662" y="4269"/>
                    <a:pt x="594" y="4292"/>
                    <a:pt x="525" y="4338"/>
                  </a:cubicBezTo>
                  <a:lnTo>
                    <a:pt x="434" y="4406"/>
                  </a:lnTo>
                  <a:cubicBezTo>
                    <a:pt x="411" y="4429"/>
                    <a:pt x="388" y="4452"/>
                    <a:pt x="365" y="4475"/>
                  </a:cubicBezTo>
                  <a:cubicBezTo>
                    <a:pt x="251" y="4589"/>
                    <a:pt x="206" y="4703"/>
                    <a:pt x="137" y="4840"/>
                  </a:cubicBezTo>
                  <a:cubicBezTo>
                    <a:pt x="92" y="4954"/>
                    <a:pt x="46" y="5068"/>
                    <a:pt x="23" y="5205"/>
                  </a:cubicBezTo>
                  <a:lnTo>
                    <a:pt x="0" y="5410"/>
                  </a:lnTo>
                  <a:cubicBezTo>
                    <a:pt x="0" y="5456"/>
                    <a:pt x="0" y="5524"/>
                    <a:pt x="0" y="5593"/>
                  </a:cubicBezTo>
                  <a:cubicBezTo>
                    <a:pt x="0" y="5730"/>
                    <a:pt x="46" y="5867"/>
                    <a:pt x="69" y="5981"/>
                  </a:cubicBezTo>
                  <a:cubicBezTo>
                    <a:pt x="114" y="6118"/>
                    <a:pt x="160" y="6232"/>
                    <a:pt x="228" y="6346"/>
                  </a:cubicBezTo>
                  <a:cubicBezTo>
                    <a:pt x="365" y="6574"/>
                    <a:pt x="548" y="6757"/>
                    <a:pt x="731" y="6917"/>
                  </a:cubicBezTo>
                  <a:cubicBezTo>
                    <a:pt x="1119" y="7236"/>
                    <a:pt x="1575" y="7465"/>
                    <a:pt x="2032" y="7624"/>
                  </a:cubicBezTo>
                  <a:cubicBezTo>
                    <a:pt x="2077" y="7624"/>
                    <a:pt x="2100" y="7624"/>
                    <a:pt x="2123" y="7579"/>
                  </a:cubicBezTo>
                  <a:cubicBezTo>
                    <a:pt x="2123" y="7556"/>
                    <a:pt x="2100" y="7533"/>
                    <a:pt x="2077" y="7510"/>
                  </a:cubicBezTo>
                  <a:cubicBezTo>
                    <a:pt x="1644" y="7328"/>
                    <a:pt x="1210" y="7077"/>
                    <a:pt x="868" y="6757"/>
                  </a:cubicBezTo>
                  <a:cubicBezTo>
                    <a:pt x="708" y="6597"/>
                    <a:pt x="548" y="6437"/>
                    <a:pt x="434" y="6232"/>
                  </a:cubicBezTo>
                  <a:cubicBezTo>
                    <a:pt x="365" y="6141"/>
                    <a:pt x="343" y="6027"/>
                    <a:pt x="297" y="5912"/>
                  </a:cubicBezTo>
                  <a:cubicBezTo>
                    <a:pt x="274" y="5798"/>
                    <a:pt x="251" y="5707"/>
                    <a:pt x="251" y="5593"/>
                  </a:cubicBezTo>
                  <a:cubicBezTo>
                    <a:pt x="251" y="5524"/>
                    <a:pt x="251" y="5479"/>
                    <a:pt x="251" y="5433"/>
                  </a:cubicBezTo>
                  <a:lnTo>
                    <a:pt x="297" y="5251"/>
                  </a:lnTo>
                  <a:cubicBezTo>
                    <a:pt x="297" y="5136"/>
                    <a:pt x="343" y="5045"/>
                    <a:pt x="388" y="4931"/>
                  </a:cubicBezTo>
                  <a:cubicBezTo>
                    <a:pt x="480" y="4726"/>
                    <a:pt x="617" y="4566"/>
                    <a:pt x="799" y="4520"/>
                  </a:cubicBezTo>
                  <a:cubicBezTo>
                    <a:pt x="839" y="4510"/>
                    <a:pt x="881" y="4506"/>
                    <a:pt x="925" y="4506"/>
                  </a:cubicBezTo>
                  <a:cubicBezTo>
                    <a:pt x="1081" y="4506"/>
                    <a:pt x="1255" y="4563"/>
                    <a:pt x="1415" y="4634"/>
                  </a:cubicBezTo>
                  <a:cubicBezTo>
                    <a:pt x="1644" y="4726"/>
                    <a:pt x="1849" y="4840"/>
                    <a:pt x="2077" y="4931"/>
                  </a:cubicBezTo>
                  <a:cubicBezTo>
                    <a:pt x="2306" y="5022"/>
                    <a:pt x="2557" y="5114"/>
                    <a:pt x="2853" y="5114"/>
                  </a:cubicBezTo>
                  <a:cubicBezTo>
                    <a:pt x="3059" y="5091"/>
                    <a:pt x="3173" y="4931"/>
                    <a:pt x="3241" y="4817"/>
                  </a:cubicBezTo>
                  <a:cubicBezTo>
                    <a:pt x="3310" y="4703"/>
                    <a:pt x="3356" y="4589"/>
                    <a:pt x="3401" y="4452"/>
                  </a:cubicBezTo>
                  <a:cubicBezTo>
                    <a:pt x="3538" y="3972"/>
                    <a:pt x="3607" y="3493"/>
                    <a:pt x="3629" y="2991"/>
                  </a:cubicBezTo>
                  <a:cubicBezTo>
                    <a:pt x="3698" y="2009"/>
                    <a:pt x="3698" y="1028"/>
                    <a:pt x="3652" y="69"/>
                  </a:cubicBezTo>
                  <a:cubicBezTo>
                    <a:pt x="3629" y="24"/>
                    <a:pt x="3607" y="1"/>
                    <a:pt x="3584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39" name="Google Shape;2938;p34">
              <a:extLst>
                <a:ext uri="{FF2B5EF4-FFF2-40B4-BE49-F238E27FC236}">
                  <a16:creationId xmlns:a16="http://schemas.microsoft.com/office/drawing/2014/main" id="{1CD120D5-1BC4-4B2C-A172-81C8CE861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183" y="2973218"/>
              <a:ext cx="151484" cy="160344"/>
            </a:xfrm>
            <a:custGeom>
              <a:avLst/>
              <a:gdLst/>
              <a:ahLst/>
              <a:cxnLst>
                <a:cxn ang="0">
                  <a:pos x="3709" y="1"/>
                </a:cxn>
                <a:cxn ang="0">
                  <a:pos x="3127" y="39"/>
                </a:cxn>
                <a:cxn ang="0">
                  <a:pos x="1301" y="724"/>
                </a:cxn>
                <a:cxn ang="0">
                  <a:pos x="1005" y="3714"/>
                </a:cxn>
                <a:cxn ang="0">
                  <a:pos x="1621" y="3440"/>
                </a:cxn>
                <a:cxn ang="0">
                  <a:pos x="2100" y="3258"/>
                </a:cxn>
                <a:cxn ang="0">
                  <a:pos x="2625" y="3121"/>
                </a:cxn>
                <a:cxn ang="0">
                  <a:pos x="3105" y="3075"/>
                </a:cxn>
                <a:cxn ang="0">
                  <a:pos x="3219" y="3052"/>
                </a:cxn>
                <a:cxn ang="0">
                  <a:pos x="3802" y="3007"/>
                </a:cxn>
                <a:cxn ang="0">
                  <a:pos x="5570" y="3440"/>
                </a:cxn>
                <a:cxn ang="0">
                  <a:pos x="5730" y="3509"/>
                </a:cxn>
                <a:cxn ang="0">
                  <a:pos x="6643" y="3988"/>
                </a:cxn>
                <a:cxn ang="0">
                  <a:pos x="7464" y="4650"/>
                </a:cxn>
                <a:cxn ang="0">
                  <a:pos x="7487" y="4833"/>
                </a:cxn>
                <a:cxn ang="0">
                  <a:pos x="7382" y="4887"/>
                </a:cxn>
                <a:cxn ang="0">
                  <a:pos x="7282" y="4855"/>
                </a:cxn>
                <a:cxn ang="0">
                  <a:pos x="6665" y="4467"/>
                </a:cxn>
                <a:cxn ang="0">
                  <a:pos x="6665" y="4467"/>
                </a:cxn>
                <a:cxn ang="0">
                  <a:pos x="7053" y="5472"/>
                </a:cxn>
                <a:cxn ang="0">
                  <a:pos x="3995" y="8827"/>
                </a:cxn>
                <a:cxn ang="0">
                  <a:pos x="3448" y="8864"/>
                </a:cxn>
                <a:cxn ang="0">
                  <a:pos x="206" y="6499"/>
                </a:cxn>
                <a:cxn ang="0">
                  <a:pos x="0" y="6887"/>
                </a:cxn>
                <a:cxn ang="0">
                  <a:pos x="3698" y="8940"/>
                </a:cxn>
                <a:cxn ang="0">
                  <a:pos x="4314" y="8896"/>
                </a:cxn>
                <a:cxn ang="0">
                  <a:pos x="8126" y="3874"/>
                </a:cxn>
                <a:cxn ang="0">
                  <a:pos x="3709" y="1"/>
                </a:cxn>
              </a:cxnLst>
              <a:rect l="0" t="0" r="r" b="b"/>
              <a:pathLst>
                <a:path w="8446" h="8940" extrusionOk="0">
                  <a:moveTo>
                    <a:pt x="3709" y="1"/>
                  </a:moveTo>
                  <a:cubicBezTo>
                    <a:pt x="3517" y="1"/>
                    <a:pt x="3323" y="14"/>
                    <a:pt x="3127" y="39"/>
                  </a:cubicBezTo>
                  <a:cubicBezTo>
                    <a:pt x="2443" y="131"/>
                    <a:pt x="1826" y="382"/>
                    <a:pt x="1301" y="724"/>
                  </a:cubicBezTo>
                  <a:cubicBezTo>
                    <a:pt x="1279" y="1546"/>
                    <a:pt x="1210" y="2596"/>
                    <a:pt x="1005" y="3714"/>
                  </a:cubicBezTo>
                  <a:cubicBezTo>
                    <a:pt x="1210" y="3600"/>
                    <a:pt x="1393" y="3509"/>
                    <a:pt x="1621" y="3440"/>
                  </a:cubicBezTo>
                  <a:cubicBezTo>
                    <a:pt x="1781" y="3372"/>
                    <a:pt x="1941" y="3281"/>
                    <a:pt x="2100" y="3258"/>
                  </a:cubicBezTo>
                  <a:lnTo>
                    <a:pt x="2625" y="3121"/>
                  </a:lnTo>
                  <a:cubicBezTo>
                    <a:pt x="2785" y="3098"/>
                    <a:pt x="2945" y="3075"/>
                    <a:pt x="3105" y="3075"/>
                  </a:cubicBezTo>
                  <a:cubicBezTo>
                    <a:pt x="3150" y="3052"/>
                    <a:pt x="3173" y="3052"/>
                    <a:pt x="3219" y="3052"/>
                  </a:cubicBezTo>
                  <a:cubicBezTo>
                    <a:pt x="3416" y="3021"/>
                    <a:pt x="3611" y="3007"/>
                    <a:pt x="3802" y="3007"/>
                  </a:cubicBezTo>
                  <a:cubicBezTo>
                    <a:pt x="4451" y="3007"/>
                    <a:pt x="5058" y="3176"/>
                    <a:pt x="5570" y="3440"/>
                  </a:cubicBezTo>
                  <a:cubicBezTo>
                    <a:pt x="5615" y="3463"/>
                    <a:pt x="5661" y="3486"/>
                    <a:pt x="5730" y="3509"/>
                  </a:cubicBezTo>
                  <a:cubicBezTo>
                    <a:pt x="6049" y="3646"/>
                    <a:pt x="6346" y="3806"/>
                    <a:pt x="6643" y="3988"/>
                  </a:cubicBezTo>
                  <a:cubicBezTo>
                    <a:pt x="6939" y="4194"/>
                    <a:pt x="7213" y="4399"/>
                    <a:pt x="7464" y="4650"/>
                  </a:cubicBezTo>
                  <a:cubicBezTo>
                    <a:pt x="7533" y="4696"/>
                    <a:pt x="7533" y="4764"/>
                    <a:pt x="7487" y="4833"/>
                  </a:cubicBezTo>
                  <a:cubicBezTo>
                    <a:pt x="7462" y="4870"/>
                    <a:pt x="7423" y="4887"/>
                    <a:pt x="7382" y="4887"/>
                  </a:cubicBezTo>
                  <a:cubicBezTo>
                    <a:pt x="7348" y="4887"/>
                    <a:pt x="7312" y="4876"/>
                    <a:pt x="7282" y="4855"/>
                  </a:cubicBezTo>
                  <a:cubicBezTo>
                    <a:pt x="7099" y="4719"/>
                    <a:pt x="6871" y="4582"/>
                    <a:pt x="6665" y="4467"/>
                  </a:cubicBezTo>
                  <a:cubicBezTo>
                    <a:pt x="6871" y="4764"/>
                    <a:pt x="6985" y="5107"/>
                    <a:pt x="7053" y="5472"/>
                  </a:cubicBezTo>
                  <a:cubicBezTo>
                    <a:pt x="7259" y="7070"/>
                    <a:pt x="5889" y="8576"/>
                    <a:pt x="3995" y="8827"/>
                  </a:cubicBezTo>
                  <a:cubicBezTo>
                    <a:pt x="3811" y="8852"/>
                    <a:pt x="3628" y="8864"/>
                    <a:pt x="3448" y="8864"/>
                  </a:cubicBezTo>
                  <a:cubicBezTo>
                    <a:pt x="1824" y="8864"/>
                    <a:pt x="432" y="7876"/>
                    <a:pt x="206" y="6499"/>
                  </a:cubicBezTo>
                  <a:cubicBezTo>
                    <a:pt x="137" y="6636"/>
                    <a:pt x="69" y="6750"/>
                    <a:pt x="0" y="6887"/>
                  </a:cubicBezTo>
                  <a:cubicBezTo>
                    <a:pt x="806" y="8135"/>
                    <a:pt x="2179" y="8940"/>
                    <a:pt x="3698" y="8940"/>
                  </a:cubicBezTo>
                  <a:cubicBezTo>
                    <a:pt x="3901" y="8940"/>
                    <a:pt x="4107" y="8925"/>
                    <a:pt x="4314" y="8896"/>
                  </a:cubicBezTo>
                  <a:cubicBezTo>
                    <a:pt x="6757" y="8576"/>
                    <a:pt x="8446" y="6316"/>
                    <a:pt x="8126" y="3874"/>
                  </a:cubicBezTo>
                  <a:cubicBezTo>
                    <a:pt x="7811" y="1629"/>
                    <a:pt x="5896" y="1"/>
                    <a:pt x="370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0" name="Google Shape;2939;p34">
              <a:extLst>
                <a:ext uri="{FF2B5EF4-FFF2-40B4-BE49-F238E27FC236}">
                  <a16:creationId xmlns:a16="http://schemas.microsoft.com/office/drawing/2014/main" id="{A180D23D-81E8-4BF5-8221-FBB830655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1" name="Google Shape;2940;p34">
              <a:extLst>
                <a:ext uri="{FF2B5EF4-FFF2-40B4-BE49-F238E27FC236}">
                  <a16:creationId xmlns:a16="http://schemas.microsoft.com/office/drawing/2014/main" id="{1101F083-46E3-4535-9DAD-8DD2F665B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2" name="Google Shape;2941;p34">
              <a:extLst>
                <a:ext uri="{FF2B5EF4-FFF2-40B4-BE49-F238E27FC236}">
                  <a16:creationId xmlns:a16="http://schemas.microsoft.com/office/drawing/2014/main" id="{53545232-7FDA-43B1-9FCE-85924D88E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62" y="3027139"/>
              <a:ext cx="44229" cy="7802"/>
            </a:xfrm>
            <a:custGeom>
              <a:avLst/>
              <a:gdLst/>
              <a:ahLst/>
              <a:cxnLst>
                <a:cxn ang="0">
                  <a:pos x="698" y="1"/>
                </a:cxn>
                <a:cxn ang="0">
                  <a:pos x="115" y="46"/>
                </a:cxn>
                <a:cxn ang="0">
                  <a:pos x="1" y="69"/>
                </a:cxn>
                <a:cxn ang="0">
                  <a:pos x="406" y="37"/>
                </a:cxn>
                <a:cxn ang="0">
                  <a:pos x="571" y="46"/>
                </a:cxn>
                <a:cxn ang="0">
                  <a:pos x="2466" y="434"/>
                </a:cxn>
                <a:cxn ang="0">
                  <a:pos x="698" y="1"/>
                </a:cxn>
              </a:cxnLst>
              <a:rect l="0" t="0" r="r" b="b"/>
              <a:pathLst>
                <a:path w="2466" h="435" extrusionOk="0">
                  <a:moveTo>
                    <a:pt x="698" y="1"/>
                  </a:moveTo>
                  <a:cubicBezTo>
                    <a:pt x="507" y="1"/>
                    <a:pt x="312" y="15"/>
                    <a:pt x="115" y="46"/>
                  </a:cubicBezTo>
                  <a:cubicBezTo>
                    <a:pt x="69" y="46"/>
                    <a:pt x="46" y="46"/>
                    <a:pt x="1" y="69"/>
                  </a:cubicBezTo>
                  <a:cubicBezTo>
                    <a:pt x="130" y="53"/>
                    <a:pt x="270" y="37"/>
                    <a:pt x="406" y="37"/>
                  </a:cubicBezTo>
                  <a:cubicBezTo>
                    <a:pt x="462" y="37"/>
                    <a:pt x="518" y="40"/>
                    <a:pt x="571" y="46"/>
                  </a:cubicBezTo>
                  <a:cubicBezTo>
                    <a:pt x="1210" y="69"/>
                    <a:pt x="1872" y="206"/>
                    <a:pt x="2466" y="434"/>
                  </a:cubicBezTo>
                  <a:cubicBezTo>
                    <a:pt x="1954" y="170"/>
                    <a:pt x="1347" y="1"/>
                    <a:pt x="698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3" name="Google Shape;2942;p34">
              <a:extLst>
                <a:ext uri="{FF2B5EF4-FFF2-40B4-BE49-F238E27FC236}">
                  <a16:creationId xmlns:a16="http://schemas.microsoft.com/office/drawing/2014/main" id="{89AF0D69-332C-4A93-B210-A88DCF7D9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6860" y="3035265"/>
              <a:ext cx="126518" cy="96960"/>
            </a:xfrm>
            <a:custGeom>
              <a:avLst/>
              <a:gdLst/>
              <a:ahLst/>
              <a:cxnLst>
                <a:cxn ang="0">
                  <a:pos x="3259" y="1"/>
                </a:cxn>
                <a:cxn ang="0">
                  <a:pos x="1530" y="324"/>
                </a:cxn>
                <a:cxn ang="0">
                  <a:pos x="1051" y="529"/>
                </a:cxn>
                <a:cxn ang="0">
                  <a:pos x="1553" y="506"/>
                </a:cxn>
                <a:cxn ang="0">
                  <a:pos x="2169" y="598"/>
                </a:cxn>
                <a:cxn ang="0">
                  <a:pos x="3288" y="1145"/>
                </a:cxn>
                <a:cxn ang="0">
                  <a:pos x="4109" y="2081"/>
                </a:cxn>
                <a:cxn ang="0">
                  <a:pos x="4087" y="2173"/>
                </a:cxn>
                <a:cxn ang="0">
                  <a:pos x="4029" y="2207"/>
                </a:cxn>
                <a:cxn ang="0">
                  <a:pos x="3972" y="2173"/>
                </a:cxn>
                <a:cxn ang="0">
                  <a:pos x="3105" y="1396"/>
                </a:cxn>
                <a:cxn ang="0">
                  <a:pos x="2078" y="894"/>
                </a:cxn>
                <a:cxn ang="0">
                  <a:pos x="1271" y="785"/>
                </a:cxn>
                <a:cxn ang="0">
                  <a:pos x="959" y="803"/>
                </a:cxn>
                <a:cxn ang="0">
                  <a:pos x="686" y="849"/>
                </a:cxn>
                <a:cxn ang="0">
                  <a:pos x="1" y="3040"/>
                </a:cxn>
                <a:cxn ang="0">
                  <a:pos x="3243" y="5405"/>
                </a:cxn>
                <a:cxn ang="0">
                  <a:pos x="3790" y="5368"/>
                </a:cxn>
                <a:cxn ang="0">
                  <a:pos x="6848" y="2013"/>
                </a:cxn>
                <a:cxn ang="0">
                  <a:pos x="6460" y="1008"/>
                </a:cxn>
                <a:cxn ang="0">
                  <a:pos x="5365" y="438"/>
                </a:cxn>
                <a:cxn ang="0">
                  <a:pos x="3447" y="4"/>
                </a:cxn>
                <a:cxn ang="0">
                  <a:pos x="3259" y="1"/>
                </a:cxn>
              </a:cxnLst>
              <a:rect l="0" t="0" r="r" b="b"/>
              <a:pathLst>
                <a:path w="7054" h="5406" extrusionOk="0">
                  <a:moveTo>
                    <a:pt x="3259" y="1"/>
                  </a:moveTo>
                  <a:cubicBezTo>
                    <a:pt x="2679" y="1"/>
                    <a:pt x="2086" y="97"/>
                    <a:pt x="1530" y="324"/>
                  </a:cubicBezTo>
                  <a:cubicBezTo>
                    <a:pt x="1370" y="369"/>
                    <a:pt x="1211" y="438"/>
                    <a:pt x="1051" y="529"/>
                  </a:cubicBezTo>
                  <a:cubicBezTo>
                    <a:pt x="1233" y="506"/>
                    <a:pt x="1393" y="506"/>
                    <a:pt x="1553" y="506"/>
                  </a:cubicBezTo>
                  <a:cubicBezTo>
                    <a:pt x="1758" y="529"/>
                    <a:pt x="1964" y="552"/>
                    <a:pt x="2169" y="598"/>
                  </a:cubicBezTo>
                  <a:cubicBezTo>
                    <a:pt x="2580" y="712"/>
                    <a:pt x="2968" y="894"/>
                    <a:pt x="3288" y="1145"/>
                  </a:cubicBezTo>
                  <a:cubicBezTo>
                    <a:pt x="3630" y="1396"/>
                    <a:pt x="3904" y="1716"/>
                    <a:pt x="4109" y="2081"/>
                  </a:cubicBezTo>
                  <a:cubicBezTo>
                    <a:pt x="4132" y="2104"/>
                    <a:pt x="4132" y="2150"/>
                    <a:pt x="4087" y="2173"/>
                  </a:cubicBezTo>
                  <a:cubicBezTo>
                    <a:pt x="4075" y="2195"/>
                    <a:pt x="4052" y="2207"/>
                    <a:pt x="4029" y="2207"/>
                  </a:cubicBezTo>
                  <a:cubicBezTo>
                    <a:pt x="4007" y="2207"/>
                    <a:pt x="3984" y="2195"/>
                    <a:pt x="3972" y="2173"/>
                  </a:cubicBezTo>
                  <a:cubicBezTo>
                    <a:pt x="3699" y="1899"/>
                    <a:pt x="3402" y="1625"/>
                    <a:pt x="3105" y="1396"/>
                  </a:cubicBezTo>
                  <a:cubicBezTo>
                    <a:pt x="2786" y="1191"/>
                    <a:pt x="2443" y="1008"/>
                    <a:pt x="2078" y="894"/>
                  </a:cubicBezTo>
                  <a:cubicBezTo>
                    <a:pt x="1827" y="827"/>
                    <a:pt x="1552" y="785"/>
                    <a:pt x="1271" y="785"/>
                  </a:cubicBezTo>
                  <a:cubicBezTo>
                    <a:pt x="1167" y="785"/>
                    <a:pt x="1063" y="791"/>
                    <a:pt x="959" y="803"/>
                  </a:cubicBezTo>
                  <a:cubicBezTo>
                    <a:pt x="868" y="803"/>
                    <a:pt x="777" y="826"/>
                    <a:pt x="686" y="849"/>
                  </a:cubicBezTo>
                  <a:cubicBezTo>
                    <a:pt x="526" y="1579"/>
                    <a:pt x="298" y="2332"/>
                    <a:pt x="1" y="3040"/>
                  </a:cubicBezTo>
                  <a:cubicBezTo>
                    <a:pt x="227" y="4417"/>
                    <a:pt x="1619" y="5405"/>
                    <a:pt x="3243" y="5405"/>
                  </a:cubicBezTo>
                  <a:cubicBezTo>
                    <a:pt x="3423" y="5405"/>
                    <a:pt x="3606" y="5393"/>
                    <a:pt x="3790" y="5368"/>
                  </a:cubicBezTo>
                  <a:cubicBezTo>
                    <a:pt x="5684" y="5117"/>
                    <a:pt x="7054" y="3611"/>
                    <a:pt x="6848" y="2013"/>
                  </a:cubicBezTo>
                  <a:cubicBezTo>
                    <a:pt x="6780" y="1648"/>
                    <a:pt x="6666" y="1305"/>
                    <a:pt x="6460" y="1008"/>
                  </a:cubicBezTo>
                  <a:cubicBezTo>
                    <a:pt x="6118" y="780"/>
                    <a:pt x="5730" y="598"/>
                    <a:pt x="5365" y="438"/>
                  </a:cubicBezTo>
                  <a:cubicBezTo>
                    <a:pt x="4748" y="187"/>
                    <a:pt x="4109" y="27"/>
                    <a:pt x="3447" y="4"/>
                  </a:cubicBezTo>
                  <a:cubicBezTo>
                    <a:pt x="3385" y="2"/>
                    <a:pt x="3322" y="1"/>
                    <a:pt x="3259" y="1"/>
                  </a:cubicBezTo>
                  <a:close/>
                </a:path>
              </a:pathLst>
            </a:custGeom>
            <a:solidFill>
              <a:srgbClr val="7F474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4" name="Google Shape;2943;p34">
              <a:extLst>
                <a:ext uri="{FF2B5EF4-FFF2-40B4-BE49-F238E27FC236}">
                  <a16:creationId xmlns:a16="http://schemas.microsoft.com/office/drawing/2014/main" id="{16855F39-E449-4856-8FDC-FFA04625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3078" y="3034924"/>
              <a:ext cx="35226" cy="2597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96" y="1027"/>
                </a:cxn>
                <a:cxn ang="0">
                  <a:pos x="1713" y="1415"/>
                </a:cxn>
                <a:cxn ang="0">
                  <a:pos x="1813" y="1447"/>
                </a:cxn>
                <a:cxn ang="0">
                  <a:pos x="1918" y="1393"/>
                </a:cxn>
                <a:cxn ang="0">
                  <a:pos x="1895" y="1210"/>
                </a:cxn>
                <a:cxn ang="0">
                  <a:pos x="1074" y="548"/>
                </a:cxn>
                <a:cxn ang="0">
                  <a:pos x="161" y="69"/>
                </a:cxn>
                <a:cxn ang="0">
                  <a:pos x="1" y="0"/>
                </a:cxn>
              </a:cxnLst>
              <a:rect l="0" t="0" r="r" b="b"/>
              <a:pathLst>
                <a:path w="1964" h="1448" extrusionOk="0">
                  <a:moveTo>
                    <a:pt x="1" y="0"/>
                  </a:moveTo>
                  <a:cubicBezTo>
                    <a:pt x="457" y="251"/>
                    <a:pt x="845" y="617"/>
                    <a:pt x="1096" y="1027"/>
                  </a:cubicBezTo>
                  <a:cubicBezTo>
                    <a:pt x="1302" y="1142"/>
                    <a:pt x="1530" y="1279"/>
                    <a:pt x="1713" y="1415"/>
                  </a:cubicBezTo>
                  <a:cubicBezTo>
                    <a:pt x="1743" y="1436"/>
                    <a:pt x="1779" y="1447"/>
                    <a:pt x="1813" y="1447"/>
                  </a:cubicBezTo>
                  <a:cubicBezTo>
                    <a:pt x="1854" y="1447"/>
                    <a:pt x="1893" y="1430"/>
                    <a:pt x="1918" y="1393"/>
                  </a:cubicBezTo>
                  <a:cubicBezTo>
                    <a:pt x="1964" y="1324"/>
                    <a:pt x="1964" y="1256"/>
                    <a:pt x="1895" y="1210"/>
                  </a:cubicBezTo>
                  <a:cubicBezTo>
                    <a:pt x="1644" y="959"/>
                    <a:pt x="1370" y="754"/>
                    <a:pt x="1074" y="548"/>
                  </a:cubicBezTo>
                  <a:cubicBezTo>
                    <a:pt x="777" y="366"/>
                    <a:pt x="480" y="206"/>
                    <a:pt x="161" y="69"/>
                  </a:cubicBezTo>
                  <a:cubicBezTo>
                    <a:pt x="92" y="46"/>
                    <a:pt x="46" y="23"/>
                    <a:pt x="1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5" name="Google Shape;2944;p34">
              <a:extLst>
                <a:ext uri="{FF2B5EF4-FFF2-40B4-BE49-F238E27FC236}">
                  <a16:creationId xmlns:a16="http://schemas.microsoft.com/office/drawing/2014/main" id="{15B30DBB-AA49-4511-BF87-EE4C7CA8B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385" y="3028377"/>
              <a:ext cx="38490" cy="17200"/>
            </a:xfrm>
            <a:custGeom>
              <a:avLst/>
              <a:gdLst/>
              <a:ahLst/>
              <a:cxnLst>
                <a:cxn ang="0">
                  <a:pos x="2146" y="0"/>
                </a:cxn>
                <a:cxn ang="0">
                  <a:pos x="1666" y="46"/>
                </a:cxn>
                <a:cxn ang="0">
                  <a:pos x="1141" y="183"/>
                </a:cxn>
                <a:cxn ang="0">
                  <a:pos x="662" y="365"/>
                </a:cxn>
                <a:cxn ang="0">
                  <a:pos x="46" y="639"/>
                </a:cxn>
                <a:cxn ang="0">
                  <a:pos x="0" y="959"/>
                </a:cxn>
                <a:cxn ang="0">
                  <a:pos x="183" y="936"/>
                </a:cxn>
                <a:cxn ang="0">
                  <a:pos x="2146" y="0"/>
                </a:cxn>
              </a:cxnLst>
              <a:rect l="0" t="0" r="r" b="b"/>
              <a:pathLst>
                <a:path w="2146" h="959" extrusionOk="0">
                  <a:moveTo>
                    <a:pt x="2146" y="0"/>
                  </a:moveTo>
                  <a:cubicBezTo>
                    <a:pt x="1986" y="0"/>
                    <a:pt x="1826" y="23"/>
                    <a:pt x="1666" y="46"/>
                  </a:cubicBezTo>
                  <a:lnTo>
                    <a:pt x="1141" y="183"/>
                  </a:lnTo>
                  <a:cubicBezTo>
                    <a:pt x="982" y="206"/>
                    <a:pt x="822" y="297"/>
                    <a:pt x="662" y="365"/>
                  </a:cubicBezTo>
                  <a:cubicBezTo>
                    <a:pt x="434" y="434"/>
                    <a:pt x="251" y="525"/>
                    <a:pt x="46" y="639"/>
                  </a:cubicBezTo>
                  <a:cubicBezTo>
                    <a:pt x="46" y="753"/>
                    <a:pt x="23" y="845"/>
                    <a:pt x="0" y="959"/>
                  </a:cubicBezTo>
                  <a:cubicBezTo>
                    <a:pt x="46" y="959"/>
                    <a:pt x="114" y="936"/>
                    <a:pt x="183" y="936"/>
                  </a:cubicBezTo>
                  <a:cubicBezTo>
                    <a:pt x="708" y="457"/>
                    <a:pt x="1370" y="114"/>
                    <a:pt x="2146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6" name="Google Shape;2945;p34">
              <a:extLst>
                <a:ext uri="{FF2B5EF4-FFF2-40B4-BE49-F238E27FC236}">
                  <a16:creationId xmlns:a16="http://schemas.microsoft.com/office/drawing/2014/main" id="{598338B4-F576-4557-95A9-144A80A1C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560" y="3047212"/>
              <a:ext cx="1650" cy="123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3" y="46"/>
                </a:cxn>
                <a:cxn ang="0">
                  <a:pos x="0" y="69"/>
                </a:cxn>
                <a:cxn ang="0">
                  <a:pos x="92" y="0"/>
                </a:cxn>
              </a:cxnLst>
              <a:rect l="0" t="0" r="r" b="b"/>
              <a:pathLst>
                <a:path w="92" h="69" extrusionOk="0">
                  <a:moveTo>
                    <a:pt x="92" y="0"/>
                  </a:moveTo>
                  <a:cubicBezTo>
                    <a:pt x="69" y="0"/>
                    <a:pt x="46" y="23"/>
                    <a:pt x="23" y="46"/>
                  </a:cubicBezTo>
                  <a:cubicBezTo>
                    <a:pt x="23" y="46"/>
                    <a:pt x="0" y="69"/>
                    <a:pt x="0" y="69"/>
                  </a:cubicBezTo>
                  <a:cubicBezTo>
                    <a:pt x="46" y="46"/>
                    <a:pt x="69" y="23"/>
                    <a:pt x="9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7" name="Google Shape;2946;p34">
              <a:extLst>
                <a:ext uri="{FF2B5EF4-FFF2-40B4-BE49-F238E27FC236}">
                  <a16:creationId xmlns:a16="http://schemas.microsoft.com/office/drawing/2014/main" id="{5DDE1104-4E9D-44DB-A145-03FAC2C0F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147" y="3044341"/>
              <a:ext cx="61842" cy="30508"/>
            </a:xfrm>
            <a:custGeom>
              <a:avLst/>
              <a:gdLst/>
              <a:ahLst/>
              <a:cxnLst>
                <a:cxn ang="0">
                  <a:pos x="868" y="0"/>
                </a:cxn>
                <a:cxn ang="0">
                  <a:pos x="366" y="23"/>
                </a:cxn>
                <a:cxn ang="0">
                  <a:pos x="115" y="160"/>
                </a:cxn>
                <a:cxn ang="0">
                  <a:pos x="23" y="229"/>
                </a:cxn>
                <a:cxn ang="0">
                  <a:pos x="1" y="343"/>
                </a:cxn>
                <a:cxn ang="0">
                  <a:pos x="274" y="297"/>
                </a:cxn>
                <a:cxn ang="0">
                  <a:pos x="586" y="279"/>
                </a:cxn>
                <a:cxn ang="0">
                  <a:pos x="1393" y="388"/>
                </a:cxn>
                <a:cxn ang="0">
                  <a:pos x="2420" y="890"/>
                </a:cxn>
                <a:cxn ang="0">
                  <a:pos x="3287" y="1667"/>
                </a:cxn>
                <a:cxn ang="0">
                  <a:pos x="3344" y="1701"/>
                </a:cxn>
                <a:cxn ang="0">
                  <a:pos x="3402" y="1667"/>
                </a:cxn>
                <a:cxn ang="0">
                  <a:pos x="3424" y="1575"/>
                </a:cxn>
                <a:cxn ang="0">
                  <a:pos x="2603" y="639"/>
                </a:cxn>
                <a:cxn ang="0">
                  <a:pos x="1484" y="92"/>
                </a:cxn>
                <a:cxn ang="0">
                  <a:pos x="868" y="0"/>
                </a:cxn>
              </a:cxnLst>
              <a:rect l="0" t="0" r="r" b="b"/>
              <a:pathLst>
                <a:path w="3448" h="1701" extrusionOk="0">
                  <a:moveTo>
                    <a:pt x="868" y="0"/>
                  </a:moveTo>
                  <a:cubicBezTo>
                    <a:pt x="708" y="0"/>
                    <a:pt x="548" y="0"/>
                    <a:pt x="366" y="23"/>
                  </a:cubicBezTo>
                  <a:cubicBezTo>
                    <a:pt x="297" y="69"/>
                    <a:pt x="206" y="114"/>
                    <a:pt x="115" y="160"/>
                  </a:cubicBezTo>
                  <a:cubicBezTo>
                    <a:pt x="92" y="183"/>
                    <a:pt x="69" y="206"/>
                    <a:pt x="23" y="229"/>
                  </a:cubicBezTo>
                  <a:cubicBezTo>
                    <a:pt x="23" y="274"/>
                    <a:pt x="23" y="297"/>
                    <a:pt x="1" y="343"/>
                  </a:cubicBezTo>
                  <a:cubicBezTo>
                    <a:pt x="92" y="320"/>
                    <a:pt x="183" y="297"/>
                    <a:pt x="274" y="297"/>
                  </a:cubicBezTo>
                  <a:cubicBezTo>
                    <a:pt x="378" y="285"/>
                    <a:pt x="482" y="279"/>
                    <a:pt x="586" y="279"/>
                  </a:cubicBezTo>
                  <a:cubicBezTo>
                    <a:pt x="867" y="279"/>
                    <a:pt x="1142" y="321"/>
                    <a:pt x="1393" y="388"/>
                  </a:cubicBezTo>
                  <a:cubicBezTo>
                    <a:pt x="1758" y="502"/>
                    <a:pt x="2101" y="685"/>
                    <a:pt x="2420" y="890"/>
                  </a:cubicBezTo>
                  <a:cubicBezTo>
                    <a:pt x="2717" y="1119"/>
                    <a:pt x="3014" y="1393"/>
                    <a:pt x="3287" y="1667"/>
                  </a:cubicBezTo>
                  <a:cubicBezTo>
                    <a:pt x="3299" y="1689"/>
                    <a:pt x="3322" y="1701"/>
                    <a:pt x="3344" y="1701"/>
                  </a:cubicBezTo>
                  <a:cubicBezTo>
                    <a:pt x="3367" y="1701"/>
                    <a:pt x="3390" y="1689"/>
                    <a:pt x="3402" y="1667"/>
                  </a:cubicBezTo>
                  <a:cubicBezTo>
                    <a:pt x="3447" y="1644"/>
                    <a:pt x="3447" y="1598"/>
                    <a:pt x="3424" y="1575"/>
                  </a:cubicBezTo>
                  <a:cubicBezTo>
                    <a:pt x="3219" y="1210"/>
                    <a:pt x="2945" y="890"/>
                    <a:pt x="2603" y="639"/>
                  </a:cubicBezTo>
                  <a:cubicBezTo>
                    <a:pt x="2283" y="388"/>
                    <a:pt x="1895" y="206"/>
                    <a:pt x="1484" y="92"/>
                  </a:cubicBezTo>
                  <a:cubicBezTo>
                    <a:pt x="1279" y="46"/>
                    <a:pt x="1073" y="23"/>
                    <a:pt x="868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8" name="Google Shape;2947;p34">
              <a:extLst>
                <a:ext uri="{FF2B5EF4-FFF2-40B4-BE49-F238E27FC236}">
                  <a16:creationId xmlns:a16="http://schemas.microsoft.com/office/drawing/2014/main" id="{54D708B0-C116-4B3D-BD53-E12585BC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8322" y="3048431"/>
              <a:ext cx="1255" cy="2063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69" y="1"/>
                </a:cxn>
                <a:cxn ang="0">
                  <a:pos x="1" y="115"/>
                </a:cxn>
                <a:cxn ang="0">
                  <a:pos x="47" y="115"/>
                </a:cxn>
                <a:cxn ang="0">
                  <a:pos x="69" y="1"/>
                </a:cxn>
              </a:cxnLst>
              <a:rect l="0" t="0" r="r" b="b"/>
              <a:pathLst>
                <a:path w="70" h="115" extrusionOk="0">
                  <a:moveTo>
                    <a:pt x="69" y="1"/>
                  </a:moveTo>
                  <a:lnTo>
                    <a:pt x="69" y="1"/>
                  </a:lnTo>
                  <a:cubicBezTo>
                    <a:pt x="47" y="46"/>
                    <a:pt x="24" y="92"/>
                    <a:pt x="1" y="115"/>
                  </a:cubicBezTo>
                  <a:lnTo>
                    <a:pt x="47" y="115"/>
                  </a:lnTo>
                  <a:cubicBezTo>
                    <a:pt x="69" y="69"/>
                    <a:pt x="69" y="46"/>
                    <a:pt x="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49" name="Google Shape;2948;p34">
              <a:extLst>
                <a:ext uri="{FF2B5EF4-FFF2-40B4-BE49-F238E27FC236}">
                  <a16:creationId xmlns:a16="http://schemas.microsoft.com/office/drawing/2014/main" id="{81AB0FEC-EC54-4CD1-A016-CEBA46005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973" y="3045149"/>
              <a:ext cx="3695" cy="2888"/>
            </a:xfrm>
            <a:custGeom>
              <a:avLst/>
              <a:gdLst/>
              <a:ahLst/>
              <a:cxnLst>
                <a:cxn ang="0">
                  <a:pos x="206" y="1"/>
                </a:cxn>
                <a:cxn ang="0">
                  <a:pos x="23" y="24"/>
                </a:cxn>
                <a:cxn ang="0">
                  <a:pos x="0" y="161"/>
                </a:cxn>
                <a:cxn ang="0">
                  <a:pos x="69" y="115"/>
                </a:cxn>
                <a:cxn ang="0">
                  <a:pos x="206" y="1"/>
                </a:cxn>
              </a:cxnLst>
              <a:rect l="0" t="0" r="r" b="b"/>
              <a:pathLst>
                <a:path w="206" h="161" extrusionOk="0">
                  <a:moveTo>
                    <a:pt x="206" y="1"/>
                  </a:moveTo>
                  <a:cubicBezTo>
                    <a:pt x="137" y="1"/>
                    <a:pt x="69" y="24"/>
                    <a:pt x="23" y="24"/>
                  </a:cubicBezTo>
                  <a:cubicBezTo>
                    <a:pt x="0" y="69"/>
                    <a:pt x="0" y="115"/>
                    <a:pt x="0" y="161"/>
                  </a:cubicBezTo>
                  <a:cubicBezTo>
                    <a:pt x="23" y="138"/>
                    <a:pt x="46" y="115"/>
                    <a:pt x="69" y="115"/>
                  </a:cubicBezTo>
                  <a:cubicBezTo>
                    <a:pt x="114" y="69"/>
                    <a:pt x="160" y="24"/>
                    <a:pt x="206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0" name="Google Shape;2949;p34">
              <a:extLst>
                <a:ext uri="{FF2B5EF4-FFF2-40B4-BE49-F238E27FC236}">
                  <a16:creationId xmlns:a16="http://schemas.microsoft.com/office/drawing/2014/main" id="{6DDC965D-BD4C-4551-B7BD-DF47B732D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192" y="3044754"/>
              <a:ext cx="4520" cy="2475"/>
            </a:xfrm>
            <a:custGeom>
              <a:avLst/>
              <a:gdLst/>
              <a:ahLst/>
              <a:cxnLst>
                <a:cxn ang="0">
                  <a:pos x="252" y="0"/>
                </a:cxn>
                <a:cxn ang="0">
                  <a:pos x="138" y="23"/>
                </a:cxn>
                <a:cxn ang="0">
                  <a:pos x="1" y="137"/>
                </a:cxn>
                <a:cxn ang="0">
                  <a:pos x="252" y="0"/>
                </a:cxn>
              </a:cxnLst>
              <a:rect l="0" t="0" r="r" b="b"/>
              <a:pathLst>
                <a:path w="252" h="138" extrusionOk="0">
                  <a:moveTo>
                    <a:pt x="252" y="0"/>
                  </a:moveTo>
                  <a:cubicBezTo>
                    <a:pt x="229" y="0"/>
                    <a:pt x="183" y="0"/>
                    <a:pt x="138" y="23"/>
                  </a:cubicBezTo>
                  <a:cubicBezTo>
                    <a:pt x="92" y="46"/>
                    <a:pt x="46" y="91"/>
                    <a:pt x="1" y="137"/>
                  </a:cubicBezTo>
                  <a:cubicBezTo>
                    <a:pt x="92" y="91"/>
                    <a:pt x="183" y="46"/>
                    <a:pt x="252" y="0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1" name="Google Shape;2950;p34">
              <a:extLst>
                <a:ext uri="{FF2B5EF4-FFF2-40B4-BE49-F238E27FC236}">
                  <a16:creationId xmlns:a16="http://schemas.microsoft.com/office/drawing/2014/main" id="{282E5B50-1862-4648-A4E3-EF9D49F47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955" y="3103698"/>
              <a:ext cx="71258" cy="43045"/>
            </a:xfrm>
            <a:custGeom>
              <a:avLst/>
              <a:gdLst/>
              <a:ahLst/>
              <a:cxnLst>
                <a:cxn ang="0">
                  <a:pos x="3447" y="1"/>
                </a:cxn>
                <a:cxn ang="0">
                  <a:pos x="366" y="321"/>
                </a:cxn>
                <a:cxn ang="0">
                  <a:pos x="92" y="982"/>
                </a:cxn>
                <a:cxn ang="0">
                  <a:pos x="1944" y="2400"/>
                </a:cxn>
                <a:cxn ang="0">
                  <a:pos x="2283" y="2375"/>
                </a:cxn>
                <a:cxn ang="0">
                  <a:pos x="3972" y="526"/>
                </a:cxn>
                <a:cxn ang="0">
                  <a:pos x="3447" y="1"/>
                </a:cxn>
              </a:cxnLst>
              <a:rect l="0" t="0" r="r" b="b"/>
              <a:pathLst>
                <a:path w="3973" h="2400" extrusionOk="0">
                  <a:moveTo>
                    <a:pt x="3447" y="1"/>
                  </a:moveTo>
                  <a:cubicBezTo>
                    <a:pt x="2078" y="24"/>
                    <a:pt x="982" y="206"/>
                    <a:pt x="366" y="321"/>
                  </a:cubicBezTo>
                  <a:cubicBezTo>
                    <a:pt x="69" y="389"/>
                    <a:pt x="1" y="686"/>
                    <a:pt x="92" y="982"/>
                  </a:cubicBezTo>
                  <a:cubicBezTo>
                    <a:pt x="278" y="1644"/>
                    <a:pt x="896" y="2400"/>
                    <a:pt x="1944" y="2400"/>
                  </a:cubicBezTo>
                  <a:cubicBezTo>
                    <a:pt x="2053" y="2400"/>
                    <a:pt x="2166" y="2392"/>
                    <a:pt x="2283" y="2375"/>
                  </a:cubicBezTo>
                  <a:cubicBezTo>
                    <a:pt x="3539" y="2215"/>
                    <a:pt x="3927" y="1165"/>
                    <a:pt x="3972" y="526"/>
                  </a:cubicBezTo>
                  <a:cubicBezTo>
                    <a:pt x="3972" y="252"/>
                    <a:pt x="3744" y="1"/>
                    <a:pt x="3447" y="1"/>
                  </a:cubicBezTo>
                  <a:close/>
                </a:path>
              </a:pathLst>
            </a:custGeom>
            <a:solidFill>
              <a:srgbClr val="4C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2" name="Google Shape;2951;p34">
              <a:extLst>
                <a:ext uri="{FF2B5EF4-FFF2-40B4-BE49-F238E27FC236}">
                  <a16:creationId xmlns:a16="http://schemas.microsoft.com/office/drawing/2014/main" id="{0C034225-3811-4355-A80B-33CAC9317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8516" y="3107828"/>
              <a:ext cx="25809" cy="16590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0" y="388"/>
                </a:cxn>
                <a:cxn ang="0">
                  <a:pos x="342" y="1621"/>
                </a:cxn>
                <a:cxn ang="0">
                  <a:pos x="759" y="1702"/>
                </a:cxn>
                <a:cxn ang="0">
                  <a:pos x="1347" y="1552"/>
                </a:cxn>
                <a:cxn ang="0">
                  <a:pos x="1210" y="0"/>
                </a:cxn>
              </a:cxnLst>
              <a:rect l="0" t="0" r="r" b="b"/>
              <a:pathLst>
                <a:path w="1439" h="1702" extrusionOk="0">
                  <a:moveTo>
                    <a:pt x="1210" y="0"/>
                  </a:moveTo>
                  <a:lnTo>
                    <a:pt x="0" y="388"/>
                  </a:lnTo>
                  <a:cubicBezTo>
                    <a:pt x="0" y="388"/>
                    <a:pt x="91" y="1484"/>
                    <a:pt x="342" y="1621"/>
                  </a:cubicBezTo>
                  <a:cubicBezTo>
                    <a:pt x="444" y="1676"/>
                    <a:pt x="599" y="1702"/>
                    <a:pt x="759" y="1702"/>
                  </a:cubicBezTo>
                  <a:cubicBezTo>
                    <a:pt x="993" y="1702"/>
                    <a:pt x="1238" y="1647"/>
                    <a:pt x="1347" y="1552"/>
                  </a:cubicBezTo>
                  <a:cubicBezTo>
                    <a:pt x="1438" y="1484"/>
                    <a:pt x="1210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3" name="Google Shape;2952;p34">
              <a:extLst>
                <a:ext uri="{FF2B5EF4-FFF2-40B4-BE49-F238E27FC236}">
                  <a16:creationId xmlns:a16="http://schemas.microsoft.com/office/drawing/2014/main" id="{52C5CBF5-FB6F-4924-BE5C-D748B41C8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204" y="3105381"/>
              <a:ext cx="24177" cy="15274"/>
            </a:xfrm>
            <a:custGeom>
              <a:avLst/>
              <a:gdLst/>
              <a:ahLst/>
              <a:cxnLst>
                <a:cxn ang="0">
                  <a:pos x="1142" y="0"/>
                </a:cxn>
                <a:cxn ang="0">
                  <a:pos x="1" y="342"/>
                </a:cxn>
                <a:cxn ang="0">
                  <a:pos x="321" y="1484"/>
                </a:cxn>
                <a:cxn ang="0">
                  <a:pos x="717" y="1566"/>
                </a:cxn>
                <a:cxn ang="0">
                  <a:pos x="1256" y="1438"/>
                </a:cxn>
                <a:cxn ang="0">
                  <a:pos x="1142" y="0"/>
                </a:cxn>
              </a:cxnLst>
              <a:rect l="0" t="0" r="r" b="b"/>
              <a:pathLst>
                <a:path w="1348" h="1567" extrusionOk="0">
                  <a:moveTo>
                    <a:pt x="1142" y="0"/>
                  </a:moveTo>
                  <a:lnTo>
                    <a:pt x="1" y="342"/>
                  </a:lnTo>
                  <a:cubicBezTo>
                    <a:pt x="1" y="342"/>
                    <a:pt x="92" y="1370"/>
                    <a:pt x="321" y="1484"/>
                  </a:cubicBezTo>
                  <a:cubicBezTo>
                    <a:pt x="416" y="1541"/>
                    <a:pt x="564" y="1566"/>
                    <a:pt x="717" y="1566"/>
                  </a:cubicBezTo>
                  <a:cubicBezTo>
                    <a:pt x="928" y="1566"/>
                    <a:pt x="1150" y="1518"/>
                    <a:pt x="1256" y="1438"/>
                  </a:cubicBezTo>
                  <a:cubicBezTo>
                    <a:pt x="1348" y="1370"/>
                    <a:pt x="1142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4" name="Google Shape;2953;p34">
              <a:extLst>
                <a:ext uri="{FF2B5EF4-FFF2-40B4-BE49-F238E27FC236}">
                  <a16:creationId xmlns:a16="http://schemas.microsoft.com/office/drawing/2014/main" id="{E2619F04-4E7D-4B25-B0A2-D66BE0046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677" y="3243327"/>
              <a:ext cx="380755" cy="417182"/>
            </a:xfrm>
            <a:custGeom>
              <a:avLst/>
              <a:gdLst/>
              <a:ahLst/>
              <a:cxnLst>
                <a:cxn ang="0">
                  <a:pos x="6209" y="0"/>
                </a:cxn>
                <a:cxn ang="0">
                  <a:pos x="6004" y="8537"/>
                </a:cxn>
                <a:cxn ang="0">
                  <a:pos x="1005" y="16686"/>
                </a:cxn>
                <a:cxn ang="0">
                  <a:pos x="137" y="20794"/>
                </a:cxn>
                <a:cxn ang="0">
                  <a:pos x="229" y="23259"/>
                </a:cxn>
                <a:cxn ang="0">
                  <a:pos x="21228" y="23259"/>
                </a:cxn>
                <a:cxn ang="0">
                  <a:pos x="21023" y="13559"/>
                </a:cxn>
                <a:cxn ang="0">
                  <a:pos x="18649" y="1644"/>
                </a:cxn>
                <a:cxn ang="0">
                  <a:pos x="16914" y="1324"/>
                </a:cxn>
                <a:cxn ang="0">
                  <a:pos x="17530" y="7510"/>
                </a:cxn>
                <a:cxn ang="0">
                  <a:pos x="9072" y="7075"/>
                </a:cxn>
                <a:cxn ang="0">
                  <a:pos x="8994" y="7076"/>
                </a:cxn>
                <a:cxn ang="0">
                  <a:pos x="8172" y="160"/>
                </a:cxn>
                <a:cxn ang="0">
                  <a:pos x="6209" y="0"/>
                </a:cxn>
              </a:cxnLst>
              <a:rect l="0" t="0" r="r" b="b"/>
              <a:pathLst>
                <a:path w="21229" h="23260" extrusionOk="0">
                  <a:moveTo>
                    <a:pt x="6209" y="0"/>
                  </a:moveTo>
                  <a:cubicBezTo>
                    <a:pt x="6209" y="0"/>
                    <a:pt x="7305" y="4817"/>
                    <a:pt x="6004" y="8537"/>
                  </a:cubicBezTo>
                  <a:cubicBezTo>
                    <a:pt x="4703" y="12235"/>
                    <a:pt x="1005" y="16686"/>
                    <a:pt x="1005" y="16686"/>
                  </a:cubicBezTo>
                  <a:cubicBezTo>
                    <a:pt x="1005" y="16686"/>
                    <a:pt x="571" y="17941"/>
                    <a:pt x="137" y="20794"/>
                  </a:cubicBezTo>
                  <a:cubicBezTo>
                    <a:pt x="1" y="21639"/>
                    <a:pt x="46" y="22483"/>
                    <a:pt x="229" y="23259"/>
                  </a:cubicBezTo>
                  <a:lnTo>
                    <a:pt x="21228" y="23259"/>
                  </a:lnTo>
                  <a:lnTo>
                    <a:pt x="21023" y="13559"/>
                  </a:lnTo>
                  <a:cubicBezTo>
                    <a:pt x="21023" y="13559"/>
                    <a:pt x="20863" y="5068"/>
                    <a:pt x="18649" y="1644"/>
                  </a:cubicBezTo>
                  <a:cubicBezTo>
                    <a:pt x="18649" y="1644"/>
                    <a:pt x="17622" y="1324"/>
                    <a:pt x="16914" y="1324"/>
                  </a:cubicBezTo>
                  <a:cubicBezTo>
                    <a:pt x="16914" y="1324"/>
                    <a:pt x="17941" y="5570"/>
                    <a:pt x="17530" y="7510"/>
                  </a:cubicBezTo>
                  <a:cubicBezTo>
                    <a:pt x="17530" y="7510"/>
                    <a:pt x="10274" y="7075"/>
                    <a:pt x="9072" y="7075"/>
                  </a:cubicBezTo>
                  <a:cubicBezTo>
                    <a:pt x="9042" y="7075"/>
                    <a:pt x="9016" y="7076"/>
                    <a:pt x="8994" y="7076"/>
                  </a:cubicBezTo>
                  <a:cubicBezTo>
                    <a:pt x="8994" y="7076"/>
                    <a:pt x="9222" y="2283"/>
                    <a:pt x="8172" y="160"/>
                  </a:cubicBezTo>
                  <a:lnTo>
                    <a:pt x="6209" y="0"/>
                  </a:lnTo>
                  <a:close/>
                </a:path>
              </a:pathLst>
            </a:custGeom>
            <a:solidFill>
              <a:srgbClr val="CAC8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5" name="Google Shape;2954;p34">
              <a:extLst>
                <a:ext uri="{FF2B5EF4-FFF2-40B4-BE49-F238E27FC236}">
                  <a16:creationId xmlns:a16="http://schemas.microsoft.com/office/drawing/2014/main" id="{C32A2B1A-3E60-47CB-BBE4-4F87E92F18DC}"/>
                </a:ext>
              </a:extLst>
            </p:cNvPr>
            <p:cNvSpPr/>
            <p:nvPr/>
          </p:nvSpPr>
          <p:spPr>
            <a:xfrm>
              <a:off x="8137900" y="3401573"/>
              <a:ext cx="163505" cy="103167"/>
            </a:xfrm>
            <a:custGeom>
              <a:avLst/>
              <a:gdLst/>
              <a:ahLst/>
              <a:cxnLst/>
              <a:rect l="l" t="t" r="r" b="b"/>
              <a:pathLst>
                <a:path w="9120" h="5708" extrusionOk="0">
                  <a:moveTo>
                    <a:pt x="172" y="1"/>
                  </a:moveTo>
                  <a:lnTo>
                    <a:pt x="172" y="1"/>
                  </a:lnTo>
                  <a:cubicBezTo>
                    <a:pt x="0" y="5546"/>
                    <a:pt x="4442" y="5708"/>
                    <a:pt x="4962" y="5708"/>
                  </a:cubicBezTo>
                  <a:cubicBezTo>
                    <a:pt x="4994" y="5708"/>
                    <a:pt x="5011" y="5707"/>
                    <a:pt x="5011" y="5707"/>
                  </a:cubicBezTo>
                  <a:cubicBezTo>
                    <a:pt x="8937" y="5593"/>
                    <a:pt x="9120" y="526"/>
                    <a:pt x="9120" y="526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955;p34">
              <a:extLst>
                <a:ext uri="{FF2B5EF4-FFF2-40B4-BE49-F238E27FC236}">
                  <a16:creationId xmlns:a16="http://schemas.microsoft.com/office/drawing/2014/main" id="{04D330A3-0A5A-47AB-BC59-63E3A0F06F49}"/>
                </a:ext>
              </a:extLst>
            </p:cNvPr>
            <p:cNvSpPr/>
            <p:nvPr/>
          </p:nvSpPr>
          <p:spPr>
            <a:xfrm>
              <a:off x="8090277" y="3352370"/>
              <a:ext cx="66672" cy="28569"/>
            </a:xfrm>
            <a:custGeom>
              <a:avLst/>
              <a:gdLst/>
              <a:ahLst/>
              <a:cxnLst/>
              <a:rect l="l" t="t" r="r" b="b"/>
              <a:pathLst>
                <a:path w="3767" h="1601" extrusionOk="0">
                  <a:moveTo>
                    <a:pt x="761" y="1"/>
                  </a:moveTo>
                  <a:cubicBezTo>
                    <a:pt x="366" y="1"/>
                    <a:pt x="23" y="335"/>
                    <a:pt x="23" y="732"/>
                  </a:cubicBezTo>
                  <a:cubicBezTo>
                    <a:pt x="1" y="1166"/>
                    <a:pt x="343" y="1509"/>
                    <a:pt x="754" y="1531"/>
                  </a:cubicBezTo>
                  <a:lnTo>
                    <a:pt x="2968" y="1600"/>
                  </a:lnTo>
                  <a:cubicBezTo>
                    <a:pt x="2982" y="1601"/>
                    <a:pt x="2995" y="1601"/>
                    <a:pt x="3009" y="1601"/>
                  </a:cubicBezTo>
                  <a:cubicBezTo>
                    <a:pt x="3423" y="1601"/>
                    <a:pt x="3745" y="1267"/>
                    <a:pt x="3767" y="869"/>
                  </a:cubicBezTo>
                  <a:cubicBezTo>
                    <a:pt x="3767" y="436"/>
                    <a:pt x="3447" y="93"/>
                    <a:pt x="3014" y="71"/>
                  </a:cubicBezTo>
                  <a:lnTo>
                    <a:pt x="799" y="2"/>
                  </a:lnTo>
                  <a:cubicBezTo>
                    <a:pt x="786" y="1"/>
                    <a:pt x="774" y="1"/>
                    <a:pt x="7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956;p34">
              <a:extLst>
                <a:ext uri="{FF2B5EF4-FFF2-40B4-BE49-F238E27FC236}">
                  <a16:creationId xmlns:a16="http://schemas.microsoft.com/office/drawing/2014/main" id="{443254D1-1C50-4DB0-9E2C-57593FE61B74}"/>
                </a:ext>
              </a:extLst>
            </p:cNvPr>
            <p:cNvSpPr/>
            <p:nvPr/>
          </p:nvSpPr>
          <p:spPr>
            <a:xfrm>
              <a:off x="8293469" y="3355544"/>
              <a:ext cx="68259" cy="28569"/>
            </a:xfrm>
            <a:custGeom>
              <a:avLst/>
              <a:gdLst/>
              <a:ahLst/>
              <a:cxnLst/>
              <a:rect l="l" t="t" r="r" b="b"/>
              <a:pathLst>
                <a:path w="3767" h="1600" extrusionOk="0">
                  <a:moveTo>
                    <a:pt x="761" y="0"/>
                  </a:moveTo>
                  <a:cubicBezTo>
                    <a:pt x="366" y="0"/>
                    <a:pt x="24" y="334"/>
                    <a:pt x="24" y="732"/>
                  </a:cubicBezTo>
                  <a:cubicBezTo>
                    <a:pt x="1" y="1165"/>
                    <a:pt x="320" y="1508"/>
                    <a:pt x="754" y="1531"/>
                  </a:cubicBezTo>
                  <a:lnTo>
                    <a:pt x="2968" y="1599"/>
                  </a:lnTo>
                  <a:cubicBezTo>
                    <a:pt x="3402" y="1599"/>
                    <a:pt x="3744" y="1280"/>
                    <a:pt x="3767" y="869"/>
                  </a:cubicBezTo>
                  <a:cubicBezTo>
                    <a:pt x="3767" y="435"/>
                    <a:pt x="3447" y="93"/>
                    <a:pt x="3014" y="70"/>
                  </a:cubicBezTo>
                  <a:lnTo>
                    <a:pt x="800" y="1"/>
                  </a:lnTo>
                  <a:cubicBezTo>
                    <a:pt x="787" y="1"/>
                    <a:pt x="774" y="0"/>
                    <a:pt x="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957;p34">
              <a:extLst>
                <a:ext uri="{FF2B5EF4-FFF2-40B4-BE49-F238E27FC236}">
                  <a16:creationId xmlns:a16="http://schemas.microsoft.com/office/drawing/2014/main" id="{2B035861-CFB1-4278-A79F-0F7FD04B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6765" y="2747899"/>
              <a:ext cx="291920" cy="203479"/>
            </a:xfrm>
            <a:custGeom>
              <a:avLst/>
              <a:gdLst/>
              <a:ahLst/>
              <a:cxnLst>
                <a:cxn ang="0">
                  <a:pos x="1" y="10751"/>
                </a:cxn>
                <a:cxn ang="0">
                  <a:pos x="7465" y="8834"/>
                </a:cxn>
                <a:cxn ang="0">
                  <a:pos x="16275" y="1"/>
                </a:cxn>
              </a:cxnLst>
              <a:rect l="0" t="0" r="r" b="b"/>
              <a:pathLst>
                <a:path w="16276" h="11345" fill="none" extrusionOk="0">
                  <a:moveTo>
                    <a:pt x="1" y="10751"/>
                  </a:moveTo>
                  <a:cubicBezTo>
                    <a:pt x="2557" y="11345"/>
                    <a:pt x="5182" y="10158"/>
                    <a:pt x="7465" y="8834"/>
                  </a:cubicBezTo>
                  <a:cubicBezTo>
                    <a:pt x="11140" y="6711"/>
                    <a:pt x="14723" y="3950"/>
                    <a:pt x="16275" y="1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59" name="Google Shape;2958;p34">
              <a:extLst>
                <a:ext uri="{FF2B5EF4-FFF2-40B4-BE49-F238E27FC236}">
                  <a16:creationId xmlns:a16="http://schemas.microsoft.com/office/drawing/2014/main" id="{7ACF39F0-6977-466E-ACDC-984580644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7580" y="2766321"/>
              <a:ext cx="298466" cy="24033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6848" y="8675"/>
                </a:cxn>
                <a:cxn ang="0">
                  <a:pos x="16640" y="13399"/>
                </a:cxn>
              </a:cxnLst>
              <a:rect l="0" t="0" r="r" b="b"/>
              <a:pathLst>
                <a:path w="16641" h="13400" fill="none" extrusionOk="0">
                  <a:moveTo>
                    <a:pt x="1" y="1"/>
                  </a:moveTo>
                  <a:cubicBezTo>
                    <a:pt x="2055" y="3060"/>
                    <a:pt x="4132" y="6164"/>
                    <a:pt x="6848" y="8675"/>
                  </a:cubicBezTo>
                  <a:cubicBezTo>
                    <a:pt x="9542" y="11208"/>
                    <a:pt x="12965" y="13148"/>
                    <a:pt x="16640" y="13399"/>
                  </a:cubicBezTo>
                </a:path>
              </a:pathLst>
            </a:custGeom>
            <a:noFill/>
            <a:ln w="7425" cap="flat" cmpd="sng">
              <a:solidFill>
                <a:srgbClr val="4B2D2A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0" name="Google Shape;2959;p34">
              <a:extLst>
                <a:ext uri="{FF2B5EF4-FFF2-40B4-BE49-F238E27FC236}">
                  <a16:creationId xmlns:a16="http://schemas.microsoft.com/office/drawing/2014/main" id="{8F231C07-5721-4646-90D6-814DC2505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8522" y="2950580"/>
              <a:ext cx="370298" cy="505604"/>
            </a:xfrm>
            <a:custGeom>
              <a:avLst/>
              <a:gdLst/>
              <a:ahLst/>
              <a:cxnLst>
                <a:cxn ang="0">
                  <a:pos x="20589" y="19744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612" y="19767"/>
                </a:cxn>
                <a:cxn ang="0">
                  <a:pos x="20632" y="19779"/>
                </a:cxn>
                <a:cxn ang="0">
                  <a:pos x="20632" y="19779"/>
                </a:cxn>
                <a:cxn ang="0">
                  <a:pos x="20589" y="19744"/>
                </a:cxn>
                <a:cxn ang="0">
                  <a:pos x="20632" y="19779"/>
                </a:cxn>
                <a:cxn ang="0">
                  <a:pos x="20635" y="19790"/>
                </a:cxn>
                <a:cxn ang="0">
                  <a:pos x="20632" y="19779"/>
                </a:cxn>
                <a:cxn ang="0">
                  <a:pos x="6802" y="0"/>
                </a:cxn>
                <a:cxn ang="0">
                  <a:pos x="1" y="2169"/>
                </a:cxn>
                <a:cxn ang="0">
                  <a:pos x="1073" y="5684"/>
                </a:cxn>
                <a:cxn ang="0">
                  <a:pos x="1690" y="7419"/>
                </a:cxn>
                <a:cxn ang="0">
                  <a:pos x="1986" y="8286"/>
                </a:cxn>
                <a:cxn ang="0">
                  <a:pos x="2146" y="8720"/>
                </a:cxn>
                <a:cxn ang="0">
                  <a:pos x="2306" y="9130"/>
                </a:cxn>
                <a:cxn ang="0">
                  <a:pos x="3013" y="10842"/>
                </a:cxn>
                <a:cxn ang="0">
                  <a:pos x="3379" y="11710"/>
                </a:cxn>
                <a:cxn ang="0">
                  <a:pos x="3790" y="12554"/>
                </a:cxn>
                <a:cxn ang="0">
                  <a:pos x="4588" y="14243"/>
                </a:cxn>
                <a:cxn ang="0">
                  <a:pos x="5479" y="15910"/>
                </a:cxn>
                <a:cxn ang="0">
                  <a:pos x="9724" y="22323"/>
                </a:cxn>
                <a:cxn ang="0">
                  <a:pos x="12395" y="25291"/>
                </a:cxn>
                <a:cxn ang="0">
                  <a:pos x="13947" y="26706"/>
                </a:cxn>
                <a:cxn ang="0">
                  <a:pos x="14358" y="27048"/>
                </a:cxn>
                <a:cxn ang="0">
                  <a:pos x="14814" y="27391"/>
                </a:cxn>
                <a:cxn ang="0">
                  <a:pos x="15293" y="27756"/>
                </a:cxn>
                <a:cxn ang="0">
                  <a:pos x="15567" y="27938"/>
                </a:cxn>
                <a:cxn ang="0">
                  <a:pos x="15727" y="28030"/>
                </a:cxn>
                <a:cxn ang="0">
                  <a:pos x="15955" y="28189"/>
                </a:cxn>
                <a:cxn ang="0">
                  <a:pos x="20584" y="19753"/>
                </a:cxn>
                <a:cxn ang="0">
                  <a:pos x="20584" y="19753"/>
                </a:cxn>
                <a:cxn ang="0">
                  <a:pos x="20520" y="19721"/>
                </a:cxn>
                <a:cxn ang="0">
                  <a:pos x="20292" y="19584"/>
                </a:cxn>
                <a:cxn ang="0">
                  <a:pos x="19767" y="19242"/>
                </a:cxn>
                <a:cxn ang="0">
                  <a:pos x="18672" y="18397"/>
                </a:cxn>
                <a:cxn ang="0">
                  <a:pos x="16503" y="16412"/>
                </a:cxn>
                <a:cxn ang="0">
                  <a:pos x="12646" y="11573"/>
                </a:cxn>
                <a:cxn ang="0">
                  <a:pos x="11756" y="10226"/>
                </a:cxn>
                <a:cxn ang="0">
                  <a:pos x="10934" y="8857"/>
                </a:cxn>
                <a:cxn ang="0">
                  <a:pos x="10546" y="8172"/>
                </a:cxn>
                <a:cxn ang="0">
                  <a:pos x="10158" y="7441"/>
                </a:cxn>
                <a:cxn ang="0">
                  <a:pos x="9405" y="6003"/>
                </a:cxn>
                <a:cxn ang="0">
                  <a:pos x="9222" y="5638"/>
                </a:cxn>
                <a:cxn ang="0">
                  <a:pos x="9039" y="5273"/>
                </a:cxn>
                <a:cxn ang="0">
                  <a:pos x="8720" y="4543"/>
                </a:cxn>
                <a:cxn ang="0">
                  <a:pos x="8035" y="3059"/>
                </a:cxn>
                <a:cxn ang="0">
                  <a:pos x="6802" y="0"/>
                </a:cxn>
              </a:cxnLst>
              <a:rect l="0" t="0" r="r" b="b"/>
              <a:pathLst>
                <a:path w="20646" h="28190" extrusionOk="0">
                  <a:moveTo>
                    <a:pt x="20589" y="19744"/>
                  </a:moveTo>
                  <a:lnTo>
                    <a:pt x="20584" y="19753"/>
                  </a:lnTo>
                  <a:lnTo>
                    <a:pt x="20612" y="19767"/>
                  </a:lnTo>
                  <a:cubicBezTo>
                    <a:pt x="20612" y="19767"/>
                    <a:pt x="20624" y="19773"/>
                    <a:pt x="20632" y="19779"/>
                  </a:cubicBezTo>
                  <a:cubicBezTo>
                    <a:pt x="20626" y="19766"/>
                    <a:pt x="20607" y="19762"/>
                    <a:pt x="20589" y="19744"/>
                  </a:cubicBezTo>
                  <a:close/>
                  <a:moveTo>
                    <a:pt x="20632" y="19779"/>
                  </a:moveTo>
                  <a:cubicBezTo>
                    <a:pt x="20634" y="19782"/>
                    <a:pt x="20635" y="19785"/>
                    <a:pt x="20635" y="19790"/>
                  </a:cubicBezTo>
                  <a:cubicBezTo>
                    <a:pt x="20646" y="19790"/>
                    <a:pt x="20640" y="19784"/>
                    <a:pt x="20632" y="19779"/>
                  </a:cubicBezTo>
                  <a:close/>
                  <a:moveTo>
                    <a:pt x="6802" y="0"/>
                  </a:moveTo>
                  <a:lnTo>
                    <a:pt x="1" y="2169"/>
                  </a:lnTo>
                  <a:lnTo>
                    <a:pt x="1073" y="5684"/>
                  </a:lnTo>
                  <a:lnTo>
                    <a:pt x="1690" y="7419"/>
                  </a:lnTo>
                  <a:lnTo>
                    <a:pt x="1986" y="8286"/>
                  </a:lnTo>
                  <a:lnTo>
                    <a:pt x="2146" y="8720"/>
                  </a:lnTo>
                  <a:lnTo>
                    <a:pt x="2306" y="9130"/>
                  </a:lnTo>
                  <a:lnTo>
                    <a:pt x="3013" y="10842"/>
                  </a:lnTo>
                  <a:cubicBezTo>
                    <a:pt x="3150" y="11139"/>
                    <a:pt x="3265" y="11436"/>
                    <a:pt x="3379" y="11710"/>
                  </a:cubicBezTo>
                  <a:lnTo>
                    <a:pt x="3790" y="12554"/>
                  </a:lnTo>
                  <a:lnTo>
                    <a:pt x="4588" y="14243"/>
                  </a:lnTo>
                  <a:lnTo>
                    <a:pt x="5479" y="15910"/>
                  </a:lnTo>
                  <a:cubicBezTo>
                    <a:pt x="6711" y="18101"/>
                    <a:pt x="8081" y="20269"/>
                    <a:pt x="9724" y="22323"/>
                  </a:cubicBezTo>
                  <a:cubicBezTo>
                    <a:pt x="10546" y="23328"/>
                    <a:pt x="11413" y="24332"/>
                    <a:pt x="12395" y="25291"/>
                  </a:cubicBezTo>
                  <a:cubicBezTo>
                    <a:pt x="12874" y="25770"/>
                    <a:pt x="13399" y="26227"/>
                    <a:pt x="13947" y="26706"/>
                  </a:cubicBezTo>
                  <a:lnTo>
                    <a:pt x="14358" y="27048"/>
                  </a:lnTo>
                  <a:cubicBezTo>
                    <a:pt x="14517" y="27162"/>
                    <a:pt x="14654" y="27276"/>
                    <a:pt x="14814" y="27391"/>
                  </a:cubicBezTo>
                  <a:cubicBezTo>
                    <a:pt x="14974" y="27528"/>
                    <a:pt x="15111" y="27619"/>
                    <a:pt x="15293" y="27756"/>
                  </a:cubicBezTo>
                  <a:lnTo>
                    <a:pt x="15567" y="27938"/>
                  </a:lnTo>
                  <a:lnTo>
                    <a:pt x="15727" y="28030"/>
                  </a:lnTo>
                  <a:lnTo>
                    <a:pt x="15955" y="28189"/>
                  </a:lnTo>
                  <a:lnTo>
                    <a:pt x="20584" y="19753"/>
                  </a:lnTo>
                  <a:lnTo>
                    <a:pt x="20520" y="19721"/>
                  </a:lnTo>
                  <a:lnTo>
                    <a:pt x="20292" y="19584"/>
                  </a:lnTo>
                  <a:cubicBezTo>
                    <a:pt x="20132" y="19493"/>
                    <a:pt x="19950" y="19356"/>
                    <a:pt x="19767" y="19242"/>
                  </a:cubicBezTo>
                  <a:cubicBezTo>
                    <a:pt x="19402" y="18991"/>
                    <a:pt x="19037" y="18717"/>
                    <a:pt x="18672" y="18397"/>
                  </a:cubicBezTo>
                  <a:cubicBezTo>
                    <a:pt x="17918" y="17804"/>
                    <a:pt x="17211" y="17119"/>
                    <a:pt x="16503" y="16412"/>
                  </a:cubicBezTo>
                  <a:cubicBezTo>
                    <a:pt x="15111" y="14951"/>
                    <a:pt x="13833" y="13307"/>
                    <a:pt x="12646" y="11573"/>
                  </a:cubicBezTo>
                  <a:lnTo>
                    <a:pt x="11756" y="10226"/>
                  </a:lnTo>
                  <a:lnTo>
                    <a:pt x="10934" y="8857"/>
                  </a:lnTo>
                  <a:lnTo>
                    <a:pt x="10546" y="8172"/>
                  </a:lnTo>
                  <a:cubicBezTo>
                    <a:pt x="10409" y="7921"/>
                    <a:pt x="10295" y="7692"/>
                    <a:pt x="10158" y="7441"/>
                  </a:cubicBezTo>
                  <a:lnTo>
                    <a:pt x="9405" y="6003"/>
                  </a:lnTo>
                  <a:lnTo>
                    <a:pt x="9222" y="5638"/>
                  </a:lnTo>
                  <a:lnTo>
                    <a:pt x="9039" y="5273"/>
                  </a:lnTo>
                  <a:lnTo>
                    <a:pt x="8720" y="4543"/>
                  </a:lnTo>
                  <a:lnTo>
                    <a:pt x="8035" y="3059"/>
                  </a:lnTo>
                  <a:lnTo>
                    <a:pt x="6802" y="0"/>
                  </a:ln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1" name="Google Shape;2960;p34">
              <a:extLst>
                <a:ext uri="{FF2B5EF4-FFF2-40B4-BE49-F238E27FC236}">
                  <a16:creationId xmlns:a16="http://schemas.microsoft.com/office/drawing/2014/main" id="{336BD3D0-C235-48E0-AEEF-015A6721D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128" y="2801491"/>
              <a:ext cx="165833" cy="190117"/>
            </a:xfrm>
            <a:custGeom>
              <a:avLst/>
              <a:gdLst/>
              <a:ahLst/>
              <a:cxnLst>
                <a:cxn ang="0">
                  <a:pos x="3294" y="1"/>
                </a:cxn>
                <a:cxn ang="0">
                  <a:pos x="3219" y="9"/>
                </a:cxn>
                <a:cxn ang="0">
                  <a:pos x="3721" y="4983"/>
                </a:cxn>
                <a:cxn ang="0">
                  <a:pos x="3721" y="4983"/>
                </a:cxn>
                <a:cxn ang="0">
                  <a:pos x="1937" y="996"/>
                </a:cxn>
                <a:cxn ang="0">
                  <a:pos x="1850" y="1013"/>
                </a:cxn>
                <a:cxn ang="0">
                  <a:pos x="2306" y="5486"/>
                </a:cxn>
                <a:cxn ang="0">
                  <a:pos x="2306" y="5486"/>
                </a:cxn>
                <a:cxn ang="0">
                  <a:pos x="689" y="2323"/>
                </a:cxn>
                <a:cxn ang="0">
                  <a:pos x="571" y="2360"/>
                </a:cxn>
                <a:cxn ang="0">
                  <a:pos x="1074" y="6194"/>
                </a:cxn>
                <a:cxn ang="0">
                  <a:pos x="2261" y="10600"/>
                </a:cxn>
                <a:cxn ang="0">
                  <a:pos x="9040" y="8431"/>
                </a:cxn>
                <a:cxn ang="0">
                  <a:pos x="8789" y="2268"/>
                </a:cxn>
                <a:cxn ang="0">
                  <a:pos x="8685" y="2216"/>
                </a:cxn>
                <a:cxn ang="0">
                  <a:pos x="7419" y="5327"/>
                </a:cxn>
                <a:cxn ang="0">
                  <a:pos x="5053" y="265"/>
                </a:cxn>
                <a:cxn ang="0">
                  <a:pos x="4977" y="283"/>
                </a:cxn>
                <a:cxn ang="0">
                  <a:pos x="4891" y="3806"/>
                </a:cxn>
                <a:cxn ang="0">
                  <a:pos x="4891" y="3806"/>
                </a:cxn>
                <a:cxn ang="0">
                  <a:pos x="3294" y="1"/>
                </a:cxn>
              </a:cxnLst>
              <a:rect l="0" t="0" r="r" b="b"/>
              <a:pathLst>
                <a:path w="9246" h="10600" extrusionOk="0">
                  <a:moveTo>
                    <a:pt x="3294" y="1"/>
                  </a:moveTo>
                  <a:cubicBezTo>
                    <a:pt x="3269" y="1"/>
                    <a:pt x="3244" y="3"/>
                    <a:pt x="3219" y="9"/>
                  </a:cubicBezTo>
                  <a:cubicBezTo>
                    <a:pt x="2518" y="167"/>
                    <a:pt x="3699" y="4894"/>
                    <a:pt x="3721" y="4983"/>
                  </a:cubicBezTo>
                  <a:cubicBezTo>
                    <a:pt x="3701" y="4902"/>
                    <a:pt x="2716" y="996"/>
                    <a:pt x="1937" y="996"/>
                  </a:cubicBezTo>
                  <a:cubicBezTo>
                    <a:pt x="1907" y="996"/>
                    <a:pt x="1878" y="1002"/>
                    <a:pt x="1850" y="1013"/>
                  </a:cubicBezTo>
                  <a:cubicBezTo>
                    <a:pt x="1056" y="1331"/>
                    <a:pt x="2291" y="5437"/>
                    <a:pt x="2306" y="5486"/>
                  </a:cubicBezTo>
                  <a:cubicBezTo>
                    <a:pt x="2293" y="5444"/>
                    <a:pt x="1348" y="2323"/>
                    <a:pt x="689" y="2323"/>
                  </a:cubicBezTo>
                  <a:cubicBezTo>
                    <a:pt x="649" y="2323"/>
                    <a:pt x="609" y="2335"/>
                    <a:pt x="571" y="2360"/>
                  </a:cubicBezTo>
                  <a:cubicBezTo>
                    <a:pt x="1" y="2725"/>
                    <a:pt x="845" y="5464"/>
                    <a:pt x="1074" y="6194"/>
                  </a:cubicBezTo>
                  <a:cubicBezTo>
                    <a:pt x="1119" y="6331"/>
                    <a:pt x="2261" y="10600"/>
                    <a:pt x="2261" y="10600"/>
                  </a:cubicBezTo>
                  <a:lnTo>
                    <a:pt x="9040" y="8431"/>
                  </a:lnTo>
                  <a:cubicBezTo>
                    <a:pt x="9040" y="6514"/>
                    <a:pt x="9245" y="2771"/>
                    <a:pt x="8789" y="2268"/>
                  </a:cubicBezTo>
                  <a:cubicBezTo>
                    <a:pt x="8756" y="2233"/>
                    <a:pt x="8721" y="2216"/>
                    <a:pt x="8685" y="2216"/>
                  </a:cubicBezTo>
                  <a:cubicBezTo>
                    <a:pt x="8192" y="2216"/>
                    <a:pt x="7419" y="5327"/>
                    <a:pt x="7419" y="5327"/>
                  </a:cubicBezTo>
                  <a:cubicBezTo>
                    <a:pt x="7419" y="5327"/>
                    <a:pt x="5838" y="265"/>
                    <a:pt x="5053" y="265"/>
                  </a:cubicBezTo>
                  <a:cubicBezTo>
                    <a:pt x="5027" y="265"/>
                    <a:pt x="5001" y="271"/>
                    <a:pt x="4977" y="283"/>
                  </a:cubicBezTo>
                  <a:cubicBezTo>
                    <a:pt x="4450" y="563"/>
                    <a:pt x="4707" y="2659"/>
                    <a:pt x="4891" y="3806"/>
                  </a:cubicBezTo>
                  <a:cubicBezTo>
                    <a:pt x="4643" y="2516"/>
                    <a:pt x="4061" y="1"/>
                    <a:pt x="3294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2" name="Google Shape;2961;p34">
              <a:extLst>
                <a:ext uri="{FF2B5EF4-FFF2-40B4-BE49-F238E27FC236}">
                  <a16:creationId xmlns:a16="http://schemas.microsoft.com/office/drawing/2014/main" id="{6D9F9D42-0254-472D-B4ED-39A788F7D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53" y="2891970"/>
              <a:ext cx="91310" cy="27190"/>
            </a:xfrm>
            <a:custGeom>
              <a:avLst/>
              <a:gdLst/>
              <a:ahLst/>
              <a:cxnLst>
                <a:cxn ang="0">
                  <a:pos x="3754" y="1"/>
                </a:cxn>
                <a:cxn ang="0">
                  <a:pos x="2374" y="169"/>
                </a:cxn>
                <a:cxn ang="0">
                  <a:pos x="1" y="1493"/>
                </a:cxn>
                <a:cxn ang="0">
                  <a:pos x="1" y="1516"/>
                </a:cxn>
                <a:cxn ang="0">
                  <a:pos x="23" y="1516"/>
                </a:cxn>
                <a:cxn ang="0">
                  <a:pos x="2443" y="466"/>
                </a:cxn>
                <a:cxn ang="0">
                  <a:pos x="4487" y="192"/>
                </a:cxn>
                <a:cxn ang="0">
                  <a:pos x="5068" y="215"/>
                </a:cxn>
                <a:cxn ang="0">
                  <a:pos x="5091" y="215"/>
                </a:cxn>
                <a:cxn ang="0">
                  <a:pos x="5068" y="192"/>
                </a:cxn>
                <a:cxn ang="0">
                  <a:pos x="3754" y="1"/>
                </a:cxn>
              </a:cxnLst>
              <a:rect l="0" t="0" r="r" b="b"/>
              <a:pathLst>
                <a:path w="5091" h="1516" extrusionOk="0">
                  <a:moveTo>
                    <a:pt x="3754" y="1"/>
                  </a:moveTo>
                  <a:cubicBezTo>
                    <a:pt x="3286" y="1"/>
                    <a:pt x="2818" y="64"/>
                    <a:pt x="2374" y="169"/>
                  </a:cubicBezTo>
                  <a:cubicBezTo>
                    <a:pt x="1484" y="420"/>
                    <a:pt x="640" y="831"/>
                    <a:pt x="1" y="1493"/>
                  </a:cubicBezTo>
                  <a:cubicBezTo>
                    <a:pt x="1" y="1493"/>
                    <a:pt x="1" y="1493"/>
                    <a:pt x="1" y="1516"/>
                  </a:cubicBezTo>
                  <a:lnTo>
                    <a:pt x="23" y="1516"/>
                  </a:lnTo>
                  <a:cubicBezTo>
                    <a:pt x="754" y="1036"/>
                    <a:pt x="1576" y="671"/>
                    <a:pt x="2443" y="466"/>
                  </a:cubicBezTo>
                  <a:cubicBezTo>
                    <a:pt x="3104" y="287"/>
                    <a:pt x="3792" y="192"/>
                    <a:pt x="4487" y="192"/>
                  </a:cubicBezTo>
                  <a:cubicBezTo>
                    <a:pt x="4680" y="192"/>
                    <a:pt x="4874" y="200"/>
                    <a:pt x="5068" y="215"/>
                  </a:cubicBezTo>
                  <a:lnTo>
                    <a:pt x="5091" y="215"/>
                  </a:lnTo>
                  <a:cubicBezTo>
                    <a:pt x="5091" y="192"/>
                    <a:pt x="5091" y="192"/>
                    <a:pt x="5068" y="192"/>
                  </a:cubicBezTo>
                  <a:cubicBezTo>
                    <a:pt x="4644" y="58"/>
                    <a:pt x="4199" y="1"/>
                    <a:pt x="375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3" name="Google Shape;2962;p34">
              <a:extLst>
                <a:ext uri="{FF2B5EF4-FFF2-40B4-BE49-F238E27FC236}">
                  <a16:creationId xmlns:a16="http://schemas.microsoft.com/office/drawing/2014/main" id="{B951FF2B-BC59-46F9-B168-38A9DBC5A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831" y="3223595"/>
              <a:ext cx="205129" cy="269949"/>
            </a:xfrm>
            <a:custGeom>
              <a:avLst/>
              <a:gdLst/>
              <a:ahLst/>
              <a:cxnLst>
                <a:cxn ang="0">
                  <a:pos x="7958" y="0"/>
                </a:cxn>
                <a:cxn ang="0">
                  <a:pos x="7830" y="50"/>
                </a:cxn>
                <a:cxn ang="0">
                  <a:pos x="1" y="8153"/>
                </a:cxn>
                <a:cxn ang="0">
                  <a:pos x="8852" y="15050"/>
                </a:cxn>
                <a:cxn ang="0">
                  <a:pos x="8971" y="15047"/>
                </a:cxn>
                <a:cxn ang="0">
                  <a:pos x="11436" y="1739"/>
                </a:cxn>
                <a:cxn ang="0">
                  <a:pos x="11436" y="1739"/>
                </a:cxn>
                <a:cxn ang="0">
                  <a:pos x="11276" y="1748"/>
                </a:cxn>
                <a:cxn ang="0">
                  <a:pos x="7958" y="0"/>
                </a:cxn>
              </a:cxnLst>
              <a:rect l="0" t="0" r="r" b="b"/>
              <a:pathLst>
                <a:path w="11437" h="15051" extrusionOk="0">
                  <a:moveTo>
                    <a:pt x="7958" y="0"/>
                  </a:moveTo>
                  <a:cubicBezTo>
                    <a:pt x="7907" y="0"/>
                    <a:pt x="7864" y="16"/>
                    <a:pt x="7830" y="50"/>
                  </a:cubicBezTo>
                  <a:cubicBezTo>
                    <a:pt x="3904" y="3976"/>
                    <a:pt x="1" y="8153"/>
                    <a:pt x="1" y="8153"/>
                  </a:cubicBezTo>
                  <a:cubicBezTo>
                    <a:pt x="1" y="8153"/>
                    <a:pt x="5740" y="15050"/>
                    <a:pt x="8852" y="15050"/>
                  </a:cubicBezTo>
                  <a:cubicBezTo>
                    <a:pt x="8892" y="15050"/>
                    <a:pt x="8932" y="15049"/>
                    <a:pt x="8971" y="15047"/>
                  </a:cubicBezTo>
                  <a:lnTo>
                    <a:pt x="11436" y="1739"/>
                  </a:lnTo>
                  <a:cubicBezTo>
                    <a:pt x="11383" y="1745"/>
                    <a:pt x="11330" y="1748"/>
                    <a:pt x="11276" y="1748"/>
                  </a:cubicBezTo>
                  <a:cubicBezTo>
                    <a:pt x="9903" y="1748"/>
                    <a:pt x="8494" y="0"/>
                    <a:pt x="7958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4" name="Google Shape;2963;p34">
              <a:extLst>
                <a:ext uri="{FF2B5EF4-FFF2-40B4-BE49-F238E27FC236}">
                  <a16:creationId xmlns:a16="http://schemas.microsoft.com/office/drawing/2014/main" id="{C8CDBFAB-9E97-47E9-9D85-C53AC66A0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826" y="3217945"/>
              <a:ext cx="158856" cy="160237"/>
            </a:xfrm>
            <a:custGeom>
              <a:avLst/>
              <a:gdLst/>
              <a:ahLst/>
              <a:cxnLst>
                <a:cxn ang="0">
                  <a:pos x="7646" y="1"/>
                </a:cxn>
                <a:cxn ang="0">
                  <a:pos x="7282" y="251"/>
                </a:cxn>
                <a:cxn ang="0">
                  <a:pos x="229" y="7601"/>
                </a:cxn>
                <a:cxn ang="0">
                  <a:pos x="137" y="8149"/>
                </a:cxn>
                <a:cxn ang="0">
                  <a:pos x="955" y="8933"/>
                </a:cxn>
                <a:cxn ang="0">
                  <a:pos x="1210" y="8834"/>
                </a:cxn>
                <a:cxn ang="0">
                  <a:pos x="8765" y="799"/>
                </a:cxn>
                <a:cxn ang="0">
                  <a:pos x="8514" y="274"/>
                </a:cxn>
                <a:cxn ang="0">
                  <a:pos x="7784" y="23"/>
                </a:cxn>
                <a:cxn ang="0">
                  <a:pos x="7646" y="1"/>
                </a:cxn>
              </a:cxnLst>
              <a:rect l="0" t="0" r="r" b="b"/>
              <a:pathLst>
                <a:path w="8857" h="8934" extrusionOk="0">
                  <a:moveTo>
                    <a:pt x="7646" y="1"/>
                  </a:moveTo>
                  <a:cubicBezTo>
                    <a:pt x="7485" y="1"/>
                    <a:pt x="7335" y="91"/>
                    <a:pt x="7282" y="251"/>
                  </a:cubicBezTo>
                  <a:cubicBezTo>
                    <a:pt x="6209" y="2808"/>
                    <a:pt x="1005" y="7030"/>
                    <a:pt x="229" y="7601"/>
                  </a:cubicBezTo>
                  <a:cubicBezTo>
                    <a:pt x="46" y="7738"/>
                    <a:pt x="0" y="7966"/>
                    <a:pt x="137" y="8149"/>
                  </a:cubicBezTo>
                  <a:cubicBezTo>
                    <a:pt x="137" y="8149"/>
                    <a:pt x="522" y="8933"/>
                    <a:pt x="955" y="8933"/>
                  </a:cubicBezTo>
                  <a:cubicBezTo>
                    <a:pt x="1039" y="8933"/>
                    <a:pt x="1125" y="8904"/>
                    <a:pt x="1210" y="8834"/>
                  </a:cubicBezTo>
                  <a:cubicBezTo>
                    <a:pt x="2077" y="8149"/>
                    <a:pt x="7556" y="3789"/>
                    <a:pt x="8765" y="799"/>
                  </a:cubicBezTo>
                  <a:cubicBezTo>
                    <a:pt x="8857" y="594"/>
                    <a:pt x="8742" y="365"/>
                    <a:pt x="8514" y="274"/>
                  </a:cubicBezTo>
                  <a:lnTo>
                    <a:pt x="7784" y="23"/>
                  </a:lnTo>
                  <a:cubicBezTo>
                    <a:pt x="7738" y="8"/>
                    <a:pt x="7692" y="1"/>
                    <a:pt x="764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5" name="Google Shape;2964;p34">
              <a:extLst>
                <a:ext uri="{FF2B5EF4-FFF2-40B4-BE49-F238E27FC236}">
                  <a16:creationId xmlns:a16="http://schemas.microsoft.com/office/drawing/2014/main" id="{B6FF831A-1191-498B-8E2A-FF77E1D2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818" y="3215075"/>
              <a:ext cx="490467" cy="567016"/>
            </a:xfrm>
            <a:custGeom>
              <a:avLst/>
              <a:gdLst/>
              <a:ahLst/>
              <a:cxnLst>
                <a:cxn ang="0">
                  <a:pos x="5867" y="0"/>
                </a:cxn>
                <a:cxn ang="0">
                  <a:pos x="1918" y="3607"/>
                </a:cxn>
                <a:cxn ang="0">
                  <a:pos x="206" y="26638"/>
                </a:cxn>
                <a:cxn ang="0">
                  <a:pos x="4292" y="31613"/>
                </a:cxn>
                <a:cxn ang="0">
                  <a:pos x="23077" y="31613"/>
                </a:cxn>
                <a:cxn ang="0">
                  <a:pos x="27140" y="26638"/>
                </a:cxn>
                <a:cxn ang="0">
                  <a:pos x="25451" y="3607"/>
                </a:cxn>
                <a:cxn ang="0">
                  <a:pos x="21480" y="0"/>
                </a:cxn>
              </a:cxnLst>
              <a:rect l="0" t="0" r="r" b="b"/>
              <a:pathLst>
                <a:path w="27346" h="31614" extrusionOk="0">
                  <a:moveTo>
                    <a:pt x="5867" y="0"/>
                  </a:moveTo>
                  <a:cubicBezTo>
                    <a:pt x="3836" y="0"/>
                    <a:pt x="2055" y="1598"/>
                    <a:pt x="1918" y="3607"/>
                  </a:cubicBezTo>
                  <a:lnTo>
                    <a:pt x="206" y="26638"/>
                  </a:lnTo>
                  <a:cubicBezTo>
                    <a:pt x="1" y="29354"/>
                    <a:pt x="1827" y="31613"/>
                    <a:pt x="4292" y="31613"/>
                  </a:cubicBezTo>
                  <a:lnTo>
                    <a:pt x="23077" y="31613"/>
                  </a:lnTo>
                  <a:cubicBezTo>
                    <a:pt x="25520" y="31613"/>
                    <a:pt x="27346" y="29354"/>
                    <a:pt x="27140" y="26638"/>
                  </a:cubicBezTo>
                  <a:lnTo>
                    <a:pt x="25451" y="3607"/>
                  </a:lnTo>
                  <a:cubicBezTo>
                    <a:pt x="25291" y="1598"/>
                    <a:pt x="23511" y="0"/>
                    <a:pt x="2148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6" name="Google Shape;2965;p34">
              <a:extLst>
                <a:ext uri="{FF2B5EF4-FFF2-40B4-BE49-F238E27FC236}">
                  <a16:creationId xmlns:a16="http://schemas.microsoft.com/office/drawing/2014/main" id="{9147A37F-75DD-4D18-BBCF-4E54B9D1B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755" y="3231040"/>
              <a:ext cx="463025" cy="535091"/>
            </a:xfrm>
            <a:custGeom>
              <a:avLst/>
              <a:gdLst/>
              <a:ahLst/>
              <a:cxnLst>
                <a:cxn ang="0">
                  <a:pos x="5547" y="1"/>
                </a:cxn>
                <a:cxn ang="0">
                  <a:pos x="1803" y="3402"/>
                </a:cxn>
                <a:cxn ang="0">
                  <a:pos x="183" y="25154"/>
                </a:cxn>
                <a:cxn ang="0">
                  <a:pos x="4040" y="29833"/>
                </a:cxn>
                <a:cxn ang="0">
                  <a:pos x="21775" y="29833"/>
                </a:cxn>
                <a:cxn ang="0">
                  <a:pos x="25633" y="25154"/>
                </a:cxn>
                <a:cxn ang="0">
                  <a:pos x="24012" y="3402"/>
                </a:cxn>
                <a:cxn ang="0">
                  <a:pos x="20269" y="1"/>
                </a:cxn>
              </a:cxnLst>
              <a:rect l="0" t="0" r="r" b="b"/>
              <a:pathLst>
                <a:path w="25816" h="29834" extrusionOk="0">
                  <a:moveTo>
                    <a:pt x="5547" y="1"/>
                  </a:moveTo>
                  <a:cubicBezTo>
                    <a:pt x="3606" y="1"/>
                    <a:pt x="1940" y="1507"/>
                    <a:pt x="1803" y="3402"/>
                  </a:cubicBezTo>
                  <a:lnTo>
                    <a:pt x="183" y="25154"/>
                  </a:lnTo>
                  <a:cubicBezTo>
                    <a:pt x="0" y="27710"/>
                    <a:pt x="1712" y="29833"/>
                    <a:pt x="4040" y="29833"/>
                  </a:cubicBezTo>
                  <a:lnTo>
                    <a:pt x="21775" y="29833"/>
                  </a:lnTo>
                  <a:cubicBezTo>
                    <a:pt x="24081" y="29833"/>
                    <a:pt x="25815" y="27710"/>
                    <a:pt x="25633" y="25154"/>
                  </a:cubicBezTo>
                  <a:lnTo>
                    <a:pt x="24012" y="3402"/>
                  </a:lnTo>
                  <a:cubicBezTo>
                    <a:pt x="23875" y="1507"/>
                    <a:pt x="22186" y="1"/>
                    <a:pt x="20269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7" name="Google Shape;2966;p34">
              <a:extLst>
                <a:ext uri="{FF2B5EF4-FFF2-40B4-BE49-F238E27FC236}">
                  <a16:creationId xmlns:a16="http://schemas.microsoft.com/office/drawing/2014/main" id="{9BBAE5D3-4CC0-4B70-AF97-CFD5328B8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178" y="3402544"/>
              <a:ext cx="196108" cy="244068"/>
            </a:xfrm>
            <a:custGeom>
              <a:avLst/>
              <a:gdLst/>
              <a:ahLst/>
              <a:cxnLst>
                <a:cxn ang="0">
                  <a:pos x="3402" y="0"/>
                </a:cxn>
                <a:cxn ang="0">
                  <a:pos x="1986" y="369"/>
                </a:cxn>
                <a:cxn ang="0">
                  <a:pos x="776" y="4386"/>
                </a:cxn>
                <a:cxn ang="0">
                  <a:pos x="4931" y="12055"/>
                </a:cxn>
                <a:cxn ang="0">
                  <a:pos x="7533" y="13607"/>
                </a:cxn>
                <a:cxn ang="0">
                  <a:pos x="8948" y="13242"/>
                </a:cxn>
                <a:cxn ang="0">
                  <a:pos x="10158" y="9225"/>
                </a:cxn>
                <a:cxn ang="0">
                  <a:pos x="6003" y="1556"/>
                </a:cxn>
                <a:cxn ang="0">
                  <a:pos x="3402" y="0"/>
                </a:cxn>
              </a:cxnLst>
              <a:rect l="0" t="0" r="r" b="b"/>
              <a:pathLst>
                <a:path w="10934" h="13608" extrusionOk="0">
                  <a:moveTo>
                    <a:pt x="3402" y="0"/>
                  </a:moveTo>
                  <a:cubicBezTo>
                    <a:pt x="2923" y="0"/>
                    <a:pt x="2437" y="118"/>
                    <a:pt x="1986" y="369"/>
                  </a:cubicBezTo>
                  <a:cubicBezTo>
                    <a:pt x="548" y="1145"/>
                    <a:pt x="0" y="2948"/>
                    <a:pt x="776" y="4386"/>
                  </a:cubicBezTo>
                  <a:lnTo>
                    <a:pt x="4931" y="12055"/>
                  </a:lnTo>
                  <a:cubicBezTo>
                    <a:pt x="5456" y="13037"/>
                    <a:pt x="6483" y="13607"/>
                    <a:pt x="7533" y="13607"/>
                  </a:cubicBezTo>
                  <a:cubicBezTo>
                    <a:pt x="8012" y="13607"/>
                    <a:pt x="8491" y="13493"/>
                    <a:pt x="8948" y="13242"/>
                  </a:cubicBezTo>
                  <a:cubicBezTo>
                    <a:pt x="10386" y="12466"/>
                    <a:pt x="10934" y="10663"/>
                    <a:pt x="10158" y="9225"/>
                  </a:cubicBezTo>
                  <a:lnTo>
                    <a:pt x="6003" y="1556"/>
                  </a:lnTo>
                  <a:cubicBezTo>
                    <a:pt x="5470" y="568"/>
                    <a:pt x="4453" y="0"/>
                    <a:pt x="3402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8" name="Google Shape;2967;p34">
              <a:extLst>
                <a:ext uri="{FF2B5EF4-FFF2-40B4-BE49-F238E27FC236}">
                  <a16:creationId xmlns:a16="http://schemas.microsoft.com/office/drawing/2014/main" id="{74956C4E-F728-4391-B8BD-4BEEB26FC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00" y="3671595"/>
              <a:ext cx="438884" cy="561420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758" y="29879"/>
                </a:cxn>
                <a:cxn ang="0">
                  <a:pos x="6031" y="31302"/>
                </a:cxn>
                <a:cxn ang="0">
                  <a:pos x="9245" y="30495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5590" y="30495"/>
                </a:cxn>
                <a:cxn ang="0">
                  <a:pos x="18818" y="31302"/>
                </a:cxn>
                <a:cxn ang="0">
                  <a:pos x="23100" y="29879"/>
                </a:cxn>
                <a:cxn ang="0">
                  <a:pos x="21890" y="1"/>
                </a:cxn>
              </a:cxnLst>
              <a:rect l="0" t="0" r="r" b="b"/>
              <a:pathLst>
                <a:path w="24470" h="31302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366" y="21114"/>
                    <a:pt x="1758" y="29879"/>
                  </a:cubicBezTo>
                  <a:cubicBezTo>
                    <a:pt x="1758" y="29879"/>
                    <a:pt x="3513" y="31302"/>
                    <a:pt x="6031" y="31302"/>
                  </a:cubicBezTo>
                  <a:cubicBezTo>
                    <a:pt x="7007" y="31302"/>
                    <a:pt x="8097" y="31088"/>
                    <a:pt x="9245" y="30495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5590" y="30495"/>
                  </a:lnTo>
                  <a:cubicBezTo>
                    <a:pt x="16744" y="31088"/>
                    <a:pt x="17839" y="31302"/>
                    <a:pt x="18818" y="31302"/>
                  </a:cubicBezTo>
                  <a:cubicBezTo>
                    <a:pt x="21345" y="31302"/>
                    <a:pt x="23100" y="29879"/>
                    <a:pt x="23100" y="29879"/>
                  </a:cubicBezTo>
                  <a:cubicBezTo>
                    <a:pt x="24469" y="21114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69" name="Google Shape;2968;p34">
              <a:extLst>
                <a:ext uri="{FF2B5EF4-FFF2-40B4-BE49-F238E27FC236}">
                  <a16:creationId xmlns:a16="http://schemas.microsoft.com/office/drawing/2014/main" id="{CFA3BC95-BF65-48BD-9499-96680FD79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00" y="3671595"/>
              <a:ext cx="421271" cy="404089"/>
            </a:xfrm>
            <a:custGeom>
              <a:avLst/>
              <a:gdLst/>
              <a:ahLst/>
              <a:cxnLst>
                <a:cxn ang="0">
                  <a:pos x="21890" y="1"/>
                </a:cxn>
                <a:cxn ang="0">
                  <a:pos x="17211" y="936"/>
                </a:cxn>
                <a:cxn ang="0">
                  <a:pos x="4383" y="89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914" y="21616"/>
                </a:cxn>
                <a:cxn ang="0">
                  <a:pos x="9450" y="22529"/>
                </a:cxn>
                <a:cxn ang="0">
                  <a:pos x="9747" y="10614"/>
                </a:cxn>
                <a:cxn ang="0">
                  <a:pos x="9747" y="10386"/>
                </a:cxn>
                <a:cxn ang="0">
                  <a:pos x="12121" y="10340"/>
                </a:cxn>
                <a:cxn ang="0">
                  <a:pos x="12121" y="10614"/>
                </a:cxn>
                <a:cxn ang="0">
                  <a:pos x="14175" y="22392"/>
                </a:cxn>
                <a:cxn ang="0">
                  <a:pos x="23488" y="21000"/>
                </a:cxn>
                <a:cxn ang="0">
                  <a:pos x="21890" y="1"/>
                </a:cxn>
              </a:cxnLst>
              <a:rect l="0" t="0" r="r" b="b"/>
              <a:pathLst>
                <a:path w="23488" h="22530" extrusionOk="0">
                  <a:moveTo>
                    <a:pt x="21890" y="1"/>
                  </a:moveTo>
                  <a:lnTo>
                    <a:pt x="17211" y="936"/>
                  </a:lnTo>
                  <a:lnTo>
                    <a:pt x="4383" y="891"/>
                  </a:lnTo>
                  <a:lnTo>
                    <a:pt x="1" y="1"/>
                  </a:lnTo>
                  <a:cubicBezTo>
                    <a:pt x="1" y="1"/>
                    <a:pt x="206" y="11961"/>
                    <a:pt x="914" y="21616"/>
                  </a:cubicBezTo>
                  <a:cubicBezTo>
                    <a:pt x="2854" y="22027"/>
                    <a:pt x="5775" y="22461"/>
                    <a:pt x="9450" y="22529"/>
                  </a:cubicBezTo>
                  <a:lnTo>
                    <a:pt x="9747" y="10614"/>
                  </a:lnTo>
                  <a:lnTo>
                    <a:pt x="9747" y="10386"/>
                  </a:lnTo>
                  <a:cubicBezTo>
                    <a:pt x="10500" y="10340"/>
                    <a:pt x="11299" y="10340"/>
                    <a:pt x="12121" y="10340"/>
                  </a:cubicBezTo>
                  <a:lnTo>
                    <a:pt x="12121" y="10614"/>
                  </a:lnTo>
                  <a:lnTo>
                    <a:pt x="14175" y="22392"/>
                  </a:lnTo>
                  <a:cubicBezTo>
                    <a:pt x="17005" y="22210"/>
                    <a:pt x="20133" y="21776"/>
                    <a:pt x="23488" y="21000"/>
                  </a:cubicBezTo>
                  <a:cubicBezTo>
                    <a:pt x="23282" y="11459"/>
                    <a:pt x="21890" y="1"/>
                    <a:pt x="21890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0" name="Google Shape;2969;p34">
              <a:extLst>
                <a:ext uri="{FF2B5EF4-FFF2-40B4-BE49-F238E27FC236}">
                  <a16:creationId xmlns:a16="http://schemas.microsoft.com/office/drawing/2014/main" id="{FE135DAF-938B-49CB-95FD-4F1E00FB2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70" y="3678143"/>
              <a:ext cx="436014" cy="357008"/>
            </a:xfrm>
            <a:custGeom>
              <a:avLst/>
              <a:gdLst/>
              <a:ahLst/>
              <a:cxnLst>
                <a:cxn ang="0">
                  <a:pos x="549" y="1"/>
                </a:cxn>
                <a:cxn ang="0">
                  <a:pos x="526" y="18398"/>
                </a:cxn>
                <a:cxn ang="0">
                  <a:pos x="10523" y="19653"/>
                </a:cxn>
                <a:cxn ang="0">
                  <a:pos x="10295" y="10637"/>
                </a:cxn>
                <a:cxn ang="0">
                  <a:pos x="10295" y="10386"/>
                </a:cxn>
                <a:cxn ang="0">
                  <a:pos x="11953" y="10354"/>
                </a:cxn>
                <a:cxn ang="0">
                  <a:pos x="12669" y="10363"/>
                </a:cxn>
                <a:cxn ang="0">
                  <a:pos x="12669" y="10637"/>
                </a:cxn>
                <a:cxn ang="0">
                  <a:pos x="13742" y="19904"/>
                </a:cxn>
                <a:cxn ang="0">
                  <a:pos x="24310" y="18535"/>
                </a:cxn>
                <a:cxn ang="0">
                  <a:pos x="22438" y="1"/>
                </a:cxn>
                <a:cxn ang="0">
                  <a:pos x="17759" y="937"/>
                </a:cxn>
                <a:cxn ang="0">
                  <a:pos x="4931" y="891"/>
                </a:cxn>
                <a:cxn ang="0">
                  <a:pos x="549" y="1"/>
                </a:cxn>
              </a:cxnLst>
              <a:rect l="0" t="0" r="r" b="b"/>
              <a:pathLst>
                <a:path w="24310" h="19905" extrusionOk="0">
                  <a:moveTo>
                    <a:pt x="549" y="1"/>
                  </a:moveTo>
                  <a:cubicBezTo>
                    <a:pt x="549" y="1"/>
                    <a:pt x="1" y="9496"/>
                    <a:pt x="526" y="18398"/>
                  </a:cubicBezTo>
                  <a:cubicBezTo>
                    <a:pt x="2512" y="19790"/>
                    <a:pt x="7487" y="19608"/>
                    <a:pt x="10523" y="19653"/>
                  </a:cubicBezTo>
                  <a:lnTo>
                    <a:pt x="10295" y="10637"/>
                  </a:lnTo>
                  <a:lnTo>
                    <a:pt x="10295" y="10386"/>
                  </a:lnTo>
                  <a:cubicBezTo>
                    <a:pt x="10828" y="10370"/>
                    <a:pt x="11383" y="10354"/>
                    <a:pt x="11953" y="10354"/>
                  </a:cubicBezTo>
                  <a:cubicBezTo>
                    <a:pt x="12189" y="10354"/>
                    <a:pt x="12428" y="10357"/>
                    <a:pt x="12669" y="10363"/>
                  </a:cubicBezTo>
                  <a:lnTo>
                    <a:pt x="12669" y="10637"/>
                  </a:lnTo>
                  <a:lnTo>
                    <a:pt x="13742" y="19904"/>
                  </a:lnTo>
                  <a:cubicBezTo>
                    <a:pt x="16686" y="19767"/>
                    <a:pt x="21365" y="19608"/>
                    <a:pt x="24310" y="18535"/>
                  </a:cubicBezTo>
                  <a:cubicBezTo>
                    <a:pt x="23899" y="9222"/>
                    <a:pt x="22438" y="1"/>
                    <a:pt x="22438" y="1"/>
                  </a:cubicBezTo>
                  <a:lnTo>
                    <a:pt x="17759" y="937"/>
                  </a:lnTo>
                  <a:lnTo>
                    <a:pt x="4931" y="891"/>
                  </a:lnTo>
                  <a:lnTo>
                    <a:pt x="549" y="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1" name="Google Shape;2970;p34">
              <a:extLst>
                <a:ext uri="{FF2B5EF4-FFF2-40B4-BE49-F238E27FC236}">
                  <a16:creationId xmlns:a16="http://schemas.microsoft.com/office/drawing/2014/main" id="{0A147EF8-FC85-492C-BC02-3BA86E428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521" y="3859118"/>
              <a:ext cx="167034" cy="6062"/>
            </a:xfrm>
            <a:custGeom>
              <a:avLst/>
              <a:gdLst/>
              <a:ahLst/>
              <a:cxnLst>
                <a:cxn ang="0">
                  <a:pos x="4657" y="1"/>
                </a:cxn>
                <a:cxn ang="0">
                  <a:pos x="2351" y="46"/>
                </a:cxn>
                <a:cxn ang="0">
                  <a:pos x="46" y="183"/>
                </a:cxn>
                <a:cxn ang="0">
                  <a:pos x="0" y="252"/>
                </a:cxn>
                <a:cxn ang="0">
                  <a:pos x="46" y="320"/>
                </a:cxn>
                <a:cxn ang="0">
                  <a:pos x="1207" y="337"/>
                </a:cxn>
                <a:cxn ang="0">
                  <a:pos x="2351" y="320"/>
                </a:cxn>
                <a:cxn ang="0">
                  <a:pos x="4657" y="297"/>
                </a:cxn>
                <a:cxn ang="0">
                  <a:pos x="9244" y="229"/>
                </a:cxn>
                <a:cxn ang="0">
                  <a:pos x="9313" y="160"/>
                </a:cxn>
                <a:cxn ang="0">
                  <a:pos x="9244" y="92"/>
                </a:cxn>
                <a:cxn ang="0">
                  <a:pos x="4657" y="1"/>
                </a:cxn>
              </a:cxnLst>
              <a:rect l="0" t="0" r="r" b="b"/>
              <a:pathLst>
                <a:path w="9313" h="338" extrusionOk="0">
                  <a:moveTo>
                    <a:pt x="4657" y="1"/>
                  </a:moveTo>
                  <a:cubicBezTo>
                    <a:pt x="3881" y="23"/>
                    <a:pt x="3104" y="46"/>
                    <a:pt x="2351" y="46"/>
                  </a:cubicBezTo>
                  <a:cubicBezTo>
                    <a:pt x="1575" y="92"/>
                    <a:pt x="822" y="115"/>
                    <a:pt x="46" y="183"/>
                  </a:cubicBezTo>
                  <a:cubicBezTo>
                    <a:pt x="23" y="183"/>
                    <a:pt x="0" y="206"/>
                    <a:pt x="0" y="252"/>
                  </a:cubicBezTo>
                  <a:cubicBezTo>
                    <a:pt x="0" y="274"/>
                    <a:pt x="23" y="320"/>
                    <a:pt x="46" y="320"/>
                  </a:cubicBezTo>
                  <a:cubicBezTo>
                    <a:pt x="434" y="332"/>
                    <a:pt x="822" y="337"/>
                    <a:pt x="1207" y="337"/>
                  </a:cubicBezTo>
                  <a:cubicBezTo>
                    <a:pt x="1592" y="337"/>
                    <a:pt x="1975" y="332"/>
                    <a:pt x="2351" y="320"/>
                  </a:cubicBezTo>
                  <a:lnTo>
                    <a:pt x="4657" y="297"/>
                  </a:lnTo>
                  <a:lnTo>
                    <a:pt x="9244" y="229"/>
                  </a:lnTo>
                  <a:cubicBezTo>
                    <a:pt x="9290" y="229"/>
                    <a:pt x="9313" y="183"/>
                    <a:pt x="9313" y="160"/>
                  </a:cubicBezTo>
                  <a:cubicBezTo>
                    <a:pt x="9313" y="115"/>
                    <a:pt x="9290" y="92"/>
                    <a:pt x="9244" y="92"/>
                  </a:cubicBezTo>
                  <a:cubicBezTo>
                    <a:pt x="7715" y="1"/>
                    <a:pt x="6186" y="1"/>
                    <a:pt x="4657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2" name="Google Shape;2971;p34">
              <a:extLst>
                <a:ext uri="{FF2B5EF4-FFF2-40B4-BE49-F238E27FC236}">
                  <a16:creationId xmlns:a16="http://schemas.microsoft.com/office/drawing/2014/main" id="{F102A7C6-5F6C-4EE3-A914-CF2B1699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124" y="3656456"/>
              <a:ext cx="6170" cy="167447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92" y="69"/>
                </a:cxn>
                <a:cxn ang="0">
                  <a:pos x="23" y="2374"/>
                </a:cxn>
                <a:cxn ang="0">
                  <a:pos x="1" y="4656"/>
                </a:cxn>
                <a:cxn ang="0">
                  <a:pos x="206" y="9267"/>
                </a:cxn>
                <a:cxn ang="0">
                  <a:pos x="275" y="9336"/>
                </a:cxn>
                <a:cxn ang="0">
                  <a:pos x="343" y="9244"/>
                </a:cxn>
                <a:cxn ang="0">
                  <a:pos x="297" y="6962"/>
                </a:cxn>
                <a:cxn ang="0">
                  <a:pos x="297" y="4656"/>
                </a:cxn>
                <a:cxn ang="0">
                  <a:pos x="297" y="2374"/>
                </a:cxn>
                <a:cxn ang="0">
                  <a:pos x="229" y="69"/>
                </a:cxn>
                <a:cxn ang="0">
                  <a:pos x="183" y="0"/>
                </a:cxn>
              </a:cxnLst>
              <a:rect l="0" t="0" r="r" b="b"/>
              <a:pathLst>
                <a:path w="344" h="9336" extrusionOk="0">
                  <a:moveTo>
                    <a:pt x="183" y="0"/>
                  </a:moveTo>
                  <a:cubicBezTo>
                    <a:pt x="138" y="0"/>
                    <a:pt x="115" y="23"/>
                    <a:pt x="92" y="69"/>
                  </a:cubicBezTo>
                  <a:cubicBezTo>
                    <a:pt x="46" y="822"/>
                    <a:pt x="23" y="1598"/>
                    <a:pt x="23" y="2374"/>
                  </a:cubicBezTo>
                  <a:cubicBezTo>
                    <a:pt x="1" y="3127"/>
                    <a:pt x="1" y="3903"/>
                    <a:pt x="1" y="4656"/>
                  </a:cubicBezTo>
                  <a:cubicBezTo>
                    <a:pt x="23" y="6186"/>
                    <a:pt x="46" y="7738"/>
                    <a:pt x="206" y="9267"/>
                  </a:cubicBezTo>
                  <a:cubicBezTo>
                    <a:pt x="206" y="9290"/>
                    <a:pt x="229" y="9336"/>
                    <a:pt x="275" y="9336"/>
                  </a:cubicBezTo>
                  <a:cubicBezTo>
                    <a:pt x="297" y="9313"/>
                    <a:pt x="343" y="9290"/>
                    <a:pt x="343" y="9244"/>
                  </a:cubicBezTo>
                  <a:cubicBezTo>
                    <a:pt x="297" y="8491"/>
                    <a:pt x="297" y="7715"/>
                    <a:pt x="297" y="6962"/>
                  </a:cubicBezTo>
                  <a:lnTo>
                    <a:pt x="297" y="4656"/>
                  </a:lnTo>
                  <a:lnTo>
                    <a:pt x="297" y="2374"/>
                  </a:lnTo>
                  <a:cubicBezTo>
                    <a:pt x="275" y="1598"/>
                    <a:pt x="275" y="845"/>
                    <a:pt x="229" y="69"/>
                  </a:cubicBezTo>
                  <a:cubicBezTo>
                    <a:pt x="229" y="23"/>
                    <a:pt x="206" y="0"/>
                    <a:pt x="183" y="0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3" name="Google Shape;2972;p34">
              <a:extLst>
                <a:ext uri="{FF2B5EF4-FFF2-40B4-BE49-F238E27FC236}">
                  <a16:creationId xmlns:a16="http://schemas.microsoft.com/office/drawing/2014/main" id="{D21B3D49-4818-402B-A5D1-39D4E04AB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994" y="3708852"/>
              <a:ext cx="28679" cy="106286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347" y="69"/>
                </a:cxn>
                <a:cxn ang="0">
                  <a:pos x="1256" y="3265"/>
                </a:cxn>
                <a:cxn ang="0">
                  <a:pos x="1028" y="4840"/>
                </a:cxn>
                <a:cxn ang="0">
                  <a:pos x="731" y="5524"/>
                </a:cxn>
                <a:cxn ang="0">
                  <a:pos x="232" y="5764"/>
                </a:cxn>
                <a:cxn ang="0">
                  <a:pos x="115" y="5753"/>
                </a:cxn>
                <a:cxn ang="0">
                  <a:pos x="92" y="5753"/>
                </a:cxn>
                <a:cxn ang="0">
                  <a:pos x="68" y="5743"/>
                </a:cxn>
                <a:cxn ang="0">
                  <a:pos x="23" y="5775"/>
                </a:cxn>
                <a:cxn ang="0">
                  <a:pos x="46" y="5867"/>
                </a:cxn>
                <a:cxn ang="0">
                  <a:pos x="318" y="5926"/>
                </a:cxn>
                <a:cxn ang="0">
                  <a:pos x="891" y="5661"/>
                </a:cxn>
                <a:cxn ang="0">
                  <a:pos x="1301" y="4908"/>
                </a:cxn>
                <a:cxn ang="0">
                  <a:pos x="1530" y="3288"/>
                </a:cxn>
                <a:cxn ang="0">
                  <a:pos x="1484" y="46"/>
                </a:cxn>
                <a:cxn ang="0">
                  <a:pos x="1416" y="1"/>
                </a:cxn>
              </a:cxnLst>
              <a:rect l="0" t="0" r="r" b="b"/>
              <a:pathLst>
                <a:path w="1599" h="5926" extrusionOk="0">
                  <a:moveTo>
                    <a:pt x="1416" y="1"/>
                  </a:moveTo>
                  <a:cubicBezTo>
                    <a:pt x="1393" y="1"/>
                    <a:pt x="1347" y="24"/>
                    <a:pt x="1347" y="69"/>
                  </a:cubicBezTo>
                  <a:cubicBezTo>
                    <a:pt x="1324" y="1142"/>
                    <a:pt x="1324" y="2215"/>
                    <a:pt x="1256" y="3265"/>
                  </a:cubicBezTo>
                  <a:cubicBezTo>
                    <a:pt x="1187" y="3813"/>
                    <a:pt x="1165" y="4337"/>
                    <a:pt x="1028" y="4840"/>
                  </a:cubicBezTo>
                  <a:cubicBezTo>
                    <a:pt x="959" y="5091"/>
                    <a:pt x="868" y="5342"/>
                    <a:pt x="731" y="5524"/>
                  </a:cubicBezTo>
                  <a:cubicBezTo>
                    <a:pt x="598" y="5676"/>
                    <a:pt x="419" y="5764"/>
                    <a:pt x="232" y="5764"/>
                  </a:cubicBezTo>
                  <a:cubicBezTo>
                    <a:pt x="193" y="5764"/>
                    <a:pt x="154" y="5760"/>
                    <a:pt x="115" y="5753"/>
                  </a:cubicBezTo>
                  <a:lnTo>
                    <a:pt x="92" y="5753"/>
                  </a:lnTo>
                  <a:cubicBezTo>
                    <a:pt x="85" y="5746"/>
                    <a:pt x="76" y="5743"/>
                    <a:pt x="68" y="5743"/>
                  </a:cubicBezTo>
                  <a:cubicBezTo>
                    <a:pt x="46" y="5743"/>
                    <a:pt x="23" y="5759"/>
                    <a:pt x="23" y="5775"/>
                  </a:cubicBezTo>
                  <a:cubicBezTo>
                    <a:pt x="0" y="5821"/>
                    <a:pt x="23" y="5844"/>
                    <a:pt x="46" y="5867"/>
                  </a:cubicBezTo>
                  <a:cubicBezTo>
                    <a:pt x="134" y="5907"/>
                    <a:pt x="226" y="5926"/>
                    <a:pt x="318" y="5926"/>
                  </a:cubicBezTo>
                  <a:cubicBezTo>
                    <a:pt x="534" y="5926"/>
                    <a:pt x="746" y="5822"/>
                    <a:pt x="891" y="5661"/>
                  </a:cubicBezTo>
                  <a:cubicBezTo>
                    <a:pt x="1096" y="5456"/>
                    <a:pt x="1210" y="5182"/>
                    <a:pt x="1301" y="4908"/>
                  </a:cubicBezTo>
                  <a:cubicBezTo>
                    <a:pt x="1461" y="4383"/>
                    <a:pt x="1507" y="3835"/>
                    <a:pt x="1530" y="3288"/>
                  </a:cubicBezTo>
                  <a:cubicBezTo>
                    <a:pt x="1598" y="2215"/>
                    <a:pt x="1575" y="1142"/>
                    <a:pt x="1484" y="46"/>
                  </a:cubicBezTo>
                  <a:cubicBezTo>
                    <a:pt x="1484" y="24"/>
                    <a:pt x="1461" y="1"/>
                    <a:pt x="1416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4" name="Google Shape;2973;p34">
              <a:extLst>
                <a:ext uri="{FF2B5EF4-FFF2-40B4-BE49-F238E27FC236}">
                  <a16:creationId xmlns:a16="http://schemas.microsoft.com/office/drawing/2014/main" id="{540B3CB3-5661-42E8-99FF-E45B8E9B8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235" y="3697390"/>
              <a:ext cx="50381" cy="84100"/>
            </a:xfrm>
            <a:custGeom>
              <a:avLst/>
              <a:gdLst/>
              <a:ahLst/>
              <a:cxnLst>
                <a:cxn ang="0">
                  <a:pos x="2717" y="1"/>
                </a:cxn>
                <a:cxn ang="0">
                  <a:pos x="2649" y="69"/>
                </a:cxn>
                <a:cxn ang="0">
                  <a:pos x="2603" y="777"/>
                </a:cxn>
                <a:cxn ang="0">
                  <a:pos x="2489" y="1439"/>
                </a:cxn>
                <a:cxn ang="0">
                  <a:pos x="2398" y="1781"/>
                </a:cxn>
                <a:cxn ang="0">
                  <a:pos x="2283" y="2101"/>
                </a:cxn>
                <a:cxn ang="0">
                  <a:pos x="2169" y="2420"/>
                </a:cxn>
                <a:cxn ang="0">
                  <a:pos x="2010" y="2717"/>
                </a:cxn>
                <a:cxn ang="0">
                  <a:pos x="1165" y="3767"/>
                </a:cxn>
                <a:cxn ang="0">
                  <a:pos x="69" y="4543"/>
                </a:cxn>
                <a:cxn ang="0">
                  <a:pos x="47" y="4566"/>
                </a:cxn>
                <a:cxn ang="0">
                  <a:pos x="24" y="4634"/>
                </a:cxn>
                <a:cxn ang="0">
                  <a:pos x="79" y="4689"/>
                </a:cxn>
                <a:cxn ang="0">
                  <a:pos x="115" y="4680"/>
                </a:cxn>
                <a:cxn ang="0">
                  <a:pos x="1348" y="3972"/>
                </a:cxn>
                <a:cxn ang="0">
                  <a:pos x="2261" y="2854"/>
                </a:cxn>
                <a:cxn ang="0">
                  <a:pos x="2420" y="2534"/>
                </a:cxn>
                <a:cxn ang="0">
                  <a:pos x="2557" y="2192"/>
                </a:cxn>
                <a:cxn ang="0">
                  <a:pos x="2672" y="1849"/>
                </a:cxn>
                <a:cxn ang="0">
                  <a:pos x="2740" y="1484"/>
                </a:cxn>
                <a:cxn ang="0">
                  <a:pos x="2786" y="1142"/>
                </a:cxn>
                <a:cxn ang="0">
                  <a:pos x="2808" y="777"/>
                </a:cxn>
                <a:cxn ang="0">
                  <a:pos x="2786" y="69"/>
                </a:cxn>
                <a:cxn ang="0">
                  <a:pos x="2717" y="1"/>
                </a:cxn>
              </a:cxnLst>
              <a:rect l="0" t="0" r="r" b="b"/>
              <a:pathLst>
                <a:path w="2809" h="4689" extrusionOk="0">
                  <a:moveTo>
                    <a:pt x="2717" y="1"/>
                  </a:moveTo>
                  <a:cubicBezTo>
                    <a:pt x="2672" y="1"/>
                    <a:pt x="2649" y="23"/>
                    <a:pt x="2649" y="69"/>
                  </a:cubicBezTo>
                  <a:cubicBezTo>
                    <a:pt x="2626" y="297"/>
                    <a:pt x="2626" y="548"/>
                    <a:pt x="2603" y="777"/>
                  </a:cubicBezTo>
                  <a:cubicBezTo>
                    <a:pt x="2557" y="982"/>
                    <a:pt x="2557" y="1233"/>
                    <a:pt x="2489" y="1439"/>
                  </a:cubicBezTo>
                  <a:lnTo>
                    <a:pt x="2398" y="1781"/>
                  </a:lnTo>
                  <a:lnTo>
                    <a:pt x="2283" y="2101"/>
                  </a:lnTo>
                  <a:cubicBezTo>
                    <a:pt x="2261" y="2215"/>
                    <a:pt x="2215" y="2306"/>
                    <a:pt x="2169" y="2420"/>
                  </a:cubicBezTo>
                  <a:cubicBezTo>
                    <a:pt x="2101" y="2511"/>
                    <a:pt x="2078" y="2625"/>
                    <a:pt x="2010" y="2717"/>
                  </a:cubicBezTo>
                  <a:cubicBezTo>
                    <a:pt x="1781" y="3105"/>
                    <a:pt x="1507" y="3470"/>
                    <a:pt x="1165" y="3767"/>
                  </a:cubicBezTo>
                  <a:cubicBezTo>
                    <a:pt x="846" y="4086"/>
                    <a:pt x="457" y="4360"/>
                    <a:pt x="69" y="4543"/>
                  </a:cubicBezTo>
                  <a:lnTo>
                    <a:pt x="47" y="4566"/>
                  </a:lnTo>
                  <a:cubicBezTo>
                    <a:pt x="24" y="4566"/>
                    <a:pt x="1" y="4611"/>
                    <a:pt x="24" y="4634"/>
                  </a:cubicBezTo>
                  <a:cubicBezTo>
                    <a:pt x="24" y="4668"/>
                    <a:pt x="48" y="4689"/>
                    <a:pt x="79" y="4689"/>
                  </a:cubicBezTo>
                  <a:cubicBezTo>
                    <a:pt x="91" y="4689"/>
                    <a:pt x="103" y="4686"/>
                    <a:pt x="115" y="4680"/>
                  </a:cubicBezTo>
                  <a:cubicBezTo>
                    <a:pt x="572" y="4543"/>
                    <a:pt x="982" y="4292"/>
                    <a:pt x="1348" y="3972"/>
                  </a:cubicBezTo>
                  <a:cubicBezTo>
                    <a:pt x="1713" y="3653"/>
                    <a:pt x="2032" y="3287"/>
                    <a:pt x="2261" y="2854"/>
                  </a:cubicBezTo>
                  <a:cubicBezTo>
                    <a:pt x="2329" y="2740"/>
                    <a:pt x="2375" y="2625"/>
                    <a:pt x="2420" y="2534"/>
                  </a:cubicBezTo>
                  <a:cubicBezTo>
                    <a:pt x="2466" y="2420"/>
                    <a:pt x="2512" y="2306"/>
                    <a:pt x="2557" y="2192"/>
                  </a:cubicBezTo>
                  <a:lnTo>
                    <a:pt x="2672" y="1849"/>
                  </a:lnTo>
                  <a:lnTo>
                    <a:pt x="2740" y="1484"/>
                  </a:lnTo>
                  <a:cubicBezTo>
                    <a:pt x="2763" y="1370"/>
                    <a:pt x="2763" y="1256"/>
                    <a:pt x="2786" y="1142"/>
                  </a:cubicBezTo>
                  <a:lnTo>
                    <a:pt x="2808" y="777"/>
                  </a:lnTo>
                  <a:cubicBezTo>
                    <a:pt x="2808" y="548"/>
                    <a:pt x="2786" y="297"/>
                    <a:pt x="2786" y="69"/>
                  </a:cubicBezTo>
                  <a:cubicBezTo>
                    <a:pt x="2763" y="23"/>
                    <a:pt x="2740" y="1"/>
                    <a:pt x="2717" y="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5" name="Google Shape;2974;p34">
              <a:extLst>
                <a:ext uri="{FF2B5EF4-FFF2-40B4-BE49-F238E27FC236}">
                  <a16:creationId xmlns:a16="http://schemas.microsoft.com/office/drawing/2014/main" id="{3D740F00-0360-4D63-909F-DB8425181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214" y="3697390"/>
              <a:ext cx="50363" cy="84118"/>
            </a:xfrm>
            <a:custGeom>
              <a:avLst/>
              <a:gdLst/>
              <a:ahLst/>
              <a:cxnLst>
                <a:cxn ang="0">
                  <a:pos x="114" y="1"/>
                </a:cxn>
                <a:cxn ang="0">
                  <a:pos x="46" y="69"/>
                </a:cxn>
                <a:cxn ang="0">
                  <a:pos x="0" y="777"/>
                </a:cxn>
                <a:cxn ang="0">
                  <a:pos x="23" y="1142"/>
                </a:cxn>
                <a:cxn ang="0">
                  <a:pos x="91" y="1484"/>
                </a:cxn>
                <a:cxn ang="0">
                  <a:pos x="160" y="1849"/>
                </a:cxn>
                <a:cxn ang="0">
                  <a:pos x="251" y="2192"/>
                </a:cxn>
                <a:cxn ang="0">
                  <a:pos x="388" y="2534"/>
                </a:cxn>
                <a:cxn ang="0">
                  <a:pos x="548" y="2854"/>
                </a:cxn>
                <a:cxn ang="0">
                  <a:pos x="1461" y="3972"/>
                </a:cxn>
                <a:cxn ang="0">
                  <a:pos x="2716" y="4680"/>
                </a:cxn>
                <a:cxn ang="0">
                  <a:pos x="2741" y="4689"/>
                </a:cxn>
                <a:cxn ang="0">
                  <a:pos x="2785" y="4657"/>
                </a:cxn>
                <a:cxn ang="0">
                  <a:pos x="2762" y="4566"/>
                </a:cxn>
                <a:cxn ang="0">
                  <a:pos x="1644" y="3767"/>
                </a:cxn>
                <a:cxn ang="0">
                  <a:pos x="799" y="2717"/>
                </a:cxn>
                <a:cxn ang="0">
                  <a:pos x="639" y="2420"/>
                </a:cxn>
                <a:cxn ang="0">
                  <a:pos x="525" y="2101"/>
                </a:cxn>
                <a:cxn ang="0">
                  <a:pos x="411" y="1781"/>
                </a:cxn>
                <a:cxn ang="0">
                  <a:pos x="320" y="1439"/>
                </a:cxn>
                <a:cxn ang="0">
                  <a:pos x="206" y="777"/>
                </a:cxn>
                <a:cxn ang="0">
                  <a:pos x="183" y="69"/>
                </a:cxn>
                <a:cxn ang="0">
                  <a:pos x="114" y="1"/>
                </a:cxn>
              </a:cxnLst>
              <a:rect l="0" t="0" r="r" b="b"/>
              <a:pathLst>
                <a:path w="2808" h="4690" extrusionOk="0">
                  <a:moveTo>
                    <a:pt x="114" y="1"/>
                  </a:moveTo>
                  <a:cubicBezTo>
                    <a:pt x="69" y="1"/>
                    <a:pt x="46" y="23"/>
                    <a:pt x="46" y="69"/>
                  </a:cubicBezTo>
                  <a:cubicBezTo>
                    <a:pt x="23" y="297"/>
                    <a:pt x="0" y="548"/>
                    <a:pt x="0" y="777"/>
                  </a:cubicBezTo>
                  <a:lnTo>
                    <a:pt x="23" y="1142"/>
                  </a:lnTo>
                  <a:cubicBezTo>
                    <a:pt x="46" y="1256"/>
                    <a:pt x="46" y="1370"/>
                    <a:pt x="91" y="1484"/>
                  </a:cubicBezTo>
                  <a:lnTo>
                    <a:pt x="160" y="1849"/>
                  </a:lnTo>
                  <a:lnTo>
                    <a:pt x="251" y="2192"/>
                  </a:lnTo>
                  <a:cubicBezTo>
                    <a:pt x="297" y="2306"/>
                    <a:pt x="343" y="2420"/>
                    <a:pt x="388" y="2534"/>
                  </a:cubicBezTo>
                  <a:cubicBezTo>
                    <a:pt x="457" y="2625"/>
                    <a:pt x="480" y="2740"/>
                    <a:pt x="548" y="2854"/>
                  </a:cubicBezTo>
                  <a:cubicBezTo>
                    <a:pt x="776" y="3287"/>
                    <a:pt x="1096" y="3653"/>
                    <a:pt x="1461" y="3972"/>
                  </a:cubicBezTo>
                  <a:cubicBezTo>
                    <a:pt x="1826" y="4292"/>
                    <a:pt x="2237" y="4543"/>
                    <a:pt x="2716" y="4680"/>
                  </a:cubicBezTo>
                  <a:cubicBezTo>
                    <a:pt x="2723" y="4686"/>
                    <a:pt x="2732" y="4689"/>
                    <a:pt x="2741" y="4689"/>
                  </a:cubicBezTo>
                  <a:cubicBezTo>
                    <a:pt x="2762" y="4689"/>
                    <a:pt x="2785" y="4673"/>
                    <a:pt x="2785" y="4657"/>
                  </a:cubicBezTo>
                  <a:cubicBezTo>
                    <a:pt x="2808" y="4611"/>
                    <a:pt x="2785" y="4566"/>
                    <a:pt x="2762" y="4566"/>
                  </a:cubicBezTo>
                  <a:cubicBezTo>
                    <a:pt x="2351" y="4360"/>
                    <a:pt x="1963" y="4086"/>
                    <a:pt x="1644" y="3767"/>
                  </a:cubicBezTo>
                  <a:cubicBezTo>
                    <a:pt x="1301" y="3470"/>
                    <a:pt x="1027" y="3105"/>
                    <a:pt x="799" y="2717"/>
                  </a:cubicBezTo>
                  <a:cubicBezTo>
                    <a:pt x="731" y="2625"/>
                    <a:pt x="708" y="2511"/>
                    <a:pt x="639" y="2420"/>
                  </a:cubicBezTo>
                  <a:cubicBezTo>
                    <a:pt x="594" y="2306"/>
                    <a:pt x="548" y="2215"/>
                    <a:pt x="525" y="2101"/>
                  </a:cubicBezTo>
                  <a:lnTo>
                    <a:pt x="411" y="1781"/>
                  </a:lnTo>
                  <a:lnTo>
                    <a:pt x="320" y="1439"/>
                  </a:lnTo>
                  <a:cubicBezTo>
                    <a:pt x="251" y="1233"/>
                    <a:pt x="251" y="982"/>
                    <a:pt x="206" y="777"/>
                  </a:cubicBezTo>
                  <a:cubicBezTo>
                    <a:pt x="183" y="548"/>
                    <a:pt x="183" y="297"/>
                    <a:pt x="183" y="69"/>
                  </a:cubicBezTo>
                  <a:cubicBezTo>
                    <a:pt x="183" y="23"/>
                    <a:pt x="137" y="1"/>
                    <a:pt x="114" y="1"/>
                  </a:cubicBezTo>
                  <a:close/>
                </a:path>
              </a:pathLst>
            </a:custGeom>
            <a:solidFill>
              <a:srgbClr val="73D7EE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6" name="Google Shape;2975;p34">
              <a:extLst>
                <a:ext uri="{FF2B5EF4-FFF2-40B4-BE49-F238E27FC236}">
                  <a16:creationId xmlns:a16="http://schemas.microsoft.com/office/drawing/2014/main" id="{A59BC6BF-B580-44C3-9CA8-1AEE588BB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669" y="3233730"/>
              <a:ext cx="157188" cy="447493"/>
            </a:xfrm>
            <a:custGeom>
              <a:avLst/>
              <a:gdLst/>
              <a:ahLst/>
              <a:cxnLst>
                <a:cxn ang="0">
                  <a:pos x="6416" y="1"/>
                </a:cxn>
                <a:cxn ang="0">
                  <a:pos x="5866" y="79"/>
                </a:cxn>
                <a:cxn ang="0">
                  <a:pos x="4999" y="627"/>
                </a:cxn>
                <a:cxn ang="0">
                  <a:pos x="3698" y="2156"/>
                </a:cxn>
                <a:cxn ang="0">
                  <a:pos x="1872" y="5534"/>
                </a:cxn>
                <a:cxn ang="0">
                  <a:pos x="776" y="9004"/>
                </a:cxn>
                <a:cxn ang="0">
                  <a:pos x="388" y="10693"/>
                </a:cxn>
                <a:cxn ang="0">
                  <a:pos x="251" y="11560"/>
                </a:cxn>
                <a:cxn ang="0">
                  <a:pos x="114" y="12473"/>
                </a:cxn>
                <a:cxn ang="0">
                  <a:pos x="69" y="12929"/>
                </a:cxn>
                <a:cxn ang="0">
                  <a:pos x="46" y="13363"/>
                </a:cxn>
                <a:cxn ang="0">
                  <a:pos x="0" y="14253"/>
                </a:cxn>
                <a:cxn ang="0">
                  <a:pos x="46" y="15942"/>
                </a:cxn>
                <a:cxn ang="0">
                  <a:pos x="502" y="19115"/>
                </a:cxn>
                <a:cxn ang="0">
                  <a:pos x="1347" y="21991"/>
                </a:cxn>
                <a:cxn ang="0">
                  <a:pos x="1621" y="22676"/>
                </a:cxn>
                <a:cxn ang="0">
                  <a:pos x="1895" y="23315"/>
                </a:cxn>
                <a:cxn ang="0">
                  <a:pos x="2579" y="24593"/>
                </a:cxn>
                <a:cxn ang="0">
                  <a:pos x="3212" y="24950"/>
                </a:cxn>
                <a:cxn ang="0">
                  <a:pos x="4017" y="24570"/>
                </a:cxn>
                <a:cxn ang="0">
                  <a:pos x="4474" y="23110"/>
                </a:cxn>
                <a:cxn ang="0">
                  <a:pos x="4451" y="23041"/>
                </a:cxn>
                <a:cxn ang="0">
                  <a:pos x="4200" y="21694"/>
                </a:cxn>
                <a:cxn ang="0">
                  <a:pos x="3949" y="20325"/>
                </a:cxn>
                <a:cxn ang="0">
                  <a:pos x="3561" y="17563"/>
                </a:cxn>
                <a:cxn ang="0">
                  <a:pos x="3401" y="14801"/>
                </a:cxn>
                <a:cxn ang="0">
                  <a:pos x="3424" y="13409"/>
                </a:cxn>
                <a:cxn ang="0">
                  <a:pos x="3470" y="12724"/>
                </a:cxn>
                <a:cxn ang="0">
                  <a:pos x="3492" y="12404"/>
                </a:cxn>
                <a:cxn ang="0">
                  <a:pos x="3538" y="12062"/>
                </a:cxn>
                <a:cxn ang="0">
                  <a:pos x="3629" y="11400"/>
                </a:cxn>
                <a:cxn ang="0">
                  <a:pos x="3766" y="10647"/>
                </a:cxn>
                <a:cxn ang="0">
                  <a:pos x="4040" y="9186"/>
                </a:cxn>
                <a:cxn ang="0">
                  <a:pos x="4771" y="6333"/>
                </a:cxn>
                <a:cxn ang="0">
                  <a:pos x="5775" y="3754"/>
                </a:cxn>
                <a:cxn ang="0">
                  <a:pos x="6414" y="2635"/>
                </a:cxn>
                <a:cxn ang="0">
                  <a:pos x="7281" y="1631"/>
                </a:cxn>
                <a:cxn ang="0">
                  <a:pos x="8331" y="1357"/>
                </a:cxn>
                <a:cxn ang="0">
                  <a:pos x="8547" y="1500"/>
                </a:cxn>
                <a:cxn ang="0">
                  <a:pos x="7510" y="216"/>
                </a:cxn>
                <a:cxn ang="0">
                  <a:pos x="6416" y="1"/>
                </a:cxn>
              </a:cxnLst>
              <a:rect l="0" t="0" r="r" b="b"/>
              <a:pathLst>
                <a:path w="8764" h="24950" extrusionOk="0">
                  <a:moveTo>
                    <a:pt x="6416" y="1"/>
                  </a:moveTo>
                  <a:cubicBezTo>
                    <a:pt x="6148" y="1"/>
                    <a:pt x="5939" y="37"/>
                    <a:pt x="5866" y="79"/>
                  </a:cubicBezTo>
                  <a:cubicBezTo>
                    <a:pt x="5547" y="216"/>
                    <a:pt x="5204" y="421"/>
                    <a:pt x="4999" y="627"/>
                  </a:cubicBezTo>
                  <a:cubicBezTo>
                    <a:pt x="4520" y="1106"/>
                    <a:pt x="4086" y="1608"/>
                    <a:pt x="3698" y="2156"/>
                  </a:cubicBezTo>
                  <a:cubicBezTo>
                    <a:pt x="2922" y="3229"/>
                    <a:pt x="2351" y="4370"/>
                    <a:pt x="1872" y="5534"/>
                  </a:cubicBezTo>
                  <a:cubicBezTo>
                    <a:pt x="1415" y="6698"/>
                    <a:pt x="1050" y="7839"/>
                    <a:pt x="776" y="9004"/>
                  </a:cubicBezTo>
                  <a:cubicBezTo>
                    <a:pt x="639" y="9551"/>
                    <a:pt x="502" y="10145"/>
                    <a:pt x="388" y="10693"/>
                  </a:cubicBezTo>
                  <a:cubicBezTo>
                    <a:pt x="343" y="10989"/>
                    <a:pt x="297" y="11263"/>
                    <a:pt x="251" y="11560"/>
                  </a:cubicBezTo>
                  <a:lnTo>
                    <a:pt x="114" y="12473"/>
                  </a:lnTo>
                  <a:cubicBezTo>
                    <a:pt x="114" y="12610"/>
                    <a:pt x="91" y="12770"/>
                    <a:pt x="69" y="12929"/>
                  </a:cubicBezTo>
                  <a:lnTo>
                    <a:pt x="46" y="13363"/>
                  </a:lnTo>
                  <a:cubicBezTo>
                    <a:pt x="23" y="13660"/>
                    <a:pt x="0" y="13957"/>
                    <a:pt x="0" y="14253"/>
                  </a:cubicBezTo>
                  <a:cubicBezTo>
                    <a:pt x="0" y="14824"/>
                    <a:pt x="0" y="15395"/>
                    <a:pt x="46" y="15942"/>
                  </a:cubicBezTo>
                  <a:cubicBezTo>
                    <a:pt x="114" y="17061"/>
                    <a:pt x="274" y="18111"/>
                    <a:pt x="502" y="19115"/>
                  </a:cubicBezTo>
                  <a:cubicBezTo>
                    <a:pt x="708" y="20142"/>
                    <a:pt x="1004" y="21078"/>
                    <a:pt x="1347" y="21991"/>
                  </a:cubicBezTo>
                  <a:cubicBezTo>
                    <a:pt x="1438" y="22219"/>
                    <a:pt x="1529" y="22448"/>
                    <a:pt x="1621" y="22676"/>
                  </a:cubicBezTo>
                  <a:cubicBezTo>
                    <a:pt x="1712" y="22904"/>
                    <a:pt x="1803" y="23110"/>
                    <a:pt x="1895" y="23315"/>
                  </a:cubicBezTo>
                  <a:cubicBezTo>
                    <a:pt x="2100" y="23749"/>
                    <a:pt x="2328" y="24160"/>
                    <a:pt x="2579" y="24593"/>
                  </a:cubicBezTo>
                  <a:cubicBezTo>
                    <a:pt x="2726" y="24830"/>
                    <a:pt x="2956" y="24950"/>
                    <a:pt x="3212" y="24950"/>
                  </a:cubicBezTo>
                  <a:cubicBezTo>
                    <a:pt x="3474" y="24950"/>
                    <a:pt x="3763" y="24824"/>
                    <a:pt x="4017" y="24570"/>
                  </a:cubicBezTo>
                  <a:cubicBezTo>
                    <a:pt x="4405" y="24182"/>
                    <a:pt x="4565" y="23589"/>
                    <a:pt x="4474" y="23110"/>
                  </a:cubicBezTo>
                  <a:lnTo>
                    <a:pt x="4451" y="23041"/>
                  </a:lnTo>
                  <a:lnTo>
                    <a:pt x="4200" y="21694"/>
                  </a:lnTo>
                  <a:cubicBezTo>
                    <a:pt x="4109" y="21238"/>
                    <a:pt x="4017" y="20781"/>
                    <a:pt x="3949" y="20325"/>
                  </a:cubicBezTo>
                  <a:cubicBezTo>
                    <a:pt x="3789" y="19412"/>
                    <a:pt x="3652" y="18499"/>
                    <a:pt x="3561" y="17563"/>
                  </a:cubicBezTo>
                  <a:cubicBezTo>
                    <a:pt x="3470" y="16650"/>
                    <a:pt x="3401" y="15714"/>
                    <a:pt x="3401" y="14801"/>
                  </a:cubicBezTo>
                  <a:cubicBezTo>
                    <a:pt x="3378" y="14345"/>
                    <a:pt x="3424" y="13865"/>
                    <a:pt x="3424" y="13409"/>
                  </a:cubicBezTo>
                  <a:cubicBezTo>
                    <a:pt x="3424" y="13181"/>
                    <a:pt x="3447" y="12952"/>
                    <a:pt x="3470" y="12724"/>
                  </a:cubicBezTo>
                  <a:lnTo>
                    <a:pt x="3492" y="12404"/>
                  </a:lnTo>
                  <a:cubicBezTo>
                    <a:pt x="3515" y="12290"/>
                    <a:pt x="3538" y="12176"/>
                    <a:pt x="3538" y="12062"/>
                  </a:cubicBezTo>
                  <a:lnTo>
                    <a:pt x="3629" y="11400"/>
                  </a:lnTo>
                  <a:lnTo>
                    <a:pt x="3766" y="10647"/>
                  </a:lnTo>
                  <a:cubicBezTo>
                    <a:pt x="3858" y="10145"/>
                    <a:pt x="3949" y="9665"/>
                    <a:pt x="4040" y="9186"/>
                  </a:cubicBezTo>
                  <a:cubicBezTo>
                    <a:pt x="4268" y="8227"/>
                    <a:pt x="4497" y="7269"/>
                    <a:pt x="4771" y="6333"/>
                  </a:cubicBezTo>
                  <a:cubicBezTo>
                    <a:pt x="5067" y="5443"/>
                    <a:pt x="5387" y="4530"/>
                    <a:pt x="5775" y="3754"/>
                  </a:cubicBezTo>
                  <a:cubicBezTo>
                    <a:pt x="5980" y="3343"/>
                    <a:pt x="6186" y="2978"/>
                    <a:pt x="6414" y="2635"/>
                  </a:cubicBezTo>
                  <a:cubicBezTo>
                    <a:pt x="6642" y="2293"/>
                    <a:pt x="7008" y="1791"/>
                    <a:pt x="7281" y="1631"/>
                  </a:cubicBezTo>
                  <a:cubicBezTo>
                    <a:pt x="7532" y="1471"/>
                    <a:pt x="8331" y="1357"/>
                    <a:pt x="8331" y="1357"/>
                  </a:cubicBezTo>
                  <a:cubicBezTo>
                    <a:pt x="8422" y="1457"/>
                    <a:pt x="8496" y="1500"/>
                    <a:pt x="8547" y="1500"/>
                  </a:cubicBezTo>
                  <a:cubicBezTo>
                    <a:pt x="8764" y="1500"/>
                    <a:pt x="8564" y="715"/>
                    <a:pt x="7510" y="216"/>
                  </a:cubicBezTo>
                  <a:cubicBezTo>
                    <a:pt x="7148" y="54"/>
                    <a:pt x="6739" y="1"/>
                    <a:pt x="6416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7" name="Google Shape;2976;p34">
              <a:extLst>
                <a:ext uri="{FF2B5EF4-FFF2-40B4-BE49-F238E27FC236}">
                  <a16:creationId xmlns:a16="http://schemas.microsoft.com/office/drawing/2014/main" id="{74B64DD1-B950-408D-A157-E9B45DE20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633" y="3256350"/>
              <a:ext cx="528526" cy="484405"/>
            </a:xfrm>
            <a:custGeom>
              <a:avLst/>
              <a:gdLst/>
              <a:ahLst/>
              <a:cxnLst>
                <a:cxn ang="0">
                  <a:pos x="9767" y="0"/>
                </a:cxn>
                <a:cxn ang="0">
                  <a:pos x="5981" y="119"/>
                </a:cxn>
                <a:cxn ang="0">
                  <a:pos x="480" y="13586"/>
                </a:cxn>
                <a:cxn ang="0">
                  <a:pos x="23" y="23971"/>
                </a:cxn>
                <a:cxn ang="0">
                  <a:pos x="754" y="25067"/>
                </a:cxn>
                <a:cxn ang="0">
                  <a:pos x="12121" y="27007"/>
                </a:cxn>
                <a:cxn ang="0">
                  <a:pos x="12303" y="27007"/>
                </a:cxn>
                <a:cxn ang="0">
                  <a:pos x="23921" y="24656"/>
                </a:cxn>
                <a:cxn ang="0">
                  <a:pos x="22985" y="13221"/>
                </a:cxn>
                <a:cxn ang="0">
                  <a:pos x="22985" y="13221"/>
                </a:cxn>
                <a:cxn ang="0">
                  <a:pos x="23231" y="13228"/>
                </a:cxn>
                <a:cxn ang="0">
                  <a:pos x="29468" y="10025"/>
                </a:cxn>
                <a:cxn ang="0">
                  <a:pos x="21114" y="279"/>
                </a:cxn>
                <a:cxn ang="0">
                  <a:pos x="15135" y="4"/>
                </a:cxn>
                <a:cxn ang="0">
                  <a:pos x="12212" y="73"/>
                </a:cxn>
                <a:cxn ang="0">
                  <a:pos x="9767" y="0"/>
                </a:cxn>
              </a:cxnLst>
              <a:rect l="0" t="0" r="r" b="b"/>
              <a:pathLst>
                <a:path w="29468" h="27008" extrusionOk="0">
                  <a:moveTo>
                    <a:pt x="9767" y="0"/>
                  </a:moveTo>
                  <a:cubicBezTo>
                    <a:pt x="8831" y="0"/>
                    <a:pt x="7609" y="29"/>
                    <a:pt x="5981" y="119"/>
                  </a:cubicBezTo>
                  <a:cubicBezTo>
                    <a:pt x="5981" y="119"/>
                    <a:pt x="2055" y="1283"/>
                    <a:pt x="480" y="13586"/>
                  </a:cubicBezTo>
                  <a:lnTo>
                    <a:pt x="23" y="23971"/>
                  </a:lnTo>
                  <a:cubicBezTo>
                    <a:pt x="0" y="24473"/>
                    <a:pt x="297" y="24907"/>
                    <a:pt x="754" y="25067"/>
                  </a:cubicBezTo>
                  <a:cubicBezTo>
                    <a:pt x="2465" y="25660"/>
                    <a:pt x="6871" y="26961"/>
                    <a:pt x="12121" y="27007"/>
                  </a:cubicBezTo>
                  <a:lnTo>
                    <a:pt x="12303" y="27007"/>
                  </a:lnTo>
                  <a:cubicBezTo>
                    <a:pt x="19059" y="26961"/>
                    <a:pt x="23921" y="24656"/>
                    <a:pt x="23921" y="24656"/>
                  </a:cubicBezTo>
                  <a:lnTo>
                    <a:pt x="22985" y="13221"/>
                  </a:lnTo>
                  <a:cubicBezTo>
                    <a:pt x="23067" y="13225"/>
                    <a:pt x="23149" y="13228"/>
                    <a:pt x="23231" y="13228"/>
                  </a:cubicBezTo>
                  <a:cubicBezTo>
                    <a:pt x="26265" y="13228"/>
                    <a:pt x="29468" y="10025"/>
                    <a:pt x="29468" y="10025"/>
                  </a:cubicBezTo>
                  <a:cubicBezTo>
                    <a:pt x="29468" y="10025"/>
                    <a:pt x="27391" y="941"/>
                    <a:pt x="21114" y="279"/>
                  </a:cubicBezTo>
                  <a:cubicBezTo>
                    <a:pt x="18869" y="63"/>
                    <a:pt x="16756" y="4"/>
                    <a:pt x="15135" y="4"/>
                  </a:cubicBezTo>
                  <a:cubicBezTo>
                    <a:pt x="13674" y="4"/>
                    <a:pt x="12612" y="52"/>
                    <a:pt x="12212" y="73"/>
                  </a:cubicBezTo>
                  <a:cubicBezTo>
                    <a:pt x="11699" y="48"/>
                    <a:pt x="10969" y="0"/>
                    <a:pt x="9767" y="0"/>
                  </a:cubicBez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8" name="Google Shape;2977;p34">
              <a:extLst>
                <a:ext uri="{FF2B5EF4-FFF2-40B4-BE49-F238E27FC236}">
                  <a16:creationId xmlns:a16="http://schemas.microsoft.com/office/drawing/2014/main" id="{D4066397-06EC-4E2A-8065-9509C332E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816" y="3257301"/>
              <a:ext cx="192019" cy="94126"/>
            </a:xfrm>
            <a:custGeom>
              <a:avLst/>
              <a:gdLst/>
              <a:ahLst/>
              <a:cxnLst>
                <a:cxn ang="0">
                  <a:pos x="5436" y="0"/>
                </a:cxn>
                <a:cxn ang="0">
                  <a:pos x="1210" y="340"/>
                </a:cxn>
                <a:cxn ang="0">
                  <a:pos x="0" y="1527"/>
                </a:cxn>
                <a:cxn ang="0">
                  <a:pos x="3744" y="5247"/>
                </a:cxn>
                <a:cxn ang="0">
                  <a:pos x="6277" y="5247"/>
                </a:cxn>
                <a:cxn ang="0">
                  <a:pos x="10614" y="1184"/>
                </a:cxn>
                <a:cxn ang="0">
                  <a:pos x="9427" y="134"/>
                </a:cxn>
                <a:cxn ang="0">
                  <a:pos x="5436" y="0"/>
                </a:cxn>
              </a:cxnLst>
              <a:rect l="0" t="0" r="r" b="b"/>
              <a:pathLst>
                <a:path w="10706" h="5248" extrusionOk="0">
                  <a:moveTo>
                    <a:pt x="5436" y="0"/>
                  </a:moveTo>
                  <a:cubicBezTo>
                    <a:pt x="4170" y="0"/>
                    <a:pt x="2736" y="76"/>
                    <a:pt x="1210" y="340"/>
                  </a:cubicBezTo>
                  <a:cubicBezTo>
                    <a:pt x="0" y="568"/>
                    <a:pt x="0" y="1527"/>
                    <a:pt x="0" y="1527"/>
                  </a:cubicBezTo>
                  <a:cubicBezTo>
                    <a:pt x="0" y="3581"/>
                    <a:pt x="1690" y="5247"/>
                    <a:pt x="3744" y="5247"/>
                  </a:cubicBezTo>
                  <a:lnTo>
                    <a:pt x="6277" y="5247"/>
                  </a:lnTo>
                  <a:cubicBezTo>
                    <a:pt x="8651" y="5247"/>
                    <a:pt x="10614" y="3581"/>
                    <a:pt x="10614" y="1184"/>
                  </a:cubicBezTo>
                  <a:cubicBezTo>
                    <a:pt x="10614" y="1184"/>
                    <a:pt x="10706" y="134"/>
                    <a:pt x="9427" y="134"/>
                  </a:cubicBezTo>
                  <a:cubicBezTo>
                    <a:pt x="8514" y="134"/>
                    <a:pt x="7124" y="0"/>
                    <a:pt x="5436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79" name="Google Shape;2978;p34">
              <a:extLst>
                <a:ext uri="{FF2B5EF4-FFF2-40B4-BE49-F238E27FC236}">
                  <a16:creationId xmlns:a16="http://schemas.microsoft.com/office/drawing/2014/main" id="{EE005BAB-7633-4B95-89FD-FD11B1BFC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843" y="3434922"/>
              <a:ext cx="138786" cy="62272"/>
            </a:xfrm>
            <a:custGeom>
              <a:avLst/>
              <a:gdLst/>
              <a:ahLst/>
              <a:cxnLst>
                <a:cxn ang="0">
                  <a:pos x="6573" y="1"/>
                </a:cxn>
                <a:cxn ang="0">
                  <a:pos x="6391" y="47"/>
                </a:cxn>
                <a:cxn ang="0">
                  <a:pos x="411" y="1965"/>
                </a:cxn>
                <a:cxn ang="0">
                  <a:pos x="23" y="2353"/>
                </a:cxn>
                <a:cxn ang="0">
                  <a:pos x="0" y="3060"/>
                </a:cxn>
                <a:cxn ang="0">
                  <a:pos x="388" y="3471"/>
                </a:cxn>
                <a:cxn ang="0">
                  <a:pos x="7167" y="1348"/>
                </a:cxn>
                <a:cxn ang="0">
                  <a:pos x="6916" y="161"/>
                </a:cxn>
                <a:cxn ang="0">
                  <a:pos x="6573" y="1"/>
                </a:cxn>
              </a:cxnLst>
              <a:rect l="0" t="0" r="r" b="b"/>
              <a:pathLst>
                <a:path w="7738" h="3472" extrusionOk="0">
                  <a:moveTo>
                    <a:pt x="6573" y="1"/>
                  </a:moveTo>
                  <a:cubicBezTo>
                    <a:pt x="6509" y="1"/>
                    <a:pt x="6446" y="16"/>
                    <a:pt x="6391" y="47"/>
                  </a:cubicBezTo>
                  <a:cubicBezTo>
                    <a:pt x="5592" y="549"/>
                    <a:pt x="3082" y="1919"/>
                    <a:pt x="411" y="1965"/>
                  </a:cubicBezTo>
                  <a:cubicBezTo>
                    <a:pt x="206" y="1987"/>
                    <a:pt x="23" y="2147"/>
                    <a:pt x="23" y="2353"/>
                  </a:cubicBezTo>
                  <a:lnTo>
                    <a:pt x="0" y="3060"/>
                  </a:lnTo>
                  <a:cubicBezTo>
                    <a:pt x="0" y="3288"/>
                    <a:pt x="183" y="3471"/>
                    <a:pt x="388" y="3471"/>
                  </a:cubicBezTo>
                  <a:cubicBezTo>
                    <a:pt x="3515" y="3403"/>
                    <a:pt x="6231" y="1850"/>
                    <a:pt x="7167" y="1348"/>
                  </a:cubicBezTo>
                  <a:cubicBezTo>
                    <a:pt x="7738" y="1029"/>
                    <a:pt x="6916" y="161"/>
                    <a:pt x="6916" y="161"/>
                  </a:cubicBezTo>
                  <a:cubicBezTo>
                    <a:pt x="6826" y="56"/>
                    <a:pt x="6697" y="1"/>
                    <a:pt x="6573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0" name="Google Shape;2979;p34">
              <a:extLst>
                <a:ext uri="{FF2B5EF4-FFF2-40B4-BE49-F238E27FC236}">
                  <a16:creationId xmlns:a16="http://schemas.microsoft.com/office/drawing/2014/main" id="{AB6B8AD1-8F9B-4882-B6CC-51963FDB0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252" y="3252278"/>
              <a:ext cx="158856" cy="417505"/>
            </a:xfrm>
            <a:custGeom>
              <a:avLst/>
              <a:gdLst/>
              <a:ahLst/>
              <a:cxnLst>
                <a:cxn ang="0">
                  <a:pos x="4087" y="1"/>
                </a:cxn>
                <a:cxn ang="0">
                  <a:pos x="3013" y="163"/>
                </a:cxn>
                <a:cxn ang="0">
                  <a:pos x="2192" y="780"/>
                </a:cxn>
                <a:cxn ang="0">
                  <a:pos x="1210" y="2309"/>
                </a:cxn>
                <a:cxn ang="0">
                  <a:pos x="206" y="5641"/>
                </a:cxn>
                <a:cxn ang="0">
                  <a:pos x="23" y="8951"/>
                </a:cxn>
                <a:cxn ang="0">
                  <a:pos x="137" y="10549"/>
                </a:cxn>
                <a:cxn ang="0">
                  <a:pos x="229" y="11348"/>
                </a:cxn>
                <a:cxn ang="0">
                  <a:pos x="388" y="12192"/>
                </a:cxn>
                <a:cxn ang="0">
                  <a:pos x="457" y="12626"/>
                </a:cxn>
                <a:cxn ang="0">
                  <a:pos x="571" y="13037"/>
                </a:cxn>
                <a:cxn ang="0">
                  <a:pos x="799" y="13858"/>
                </a:cxn>
                <a:cxn ang="0">
                  <a:pos x="1370" y="15411"/>
                </a:cxn>
                <a:cxn ang="0">
                  <a:pos x="2876" y="18264"/>
                </a:cxn>
                <a:cxn ang="0">
                  <a:pos x="4725" y="20797"/>
                </a:cxn>
                <a:cxn ang="0">
                  <a:pos x="5227" y="21368"/>
                </a:cxn>
                <a:cxn ang="0">
                  <a:pos x="5775" y="21939"/>
                </a:cxn>
                <a:cxn ang="0">
                  <a:pos x="6916" y="23011"/>
                </a:cxn>
                <a:cxn ang="0">
                  <a:pos x="7644" y="23277"/>
                </a:cxn>
                <a:cxn ang="0">
                  <a:pos x="8537" y="22829"/>
                </a:cxn>
                <a:cxn ang="0">
                  <a:pos x="8605" y="21436"/>
                </a:cxn>
                <a:cxn ang="0">
                  <a:pos x="8560" y="21368"/>
                </a:cxn>
                <a:cxn ang="0">
                  <a:pos x="7829" y="20181"/>
                </a:cxn>
                <a:cxn ang="0">
                  <a:pos x="7122" y="18948"/>
                </a:cxn>
                <a:cxn ang="0">
                  <a:pos x="5844" y="16461"/>
                </a:cxn>
                <a:cxn ang="0">
                  <a:pos x="4794" y="13950"/>
                </a:cxn>
                <a:cxn ang="0">
                  <a:pos x="4406" y="12672"/>
                </a:cxn>
                <a:cxn ang="0">
                  <a:pos x="4246" y="12055"/>
                </a:cxn>
                <a:cxn ang="0">
                  <a:pos x="4177" y="11736"/>
                </a:cxn>
                <a:cxn ang="0">
                  <a:pos x="4109" y="11416"/>
                </a:cxn>
                <a:cxn ang="0">
                  <a:pos x="4018" y="10800"/>
                </a:cxn>
                <a:cxn ang="0">
                  <a:pos x="3926" y="10115"/>
                </a:cxn>
                <a:cxn ang="0">
                  <a:pos x="3789" y="8723"/>
                </a:cxn>
                <a:cxn ang="0">
                  <a:pos x="3721" y="6029"/>
                </a:cxn>
                <a:cxn ang="0">
                  <a:pos x="4063" y="3541"/>
                </a:cxn>
                <a:cxn ang="0">
                  <a:pos x="4428" y="2446"/>
                </a:cxn>
                <a:cxn ang="0">
                  <a:pos x="5068" y="1419"/>
                </a:cxn>
                <a:cxn ang="0">
                  <a:pos x="6186" y="1053"/>
                </a:cxn>
                <a:cxn ang="0">
                  <a:pos x="6457" y="1154"/>
                </a:cxn>
                <a:cxn ang="0">
                  <a:pos x="4908" y="95"/>
                </a:cxn>
                <a:cxn ang="0">
                  <a:pos x="4087" y="1"/>
                </a:cxn>
              </a:cxnLst>
              <a:rect l="0" t="0" r="r" b="b"/>
              <a:pathLst>
                <a:path w="8857" h="23278" extrusionOk="0">
                  <a:moveTo>
                    <a:pt x="4087" y="1"/>
                  </a:moveTo>
                  <a:cubicBezTo>
                    <a:pt x="3561" y="1"/>
                    <a:pt x="3120" y="102"/>
                    <a:pt x="3013" y="163"/>
                  </a:cubicBezTo>
                  <a:cubicBezTo>
                    <a:pt x="2694" y="323"/>
                    <a:pt x="2351" y="551"/>
                    <a:pt x="2192" y="780"/>
                  </a:cubicBezTo>
                  <a:cubicBezTo>
                    <a:pt x="1804" y="1259"/>
                    <a:pt x="1484" y="1784"/>
                    <a:pt x="1210" y="2309"/>
                  </a:cubicBezTo>
                  <a:cubicBezTo>
                    <a:pt x="662" y="3404"/>
                    <a:pt x="388" y="4523"/>
                    <a:pt x="206" y="5641"/>
                  </a:cubicBezTo>
                  <a:cubicBezTo>
                    <a:pt x="23" y="6760"/>
                    <a:pt x="0" y="7855"/>
                    <a:pt x="23" y="8951"/>
                  </a:cubicBezTo>
                  <a:cubicBezTo>
                    <a:pt x="46" y="9476"/>
                    <a:pt x="69" y="10024"/>
                    <a:pt x="137" y="10549"/>
                  </a:cubicBezTo>
                  <a:cubicBezTo>
                    <a:pt x="160" y="10823"/>
                    <a:pt x="183" y="11074"/>
                    <a:pt x="229" y="11348"/>
                  </a:cubicBezTo>
                  <a:lnTo>
                    <a:pt x="388" y="12192"/>
                  </a:lnTo>
                  <a:cubicBezTo>
                    <a:pt x="411" y="12352"/>
                    <a:pt x="434" y="12489"/>
                    <a:pt x="457" y="12626"/>
                  </a:cubicBezTo>
                  <a:lnTo>
                    <a:pt x="571" y="13037"/>
                  </a:lnTo>
                  <a:cubicBezTo>
                    <a:pt x="639" y="13311"/>
                    <a:pt x="708" y="13585"/>
                    <a:pt x="799" y="13858"/>
                  </a:cubicBezTo>
                  <a:cubicBezTo>
                    <a:pt x="982" y="14383"/>
                    <a:pt x="1142" y="14908"/>
                    <a:pt x="1370" y="15411"/>
                  </a:cubicBezTo>
                  <a:cubicBezTo>
                    <a:pt x="1781" y="16415"/>
                    <a:pt x="2306" y="17351"/>
                    <a:pt x="2876" y="18264"/>
                  </a:cubicBezTo>
                  <a:cubicBezTo>
                    <a:pt x="3424" y="19154"/>
                    <a:pt x="4063" y="19998"/>
                    <a:pt x="4725" y="20797"/>
                  </a:cubicBezTo>
                  <a:cubicBezTo>
                    <a:pt x="4885" y="20980"/>
                    <a:pt x="5068" y="21185"/>
                    <a:pt x="5227" y="21368"/>
                  </a:cubicBezTo>
                  <a:cubicBezTo>
                    <a:pt x="5410" y="21573"/>
                    <a:pt x="5593" y="21756"/>
                    <a:pt x="5775" y="21939"/>
                  </a:cubicBezTo>
                  <a:cubicBezTo>
                    <a:pt x="6140" y="22327"/>
                    <a:pt x="6483" y="22669"/>
                    <a:pt x="6916" y="23011"/>
                  </a:cubicBezTo>
                  <a:cubicBezTo>
                    <a:pt x="7134" y="23189"/>
                    <a:pt x="7390" y="23277"/>
                    <a:pt x="7644" y="23277"/>
                  </a:cubicBezTo>
                  <a:cubicBezTo>
                    <a:pt x="7976" y="23277"/>
                    <a:pt x="8304" y="23126"/>
                    <a:pt x="8537" y="22829"/>
                  </a:cubicBezTo>
                  <a:cubicBezTo>
                    <a:pt x="8834" y="22418"/>
                    <a:pt x="8857" y="21870"/>
                    <a:pt x="8605" y="21436"/>
                  </a:cubicBezTo>
                  <a:lnTo>
                    <a:pt x="8560" y="21368"/>
                  </a:lnTo>
                  <a:lnTo>
                    <a:pt x="7829" y="20181"/>
                  </a:lnTo>
                  <a:cubicBezTo>
                    <a:pt x="7601" y="19770"/>
                    <a:pt x="7350" y="19359"/>
                    <a:pt x="7122" y="18948"/>
                  </a:cubicBezTo>
                  <a:cubicBezTo>
                    <a:pt x="6665" y="18127"/>
                    <a:pt x="6232" y="17305"/>
                    <a:pt x="5844" y="16461"/>
                  </a:cubicBezTo>
                  <a:cubicBezTo>
                    <a:pt x="5456" y="15639"/>
                    <a:pt x="5090" y="14794"/>
                    <a:pt x="4794" y="13950"/>
                  </a:cubicBezTo>
                  <a:cubicBezTo>
                    <a:pt x="4634" y="13516"/>
                    <a:pt x="4543" y="13105"/>
                    <a:pt x="4406" y="12672"/>
                  </a:cubicBezTo>
                  <a:cubicBezTo>
                    <a:pt x="4337" y="12466"/>
                    <a:pt x="4292" y="12261"/>
                    <a:pt x="4246" y="12055"/>
                  </a:cubicBezTo>
                  <a:lnTo>
                    <a:pt x="4177" y="11736"/>
                  </a:lnTo>
                  <a:cubicBezTo>
                    <a:pt x="4155" y="11622"/>
                    <a:pt x="4132" y="11530"/>
                    <a:pt x="4109" y="11416"/>
                  </a:cubicBezTo>
                  <a:lnTo>
                    <a:pt x="4018" y="10800"/>
                  </a:lnTo>
                  <a:lnTo>
                    <a:pt x="3926" y="10115"/>
                  </a:lnTo>
                  <a:cubicBezTo>
                    <a:pt x="3858" y="9636"/>
                    <a:pt x="3835" y="9179"/>
                    <a:pt x="3789" y="8723"/>
                  </a:cubicBezTo>
                  <a:cubicBezTo>
                    <a:pt x="3744" y="7810"/>
                    <a:pt x="3698" y="6920"/>
                    <a:pt x="3721" y="6029"/>
                  </a:cubicBezTo>
                  <a:cubicBezTo>
                    <a:pt x="3767" y="5162"/>
                    <a:pt x="3858" y="4317"/>
                    <a:pt x="4063" y="3541"/>
                  </a:cubicBezTo>
                  <a:cubicBezTo>
                    <a:pt x="4155" y="3153"/>
                    <a:pt x="4269" y="2788"/>
                    <a:pt x="4428" y="2446"/>
                  </a:cubicBezTo>
                  <a:cubicBezTo>
                    <a:pt x="4565" y="2103"/>
                    <a:pt x="4839" y="1601"/>
                    <a:pt x="5068" y="1419"/>
                  </a:cubicBezTo>
                  <a:cubicBezTo>
                    <a:pt x="5341" y="1236"/>
                    <a:pt x="6186" y="1053"/>
                    <a:pt x="6186" y="1053"/>
                  </a:cubicBezTo>
                  <a:cubicBezTo>
                    <a:pt x="6307" y="1123"/>
                    <a:pt x="6397" y="1154"/>
                    <a:pt x="6457" y="1154"/>
                  </a:cubicBezTo>
                  <a:cubicBezTo>
                    <a:pt x="6746" y="1154"/>
                    <a:pt x="6290" y="436"/>
                    <a:pt x="4908" y="95"/>
                  </a:cubicBezTo>
                  <a:cubicBezTo>
                    <a:pt x="4634" y="26"/>
                    <a:pt x="4350" y="1"/>
                    <a:pt x="4087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1" name="Google Shape;2980;p34">
              <a:extLst>
                <a:ext uri="{FF2B5EF4-FFF2-40B4-BE49-F238E27FC236}">
                  <a16:creationId xmlns:a16="http://schemas.microsoft.com/office/drawing/2014/main" id="{412D1B4B-C2EA-4D4B-A12A-2E94CFF3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127" y="3372498"/>
              <a:ext cx="259564" cy="297049"/>
            </a:xfrm>
            <a:custGeom>
              <a:avLst/>
              <a:gdLst/>
              <a:ahLst/>
              <a:cxnLst>
                <a:cxn ang="0">
                  <a:pos x="3399" y="1"/>
                </a:cxn>
                <a:cxn ang="0">
                  <a:pos x="1963" y="377"/>
                </a:cxn>
                <a:cxn ang="0">
                  <a:pos x="799" y="4440"/>
                </a:cxn>
                <a:cxn ang="0">
                  <a:pos x="6391" y="14483"/>
                </a:cxn>
                <a:cxn ang="0">
                  <a:pos x="6802" y="15100"/>
                </a:cxn>
                <a:cxn ang="0">
                  <a:pos x="9934" y="16561"/>
                </a:cxn>
                <a:cxn ang="0">
                  <a:pos x="12509" y="15625"/>
                </a:cxn>
                <a:cxn ang="0">
                  <a:pos x="13034" y="9918"/>
                </a:cxn>
                <a:cxn ang="0">
                  <a:pos x="5707" y="1085"/>
                </a:cxn>
                <a:cxn ang="0">
                  <a:pos x="3399" y="1"/>
                </a:cxn>
              </a:cxnLst>
              <a:rect l="0" t="0" r="r" b="b"/>
              <a:pathLst>
                <a:path w="14472" h="16562" extrusionOk="0">
                  <a:moveTo>
                    <a:pt x="3399" y="1"/>
                  </a:moveTo>
                  <a:cubicBezTo>
                    <a:pt x="2909" y="1"/>
                    <a:pt x="2416" y="122"/>
                    <a:pt x="1963" y="377"/>
                  </a:cubicBezTo>
                  <a:cubicBezTo>
                    <a:pt x="525" y="1176"/>
                    <a:pt x="0" y="3002"/>
                    <a:pt x="799" y="4440"/>
                  </a:cubicBezTo>
                  <a:lnTo>
                    <a:pt x="6391" y="14483"/>
                  </a:lnTo>
                  <a:cubicBezTo>
                    <a:pt x="6505" y="14689"/>
                    <a:pt x="6642" y="14894"/>
                    <a:pt x="6802" y="15100"/>
                  </a:cubicBezTo>
                  <a:cubicBezTo>
                    <a:pt x="7609" y="16061"/>
                    <a:pt x="8769" y="16561"/>
                    <a:pt x="9934" y="16561"/>
                  </a:cubicBezTo>
                  <a:cubicBezTo>
                    <a:pt x="10844" y="16561"/>
                    <a:pt x="11758" y="16255"/>
                    <a:pt x="12509" y="15625"/>
                  </a:cubicBezTo>
                  <a:cubicBezTo>
                    <a:pt x="14220" y="14187"/>
                    <a:pt x="14472" y="11653"/>
                    <a:pt x="13034" y="9918"/>
                  </a:cubicBezTo>
                  <a:lnTo>
                    <a:pt x="5707" y="1085"/>
                  </a:lnTo>
                  <a:cubicBezTo>
                    <a:pt x="5123" y="384"/>
                    <a:pt x="4268" y="1"/>
                    <a:pt x="3399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2" name="Google Shape;2981;p34">
              <a:extLst>
                <a:ext uri="{FF2B5EF4-FFF2-40B4-BE49-F238E27FC236}">
                  <a16:creationId xmlns:a16="http://schemas.microsoft.com/office/drawing/2014/main" id="{335F2B9C-E6B9-4799-BB2A-57E4F24A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225" y="3563089"/>
              <a:ext cx="176863" cy="148220"/>
            </a:xfrm>
            <a:custGeom>
              <a:avLst/>
              <a:gdLst/>
              <a:ahLst/>
              <a:cxnLst>
                <a:cxn ang="0">
                  <a:pos x="8925" y="1370"/>
                </a:cxn>
                <a:cxn ang="0">
                  <a:pos x="6642" y="6620"/>
                </a:cxn>
                <a:cxn ang="0">
                  <a:pos x="936" y="6894"/>
                </a:cxn>
                <a:cxn ang="0">
                  <a:pos x="3219" y="1667"/>
                </a:cxn>
                <a:cxn ang="0">
                  <a:pos x="8925" y="1370"/>
                </a:cxn>
              </a:cxnLst>
              <a:rect l="0" t="0" r="r" b="b"/>
              <a:pathLst>
                <a:path w="9861" h="8264" extrusionOk="0">
                  <a:moveTo>
                    <a:pt x="8925" y="1370"/>
                  </a:moveTo>
                  <a:cubicBezTo>
                    <a:pt x="9861" y="2740"/>
                    <a:pt x="8857" y="5091"/>
                    <a:pt x="6642" y="6620"/>
                  </a:cubicBezTo>
                  <a:cubicBezTo>
                    <a:pt x="4451" y="8150"/>
                    <a:pt x="1895" y="8264"/>
                    <a:pt x="936" y="6894"/>
                  </a:cubicBezTo>
                  <a:cubicBezTo>
                    <a:pt x="0" y="5525"/>
                    <a:pt x="1005" y="3196"/>
                    <a:pt x="3219" y="1667"/>
                  </a:cubicBezTo>
                  <a:cubicBezTo>
                    <a:pt x="5410" y="138"/>
                    <a:pt x="7966" y="1"/>
                    <a:pt x="8925" y="1370"/>
                  </a:cubicBezTo>
                  <a:close/>
                </a:path>
              </a:pathLst>
            </a:custGeom>
            <a:solidFill>
              <a:srgbClr val="CA766D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3" name="Google Shape;2982;p34">
              <a:extLst>
                <a:ext uri="{FF2B5EF4-FFF2-40B4-BE49-F238E27FC236}">
                  <a16:creationId xmlns:a16="http://schemas.microsoft.com/office/drawing/2014/main" id="{67EC1EF2-F214-4EE9-AB85-9425BA0D3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548" y="3326649"/>
              <a:ext cx="129800" cy="122787"/>
            </a:xfrm>
            <a:custGeom>
              <a:avLst/>
              <a:gdLst/>
              <a:ahLst/>
              <a:cxnLst>
                <a:cxn ang="0">
                  <a:pos x="4983" y="1"/>
                </a:cxn>
                <a:cxn ang="0">
                  <a:pos x="4931" y="12"/>
                </a:cxn>
                <a:cxn ang="0">
                  <a:pos x="4543" y="1541"/>
                </a:cxn>
                <a:cxn ang="0">
                  <a:pos x="2358" y="1348"/>
                </a:cxn>
                <a:cxn ang="0">
                  <a:pos x="868" y="1655"/>
                </a:cxn>
                <a:cxn ang="0">
                  <a:pos x="799" y="2956"/>
                </a:cxn>
                <a:cxn ang="0">
                  <a:pos x="708" y="4440"/>
                </a:cxn>
                <a:cxn ang="0">
                  <a:pos x="845" y="5901"/>
                </a:cxn>
                <a:cxn ang="0">
                  <a:pos x="3226" y="6846"/>
                </a:cxn>
                <a:cxn ang="0">
                  <a:pos x="3972" y="6722"/>
                </a:cxn>
                <a:cxn ang="0">
                  <a:pos x="7236" y="3253"/>
                </a:cxn>
                <a:cxn ang="0">
                  <a:pos x="4983" y="1"/>
                </a:cxn>
              </a:cxnLst>
              <a:rect l="0" t="0" r="r" b="b"/>
              <a:pathLst>
                <a:path w="7237" h="6846" extrusionOk="0">
                  <a:moveTo>
                    <a:pt x="4983" y="1"/>
                  </a:moveTo>
                  <a:cubicBezTo>
                    <a:pt x="4964" y="1"/>
                    <a:pt x="4947" y="4"/>
                    <a:pt x="4931" y="12"/>
                  </a:cubicBezTo>
                  <a:cubicBezTo>
                    <a:pt x="4406" y="240"/>
                    <a:pt x="4543" y="1541"/>
                    <a:pt x="4543" y="1541"/>
                  </a:cubicBezTo>
                  <a:cubicBezTo>
                    <a:pt x="4543" y="1541"/>
                    <a:pt x="3394" y="1348"/>
                    <a:pt x="2358" y="1348"/>
                  </a:cubicBezTo>
                  <a:cubicBezTo>
                    <a:pt x="1722" y="1348"/>
                    <a:pt x="1128" y="1421"/>
                    <a:pt x="868" y="1655"/>
                  </a:cubicBezTo>
                  <a:cubicBezTo>
                    <a:pt x="160" y="2317"/>
                    <a:pt x="799" y="2956"/>
                    <a:pt x="799" y="2956"/>
                  </a:cubicBezTo>
                  <a:cubicBezTo>
                    <a:pt x="799" y="2956"/>
                    <a:pt x="1" y="3458"/>
                    <a:pt x="708" y="4440"/>
                  </a:cubicBezTo>
                  <a:cubicBezTo>
                    <a:pt x="708" y="4440"/>
                    <a:pt x="23" y="5262"/>
                    <a:pt x="845" y="5901"/>
                  </a:cubicBezTo>
                  <a:cubicBezTo>
                    <a:pt x="1826" y="6670"/>
                    <a:pt x="2665" y="6846"/>
                    <a:pt x="3226" y="6846"/>
                  </a:cubicBezTo>
                  <a:cubicBezTo>
                    <a:pt x="3697" y="6846"/>
                    <a:pt x="3972" y="6722"/>
                    <a:pt x="3972" y="6722"/>
                  </a:cubicBezTo>
                  <a:lnTo>
                    <a:pt x="7236" y="3253"/>
                  </a:lnTo>
                  <a:cubicBezTo>
                    <a:pt x="7236" y="3253"/>
                    <a:pt x="5546" y="1"/>
                    <a:pt x="4983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4" name="Google Shape;2983;p34">
              <a:extLst>
                <a:ext uri="{FF2B5EF4-FFF2-40B4-BE49-F238E27FC236}">
                  <a16:creationId xmlns:a16="http://schemas.microsoft.com/office/drawing/2014/main" id="{CA78D8B8-BBE0-45BE-A1D8-C987ECC11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919" y="4217375"/>
              <a:ext cx="67976" cy="56515"/>
            </a:xfrm>
            <a:custGeom>
              <a:avLst/>
              <a:gdLst/>
              <a:ahLst/>
              <a:cxnLst>
                <a:cxn ang="0">
                  <a:pos x="3310" y="1"/>
                </a:cxn>
                <a:cxn ang="0">
                  <a:pos x="3310" y="1"/>
                </a:cxn>
                <a:cxn ang="0">
                  <a:pos x="594" y="2717"/>
                </a:cxn>
                <a:cxn ang="0">
                  <a:pos x="3173" y="3151"/>
                </a:cxn>
                <a:cxn ang="0">
                  <a:pos x="3310" y="1"/>
                </a:cxn>
              </a:cxnLst>
              <a:rect l="0" t="0" r="r" b="b"/>
              <a:pathLst>
                <a:path w="3790" h="3151" extrusionOk="0">
                  <a:moveTo>
                    <a:pt x="3310" y="1"/>
                  </a:moveTo>
                  <a:lnTo>
                    <a:pt x="3310" y="1"/>
                  </a:lnTo>
                  <a:cubicBezTo>
                    <a:pt x="0" y="663"/>
                    <a:pt x="594" y="2717"/>
                    <a:pt x="594" y="2717"/>
                  </a:cubicBezTo>
                  <a:cubicBezTo>
                    <a:pt x="1552" y="2922"/>
                    <a:pt x="2032" y="3059"/>
                    <a:pt x="3173" y="3151"/>
                  </a:cubicBezTo>
                  <a:cubicBezTo>
                    <a:pt x="3675" y="2146"/>
                    <a:pt x="3789" y="1073"/>
                    <a:pt x="331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5" name="Google Shape;2984;p34">
              <a:extLst>
                <a:ext uri="{FF2B5EF4-FFF2-40B4-BE49-F238E27FC236}">
                  <a16:creationId xmlns:a16="http://schemas.microsoft.com/office/drawing/2014/main" id="{6D931D63-CF80-4053-A7BF-F0E6F1F4C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011" y="4162287"/>
              <a:ext cx="173509" cy="113371"/>
            </a:xfrm>
            <a:custGeom>
              <a:avLst/>
              <a:gdLst/>
              <a:ahLst/>
              <a:cxnLst>
                <a:cxn ang="0">
                  <a:pos x="3473" y="1"/>
                </a:cxn>
                <a:cxn ang="0">
                  <a:pos x="1256" y="2821"/>
                </a:cxn>
                <a:cxn ang="0">
                  <a:pos x="137" y="3003"/>
                </a:cxn>
                <a:cxn ang="0">
                  <a:pos x="0" y="6153"/>
                </a:cxn>
                <a:cxn ang="0">
                  <a:pos x="4143" y="6320"/>
                </a:cxn>
                <a:cxn ang="0">
                  <a:pos x="9610" y="6039"/>
                </a:cxn>
                <a:cxn ang="0">
                  <a:pos x="9655" y="2638"/>
                </a:cxn>
                <a:cxn ang="0">
                  <a:pos x="7827" y="764"/>
                </a:cxn>
                <a:cxn ang="0">
                  <a:pos x="7076" y="926"/>
                </a:cxn>
                <a:cxn ang="0">
                  <a:pos x="5918" y="2006"/>
                </a:cxn>
                <a:cxn ang="0">
                  <a:pos x="5918" y="2006"/>
                </a:cxn>
                <a:cxn ang="0">
                  <a:pos x="5913" y="2015"/>
                </a:cxn>
                <a:cxn ang="0">
                  <a:pos x="5913" y="2015"/>
                </a:cxn>
                <a:cxn ang="0">
                  <a:pos x="3767" y="13"/>
                </a:cxn>
                <a:cxn ang="0">
                  <a:pos x="3473" y="1"/>
                </a:cxn>
              </a:cxnLst>
              <a:rect l="0" t="0" r="r" b="b"/>
              <a:pathLst>
                <a:path w="9674" h="6321" extrusionOk="0">
                  <a:moveTo>
                    <a:pt x="3473" y="1"/>
                  </a:moveTo>
                  <a:cubicBezTo>
                    <a:pt x="980" y="1"/>
                    <a:pt x="1256" y="2821"/>
                    <a:pt x="1256" y="2821"/>
                  </a:cubicBezTo>
                  <a:cubicBezTo>
                    <a:pt x="936" y="2843"/>
                    <a:pt x="913" y="2843"/>
                    <a:pt x="137" y="3003"/>
                  </a:cubicBezTo>
                  <a:cubicBezTo>
                    <a:pt x="617" y="4076"/>
                    <a:pt x="502" y="5149"/>
                    <a:pt x="0" y="6153"/>
                  </a:cubicBezTo>
                  <a:cubicBezTo>
                    <a:pt x="1470" y="6276"/>
                    <a:pt x="2878" y="6320"/>
                    <a:pt x="4143" y="6320"/>
                  </a:cubicBezTo>
                  <a:cubicBezTo>
                    <a:pt x="7337" y="6320"/>
                    <a:pt x="9610" y="6039"/>
                    <a:pt x="9610" y="6039"/>
                  </a:cubicBezTo>
                  <a:lnTo>
                    <a:pt x="9655" y="2638"/>
                  </a:lnTo>
                  <a:cubicBezTo>
                    <a:pt x="9674" y="1563"/>
                    <a:pt x="8805" y="764"/>
                    <a:pt x="7827" y="764"/>
                  </a:cubicBezTo>
                  <a:cubicBezTo>
                    <a:pt x="7579" y="764"/>
                    <a:pt x="7325" y="816"/>
                    <a:pt x="7076" y="926"/>
                  </a:cubicBezTo>
                  <a:cubicBezTo>
                    <a:pt x="6290" y="1263"/>
                    <a:pt x="6035" y="1688"/>
                    <a:pt x="5918" y="2006"/>
                  </a:cubicBezTo>
                  <a:cubicBezTo>
                    <a:pt x="5916" y="2008"/>
                    <a:pt x="5914" y="2011"/>
                    <a:pt x="5913" y="2015"/>
                  </a:cubicBezTo>
                  <a:cubicBezTo>
                    <a:pt x="5976" y="1374"/>
                    <a:pt x="5268" y="127"/>
                    <a:pt x="3767" y="13"/>
                  </a:cubicBezTo>
                  <a:cubicBezTo>
                    <a:pt x="3665" y="5"/>
                    <a:pt x="3567" y="1"/>
                    <a:pt x="3473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6" name="Google Shape;2985;p34">
              <a:extLst>
                <a:ext uri="{FF2B5EF4-FFF2-40B4-BE49-F238E27FC236}">
                  <a16:creationId xmlns:a16="http://schemas.microsoft.com/office/drawing/2014/main" id="{6371282C-53BF-47FD-818E-B88622280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9139" y="4264839"/>
              <a:ext cx="220052" cy="27424"/>
            </a:xfrm>
            <a:custGeom>
              <a:avLst/>
              <a:gdLst/>
              <a:ahLst/>
              <a:cxnLst>
                <a:cxn ang="0">
                  <a:pos x="180" y="1"/>
                </a:cxn>
                <a:cxn ang="0">
                  <a:pos x="240" y="870"/>
                </a:cxn>
                <a:cxn ang="0">
                  <a:pos x="6442" y="1529"/>
                </a:cxn>
                <a:cxn ang="0">
                  <a:pos x="12268" y="1144"/>
                </a:cxn>
                <a:cxn ang="0">
                  <a:pos x="12268" y="390"/>
                </a:cxn>
                <a:cxn ang="0">
                  <a:pos x="7827" y="568"/>
                </a:cxn>
                <a:cxn ang="0">
                  <a:pos x="194" y="2"/>
                </a:cxn>
                <a:cxn ang="0">
                  <a:pos x="180" y="1"/>
                </a:cxn>
              </a:cxnLst>
              <a:rect l="0" t="0" r="r" b="b"/>
              <a:pathLst>
                <a:path w="12269" h="1529" extrusionOk="0">
                  <a:moveTo>
                    <a:pt x="180" y="1"/>
                  </a:moveTo>
                  <a:cubicBezTo>
                    <a:pt x="1" y="1"/>
                    <a:pt x="240" y="870"/>
                    <a:pt x="240" y="870"/>
                  </a:cubicBezTo>
                  <a:cubicBezTo>
                    <a:pt x="2178" y="1374"/>
                    <a:pt x="4422" y="1529"/>
                    <a:pt x="6442" y="1529"/>
                  </a:cubicBezTo>
                  <a:cubicBezTo>
                    <a:pt x="9633" y="1529"/>
                    <a:pt x="12268" y="1144"/>
                    <a:pt x="12268" y="1144"/>
                  </a:cubicBezTo>
                  <a:lnTo>
                    <a:pt x="12268" y="390"/>
                  </a:lnTo>
                  <a:cubicBezTo>
                    <a:pt x="12268" y="390"/>
                    <a:pt x="10456" y="568"/>
                    <a:pt x="7827" y="568"/>
                  </a:cubicBezTo>
                  <a:cubicBezTo>
                    <a:pt x="5654" y="568"/>
                    <a:pt x="2921" y="447"/>
                    <a:pt x="194" y="2"/>
                  </a:cubicBezTo>
                  <a:cubicBezTo>
                    <a:pt x="189" y="1"/>
                    <a:pt x="184" y="1"/>
                    <a:pt x="18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7" name="Google Shape;2986;p34">
              <a:extLst>
                <a:ext uri="{FF2B5EF4-FFF2-40B4-BE49-F238E27FC236}">
                  <a16:creationId xmlns:a16="http://schemas.microsoft.com/office/drawing/2014/main" id="{9143B8DF-FDED-48E6-919B-65304E9DE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696" y="4214917"/>
              <a:ext cx="31549" cy="31136"/>
            </a:xfrm>
            <a:custGeom>
              <a:avLst/>
              <a:gdLst/>
              <a:ahLst/>
              <a:cxnLst>
                <a:cxn ang="0">
                  <a:pos x="891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58" y="868"/>
                </a:cxn>
                <a:cxn ang="0">
                  <a:pos x="891" y="1"/>
                </a:cxn>
              </a:cxnLst>
              <a:rect l="0" t="0" r="r" b="b"/>
              <a:pathLst>
                <a:path w="1759" h="1736" extrusionOk="0">
                  <a:moveTo>
                    <a:pt x="891" y="1"/>
                  </a:moveTo>
                  <a:cubicBezTo>
                    <a:pt x="411" y="1"/>
                    <a:pt x="23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7" y="1735"/>
                    <a:pt x="1758" y="1347"/>
                    <a:pt x="1758" y="868"/>
                  </a:cubicBezTo>
                  <a:cubicBezTo>
                    <a:pt x="1758" y="389"/>
                    <a:pt x="1370" y="1"/>
                    <a:pt x="89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8" name="Google Shape;2987;p34">
              <a:extLst>
                <a:ext uri="{FF2B5EF4-FFF2-40B4-BE49-F238E27FC236}">
                  <a16:creationId xmlns:a16="http://schemas.microsoft.com/office/drawing/2014/main" id="{00FC6877-3C35-450E-AC9B-37311FCB6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065" y="4211168"/>
              <a:ext cx="60604" cy="9918"/>
            </a:xfrm>
            <a:custGeom>
              <a:avLst/>
              <a:gdLst/>
              <a:ahLst/>
              <a:cxnLst>
                <a:cxn ang="0">
                  <a:pos x="172" y="1"/>
                </a:cxn>
                <a:cxn ang="0">
                  <a:pos x="24" y="164"/>
                </a:cxn>
                <a:cxn ang="0">
                  <a:pos x="183" y="347"/>
                </a:cxn>
                <a:cxn ang="0">
                  <a:pos x="3173" y="552"/>
                </a:cxn>
                <a:cxn ang="0">
                  <a:pos x="3196" y="552"/>
                </a:cxn>
                <a:cxn ang="0">
                  <a:pos x="3356" y="392"/>
                </a:cxn>
                <a:cxn ang="0">
                  <a:pos x="3196" y="210"/>
                </a:cxn>
                <a:cxn ang="0">
                  <a:pos x="206" y="4"/>
                </a:cxn>
                <a:cxn ang="0">
                  <a:pos x="172" y="1"/>
                </a:cxn>
              </a:cxnLst>
              <a:rect l="0" t="0" r="r" b="b"/>
              <a:pathLst>
                <a:path w="3379" h="553" extrusionOk="0">
                  <a:moveTo>
                    <a:pt x="172" y="1"/>
                  </a:moveTo>
                  <a:cubicBezTo>
                    <a:pt x="78" y="1"/>
                    <a:pt x="24" y="82"/>
                    <a:pt x="24" y="164"/>
                  </a:cubicBezTo>
                  <a:cubicBezTo>
                    <a:pt x="1" y="255"/>
                    <a:pt x="69" y="347"/>
                    <a:pt x="183" y="347"/>
                  </a:cubicBezTo>
                  <a:lnTo>
                    <a:pt x="3173" y="552"/>
                  </a:lnTo>
                  <a:lnTo>
                    <a:pt x="3196" y="552"/>
                  </a:lnTo>
                  <a:cubicBezTo>
                    <a:pt x="3288" y="552"/>
                    <a:pt x="3356" y="484"/>
                    <a:pt x="3356" y="392"/>
                  </a:cubicBezTo>
                  <a:cubicBezTo>
                    <a:pt x="3379" y="278"/>
                    <a:pt x="3310" y="210"/>
                    <a:pt x="3196" y="210"/>
                  </a:cubicBezTo>
                  <a:lnTo>
                    <a:pt x="206" y="4"/>
                  </a:lnTo>
                  <a:cubicBezTo>
                    <a:pt x="194" y="2"/>
                    <a:pt x="183" y="1"/>
                    <a:pt x="17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89" name="Google Shape;2988;p34">
              <a:extLst>
                <a:ext uri="{FF2B5EF4-FFF2-40B4-BE49-F238E27FC236}">
                  <a16:creationId xmlns:a16="http://schemas.microsoft.com/office/drawing/2014/main" id="{0CA85D09-BC96-4D4D-8E0B-92B026CD0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315" y="4157229"/>
              <a:ext cx="88458" cy="51977"/>
            </a:xfrm>
            <a:custGeom>
              <a:avLst/>
              <a:gdLst/>
              <a:ahLst/>
              <a:cxnLst>
                <a:cxn ang="0">
                  <a:pos x="1576" y="341"/>
                </a:cxn>
                <a:cxn ang="0">
                  <a:pos x="1667" y="364"/>
                </a:cxn>
                <a:cxn ang="0">
                  <a:pos x="1850" y="569"/>
                </a:cxn>
                <a:cxn ang="0">
                  <a:pos x="2192" y="1596"/>
                </a:cxn>
                <a:cxn ang="0">
                  <a:pos x="2283" y="1961"/>
                </a:cxn>
                <a:cxn ang="0">
                  <a:pos x="2215" y="1916"/>
                </a:cxn>
                <a:cxn ang="0">
                  <a:pos x="1553" y="637"/>
                </a:cxn>
                <a:cxn ang="0">
                  <a:pos x="1530" y="364"/>
                </a:cxn>
                <a:cxn ang="0">
                  <a:pos x="1576" y="341"/>
                </a:cxn>
                <a:cxn ang="0">
                  <a:pos x="549" y="1162"/>
                </a:cxn>
                <a:cxn ang="0">
                  <a:pos x="891" y="1299"/>
                </a:cxn>
                <a:cxn ang="0">
                  <a:pos x="1964" y="2144"/>
                </a:cxn>
                <a:cxn ang="0">
                  <a:pos x="2032" y="2212"/>
                </a:cxn>
                <a:cxn ang="0">
                  <a:pos x="526" y="1505"/>
                </a:cxn>
                <a:cxn ang="0">
                  <a:pos x="366" y="1277"/>
                </a:cxn>
                <a:cxn ang="0">
                  <a:pos x="549" y="1162"/>
                </a:cxn>
                <a:cxn ang="0">
                  <a:pos x="1594" y="1"/>
                </a:cxn>
                <a:cxn ang="0">
                  <a:pos x="1325" y="90"/>
                </a:cxn>
                <a:cxn ang="0">
                  <a:pos x="1211" y="752"/>
                </a:cxn>
                <a:cxn ang="0">
                  <a:pos x="1416" y="1231"/>
                </a:cxn>
                <a:cxn ang="0">
                  <a:pos x="1074" y="1003"/>
                </a:cxn>
                <a:cxn ang="0">
                  <a:pos x="549" y="820"/>
                </a:cxn>
                <a:cxn ang="0">
                  <a:pos x="24" y="1231"/>
                </a:cxn>
                <a:cxn ang="0">
                  <a:pos x="320" y="1756"/>
                </a:cxn>
                <a:cxn ang="0">
                  <a:pos x="1416" y="2395"/>
                </a:cxn>
                <a:cxn ang="0">
                  <a:pos x="1576" y="2578"/>
                </a:cxn>
                <a:cxn ang="0">
                  <a:pos x="2466" y="2669"/>
                </a:cxn>
                <a:cxn ang="0">
                  <a:pos x="2557" y="2692"/>
                </a:cxn>
                <a:cxn ang="0">
                  <a:pos x="2626" y="2692"/>
                </a:cxn>
                <a:cxn ang="0">
                  <a:pos x="4726" y="2897"/>
                </a:cxn>
                <a:cxn ang="0">
                  <a:pos x="4749" y="2897"/>
                </a:cxn>
                <a:cxn ang="0">
                  <a:pos x="4908" y="2737"/>
                </a:cxn>
                <a:cxn ang="0">
                  <a:pos x="4749" y="2555"/>
                </a:cxn>
                <a:cxn ang="0">
                  <a:pos x="2786" y="2372"/>
                </a:cxn>
                <a:cxn ang="0">
                  <a:pos x="2535" y="1528"/>
                </a:cxn>
                <a:cxn ang="0">
                  <a:pos x="2146" y="409"/>
                </a:cxn>
                <a:cxn ang="0">
                  <a:pos x="1850" y="67"/>
                </a:cxn>
                <a:cxn ang="0">
                  <a:pos x="1594" y="1"/>
                </a:cxn>
              </a:cxnLst>
              <a:rect l="0" t="0" r="r" b="b"/>
              <a:pathLst>
                <a:path w="4932" h="2898" extrusionOk="0">
                  <a:moveTo>
                    <a:pt x="1576" y="341"/>
                  </a:moveTo>
                  <a:cubicBezTo>
                    <a:pt x="1622" y="341"/>
                    <a:pt x="1644" y="341"/>
                    <a:pt x="1667" y="364"/>
                  </a:cubicBezTo>
                  <a:cubicBezTo>
                    <a:pt x="1736" y="409"/>
                    <a:pt x="1804" y="501"/>
                    <a:pt x="1850" y="569"/>
                  </a:cubicBezTo>
                  <a:cubicBezTo>
                    <a:pt x="2032" y="889"/>
                    <a:pt x="2101" y="1231"/>
                    <a:pt x="2192" y="1596"/>
                  </a:cubicBezTo>
                  <a:cubicBezTo>
                    <a:pt x="2215" y="1710"/>
                    <a:pt x="2261" y="1847"/>
                    <a:pt x="2283" y="1961"/>
                  </a:cubicBezTo>
                  <a:lnTo>
                    <a:pt x="2215" y="1916"/>
                  </a:lnTo>
                  <a:cubicBezTo>
                    <a:pt x="1918" y="1528"/>
                    <a:pt x="1690" y="1094"/>
                    <a:pt x="1553" y="637"/>
                  </a:cubicBezTo>
                  <a:cubicBezTo>
                    <a:pt x="1507" y="501"/>
                    <a:pt x="1507" y="386"/>
                    <a:pt x="1530" y="364"/>
                  </a:cubicBezTo>
                  <a:cubicBezTo>
                    <a:pt x="1553" y="341"/>
                    <a:pt x="1576" y="341"/>
                    <a:pt x="1576" y="341"/>
                  </a:cubicBezTo>
                  <a:close/>
                  <a:moveTo>
                    <a:pt x="549" y="1162"/>
                  </a:moveTo>
                  <a:cubicBezTo>
                    <a:pt x="663" y="1162"/>
                    <a:pt x="777" y="1231"/>
                    <a:pt x="891" y="1299"/>
                  </a:cubicBezTo>
                  <a:cubicBezTo>
                    <a:pt x="1279" y="1550"/>
                    <a:pt x="1644" y="1824"/>
                    <a:pt x="1964" y="2144"/>
                  </a:cubicBezTo>
                  <a:cubicBezTo>
                    <a:pt x="1987" y="2167"/>
                    <a:pt x="2010" y="2190"/>
                    <a:pt x="2032" y="2212"/>
                  </a:cubicBezTo>
                  <a:cubicBezTo>
                    <a:pt x="1530" y="2121"/>
                    <a:pt x="982" y="1870"/>
                    <a:pt x="526" y="1505"/>
                  </a:cubicBezTo>
                  <a:cubicBezTo>
                    <a:pt x="389" y="1391"/>
                    <a:pt x="366" y="1322"/>
                    <a:pt x="366" y="1277"/>
                  </a:cubicBezTo>
                  <a:cubicBezTo>
                    <a:pt x="366" y="1208"/>
                    <a:pt x="457" y="1162"/>
                    <a:pt x="549" y="1162"/>
                  </a:cubicBezTo>
                  <a:close/>
                  <a:moveTo>
                    <a:pt x="1594" y="1"/>
                  </a:moveTo>
                  <a:cubicBezTo>
                    <a:pt x="1495" y="1"/>
                    <a:pt x="1397" y="29"/>
                    <a:pt x="1325" y="90"/>
                  </a:cubicBezTo>
                  <a:cubicBezTo>
                    <a:pt x="1211" y="181"/>
                    <a:pt x="1097" y="364"/>
                    <a:pt x="1211" y="752"/>
                  </a:cubicBezTo>
                  <a:cubicBezTo>
                    <a:pt x="1279" y="911"/>
                    <a:pt x="1348" y="1071"/>
                    <a:pt x="1416" y="1231"/>
                  </a:cubicBezTo>
                  <a:cubicBezTo>
                    <a:pt x="1302" y="1162"/>
                    <a:pt x="1188" y="1071"/>
                    <a:pt x="1074" y="1003"/>
                  </a:cubicBezTo>
                  <a:cubicBezTo>
                    <a:pt x="937" y="911"/>
                    <a:pt x="754" y="820"/>
                    <a:pt x="549" y="820"/>
                  </a:cubicBezTo>
                  <a:cubicBezTo>
                    <a:pt x="320" y="820"/>
                    <a:pt x="47" y="980"/>
                    <a:pt x="24" y="1231"/>
                  </a:cubicBezTo>
                  <a:cubicBezTo>
                    <a:pt x="1" y="1505"/>
                    <a:pt x="229" y="1710"/>
                    <a:pt x="320" y="1756"/>
                  </a:cubicBezTo>
                  <a:cubicBezTo>
                    <a:pt x="594" y="2007"/>
                    <a:pt x="982" y="2235"/>
                    <a:pt x="1416" y="2395"/>
                  </a:cubicBezTo>
                  <a:cubicBezTo>
                    <a:pt x="1416" y="2486"/>
                    <a:pt x="1485" y="2578"/>
                    <a:pt x="1576" y="2578"/>
                  </a:cubicBezTo>
                  <a:lnTo>
                    <a:pt x="2466" y="2669"/>
                  </a:lnTo>
                  <a:cubicBezTo>
                    <a:pt x="2512" y="2692"/>
                    <a:pt x="2535" y="2692"/>
                    <a:pt x="2557" y="2692"/>
                  </a:cubicBezTo>
                  <a:lnTo>
                    <a:pt x="2626" y="2692"/>
                  </a:lnTo>
                  <a:lnTo>
                    <a:pt x="4726" y="2897"/>
                  </a:lnTo>
                  <a:lnTo>
                    <a:pt x="4749" y="2897"/>
                  </a:lnTo>
                  <a:cubicBezTo>
                    <a:pt x="4817" y="2897"/>
                    <a:pt x="4908" y="2829"/>
                    <a:pt x="4908" y="2737"/>
                  </a:cubicBezTo>
                  <a:cubicBezTo>
                    <a:pt x="4931" y="2646"/>
                    <a:pt x="4863" y="2555"/>
                    <a:pt x="4749" y="2555"/>
                  </a:cubicBezTo>
                  <a:lnTo>
                    <a:pt x="2786" y="2372"/>
                  </a:lnTo>
                  <a:cubicBezTo>
                    <a:pt x="2671" y="2098"/>
                    <a:pt x="2603" y="1824"/>
                    <a:pt x="2535" y="1528"/>
                  </a:cubicBezTo>
                  <a:cubicBezTo>
                    <a:pt x="2443" y="1140"/>
                    <a:pt x="2352" y="752"/>
                    <a:pt x="2146" y="409"/>
                  </a:cubicBezTo>
                  <a:cubicBezTo>
                    <a:pt x="2055" y="272"/>
                    <a:pt x="1987" y="158"/>
                    <a:pt x="1850" y="67"/>
                  </a:cubicBezTo>
                  <a:cubicBezTo>
                    <a:pt x="1774" y="24"/>
                    <a:pt x="1684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0" name="Google Shape;2989;p34">
              <a:extLst>
                <a:ext uri="{FF2B5EF4-FFF2-40B4-BE49-F238E27FC236}">
                  <a16:creationId xmlns:a16="http://schemas.microsoft.com/office/drawing/2014/main" id="{4DF3D8B1-52B0-4AE1-B7B2-787B9DE10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2284" y="4217375"/>
              <a:ext cx="67976" cy="56515"/>
            </a:xfrm>
            <a:custGeom>
              <a:avLst/>
              <a:gdLst/>
              <a:ahLst/>
              <a:cxnLst>
                <a:cxn ang="0">
                  <a:pos x="503" y="1"/>
                </a:cxn>
                <a:cxn ang="0">
                  <a:pos x="617" y="3151"/>
                </a:cxn>
                <a:cxn ang="0">
                  <a:pos x="3219" y="2717"/>
                </a:cxn>
                <a:cxn ang="0">
                  <a:pos x="503" y="1"/>
                </a:cxn>
              </a:cxnLst>
              <a:rect l="0" t="0" r="r" b="b"/>
              <a:pathLst>
                <a:path w="3790" h="3151" extrusionOk="0">
                  <a:moveTo>
                    <a:pt x="503" y="1"/>
                  </a:moveTo>
                  <a:cubicBezTo>
                    <a:pt x="1" y="1073"/>
                    <a:pt x="138" y="2146"/>
                    <a:pt x="617" y="3151"/>
                  </a:cubicBezTo>
                  <a:cubicBezTo>
                    <a:pt x="1758" y="3059"/>
                    <a:pt x="2261" y="2922"/>
                    <a:pt x="3219" y="2717"/>
                  </a:cubicBezTo>
                  <a:cubicBezTo>
                    <a:pt x="3219" y="2717"/>
                    <a:pt x="3790" y="663"/>
                    <a:pt x="50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1" name="Google Shape;2990;p34">
              <a:extLst>
                <a:ext uri="{FF2B5EF4-FFF2-40B4-BE49-F238E27FC236}">
                  <a16:creationId xmlns:a16="http://schemas.microsoft.com/office/drawing/2014/main" id="{36C54D56-31F7-4F53-AFA3-2F74A3A73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059" y="4162287"/>
              <a:ext cx="173096" cy="113371"/>
            </a:xfrm>
            <a:custGeom>
              <a:avLst/>
              <a:gdLst/>
              <a:ahLst/>
              <a:cxnLst>
                <a:cxn ang="0">
                  <a:pos x="6180" y="1"/>
                </a:cxn>
                <a:cxn ang="0">
                  <a:pos x="5885" y="13"/>
                </a:cxn>
                <a:cxn ang="0">
                  <a:pos x="3762" y="2022"/>
                </a:cxn>
                <a:cxn ang="0">
                  <a:pos x="2598" y="926"/>
                </a:cxn>
                <a:cxn ang="0">
                  <a:pos x="1847" y="764"/>
                </a:cxn>
                <a:cxn ang="0">
                  <a:pos x="19" y="2638"/>
                </a:cxn>
                <a:cxn ang="0">
                  <a:pos x="41" y="6039"/>
                </a:cxn>
                <a:cxn ang="0">
                  <a:pos x="5518" y="6320"/>
                </a:cxn>
                <a:cxn ang="0">
                  <a:pos x="9651" y="6153"/>
                </a:cxn>
                <a:cxn ang="0">
                  <a:pos x="9537" y="3003"/>
                </a:cxn>
                <a:cxn ang="0">
                  <a:pos x="8418" y="2821"/>
                </a:cxn>
                <a:cxn ang="0">
                  <a:pos x="6180" y="1"/>
                </a:cxn>
              </a:cxnLst>
              <a:rect l="0" t="0" r="r" b="b"/>
              <a:pathLst>
                <a:path w="9651" h="6321" extrusionOk="0">
                  <a:moveTo>
                    <a:pt x="6180" y="1"/>
                  </a:moveTo>
                  <a:cubicBezTo>
                    <a:pt x="6086" y="1"/>
                    <a:pt x="5987" y="5"/>
                    <a:pt x="5885" y="13"/>
                  </a:cubicBezTo>
                  <a:cubicBezTo>
                    <a:pt x="4401" y="127"/>
                    <a:pt x="3671" y="1383"/>
                    <a:pt x="3762" y="2022"/>
                  </a:cubicBezTo>
                  <a:cubicBezTo>
                    <a:pt x="3625" y="1702"/>
                    <a:pt x="3397" y="1268"/>
                    <a:pt x="2598" y="926"/>
                  </a:cubicBezTo>
                  <a:cubicBezTo>
                    <a:pt x="2349" y="816"/>
                    <a:pt x="2095" y="764"/>
                    <a:pt x="1847" y="764"/>
                  </a:cubicBezTo>
                  <a:cubicBezTo>
                    <a:pt x="869" y="764"/>
                    <a:pt x="0" y="1563"/>
                    <a:pt x="19" y="2638"/>
                  </a:cubicBezTo>
                  <a:lnTo>
                    <a:pt x="41" y="6039"/>
                  </a:lnTo>
                  <a:cubicBezTo>
                    <a:pt x="41" y="6039"/>
                    <a:pt x="2326" y="6320"/>
                    <a:pt x="5518" y="6320"/>
                  </a:cubicBezTo>
                  <a:cubicBezTo>
                    <a:pt x="6782" y="6320"/>
                    <a:pt x="8188" y="6276"/>
                    <a:pt x="9651" y="6153"/>
                  </a:cubicBezTo>
                  <a:cubicBezTo>
                    <a:pt x="9172" y="5149"/>
                    <a:pt x="9035" y="4076"/>
                    <a:pt x="9537" y="3003"/>
                  </a:cubicBezTo>
                  <a:cubicBezTo>
                    <a:pt x="8761" y="2843"/>
                    <a:pt x="8738" y="2843"/>
                    <a:pt x="8418" y="2821"/>
                  </a:cubicBezTo>
                  <a:cubicBezTo>
                    <a:pt x="8418" y="2821"/>
                    <a:pt x="8694" y="1"/>
                    <a:pt x="6180" y="1"/>
                  </a:cubicBezTo>
                  <a:close/>
                </a:path>
              </a:pathLst>
            </a:custGeom>
            <a:solidFill>
              <a:srgbClr val="3AB3A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2" name="Google Shape;2991;p34">
              <a:extLst>
                <a:ext uri="{FF2B5EF4-FFF2-40B4-BE49-F238E27FC236}">
                  <a16:creationId xmlns:a16="http://schemas.microsoft.com/office/drawing/2014/main" id="{A604644C-0F26-4A7D-9F9E-56473B6E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849" y="4214917"/>
              <a:ext cx="31136" cy="31136"/>
            </a:xfrm>
            <a:custGeom>
              <a:avLst/>
              <a:gdLst/>
              <a:ahLst/>
              <a:cxnLst>
                <a:cxn ang="0">
                  <a:pos x="868" y="1"/>
                </a:cxn>
                <a:cxn ang="0">
                  <a:pos x="1" y="868"/>
                </a:cxn>
                <a:cxn ang="0">
                  <a:pos x="868" y="1735"/>
                </a:cxn>
                <a:cxn ang="0">
                  <a:pos x="1736" y="868"/>
                </a:cxn>
                <a:cxn ang="0">
                  <a:pos x="868" y="1"/>
                </a:cxn>
              </a:cxnLst>
              <a:rect l="0" t="0" r="r" b="b"/>
              <a:pathLst>
                <a:path w="1736" h="1736" extrusionOk="0">
                  <a:moveTo>
                    <a:pt x="868" y="1"/>
                  </a:moveTo>
                  <a:cubicBezTo>
                    <a:pt x="389" y="1"/>
                    <a:pt x="1" y="389"/>
                    <a:pt x="1" y="868"/>
                  </a:cubicBezTo>
                  <a:cubicBezTo>
                    <a:pt x="1" y="1347"/>
                    <a:pt x="389" y="1735"/>
                    <a:pt x="868" y="1735"/>
                  </a:cubicBezTo>
                  <a:cubicBezTo>
                    <a:pt x="1348" y="1735"/>
                    <a:pt x="1736" y="1347"/>
                    <a:pt x="1736" y="868"/>
                  </a:cubicBezTo>
                  <a:cubicBezTo>
                    <a:pt x="1736" y="389"/>
                    <a:pt x="1348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3" name="Google Shape;2992;p34">
              <a:extLst>
                <a:ext uri="{FF2B5EF4-FFF2-40B4-BE49-F238E27FC236}">
                  <a16:creationId xmlns:a16="http://schemas.microsoft.com/office/drawing/2014/main" id="{66CC075A-1F59-4AC5-9AF9-77CBCDEC1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970" y="4264839"/>
              <a:ext cx="220446" cy="27424"/>
            </a:xfrm>
            <a:custGeom>
              <a:avLst/>
              <a:gdLst/>
              <a:ahLst/>
              <a:cxnLst>
                <a:cxn ang="0">
                  <a:pos x="12112" y="1"/>
                </a:cxn>
                <a:cxn ang="0">
                  <a:pos x="12098" y="2"/>
                </a:cxn>
                <a:cxn ang="0">
                  <a:pos x="4455" y="568"/>
                </a:cxn>
                <a:cxn ang="0">
                  <a:pos x="1" y="390"/>
                </a:cxn>
                <a:cxn ang="0">
                  <a:pos x="1" y="390"/>
                </a:cxn>
                <a:cxn ang="0">
                  <a:pos x="24" y="1144"/>
                </a:cxn>
                <a:cxn ang="0">
                  <a:pos x="5844" y="1529"/>
                </a:cxn>
                <a:cxn ang="0">
                  <a:pos x="12030" y="870"/>
                </a:cxn>
                <a:cxn ang="0">
                  <a:pos x="12112" y="1"/>
                </a:cxn>
              </a:cxnLst>
              <a:rect l="0" t="0" r="r" b="b"/>
              <a:pathLst>
                <a:path w="12291" h="1529" extrusionOk="0">
                  <a:moveTo>
                    <a:pt x="12112" y="1"/>
                  </a:moveTo>
                  <a:cubicBezTo>
                    <a:pt x="12108" y="1"/>
                    <a:pt x="12103" y="1"/>
                    <a:pt x="12098" y="2"/>
                  </a:cubicBezTo>
                  <a:cubicBezTo>
                    <a:pt x="9371" y="447"/>
                    <a:pt x="6634" y="568"/>
                    <a:pt x="4455" y="568"/>
                  </a:cubicBezTo>
                  <a:cubicBezTo>
                    <a:pt x="1820" y="568"/>
                    <a:pt x="1" y="390"/>
                    <a:pt x="1" y="390"/>
                  </a:cubicBezTo>
                  <a:lnTo>
                    <a:pt x="24" y="1144"/>
                  </a:lnTo>
                  <a:cubicBezTo>
                    <a:pt x="24" y="1144"/>
                    <a:pt x="2659" y="1529"/>
                    <a:pt x="5844" y="1529"/>
                  </a:cubicBezTo>
                  <a:cubicBezTo>
                    <a:pt x="7862" y="1529"/>
                    <a:pt x="10100" y="1374"/>
                    <a:pt x="12030" y="870"/>
                  </a:cubicBezTo>
                  <a:cubicBezTo>
                    <a:pt x="12030" y="870"/>
                    <a:pt x="12290" y="1"/>
                    <a:pt x="121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4" name="Google Shape;2993;p34">
              <a:extLst>
                <a:ext uri="{FF2B5EF4-FFF2-40B4-BE49-F238E27FC236}">
                  <a16:creationId xmlns:a16="http://schemas.microsoft.com/office/drawing/2014/main" id="{EFEA319F-A267-4AE1-BC47-12A0A79FE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23" y="4211168"/>
              <a:ext cx="60192" cy="9918"/>
            </a:xfrm>
            <a:custGeom>
              <a:avLst/>
              <a:gdLst/>
              <a:ahLst/>
              <a:cxnLst>
                <a:cxn ang="0">
                  <a:pos x="3202" y="1"/>
                </a:cxn>
                <a:cxn ang="0">
                  <a:pos x="3173" y="4"/>
                </a:cxn>
                <a:cxn ang="0">
                  <a:pos x="160" y="210"/>
                </a:cxn>
                <a:cxn ang="0">
                  <a:pos x="0" y="392"/>
                </a:cxn>
                <a:cxn ang="0">
                  <a:pos x="183" y="552"/>
                </a:cxn>
                <a:cxn ang="0">
                  <a:pos x="3196" y="347"/>
                </a:cxn>
                <a:cxn ang="0">
                  <a:pos x="3355" y="164"/>
                </a:cxn>
                <a:cxn ang="0">
                  <a:pos x="3202" y="1"/>
                </a:cxn>
              </a:cxnLst>
              <a:rect l="0" t="0" r="r" b="b"/>
              <a:pathLst>
                <a:path w="3356" h="553" extrusionOk="0">
                  <a:moveTo>
                    <a:pt x="3202" y="1"/>
                  </a:moveTo>
                  <a:cubicBezTo>
                    <a:pt x="3192" y="1"/>
                    <a:pt x="3182" y="2"/>
                    <a:pt x="3173" y="4"/>
                  </a:cubicBezTo>
                  <a:lnTo>
                    <a:pt x="160" y="210"/>
                  </a:lnTo>
                  <a:cubicBezTo>
                    <a:pt x="69" y="210"/>
                    <a:pt x="0" y="278"/>
                    <a:pt x="0" y="392"/>
                  </a:cubicBezTo>
                  <a:cubicBezTo>
                    <a:pt x="0" y="484"/>
                    <a:pt x="91" y="552"/>
                    <a:pt x="183" y="552"/>
                  </a:cubicBezTo>
                  <a:lnTo>
                    <a:pt x="3196" y="347"/>
                  </a:lnTo>
                  <a:cubicBezTo>
                    <a:pt x="3287" y="347"/>
                    <a:pt x="3355" y="255"/>
                    <a:pt x="3355" y="164"/>
                  </a:cubicBezTo>
                  <a:cubicBezTo>
                    <a:pt x="3355" y="82"/>
                    <a:pt x="3282" y="1"/>
                    <a:pt x="320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5" name="Google Shape;2994;p34">
              <a:extLst>
                <a:ext uri="{FF2B5EF4-FFF2-40B4-BE49-F238E27FC236}">
                  <a16:creationId xmlns:a16="http://schemas.microsoft.com/office/drawing/2014/main" id="{E4ADF814-6441-423B-9334-5596AD8E0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815" y="4157229"/>
              <a:ext cx="88458" cy="51977"/>
            </a:xfrm>
            <a:custGeom>
              <a:avLst/>
              <a:gdLst/>
              <a:ahLst/>
              <a:cxnLst>
                <a:cxn ang="0">
                  <a:pos x="3333" y="341"/>
                </a:cxn>
                <a:cxn ang="0">
                  <a:pos x="3379" y="364"/>
                </a:cxn>
                <a:cxn ang="0">
                  <a:pos x="3379" y="637"/>
                </a:cxn>
                <a:cxn ang="0">
                  <a:pos x="2694" y="1916"/>
                </a:cxn>
                <a:cxn ang="0">
                  <a:pos x="2651" y="1951"/>
                </a:cxn>
                <a:cxn ang="0">
                  <a:pos x="2651" y="1951"/>
                </a:cxn>
                <a:cxn ang="0">
                  <a:pos x="2717" y="1596"/>
                </a:cxn>
                <a:cxn ang="0">
                  <a:pos x="3082" y="569"/>
                </a:cxn>
                <a:cxn ang="0">
                  <a:pos x="3242" y="364"/>
                </a:cxn>
                <a:cxn ang="0">
                  <a:pos x="3333" y="341"/>
                </a:cxn>
                <a:cxn ang="0">
                  <a:pos x="4383" y="1162"/>
                </a:cxn>
                <a:cxn ang="0">
                  <a:pos x="4543" y="1277"/>
                </a:cxn>
                <a:cxn ang="0">
                  <a:pos x="4383" y="1505"/>
                </a:cxn>
                <a:cxn ang="0">
                  <a:pos x="2877" y="2212"/>
                </a:cxn>
                <a:cxn ang="0">
                  <a:pos x="2945" y="2144"/>
                </a:cxn>
                <a:cxn ang="0">
                  <a:pos x="4018" y="1299"/>
                </a:cxn>
                <a:cxn ang="0">
                  <a:pos x="4383" y="1162"/>
                </a:cxn>
                <a:cxn ang="0">
                  <a:pos x="3326" y="1"/>
                </a:cxn>
                <a:cxn ang="0">
                  <a:pos x="3059" y="67"/>
                </a:cxn>
                <a:cxn ang="0">
                  <a:pos x="2786" y="409"/>
                </a:cxn>
                <a:cxn ang="0">
                  <a:pos x="2397" y="1528"/>
                </a:cxn>
                <a:cxn ang="0">
                  <a:pos x="2124" y="2372"/>
                </a:cxn>
                <a:cxn ang="0">
                  <a:pos x="161" y="2555"/>
                </a:cxn>
                <a:cxn ang="0">
                  <a:pos x="1" y="2737"/>
                </a:cxn>
                <a:cxn ang="0">
                  <a:pos x="183" y="2897"/>
                </a:cxn>
                <a:cxn ang="0">
                  <a:pos x="206" y="2897"/>
                </a:cxn>
                <a:cxn ang="0">
                  <a:pos x="2306" y="2692"/>
                </a:cxn>
                <a:cxn ang="0">
                  <a:pos x="2345" y="2702"/>
                </a:cxn>
                <a:cxn ang="0">
                  <a:pos x="2352" y="2692"/>
                </a:cxn>
                <a:cxn ang="0">
                  <a:pos x="2443" y="2669"/>
                </a:cxn>
                <a:cxn ang="0">
                  <a:pos x="3356" y="2578"/>
                </a:cxn>
                <a:cxn ang="0">
                  <a:pos x="3516" y="2395"/>
                </a:cxn>
                <a:cxn ang="0">
                  <a:pos x="4612" y="1756"/>
                </a:cxn>
                <a:cxn ang="0">
                  <a:pos x="4885" y="1231"/>
                </a:cxn>
                <a:cxn ang="0">
                  <a:pos x="4383" y="820"/>
                </a:cxn>
                <a:cxn ang="0">
                  <a:pos x="3835" y="1003"/>
                </a:cxn>
                <a:cxn ang="0">
                  <a:pos x="3516" y="1231"/>
                </a:cxn>
                <a:cxn ang="0">
                  <a:pos x="3699" y="752"/>
                </a:cxn>
                <a:cxn ang="0">
                  <a:pos x="3607" y="90"/>
                </a:cxn>
                <a:cxn ang="0">
                  <a:pos x="3326" y="1"/>
                </a:cxn>
              </a:cxnLst>
              <a:rect l="0" t="0" r="r" b="b"/>
              <a:pathLst>
                <a:path w="4932" h="2898" extrusionOk="0">
                  <a:moveTo>
                    <a:pt x="3333" y="341"/>
                  </a:moveTo>
                  <a:cubicBezTo>
                    <a:pt x="3356" y="341"/>
                    <a:pt x="3379" y="341"/>
                    <a:pt x="3379" y="364"/>
                  </a:cubicBezTo>
                  <a:cubicBezTo>
                    <a:pt x="3425" y="386"/>
                    <a:pt x="3425" y="501"/>
                    <a:pt x="3379" y="637"/>
                  </a:cubicBezTo>
                  <a:cubicBezTo>
                    <a:pt x="3219" y="1094"/>
                    <a:pt x="2991" y="1528"/>
                    <a:pt x="2694" y="1916"/>
                  </a:cubicBezTo>
                  <a:cubicBezTo>
                    <a:pt x="2675" y="1934"/>
                    <a:pt x="2657" y="1938"/>
                    <a:pt x="2651" y="1951"/>
                  </a:cubicBezTo>
                  <a:cubicBezTo>
                    <a:pt x="2673" y="1840"/>
                    <a:pt x="2695" y="1729"/>
                    <a:pt x="2717" y="1596"/>
                  </a:cubicBezTo>
                  <a:cubicBezTo>
                    <a:pt x="2808" y="1231"/>
                    <a:pt x="2900" y="889"/>
                    <a:pt x="3082" y="569"/>
                  </a:cubicBezTo>
                  <a:cubicBezTo>
                    <a:pt x="3128" y="501"/>
                    <a:pt x="3174" y="409"/>
                    <a:pt x="3242" y="364"/>
                  </a:cubicBezTo>
                  <a:cubicBezTo>
                    <a:pt x="3288" y="341"/>
                    <a:pt x="3311" y="341"/>
                    <a:pt x="3333" y="341"/>
                  </a:cubicBezTo>
                  <a:close/>
                  <a:moveTo>
                    <a:pt x="4383" y="1162"/>
                  </a:moveTo>
                  <a:cubicBezTo>
                    <a:pt x="4452" y="1162"/>
                    <a:pt x="4543" y="1208"/>
                    <a:pt x="4543" y="1277"/>
                  </a:cubicBezTo>
                  <a:cubicBezTo>
                    <a:pt x="4566" y="1322"/>
                    <a:pt x="4543" y="1391"/>
                    <a:pt x="4383" y="1505"/>
                  </a:cubicBezTo>
                  <a:cubicBezTo>
                    <a:pt x="3950" y="1870"/>
                    <a:pt x="3402" y="2121"/>
                    <a:pt x="2877" y="2212"/>
                  </a:cubicBezTo>
                  <a:cubicBezTo>
                    <a:pt x="2900" y="2190"/>
                    <a:pt x="2922" y="2167"/>
                    <a:pt x="2945" y="2144"/>
                  </a:cubicBezTo>
                  <a:cubicBezTo>
                    <a:pt x="3288" y="1824"/>
                    <a:pt x="3630" y="1550"/>
                    <a:pt x="4018" y="1299"/>
                  </a:cubicBezTo>
                  <a:cubicBezTo>
                    <a:pt x="4132" y="1231"/>
                    <a:pt x="4269" y="1162"/>
                    <a:pt x="4383" y="1162"/>
                  </a:cubicBezTo>
                  <a:close/>
                  <a:moveTo>
                    <a:pt x="3326" y="1"/>
                  </a:moveTo>
                  <a:cubicBezTo>
                    <a:pt x="3237" y="1"/>
                    <a:pt x="3146" y="24"/>
                    <a:pt x="3059" y="67"/>
                  </a:cubicBezTo>
                  <a:cubicBezTo>
                    <a:pt x="2945" y="158"/>
                    <a:pt x="2854" y="272"/>
                    <a:pt x="2786" y="409"/>
                  </a:cubicBezTo>
                  <a:cubicBezTo>
                    <a:pt x="2557" y="752"/>
                    <a:pt x="2489" y="1140"/>
                    <a:pt x="2397" y="1528"/>
                  </a:cubicBezTo>
                  <a:cubicBezTo>
                    <a:pt x="2329" y="1824"/>
                    <a:pt x="2261" y="2098"/>
                    <a:pt x="2124" y="2372"/>
                  </a:cubicBezTo>
                  <a:lnTo>
                    <a:pt x="161" y="2555"/>
                  </a:lnTo>
                  <a:cubicBezTo>
                    <a:pt x="69" y="2555"/>
                    <a:pt x="1" y="2646"/>
                    <a:pt x="1" y="2737"/>
                  </a:cubicBezTo>
                  <a:cubicBezTo>
                    <a:pt x="24" y="2829"/>
                    <a:pt x="92" y="2897"/>
                    <a:pt x="183" y="2897"/>
                  </a:cubicBezTo>
                  <a:lnTo>
                    <a:pt x="206" y="2897"/>
                  </a:lnTo>
                  <a:lnTo>
                    <a:pt x="2306" y="2692"/>
                  </a:lnTo>
                  <a:cubicBezTo>
                    <a:pt x="2321" y="2692"/>
                    <a:pt x="2337" y="2702"/>
                    <a:pt x="2345" y="2702"/>
                  </a:cubicBezTo>
                  <a:cubicBezTo>
                    <a:pt x="2349" y="2702"/>
                    <a:pt x="2352" y="2699"/>
                    <a:pt x="2352" y="2692"/>
                  </a:cubicBezTo>
                  <a:cubicBezTo>
                    <a:pt x="2397" y="2692"/>
                    <a:pt x="2420" y="2692"/>
                    <a:pt x="2443" y="2669"/>
                  </a:cubicBezTo>
                  <a:lnTo>
                    <a:pt x="3356" y="2578"/>
                  </a:lnTo>
                  <a:cubicBezTo>
                    <a:pt x="3447" y="2578"/>
                    <a:pt x="3516" y="2486"/>
                    <a:pt x="3516" y="2395"/>
                  </a:cubicBezTo>
                  <a:cubicBezTo>
                    <a:pt x="3927" y="2235"/>
                    <a:pt x="4315" y="2007"/>
                    <a:pt x="4612" y="1756"/>
                  </a:cubicBezTo>
                  <a:cubicBezTo>
                    <a:pt x="4680" y="1710"/>
                    <a:pt x="4931" y="1505"/>
                    <a:pt x="4885" y="1231"/>
                  </a:cubicBezTo>
                  <a:cubicBezTo>
                    <a:pt x="4863" y="980"/>
                    <a:pt x="4612" y="820"/>
                    <a:pt x="4383" y="820"/>
                  </a:cubicBezTo>
                  <a:cubicBezTo>
                    <a:pt x="4178" y="820"/>
                    <a:pt x="3995" y="911"/>
                    <a:pt x="3835" y="1003"/>
                  </a:cubicBezTo>
                  <a:cubicBezTo>
                    <a:pt x="3721" y="1071"/>
                    <a:pt x="3630" y="1162"/>
                    <a:pt x="3516" y="1231"/>
                  </a:cubicBezTo>
                  <a:cubicBezTo>
                    <a:pt x="3584" y="1071"/>
                    <a:pt x="3653" y="911"/>
                    <a:pt x="3699" y="752"/>
                  </a:cubicBezTo>
                  <a:cubicBezTo>
                    <a:pt x="3835" y="364"/>
                    <a:pt x="3721" y="181"/>
                    <a:pt x="3607" y="90"/>
                  </a:cubicBezTo>
                  <a:cubicBezTo>
                    <a:pt x="3523" y="29"/>
                    <a:pt x="3426" y="1"/>
                    <a:pt x="33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6" name="Google Shape;2995;p34">
              <a:extLst>
                <a:ext uri="{FF2B5EF4-FFF2-40B4-BE49-F238E27FC236}">
                  <a16:creationId xmlns:a16="http://schemas.microsoft.com/office/drawing/2014/main" id="{23E1DFEB-E710-4ADA-8D3B-9799742CF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759" y="3156525"/>
              <a:ext cx="171554" cy="94592"/>
            </a:xfrm>
            <a:custGeom>
              <a:avLst/>
              <a:gdLst/>
              <a:ahLst/>
              <a:cxnLst>
                <a:cxn ang="0">
                  <a:pos x="9564" y="0"/>
                </a:cxn>
                <a:cxn ang="0">
                  <a:pos x="5821" y="4474"/>
                </a:cxn>
                <a:cxn ang="0">
                  <a:pos x="1" y="4040"/>
                </a:cxn>
              </a:cxnLst>
              <a:rect l="0" t="0" r="r" b="b"/>
              <a:pathLst>
                <a:path w="9565" h="5274" fill="none" extrusionOk="0">
                  <a:moveTo>
                    <a:pt x="9564" y="0"/>
                  </a:moveTo>
                  <a:cubicBezTo>
                    <a:pt x="9108" y="1963"/>
                    <a:pt x="7693" y="3698"/>
                    <a:pt x="5821" y="4474"/>
                  </a:cubicBezTo>
                  <a:cubicBezTo>
                    <a:pt x="3972" y="5273"/>
                    <a:pt x="1735" y="5090"/>
                    <a:pt x="1" y="404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7" name="Google Shape;2996;p34">
              <a:extLst>
                <a:ext uri="{FF2B5EF4-FFF2-40B4-BE49-F238E27FC236}">
                  <a16:creationId xmlns:a16="http://schemas.microsoft.com/office/drawing/2014/main" id="{24E82137-8A31-448E-ABCC-1096FD660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029" y="2754859"/>
              <a:ext cx="166640" cy="348417"/>
            </a:xfrm>
            <a:custGeom>
              <a:avLst/>
              <a:gdLst/>
              <a:ahLst/>
              <a:cxnLst>
                <a:cxn ang="0">
                  <a:pos x="1" y="138"/>
                </a:cxn>
                <a:cxn ang="0">
                  <a:pos x="6163" y="3379"/>
                </a:cxn>
                <a:cxn ang="0">
                  <a:pos x="8537" y="13536"/>
                </a:cxn>
                <a:cxn ang="0">
                  <a:pos x="6232" y="17827"/>
                </a:cxn>
                <a:cxn ang="0">
                  <a:pos x="1644" y="18832"/>
                </a:cxn>
              </a:cxnLst>
              <a:rect l="0" t="0" r="r" b="b"/>
              <a:pathLst>
                <a:path w="9291" h="19426" fill="none" extrusionOk="0">
                  <a:moveTo>
                    <a:pt x="1" y="138"/>
                  </a:moveTo>
                  <a:cubicBezTo>
                    <a:pt x="2397" y="1"/>
                    <a:pt x="4657" y="1484"/>
                    <a:pt x="6163" y="3379"/>
                  </a:cubicBezTo>
                  <a:cubicBezTo>
                    <a:pt x="8400" y="6209"/>
                    <a:pt x="9291" y="10021"/>
                    <a:pt x="8537" y="13536"/>
                  </a:cubicBezTo>
                  <a:cubicBezTo>
                    <a:pt x="8195" y="15157"/>
                    <a:pt x="7487" y="16732"/>
                    <a:pt x="6232" y="17827"/>
                  </a:cubicBezTo>
                  <a:cubicBezTo>
                    <a:pt x="4999" y="18923"/>
                    <a:pt x="3173" y="19425"/>
                    <a:pt x="1644" y="18832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8" name="Google Shape;2997;p34">
              <a:extLst>
                <a:ext uri="{FF2B5EF4-FFF2-40B4-BE49-F238E27FC236}">
                  <a16:creationId xmlns:a16="http://schemas.microsoft.com/office/drawing/2014/main" id="{176D3F0D-A7D8-45BC-BCE1-3B0613686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595" y="2700417"/>
              <a:ext cx="88046" cy="209201"/>
            </a:xfrm>
            <a:custGeom>
              <a:avLst/>
              <a:gdLst/>
              <a:ahLst/>
              <a:cxnLst>
                <a:cxn ang="0">
                  <a:pos x="4908" y="0"/>
                </a:cxn>
                <a:cxn ang="0">
                  <a:pos x="457" y="9495"/>
                </a:cxn>
                <a:cxn ang="0">
                  <a:pos x="914" y="10933"/>
                </a:cxn>
                <a:cxn ang="0">
                  <a:pos x="2238" y="11550"/>
                </a:cxn>
              </a:cxnLst>
              <a:rect l="0" t="0" r="r" b="b"/>
              <a:pathLst>
                <a:path w="4909" h="11664" fill="none" extrusionOk="0">
                  <a:moveTo>
                    <a:pt x="4908" y="0"/>
                  </a:moveTo>
                  <a:cubicBezTo>
                    <a:pt x="1804" y="1986"/>
                    <a:pt x="1" y="5843"/>
                    <a:pt x="457" y="9495"/>
                  </a:cubicBezTo>
                  <a:cubicBezTo>
                    <a:pt x="526" y="9998"/>
                    <a:pt x="640" y="10523"/>
                    <a:pt x="914" y="10933"/>
                  </a:cubicBezTo>
                  <a:cubicBezTo>
                    <a:pt x="1211" y="11367"/>
                    <a:pt x="1736" y="11664"/>
                    <a:pt x="2238" y="1155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199" name="Google Shape;2998;p34">
              <a:extLst>
                <a:ext uri="{FF2B5EF4-FFF2-40B4-BE49-F238E27FC236}">
                  <a16:creationId xmlns:a16="http://schemas.microsoft.com/office/drawing/2014/main" id="{34ED2E79-136A-408A-8238-ED0E50642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009" y="3030009"/>
              <a:ext cx="138391" cy="190781"/>
            </a:xfrm>
            <a:custGeom>
              <a:avLst/>
              <a:gdLst/>
              <a:ahLst/>
              <a:cxnLst>
                <a:cxn ang="0">
                  <a:pos x="7715" y="9815"/>
                </a:cxn>
                <a:cxn ang="0">
                  <a:pos x="5981" y="10546"/>
                </a:cxn>
                <a:cxn ang="0">
                  <a:pos x="4223" y="9655"/>
                </a:cxn>
                <a:cxn ang="0">
                  <a:pos x="366" y="0"/>
                </a:cxn>
              </a:cxnLst>
              <a:rect l="0" t="0" r="r" b="b"/>
              <a:pathLst>
                <a:path w="7716" h="10637" fill="none" extrusionOk="0">
                  <a:moveTo>
                    <a:pt x="7715" y="9815"/>
                  </a:moveTo>
                  <a:cubicBezTo>
                    <a:pt x="7327" y="10409"/>
                    <a:pt x="6620" y="10637"/>
                    <a:pt x="5981" y="10546"/>
                  </a:cubicBezTo>
                  <a:cubicBezTo>
                    <a:pt x="5342" y="10454"/>
                    <a:pt x="4748" y="10089"/>
                    <a:pt x="4223" y="9655"/>
                  </a:cubicBezTo>
                  <a:cubicBezTo>
                    <a:pt x="1530" y="7510"/>
                    <a:pt x="1" y="3675"/>
                    <a:pt x="366" y="0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0" name="Google Shape;2999;p34">
              <a:extLst>
                <a:ext uri="{FF2B5EF4-FFF2-40B4-BE49-F238E27FC236}">
                  <a16:creationId xmlns:a16="http://schemas.microsoft.com/office/drawing/2014/main" id="{85AC8026-55B7-4BEB-97EA-DD2D55477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80" y="2595516"/>
              <a:ext cx="706214" cy="650542"/>
            </a:xfrm>
            <a:custGeom>
              <a:avLst/>
              <a:gdLst/>
              <a:ahLst/>
              <a:cxnLst>
                <a:cxn ang="0">
                  <a:pos x="16909" y="1"/>
                </a:cxn>
                <a:cxn ang="0">
                  <a:pos x="13125" y="1237"/>
                </a:cxn>
                <a:cxn ang="0">
                  <a:pos x="11322" y="999"/>
                </a:cxn>
                <a:cxn ang="0">
                  <a:pos x="6780" y="2493"/>
                </a:cxn>
                <a:cxn ang="0">
                  <a:pos x="4223" y="6099"/>
                </a:cxn>
                <a:cxn ang="0">
                  <a:pos x="366" y="13061"/>
                </a:cxn>
                <a:cxn ang="0">
                  <a:pos x="1735" y="16987"/>
                </a:cxn>
                <a:cxn ang="0">
                  <a:pos x="1849" y="21095"/>
                </a:cxn>
                <a:cxn ang="0">
                  <a:pos x="4223" y="29746"/>
                </a:cxn>
                <a:cxn ang="0">
                  <a:pos x="9514" y="34135"/>
                </a:cxn>
                <a:cxn ang="0">
                  <a:pos x="9656" y="34129"/>
                </a:cxn>
                <a:cxn ang="0">
                  <a:pos x="17179" y="36012"/>
                </a:cxn>
                <a:cxn ang="0">
                  <a:pos x="18135" y="36011"/>
                </a:cxn>
                <a:cxn ang="0">
                  <a:pos x="23145" y="36206"/>
                </a:cxn>
                <a:cxn ang="0">
                  <a:pos x="24439" y="36270"/>
                </a:cxn>
                <a:cxn ang="0">
                  <a:pos x="32024" y="32485"/>
                </a:cxn>
                <a:cxn ang="0">
                  <a:pos x="35768" y="25934"/>
                </a:cxn>
                <a:cxn ang="0">
                  <a:pos x="37000" y="14248"/>
                </a:cxn>
                <a:cxn ang="0">
                  <a:pos x="29788" y="8016"/>
                </a:cxn>
                <a:cxn ang="0">
                  <a:pos x="16909" y="1"/>
                </a:cxn>
              </a:cxnLst>
              <a:rect l="0" t="0" r="r" b="b"/>
              <a:pathLst>
                <a:path w="39375" h="36271" extrusionOk="0">
                  <a:moveTo>
                    <a:pt x="16909" y="1"/>
                  </a:moveTo>
                  <a:cubicBezTo>
                    <a:pt x="14402" y="1"/>
                    <a:pt x="13125" y="1237"/>
                    <a:pt x="13125" y="1237"/>
                  </a:cubicBezTo>
                  <a:cubicBezTo>
                    <a:pt x="13125" y="1237"/>
                    <a:pt x="12415" y="999"/>
                    <a:pt x="11322" y="999"/>
                  </a:cubicBezTo>
                  <a:cubicBezTo>
                    <a:pt x="10123" y="999"/>
                    <a:pt x="8464" y="1286"/>
                    <a:pt x="6780" y="2493"/>
                  </a:cubicBezTo>
                  <a:cubicBezTo>
                    <a:pt x="3538" y="4798"/>
                    <a:pt x="4223" y="6099"/>
                    <a:pt x="4223" y="6099"/>
                  </a:cubicBezTo>
                  <a:cubicBezTo>
                    <a:pt x="2283" y="7537"/>
                    <a:pt x="731" y="10459"/>
                    <a:pt x="366" y="13061"/>
                  </a:cubicBezTo>
                  <a:cubicBezTo>
                    <a:pt x="1" y="15686"/>
                    <a:pt x="1735" y="16987"/>
                    <a:pt x="1735" y="16987"/>
                  </a:cubicBezTo>
                  <a:cubicBezTo>
                    <a:pt x="1735" y="16987"/>
                    <a:pt x="1667" y="19041"/>
                    <a:pt x="1849" y="21095"/>
                  </a:cubicBezTo>
                  <a:cubicBezTo>
                    <a:pt x="2032" y="23150"/>
                    <a:pt x="2397" y="26459"/>
                    <a:pt x="4223" y="29746"/>
                  </a:cubicBezTo>
                  <a:cubicBezTo>
                    <a:pt x="6518" y="33861"/>
                    <a:pt x="8916" y="34135"/>
                    <a:pt x="9514" y="34135"/>
                  </a:cubicBezTo>
                  <a:cubicBezTo>
                    <a:pt x="9606" y="34135"/>
                    <a:pt x="9656" y="34129"/>
                    <a:pt x="9656" y="34129"/>
                  </a:cubicBezTo>
                  <a:cubicBezTo>
                    <a:pt x="11592" y="35932"/>
                    <a:pt x="13988" y="36012"/>
                    <a:pt x="17179" y="36012"/>
                  </a:cubicBezTo>
                  <a:cubicBezTo>
                    <a:pt x="17490" y="36012"/>
                    <a:pt x="17809" y="36011"/>
                    <a:pt x="18135" y="36011"/>
                  </a:cubicBezTo>
                  <a:cubicBezTo>
                    <a:pt x="19631" y="36011"/>
                    <a:pt x="21291" y="36027"/>
                    <a:pt x="23145" y="36206"/>
                  </a:cubicBezTo>
                  <a:cubicBezTo>
                    <a:pt x="23604" y="36250"/>
                    <a:pt x="24035" y="36270"/>
                    <a:pt x="24439" y="36270"/>
                  </a:cubicBezTo>
                  <a:cubicBezTo>
                    <a:pt x="29674" y="36270"/>
                    <a:pt x="30584" y="32824"/>
                    <a:pt x="32024" y="32485"/>
                  </a:cubicBezTo>
                  <a:cubicBezTo>
                    <a:pt x="33577" y="32097"/>
                    <a:pt x="35768" y="25934"/>
                    <a:pt x="35768" y="25934"/>
                  </a:cubicBezTo>
                  <a:cubicBezTo>
                    <a:pt x="39374" y="24131"/>
                    <a:pt x="38758" y="18539"/>
                    <a:pt x="37000" y="14248"/>
                  </a:cubicBezTo>
                  <a:cubicBezTo>
                    <a:pt x="35083" y="9477"/>
                    <a:pt x="29788" y="8016"/>
                    <a:pt x="29788" y="8016"/>
                  </a:cubicBezTo>
                  <a:cubicBezTo>
                    <a:pt x="24015" y="1534"/>
                    <a:pt x="19700" y="1"/>
                    <a:pt x="16909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1" name="Google Shape;3000;p34">
              <a:extLst>
                <a:ext uri="{FF2B5EF4-FFF2-40B4-BE49-F238E27FC236}">
                  <a16:creationId xmlns:a16="http://schemas.microsoft.com/office/drawing/2014/main" id="{FB161DB2-F38F-4177-890F-BF7875231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570" y="3112721"/>
              <a:ext cx="132652" cy="218617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9587"/>
                </a:cxn>
                <a:cxn ang="0">
                  <a:pos x="3584" y="12189"/>
                </a:cxn>
                <a:cxn ang="0">
                  <a:pos x="3789" y="12189"/>
                </a:cxn>
                <a:cxn ang="0">
                  <a:pos x="7396" y="9587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12189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9587"/>
                  </a:lnTo>
                  <a:cubicBezTo>
                    <a:pt x="0" y="11573"/>
                    <a:pt x="1598" y="12189"/>
                    <a:pt x="3584" y="12189"/>
                  </a:cubicBezTo>
                  <a:lnTo>
                    <a:pt x="3789" y="12189"/>
                  </a:lnTo>
                  <a:cubicBezTo>
                    <a:pt x="5775" y="12189"/>
                    <a:pt x="7396" y="11573"/>
                    <a:pt x="7396" y="9587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2" name="Google Shape;3001;p34">
              <a:extLst>
                <a:ext uri="{FF2B5EF4-FFF2-40B4-BE49-F238E27FC236}">
                  <a16:creationId xmlns:a16="http://schemas.microsoft.com/office/drawing/2014/main" id="{1C8753AE-2275-4528-A715-B74C523DD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570" y="3112721"/>
              <a:ext cx="132652" cy="149834"/>
            </a:xfrm>
            <a:custGeom>
              <a:avLst/>
              <a:gdLst/>
              <a:ahLst/>
              <a:cxnLst>
                <a:cxn ang="0">
                  <a:pos x="3584" y="0"/>
                </a:cxn>
                <a:cxn ang="0">
                  <a:pos x="0" y="3606"/>
                </a:cxn>
                <a:cxn ang="0">
                  <a:pos x="0" y="7601"/>
                </a:cxn>
                <a:cxn ang="0">
                  <a:pos x="5115" y="8354"/>
                </a:cxn>
                <a:cxn ang="0">
                  <a:pos x="7396" y="8194"/>
                </a:cxn>
                <a:cxn ang="0">
                  <a:pos x="7396" y="3606"/>
                </a:cxn>
                <a:cxn ang="0">
                  <a:pos x="3789" y="0"/>
                </a:cxn>
              </a:cxnLst>
              <a:rect l="0" t="0" r="r" b="b"/>
              <a:pathLst>
                <a:path w="7396" h="8354" extrusionOk="0">
                  <a:moveTo>
                    <a:pt x="3584" y="0"/>
                  </a:moveTo>
                  <a:cubicBezTo>
                    <a:pt x="1598" y="0"/>
                    <a:pt x="0" y="1621"/>
                    <a:pt x="0" y="3606"/>
                  </a:cubicBezTo>
                  <a:lnTo>
                    <a:pt x="0" y="7601"/>
                  </a:lnTo>
                  <a:cubicBezTo>
                    <a:pt x="1960" y="8175"/>
                    <a:pt x="3697" y="8354"/>
                    <a:pt x="5115" y="8354"/>
                  </a:cubicBezTo>
                  <a:cubicBezTo>
                    <a:pt x="6010" y="8354"/>
                    <a:pt x="6778" y="8283"/>
                    <a:pt x="7396" y="8194"/>
                  </a:cubicBezTo>
                  <a:lnTo>
                    <a:pt x="7396" y="3606"/>
                  </a:lnTo>
                  <a:cubicBezTo>
                    <a:pt x="7396" y="1621"/>
                    <a:pt x="5775" y="0"/>
                    <a:pt x="3789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3" name="Google Shape;3002;p34">
              <a:extLst>
                <a:ext uri="{FF2B5EF4-FFF2-40B4-BE49-F238E27FC236}">
                  <a16:creationId xmlns:a16="http://schemas.microsoft.com/office/drawing/2014/main" id="{17576CC9-6630-463F-86AB-3A82CACC9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888" y="3031157"/>
              <a:ext cx="166640" cy="163931"/>
            </a:xfrm>
            <a:custGeom>
              <a:avLst/>
              <a:gdLst/>
              <a:ahLst/>
              <a:cxnLst>
                <a:cxn ang="0">
                  <a:pos x="4654" y="0"/>
                </a:cxn>
                <a:cxn ang="0">
                  <a:pos x="114" y="4365"/>
                </a:cxn>
                <a:cxn ang="0">
                  <a:pos x="4451" y="9135"/>
                </a:cxn>
                <a:cxn ang="0">
                  <a:pos x="4659" y="9140"/>
                </a:cxn>
                <a:cxn ang="0">
                  <a:pos x="9199" y="4775"/>
                </a:cxn>
                <a:cxn ang="0">
                  <a:pos x="4862" y="5"/>
                </a:cxn>
                <a:cxn ang="0">
                  <a:pos x="4654" y="0"/>
                </a:cxn>
              </a:cxnLst>
              <a:rect l="0" t="0" r="r" b="b"/>
              <a:pathLst>
                <a:path w="9291" h="9140" extrusionOk="0">
                  <a:moveTo>
                    <a:pt x="4654" y="0"/>
                  </a:moveTo>
                  <a:cubicBezTo>
                    <a:pt x="2235" y="0"/>
                    <a:pt x="225" y="1923"/>
                    <a:pt x="114" y="4365"/>
                  </a:cubicBezTo>
                  <a:cubicBezTo>
                    <a:pt x="0" y="6898"/>
                    <a:pt x="1940" y="9021"/>
                    <a:pt x="4451" y="9135"/>
                  </a:cubicBezTo>
                  <a:cubicBezTo>
                    <a:pt x="4521" y="9138"/>
                    <a:pt x="4590" y="9140"/>
                    <a:pt x="4659" y="9140"/>
                  </a:cubicBezTo>
                  <a:cubicBezTo>
                    <a:pt x="7078" y="9140"/>
                    <a:pt x="9088" y="7216"/>
                    <a:pt x="9199" y="4775"/>
                  </a:cubicBezTo>
                  <a:cubicBezTo>
                    <a:pt x="9290" y="2242"/>
                    <a:pt x="7350" y="119"/>
                    <a:pt x="4862" y="5"/>
                  </a:cubicBezTo>
                  <a:cubicBezTo>
                    <a:pt x="4792" y="2"/>
                    <a:pt x="4723" y="0"/>
                    <a:pt x="4654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4" name="Google Shape;3003;p34">
              <a:extLst>
                <a:ext uri="{FF2B5EF4-FFF2-40B4-BE49-F238E27FC236}">
                  <a16:creationId xmlns:a16="http://schemas.microsoft.com/office/drawing/2014/main" id="{B9B74427-93C2-45E5-B8D8-7C2D319EB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350" y="3085276"/>
              <a:ext cx="140023" cy="47260"/>
            </a:xfrm>
            <a:custGeom>
              <a:avLst/>
              <a:gdLst/>
              <a:ahLst/>
              <a:cxnLst>
                <a:cxn ang="0">
                  <a:pos x="3150" y="1"/>
                </a:cxn>
                <a:cxn ang="0">
                  <a:pos x="2602" y="24"/>
                </a:cxn>
                <a:cxn ang="0">
                  <a:pos x="2077" y="115"/>
                </a:cxn>
                <a:cxn ang="0">
                  <a:pos x="1050" y="434"/>
                </a:cxn>
                <a:cxn ang="0">
                  <a:pos x="571" y="663"/>
                </a:cxn>
                <a:cxn ang="0">
                  <a:pos x="92" y="914"/>
                </a:cxn>
                <a:cxn ang="0">
                  <a:pos x="46" y="1119"/>
                </a:cxn>
                <a:cxn ang="0">
                  <a:pos x="151" y="1189"/>
                </a:cxn>
                <a:cxn ang="0">
                  <a:pos x="229" y="1165"/>
                </a:cxn>
                <a:cxn ang="0">
                  <a:pos x="251" y="1165"/>
                </a:cxn>
                <a:cxn ang="0">
                  <a:pos x="708" y="959"/>
                </a:cxn>
                <a:cxn ang="0">
                  <a:pos x="1187" y="754"/>
                </a:cxn>
                <a:cxn ang="0">
                  <a:pos x="2146" y="503"/>
                </a:cxn>
                <a:cxn ang="0">
                  <a:pos x="3064" y="411"/>
                </a:cxn>
                <a:cxn ang="0">
                  <a:pos x="4132" y="526"/>
                </a:cxn>
                <a:cxn ang="0">
                  <a:pos x="5981" y="1302"/>
                </a:cxn>
                <a:cxn ang="0">
                  <a:pos x="7533" y="2580"/>
                </a:cxn>
                <a:cxn ang="0">
                  <a:pos x="7655" y="2635"/>
                </a:cxn>
                <a:cxn ang="0">
                  <a:pos x="7738" y="2603"/>
                </a:cxn>
                <a:cxn ang="0">
                  <a:pos x="7761" y="2397"/>
                </a:cxn>
                <a:cxn ang="0">
                  <a:pos x="7053" y="1599"/>
                </a:cxn>
                <a:cxn ang="0">
                  <a:pos x="6209" y="937"/>
                </a:cxn>
                <a:cxn ang="0">
                  <a:pos x="4223" y="115"/>
                </a:cxn>
                <a:cxn ang="0">
                  <a:pos x="3150" y="1"/>
                </a:cxn>
              </a:cxnLst>
              <a:rect l="0" t="0" r="r" b="b"/>
              <a:pathLst>
                <a:path w="7807" h="2635" extrusionOk="0">
                  <a:moveTo>
                    <a:pt x="3150" y="1"/>
                  </a:moveTo>
                  <a:lnTo>
                    <a:pt x="2602" y="24"/>
                  </a:lnTo>
                  <a:cubicBezTo>
                    <a:pt x="2420" y="24"/>
                    <a:pt x="2260" y="92"/>
                    <a:pt x="2077" y="115"/>
                  </a:cubicBezTo>
                  <a:cubicBezTo>
                    <a:pt x="1712" y="161"/>
                    <a:pt x="1393" y="320"/>
                    <a:pt x="1050" y="434"/>
                  </a:cubicBezTo>
                  <a:cubicBezTo>
                    <a:pt x="868" y="480"/>
                    <a:pt x="731" y="594"/>
                    <a:pt x="571" y="663"/>
                  </a:cubicBezTo>
                  <a:lnTo>
                    <a:pt x="92" y="914"/>
                  </a:lnTo>
                  <a:cubicBezTo>
                    <a:pt x="23" y="959"/>
                    <a:pt x="0" y="1028"/>
                    <a:pt x="46" y="1119"/>
                  </a:cubicBezTo>
                  <a:cubicBezTo>
                    <a:pt x="61" y="1163"/>
                    <a:pt x="104" y="1189"/>
                    <a:pt x="151" y="1189"/>
                  </a:cubicBezTo>
                  <a:cubicBezTo>
                    <a:pt x="177" y="1189"/>
                    <a:pt x="204" y="1181"/>
                    <a:pt x="229" y="1165"/>
                  </a:cubicBezTo>
                  <a:lnTo>
                    <a:pt x="251" y="1165"/>
                  </a:lnTo>
                  <a:lnTo>
                    <a:pt x="708" y="959"/>
                  </a:lnTo>
                  <a:cubicBezTo>
                    <a:pt x="868" y="891"/>
                    <a:pt x="1005" y="800"/>
                    <a:pt x="1187" y="754"/>
                  </a:cubicBezTo>
                  <a:cubicBezTo>
                    <a:pt x="1507" y="663"/>
                    <a:pt x="1804" y="526"/>
                    <a:pt x="2146" y="503"/>
                  </a:cubicBezTo>
                  <a:cubicBezTo>
                    <a:pt x="2450" y="440"/>
                    <a:pt x="2758" y="411"/>
                    <a:pt x="3064" y="411"/>
                  </a:cubicBezTo>
                  <a:cubicBezTo>
                    <a:pt x="3426" y="411"/>
                    <a:pt x="3786" y="452"/>
                    <a:pt x="4132" y="526"/>
                  </a:cubicBezTo>
                  <a:cubicBezTo>
                    <a:pt x="4794" y="663"/>
                    <a:pt x="5410" y="937"/>
                    <a:pt x="5981" y="1302"/>
                  </a:cubicBezTo>
                  <a:cubicBezTo>
                    <a:pt x="6528" y="1667"/>
                    <a:pt x="7076" y="2101"/>
                    <a:pt x="7533" y="2580"/>
                  </a:cubicBezTo>
                  <a:cubicBezTo>
                    <a:pt x="7570" y="2618"/>
                    <a:pt x="7615" y="2635"/>
                    <a:pt x="7655" y="2635"/>
                  </a:cubicBezTo>
                  <a:cubicBezTo>
                    <a:pt x="7688" y="2635"/>
                    <a:pt x="7718" y="2623"/>
                    <a:pt x="7738" y="2603"/>
                  </a:cubicBezTo>
                  <a:cubicBezTo>
                    <a:pt x="7807" y="2534"/>
                    <a:pt x="7807" y="2466"/>
                    <a:pt x="7761" y="2397"/>
                  </a:cubicBezTo>
                  <a:cubicBezTo>
                    <a:pt x="7556" y="2101"/>
                    <a:pt x="7304" y="1850"/>
                    <a:pt x="7053" y="1599"/>
                  </a:cubicBezTo>
                  <a:cubicBezTo>
                    <a:pt x="6780" y="1348"/>
                    <a:pt x="6506" y="1142"/>
                    <a:pt x="6209" y="937"/>
                  </a:cubicBezTo>
                  <a:cubicBezTo>
                    <a:pt x="5615" y="549"/>
                    <a:pt x="4931" y="252"/>
                    <a:pt x="4223" y="115"/>
                  </a:cubicBezTo>
                  <a:cubicBezTo>
                    <a:pt x="3881" y="24"/>
                    <a:pt x="3515" y="1"/>
                    <a:pt x="3150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5" name="Google Shape;3004;p34">
              <a:extLst>
                <a:ext uri="{FF2B5EF4-FFF2-40B4-BE49-F238E27FC236}">
                  <a16:creationId xmlns:a16="http://schemas.microsoft.com/office/drawing/2014/main" id="{69ED7FE5-7402-4829-BC9B-F35B4B867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23" y="3107806"/>
              <a:ext cx="108492" cy="37467"/>
            </a:xfrm>
            <a:custGeom>
              <a:avLst/>
              <a:gdLst/>
              <a:ahLst/>
              <a:cxnLst>
                <a:cxn ang="0">
                  <a:pos x="2442" y="0"/>
                </a:cxn>
                <a:cxn ang="0">
                  <a:pos x="1598" y="114"/>
                </a:cxn>
                <a:cxn ang="0">
                  <a:pos x="799" y="365"/>
                </a:cxn>
                <a:cxn ang="0">
                  <a:pos x="69" y="753"/>
                </a:cxn>
                <a:cxn ang="0">
                  <a:pos x="23" y="913"/>
                </a:cxn>
                <a:cxn ang="0">
                  <a:pos x="120" y="968"/>
                </a:cxn>
                <a:cxn ang="0">
                  <a:pos x="160" y="959"/>
                </a:cxn>
                <a:cxn ang="0">
                  <a:pos x="183" y="959"/>
                </a:cxn>
                <a:cxn ang="0">
                  <a:pos x="913" y="639"/>
                </a:cxn>
                <a:cxn ang="0">
                  <a:pos x="1666" y="457"/>
                </a:cxn>
                <a:cxn ang="0">
                  <a:pos x="2304" y="400"/>
                </a:cxn>
                <a:cxn ang="0">
                  <a:pos x="3196" y="502"/>
                </a:cxn>
                <a:cxn ang="0">
                  <a:pos x="4611" y="1096"/>
                </a:cxn>
                <a:cxn ang="0">
                  <a:pos x="5843" y="2054"/>
                </a:cxn>
                <a:cxn ang="0">
                  <a:pos x="5923" y="2089"/>
                </a:cxn>
                <a:cxn ang="0">
                  <a:pos x="6003" y="2054"/>
                </a:cxn>
                <a:cxn ang="0">
                  <a:pos x="6026" y="1918"/>
                </a:cxn>
                <a:cxn ang="0">
                  <a:pos x="4839" y="731"/>
                </a:cxn>
                <a:cxn ang="0">
                  <a:pos x="3287" y="92"/>
                </a:cxn>
                <a:cxn ang="0">
                  <a:pos x="2442" y="0"/>
                </a:cxn>
              </a:cxnLst>
              <a:rect l="0" t="0" r="r" b="b"/>
              <a:pathLst>
                <a:path w="6049" h="2089" extrusionOk="0">
                  <a:moveTo>
                    <a:pt x="2442" y="0"/>
                  </a:moveTo>
                  <a:cubicBezTo>
                    <a:pt x="2168" y="23"/>
                    <a:pt x="1872" y="23"/>
                    <a:pt x="1598" y="114"/>
                  </a:cubicBezTo>
                  <a:cubicBezTo>
                    <a:pt x="1324" y="160"/>
                    <a:pt x="1073" y="274"/>
                    <a:pt x="799" y="365"/>
                  </a:cubicBezTo>
                  <a:cubicBezTo>
                    <a:pt x="548" y="480"/>
                    <a:pt x="320" y="616"/>
                    <a:pt x="69" y="753"/>
                  </a:cubicBezTo>
                  <a:cubicBezTo>
                    <a:pt x="23" y="776"/>
                    <a:pt x="0" y="845"/>
                    <a:pt x="23" y="913"/>
                  </a:cubicBezTo>
                  <a:cubicBezTo>
                    <a:pt x="40" y="947"/>
                    <a:pt x="81" y="968"/>
                    <a:pt x="120" y="968"/>
                  </a:cubicBezTo>
                  <a:cubicBezTo>
                    <a:pt x="134" y="968"/>
                    <a:pt x="148" y="965"/>
                    <a:pt x="160" y="959"/>
                  </a:cubicBezTo>
                  <a:lnTo>
                    <a:pt x="183" y="959"/>
                  </a:lnTo>
                  <a:cubicBezTo>
                    <a:pt x="434" y="845"/>
                    <a:pt x="662" y="731"/>
                    <a:pt x="913" y="639"/>
                  </a:cubicBezTo>
                  <a:cubicBezTo>
                    <a:pt x="1164" y="571"/>
                    <a:pt x="1415" y="480"/>
                    <a:pt x="1666" y="457"/>
                  </a:cubicBezTo>
                  <a:cubicBezTo>
                    <a:pt x="1876" y="419"/>
                    <a:pt x="2090" y="400"/>
                    <a:pt x="2304" y="400"/>
                  </a:cubicBezTo>
                  <a:cubicBezTo>
                    <a:pt x="2603" y="400"/>
                    <a:pt x="2903" y="436"/>
                    <a:pt x="3196" y="502"/>
                  </a:cubicBezTo>
                  <a:cubicBezTo>
                    <a:pt x="3698" y="594"/>
                    <a:pt x="4177" y="822"/>
                    <a:pt x="4611" y="1096"/>
                  </a:cubicBezTo>
                  <a:cubicBezTo>
                    <a:pt x="5044" y="1370"/>
                    <a:pt x="5455" y="1689"/>
                    <a:pt x="5843" y="2054"/>
                  </a:cubicBezTo>
                  <a:cubicBezTo>
                    <a:pt x="5866" y="2077"/>
                    <a:pt x="5895" y="2089"/>
                    <a:pt x="5923" y="2089"/>
                  </a:cubicBezTo>
                  <a:cubicBezTo>
                    <a:pt x="5952" y="2089"/>
                    <a:pt x="5980" y="2077"/>
                    <a:pt x="6003" y="2054"/>
                  </a:cubicBezTo>
                  <a:cubicBezTo>
                    <a:pt x="6049" y="2009"/>
                    <a:pt x="6049" y="1940"/>
                    <a:pt x="6026" y="1918"/>
                  </a:cubicBezTo>
                  <a:cubicBezTo>
                    <a:pt x="5706" y="1438"/>
                    <a:pt x="5296" y="1050"/>
                    <a:pt x="4839" y="731"/>
                  </a:cubicBezTo>
                  <a:cubicBezTo>
                    <a:pt x="4383" y="411"/>
                    <a:pt x="3835" y="206"/>
                    <a:pt x="3287" y="92"/>
                  </a:cubicBezTo>
                  <a:cubicBezTo>
                    <a:pt x="3013" y="23"/>
                    <a:pt x="2716" y="0"/>
                    <a:pt x="2442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6" name="Google Shape;3005;p34">
              <a:extLst>
                <a:ext uri="{FF2B5EF4-FFF2-40B4-BE49-F238E27FC236}">
                  <a16:creationId xmlns:a16="http://schemas.microsoft.com/office/drawing/2014/main" id="{07C50BA1-E3B5-4A2B-95D0-370B5635C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504" y="2898703"/>
              <a:ext cx="186297" cy="163931"/>
            </a:xfrm>
            <a:custGeom>
              <a:avLst/>
              <a:gdLst/>
              <a:ahLst/>
              <a:cxnLst>
                <a:cxn ang="0">
                  <a:pos x="5223" y="0"/>
                </a:cxn>
                <a:cxn ang="0">
                  <a:pos x="1119" y="2550"/>
                </a:cxn>
                <a:cxn ang="0">
                  <a:pos x="3174" y="8667"/>
                </a:cxn>
                <a:cxn ang="0">
                  <a:pos x="5179" y="9139"/>
                </a:cxn>
                <a:cxn ang="0">
                  <a:pos x="9268" y="6567"/>
                </a:cxn>
                <a:cxn ang="0">
                  <a:pos x="7236" y="473"/>
                </a:cxn>
                <a:cxn ang="0">
                  <a:pos x="5223" y="0"/>
                </a:cxn>
              </a:cxnLst>
              <a:rect l="0" t="0" r="r" b="b"/>
              <a:pathLst>
                <a:path w="10387" h="9140" extrusionOk="0">
                  <a:moveTo>
                    <a:pt x="5223" y="0"/>
                  </a:moveTo>
                  <a:cubicBezTo>
                    <a:pt x="3539" y="0"/>
                    <a:pt x="1917" y="938"/>
                    <a:pt x="1119" y="2550"/>
                  </a:cubicBezTo>
                  <a:cubicBezTo>
                    <a:pt x="1" y="4810"/>
                    <a:pt x="937" y="7549"/>
                    <a:pt x="3174" y="8667"/>
                  </a:cubicBezTo>
                  <a:cubicBezTo>
                    <a:pt x="3821" y="8987"/>
                    <a:pt x="4505" y="9139"/>
                    <a:pt x="5179" y="9139"/>
                  </a:cubicBezTo>
                  <a:cubicBezTo>
                    <a:pt x="6858" y="9139"/>
                    <a:pt x="8470" y="8196"/>
                    <a:pt x="9268" y="6567"/>
                  </a:cubicBezTo>
                  <a:cubicBezTo>
                    <a:pt x="10386" y="4307"/>
                    <a:pt x="9473" y="1568"/>
                    <a:pt x="7236" y="473"/>
                  </a:cubicBezTo>
                  <a:cubicBezTo>
                    <a:pt x="6588" y="152"/>
                    <a:pt x="5901" y="0"/>
                    <a:pt x="5223" y="0"/>
                  </a:cubicBezTo>
                  <a:close/>
                </a:path>
              </a:pathLst>
            </a:custGeom>
            <a:solidFill>
              <a:srgbClr val="EDA398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7" name="Google Shape;3006;p34">
              <a:extLst>
                <a:ext uri="{FF2B5EF4-FFF2-40B4-BE49-F238E27FC236}">
                  <a16:creationId xmlns:a16="http://schemas.microsoft.com/office/drawing/2014/main" id="{38FC2B20-96CB-4D08-B5ED-7465FC6FD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85" y="2951566"/>
              <a:ext cx="135539" cy="56910"/>
            </a:xfrm>
            <a:custGeom>
              <a:avLst/>
              <a:gdLst/>
              <a:ahLst/>
              <a:cxnLst>
                <a:cxn ang="0">
                  <a:pos x="2588" y="0"/>
                </a:cxn>
                <a:cxn ang="0">
                  <a:pos x="2169" y="14"/>
                </a:cxn>
                <a:cxn ang="0">
                  <a:pos x="1097" y="196"/>
                </a:cxn>
                <a:cxn ang="0">
                  <a:pos x="92" y="562"/>
                </a:cxn>
                <a:cxn ang="0">
                  <a:pos x="24" y="744"/>
                </a:cxn>
                <a:cxn ang="0">
                  <a:pos x="160" y="841"/>
                </a:cxn>
                <a:cxn ang="0">
                  <a:pos x="206" y="835"/>
                </a:cxn>
                <a:cxn ang="0">
                  <a:pos x="2192" y="447"/>
                </a:cxn>
                <a:cxn ang="0">
                  <a:pos x="2501" y="442"/>
                </a:cxn>
                <a:cxn ang="0">
                  <a:pos x="4178" y="653"/>
                </a:cxn>
                <a:cxn ang="0">
                  <a:pos x="5936" y="1589"/>
                </a:cxn>
                <a:cxn ang="0">
                  <a:pos x="6643" y="2296"/>
                </a:cxn>
                <a:cxn ang="0">
                  <a:pos x="6963" y="2684"/>
                </a:cxn>
                <a:cxn ang="0">
                  <a:pos x="7259" y="3095"/>
                </a:cxn>
                <a:cxn ang="0">
                  <a:pos x="7282" y="3118"/>
                </a:cxn>
                <a:cxn ang="0">
                  <a:pos x="7388" y="3173"/>
                </a:cxn>
                <a:cxn ang="0">
                  <a:pos x="7488" y="3141"/>
                </a:cxn>
                <a:cxn ang="0">
                  <a:pos x="7511" y="2935"/>
                </a:cxn>
                <a:cxn ang="0">
                  <a:pos x="7237" y="2502"/>
                </a:cxn>
                <a:cxn ang="0">
                  <a:pos x="6917" y="2068"/>
                </a:cxn>
                <a:cxn ang="0">
                  <a:pos x="6164" y="1292"/>
                </a:cxn>
                <a:cxn ang="0">
                  <a:pos x="5753" y="950"/>
                </a:cxn>
                <a:cxn ang="0">
                  <a:pos x="5296" y="676"/>
                </a:cxn>
                <a:cxn ang="0">
                  <a:pos x="4292" y="242"/>
                </a:cxn>
                <a:cxn ang="0">
                  <a:pos x="2588" y="0"/>
                </a:cxn>
              </a:cxnLst>
              <a:rect l="0" t="0" r="r" b="b"/>
              <a:pathLst>
                <a:path w="7557" h="3173" extrusionOk="0">
                  <a:moveTo>
                    <a:pt x="2588" y="0"/>
                  </a:moveTo>
                  <a:cubicBezTo>
                    <a:pt x="2448" y="0"/>
                    <a:pt x="2308" y="5"/>
                    <a:pt x="2169" y="14"/>
                  </a:cubicBezTo>
                  <a:cubicBezTo>
                    <a:pt x="1804" y="59"/>
                    <a:pt x="1439" y="105"/>
                    <a:pt x="1097" y="196"/>
                  </a:cubicBezTo>
                  <a:cubicBezTo>
                    <a:pt x="754" y="288"/>
                    <a:pt x="412" y="402"/>
                    <a:pt x="92" y="562"/>
                  </a:cubicBezTo>
                  <a:cubicBezTo>
                    <a:pt x="24" y="584"/>
                    <a:pt x="1" y="653"/>
                    <a:pt x="24" y="744"/>
                  </a:cubicBezTo>
                  <a:cubicBezTo>
                    <a:pt x="43" y="801"/>
                    <a:pt x="92" y="841"/>
                    <a:pt x="160" y="841"/>
                  </a:cubicBezTo>
                  <a:cubicBezTo>
                    <a:pt x="175" y="841"/>
                    <a:pt x="190" y="840"/>
                    <a:pt x="206" y="835"/>
                  </a:cubicBezTo>
                  <a:cubicBezTo>
                    <a:pt x="846" y="607"/>
                    <a:pt x="1530" y="493"/>
                    <a:pt x="2192" y="447"/>
                  </a:cubicBezTo>
                  <a:cubicBezTo>
                    <a:pt x="2295" y="444"/>
                    <a:pt x="2398" y="442"/>
                    <a:pt x="2501" y="442"/>
                  </a:cubicBezTo>
                  <a:cubicBezTo>
                    <a:pt x="3065" y="442"/>
                    <a:pt x="3638" y="499"/>
                    <a:pt x="4178" y="653"/>
                  </a:cubicBezTo>
                  <a:cubicBezTo>
                    <a:pt x="4817" y="835"/>
                    <a:pt x="5411" y="1155"/>
                    <a:pt x="5936" y="1589"/>
                  </a:cubicBezTo>
                  <a:cubicBezTo>
                    <a:pt x="6209" y="1794"/>
                    <a:pt x="6415" y="2045"/>
                    <a:pt x="6643" y="2296"/>
                  </a:cubicBezTo>
                  <a:cubicBezTo>
                    <a:pt x="6780" y="2410"/>
                    <a:pt x="6871" y="2547"/>
                    <a:pt x="6963" y="2684"/>
                  </a:cubicBezTo>
                  <a:lnTo>
                    <a:pt x="7259" y="3095"/>
                  </a:lnTo>
                  <a:lnTo>
                    <a:pt x="7282" y="3118"/>
                  </a:lnTo>
                  <a:cubicBezTo>
                    <a:pt x="7307" y="3156"/>
                    <a:pt x="7346" y="3173"/>
                    <a:pt x="7388" y="3173"/>
                  </a:cubicBezTo>
                  <a:cubicBezTo>
                    <a:pt x="7422" y="3173"/>
                    <a:pt x="7457" y="3161"/>
                    <a:pt x="7488" y="3141"/>
                  </a:cubicBezTo>
                  <a:cubicBezTo>
                    <a:pt x="7556" y="3095"/>
                    <a:pt x="7556" y="3004"/>
                    <a:pt x="7511" y="2935"/>
                  </a:cubicBezTo>
                  <a:lnTo>
                    <a:pt x="7237" y="2502"/>
                  </a:lnTo>
                  <a:cubicBezTo>
                    <a:pt x="7122" y="2365"/>
                    <a:pt x="7054" y="2182"/>
                    <a:pt x="6917" y="2068"/>
                  </a:cubicBezTo>
                  <a:cubicBezTo>
                    <a:pt x="6689" y="1794"/>
                    <a:pt x="6461" y="1520"/>
                    <a:pt x="6164" y="1292"/>
                  </a:cubicBezTo>
                  <a:cubicBezTo>
                    <a:pt x="6027" y="1178"/>
                    <a:pt x="5913" y="1041"/>
                    <a:pt x="5753" y="950"/>
                  </a:cubicBezTo>
                  <a:lnTo>
                    <a:pt x="5296" y="676"/>
                  </a:lnTo>
                  <a:cubicBezTo>
                    <a:pt x="4977" y="516"/>
                    <a:pt x="4657" y="333"/>
                    <a:pt x="4292" y="242"/>
                  </a:cubicBezTo>
                  <a:cubicBezTo>
                    <a:pt x="3742" y="77"/>
                    <a:pt x="3162" y="0"/>
                    <a:pt x="258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8" name="Google Shape;3007;p34">
              <a:extLst>
                <a:ext uri="{FF2B5EF4-FFF2-40B4-BE49-F238E27FC236}">
                  <a16:creationId xmlns:a16="http://schemas.microsoft.com/office/drawing/2014/main" id="{60DC0595-90F1-490C-86E9-AC0667A6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927" y="2993326"/>
              <a:ext cx="105228" cy="44911"/>
            </a:xfrm>
            <a:custGeom>
              <a:avLst/>
              <a:gdLst/>
              <a:ahLst/>
              <a:cxnLst>
                <a:cxn ang="0">
                  <a:pos x="2028" y="0"/>
                </a:cxn>
                <a:cxn ang="0">
                  <a:pos x="1690" y="14"/>
                </a:cxn>
                <a:cxn ang="0">
                  <a:pos x="69" y="470"/>
                </a:cxn>
                <a:cxn ang="0">
                  <a:pos x="24" y="607"/>
                </a:cxn>
                <a:cxn ang="0">
                  <a:pos x="123" y="682"/>
                </a:cxn>
                <a:cxn ang="0">
                  <a:pos x="161" y="676"/>
                </a:cxn>
                <a:cxn ang="0">
                  <a:pos x="1713" y="448"/>
                </a:cxn>
                <a:cxn ang="0">
                  <a:pos x="2093" y="431"/>
                </a:cxn>
                <a:cxn ang="0">
                  <a:pos x="3242" y="585"/>
                </a:cxn>
                <a:cxn ang="0">
                  <a:pos x="4589" y="1292"/>
                </a:cxn>
                <a:cxn ang="0">
                  <a:pos x="5159" y="1817"/>
                </a:cxn>
                <a:cxn ang="0">
                  <a:pos x="5639" y="2433"/>
                </a:cxn>
                <a:cxn ang="0">
                  <a:pos x="5661" y="2456"/>
                </a:cxn>
                <a:cxn ang="0">
                  <a:pos x="5746" y="2504"/>
                </a:cxn>
                <a:cxn ang="0">
                  <a:pos x="5798" y="2479"/>
                </a:cxn>
                <a:cxn ang="0">
                  <a:pos x="5844" y="2319"/>
                </a:cxn>
                <a:cxn ang="0">
                  <a:pos x="5388" y="1635"/>
                </a:cxn>
                <a:cxn ang="0">
                  <a:pos x="4817" y="1018"/>
                </a:cxn>
                <a:cxn ang="0">
                  <a:pos x="4132" y="516"/>
                </a:cxn>
                <a:cxn ang="0">
                  <a:pos x="3356" y="197"/>
                </a:cxn>
                <a:cxn ang="0">
                  <a:pos x="2028" y="0"/>
                </a:cxn>
              </a:cxnLst>
              <a:rect l="0" t="0" r="r" b="b"/>
              <a:pathLst>
                <a:path w="5867" h="2504" extrusionOk="0">
                  <a:moveTo>
                    <a:pt x="2028" y="0"/>
                  </a:moveTo>
                  <a:cubicBezTo>
                    <a:pt x="1914" y="0"/>
                    <a:pt x="1802" y="5"/>
                    <a:pt x="1690" y="14"/>
                  </a:cubicBezTo>
                  <a:cubicBezTo>
                    <a:pt x="1119" y="60"/>
                    <a:pt x="571" y="197"/>
                    <a:pt x="69" y="470"/>
                  </a:cubicBezTo>
                  <a:cubicBezTo>
                    <a:pt x="24" y="493"/>
                    <a:pt x="1" y="539"/>
                    <a:pt x="24" y="607"/>
                  </a:cubicBezTo>
                  <a:cubicBezTo>
                    <a:pt x="24" y="645"/>
                    <a:pt x="69" y="682"/>
                    <a:pt x="123" y="682"/>
                  </a:cubicBezTo>
                  <a:cubicBezTo>
                    <a:pt x="135" y="682"/>
                    <a:pt x="148" y="680"/>
                    <a:pt x="161" y="676"/>
                  </a:cubicBezTo>
                  <a:cubicBezTo>
                    <a:pt x="663" y="562"/>
                    <a:pt x="1188" y="470"/>
                    <a:pt x="1713" y="448"/>
                  </a:cubicBezTo>
                  <a:cubicBezTo>
                    <a:pt x="1838" y="436"/>
                    <a:pt x="1965" y="431"/>
                    <a:pt x="2093" y="431"/>
                  </a:cubicBezTo>
                  <a:cubicBezTo>
                    <a:pt x="2476" y="431"/>
                    <a:pt x="2865" y="482"/>
                    <a:pt x="3242" y="585"/>
                  </a:cubicBezTo>
                  <a:cubicBezTo>
                    <a:pt x="3721" y="744"/>
                    <a:pt x="4201" y="973"/>
                    <a:pt x="4589" y="1292"/>
                  </a:cubicBezTo>
                  <a:cubicBezTo>
                    <a:pt x="4794" y="1452"/>
                    <a:pt x="4977" y="1635"/>
                    <a:pt x="5159" y="1817"/>
                  </a:cubicBezTo>
                  <a:cubicBezTo>
                    <a:pt x="5342" y="2023"/>
                    <a:pt x="5479" y="2251"/>
                    <a:pt x="5639" y="2433"/>
                  </a:cubicBezTo>
                  <a:lnTo>
                    <a:pt x="5661" y="2456"/>
                  </a:lnTo>
                  <a:cubicBezTo>
                    <a:pt x="5690" y="2484"/>
                    <a:pt x="5718" y="2504"/>
                    <a:pt x="5746" y="2504"/>
                  </a:cubicBezTo>
                  <a:cubicBezTo>
                    <a:pt x="5764" y="2504"/>
                    <a:pt x="5781" y="2497"/>
                    <a:pt x="5798" y="2479"/>
                  </a:cubicBezTo>
                  <a:cubicBezTo>
                    <a:pt x="5867" y="2456"/>
                    <a:pt x="5867" y="2388"/>
                    <a:pt x="5844" y="2319"/>
                  </a:cubicBezTo>
                  <a:cubicBezTo>
                    <a:pt x="5707" y="2091"/>
                    <a:pt x="5570" y="1840"/>
                    <a:pt x="5388" y="1635"/>
                  </a:cubicBezTo>
                  <a:cubicBezTo>
                    <a:pt x="5205" y="1429"/>
                    <a:pt x="5045" y="1201"/>
                    <a:pt x="4817" y="1018"/>
                  </a:cubicBezTo>
                  <a:cubicBezTo>
                    <a:pt x="4611" y="836"/>
                    <a:pt x="4383" y="676"/>
                    <a:pt x="4132" y="516"/>
                  </a:cubicBezTo>
                  <a:cubicBezTo>
                    <a:pt x="3881" y="402"/>
                    <a:pt x="3630" y="265"/>
                    <a:pt x="3356" y="197"/>
                  </a:cubicBezTo>
                  <a:cubicBezTo>
                    <a:pt x="2920" y="69"/>
                    <a:pt x="2470" y="0"/>
                    <a:pt x="2028" y="0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09" name="Google Shape;3008;p34">
              <a:extLst>
                <a:ext uri="{FF2B5EF4-FFF2-40B4-BE49-F238E27FC236}">
                  <a16:creationId xmlns:a16="http://schemas.microsoft.com/office/drawing/2014/main" id="{AA9ED1DB-7A3A-4A7D-B624-13F275F15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547" y="2687107"/>
              <a:ext cx="553510" cy="545475"/>
            </a:xfrm>
            <a:custGeom>
              <a:avLst/>
              <a:gdLst/>
              <a:ahLst/>
              <a:cxnLst>
                <a:cxn ang="0">
                  <a:pos x="15447" y="1"/>
                </a:cxn>
                <a:cxn ang="0">
                  <a:pos x="845" y="13410"/>
                </a:cxn>
                <a:cxn ang="0">
                  <a:pos x="13650" y="30324"/>
                </a:cxn>
                <a:cxn ang="0">
                  <a:pos x="15406" y="30412"/>
                </a:cxn>
                <a:cxn ang="0">
                  <a:pos x="29993" y="16446"/>
                </a:cxn>
                <a:cxn ang="0">
                  <a:pos x="16960" y="80"/>
                </a:cxn>
                <a:cxn ang="0">
                  <a:pos x="15447" y="1"/>
                </a:cxn>
              </a:cxnLst>
              <a:rect l="0" t="0" r="r" b="b"/>
              <a:pathLst>
                <a:path w="30861" h="30413" extrusionOk="0">
                  <a:moveTo>
                    <a:pt x="15447" y="1"/>
                  </a:moveTo>
                  <a:cubicBezTo>
                    <a:pt x="8038" y="1"/>
                    <a:pt x="1657" y="5734"/>
                    <a:pt x="845" y="13410"/>
                  </a:cubicBezTo>
                  <a:cubicBezTo>
                    <a:pt x="0" y="21627"/>
                    <a:pt x="3584" y="29319"/>
                    <a:pt x="13650" y="30324"/>
                  </a:cubicBezTo>
                  <a:cubicBezTo>
                    <a:pt x="14249" y="30383"/>
                    <a:pt x="14834" y="30412"/>
                    <a:pt x="15406" y="30412"/>
                  </a:cubicBezTo>
                  <a:cubicBezTo>
                    <a:pt x="23827" y="30412"/>
                    <a:pt x="29202" y="24120"/>
                    <a:pt x="29993" y="16446"/>
                  </a:cubicBezTo>
                  <a:cubicBezTo>
                    <a:pt x="30860" y="8229"/>
                    <a:pt x="25017" y="902"/>
                    <a:pt x="16960" y="80"/>
                  </a:cubicBezTo>
                  <a:cubicBezTo>
                    <a:pt x="16452" y="27"/>
                    <a:pt x="15947" y="1"/>
                    <a:pt x="15447" y="1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0" name="Google Shape;3009;p34">
              <a:extLst>
                <a:ext uri="{FF2B5EF4-FFF2-40B4-BE49-F238E27FC236}">
                  <a16:creationId xmlns:a16="http://schemas.microsoft.com/office/drawing/2014/main" id="{4D946D49-2F0A-4797-9B09-48EB3A132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5428" y="2803184"/>
              <a:ext cx="375015" cy="114232"/>
            </a:xfrm>
            <a:custGeom>
              <a:avLst/>
              <a:gdLst/>
              <a:ahLst/>
              <a:cxnLst>
                <a:cxn ang="0">
                  <a:pos x="20908" y="0"/>
                </a:cxn>
                <a:cxn ang="0">
                  <a:pos x="14677" y="5296"/>
                </a:cxn>
                <a:cxn ang="0">
                  <a:pos x="12782" y="5250"/>
                </a:cxn>
                <a:cxn ang="0">
                  <a:pos x="11892" y="3492"/>
                </a:cxn>
                <a:cxn ang="0">
                  <a:pos x="12394" y="1484"/>
                </a:cxn>
                <a:cxn ang="0">
                  <a:pos x="11276" y="4040"/>
                </a:cxn>
                <a:cxn ang="0">
                  <a:pos x="9267" y="5935"/>
                </a:cxn>
                <a:cxn ang="0">
                  <a:pos x="6597" y="5889"/>
                </a:cxn>
                <a:cxn ang="0">
                  <a:pos x="5638" y="3470"/>
                </a:cxn>
                <a:cxn ang="0">
                  <a:pos x="3127" y="5912"/>
                </a:cxn>
                <a:cxn ang="0">
                  <a:pos x="982" y="5958"/>
                </a:cxn>
                <a:cxn ang="0">
                  <a:pos x="434" y="4086"/>
                </a:cxn>
              </a:cxnLst>
              <a:rect l="0" t="0" r="r" b="b"/>
              <a:pathLst>
                <a:path w="20909" h="6369" fill="none" extrusionOk="0">
                  <a:moveTo>
                    <a:pt x="20908" y="0"/>
                  </a:moveTo>
                  <a:cubicBezTo>
                    <a:pt x="19744" y="2579"/>
                    <a:pt x="17302" y="4246"/>
                    <a:pt x="14677" y="5296"/>
                  </a:cubicBezTo>
                  <a:cubicBezTo>
                    <a:pt x="14015" y="5570"/>
                    <a:pt x="13353" y="5570"/>
                    <a:pt x="12782" y="5250"/>
                  </a:cubicBezTo>
                  <a:cubicBezTo>
                    <a:pt x="12189" y="4908"/>
                    <a:pt x="11892" y="4177"/>
                    <a:pt x="11892" y="3492"/>
                  </a:cubicBezTo>
                  <a:cubicBezTo>
                    <a:pt x="11915" y="2785"/>
                    <a:pt x="12166" y="2123"/>
                    <a:pt x="12394" y="1484"/>
                  </a:cubicBezTo>
                  <a:cubicBezTo>
                    <a:pt x="12075" y="2374"/>
                    <a:pt x="11755" y="3241"/>
                    <a:pt x="11276" y="4040"/>
                  </a:cubicBezTo>
                  <a:cubicBezTo>
                    <a:pt x="10774" y="4839"/>
                    <a:pt x="10112" y="5547"/>
                    <a:pt x="9267" y="5935"/>
                  </a:cubicBezTo>
                  <a:cubicBezTo>
                    <a:pt x="8423" y="6323"/>
                    <a:pt x="7396" y="6368"/>
                    <a:pt x="6597" y="5889"/>
                  </a:cubicBezTo>
                  <a:cubicBezTo>
                    <a:pt x="5798" y="5410"/>
                    <a:pt x="5341" y="4360"/>
                    <a:pt x="5638" y="3470"/>
                  </a:cubicBezTo>
                  <a:cubicBezTo>
                    <a:pt x="5159" y="4565"/>
                    <a:pt x="4223" y="5478"/>
                    <a:pt x="3127" y="5912"/>
                  </a:cubicBezTo>
                  <a:cubicBezTo>
                    <a:pt x="2443" y="6209"/>
                    <a:pt x="1621" y="6300"/>
                    <a:pt x="982" y="5958"/>
                  </a:cubicBezTo>
                  <a:cubicBezTo>
                    <a:pt x="343" y="5615"/>
                    <a:pt x="0" y="4679"/>
                    <a:pt x="434" y="408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1" name="Google Shape;3010;p34">
              <a:extLst>
                <a:ext uri="{FF2B5EF4-FFF2-40B4-BE49-F238E27FC236}">
                  <a16:creationId xmlns:a16="http://schemas.microsoft.com/office/drawing/2014/main" id="{8CB3D857-5931-4280-8EF2-B7B3375E2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215" y="2982097"/>
              <a:ext cx="117098" cy="118335"/>
            </a:xfrm>
            <a:custGeom>
              <a:avLst/>
              <a:gdLst/>
              <a:ahLst/>
              <a:cxnLst>
                <a:cxn ang="0">
                  <a:pos x="3265" y="1"/>
                </a:cxn>
                <a:cxn ang="0">
                  <a:pos x="1" y="3311"/>
                </a:cxn>
                <a:cxn ang="0">
                  <a:pos x="3265" y="6597"/>
                </a:cxn>
                <a:cxn ang="0">
                  <a:pos x="6529" y="3311"/>
                </a:cxn>
                <a:cxn ang="0">
                  <a:pos x="3265" y="1"/>
                </a:cxn>
              </a:cxnLst>
              <a:rect l="0" t="0" r="r" b="b"/>
              <a:pathLst>
                <a:path w="6529" h="6598" extrusionOk="0">
                  <a:moveTo>
                    <a:pt x="3265" y="1"/>
                  </a:moveTo>
                  <a:cubicBezTo>
                    <a:pt x="1462" y="1"/>
                    <a:pt x="1" y="1484"/>
                    <a:pt x="1" y="3311"/>
                  </a:cubicBezTo>
                  <a:cubicBezTo>
                    <a:pt x="1" y="5114"/>
                    <a:pt x="1462" y="6597"/>
                    <a:pt x="3265" y="6597"/>
                  </a:cubicBezTo>
                  <a:cubicBezTo>
                    <a:pt x="5068" y="6597"/>
                    <a:pt x="6529" y="5114"/>
                    <a:pt x="6529" y="3311"/>
                  </a:cubicBezTo>
                  <a:cubicBezTo>
                    <a:pt x="6529" y="1484"/>
                    <a:pt x="5068" y="1"/>
                    <a:pt x="3265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2" name="Google Shape;3011;p34">
              <a:extLst>
                <a:ext uri="{FF2B5EF4-FFF2-40B4-BE49-F238E27FC236}">
                  <a16:creationId xmlns:a16="http://schemas.microsoft.com/office/drawing/2014/main" id="{5D130D9E-81D0-41E4-8F5A-A686DB5A2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96" y="2987012"/>
              <a:ext cx="116273" cy="117923"/>
            </a:xfrm>
            <a:custGeom>
              <a:avLst/>
              <a:gdLst/>
              <a:ahLst/>
              <a:cxnLst>
                <a:cxn ang="0">
                  <a:pos x="3241" y="1"/>
                </a:cxn>
                <a:cxn ang="0">
                  <a:pos x="0" y="3288"/>
                </a:cxn>
                <a:cxn ang="0">
                  <a:pos x="3241" y="6574"/>
                </a:cxn>
                <a:cxn ang="0">
                  <a:pos x="6483" y="3288"/>
                </a:cxn>
                <a:cxn ang="0">
                  <a:pos x="3241" y="1"/>
                </a:cxn>
              </a:cxnLst>
              <a:rect l="0" t="0" r="r" b="b"/>
              <a:pathLst>
                <a:path w="6483" h="6575" extrusionOk="0">
                  <a:moveTo>
                    <a:pt x="3241" y="1"/>
                  </a:moveTo>
                  <a:cubicBezTo>
                    <a:pt x="1461" y="1"/>
                    <a:pt x="0" y="1484"/>
                    <a:pt x="0" y="3288"/>
                  </a:cubicBezTo>
                  <a:cubicBezTo>
                    <a:pt x="0" y="5091"/>
                    <a:pt x="1461" y="6574"/>
                    <a:pt x="3241" y="6574"/>
                  </a:cubicBezTo>
                  <a:cubicBezTo>
                    <a:pt x="5045" y="6574"/>
                    <a:pt x="6483" y="5091"/>
                    <a:pt x="6483" y="3288"/>
                  </a:cubicBezTo>
                  <a:cubicBezTo>
                    <a:pt x="6483" y="1484"/>
                    <a:pt x="5045" y="1"/>
                    <a:pt x="32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3" name="Google Shape;3012;p34">
              <a:extLst>
                <a:ext uri="{FF2B5EF4-FFF2-40B4-BE49-F238E27FC236}">
                  <a16:creationId xmlns:a16="http://schemas.microsoft.com/office/drawing/2014/main" id="{B9BE7384-58F9-454C-A63A-822D792D7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9866" y="2993559"/>
              <a:ext cx="75740" cy="76582"/>
            </a:xfrm>
            <a:custGeom>
              <a:avLst/>
              <a:gdLst/>
              <a:ahLst/>
              <a:cxnLst>
                <a:cxn ang="0">
                  <a:pos x="2123" y="1"/>
                </a:cxn>
                <a:cxn ang="0">
                  <a:pos x="0" y="2124"/>
                </a:cxn>
                <a:cxn ang="0">
                  <a:pos x="2123" y="4269"/>
                </a:cxn>
                <a:cxn ang="0">
                  <a:pos x="4223" y="2124"/>
                </a:cxn>
                <a:cxn ang="0">
                  <a:pos x="2123" y="1"/>
                </a:cxn>
              </a:cxnLst>
              <a:rect l="0" t="0" r="r" b="b"/>
              <a:pathLst>
                <a:path w="4223" h="4270" extrusionOk="0">
                  <a:moveTo>
                    <a:pt x="2123" y="1"/>
                  </a:moveTo>
                  <a:cubicBezTo>
                    <a:pt x="959" y="1"/>
                    <a:pt x="0" y="960"/>
                    <a:pt x="0" y="2124"/>
                  </a:cubicBezTo>
                  <a:cubicBezTo>
                    <a:pt x="0" y="3311"/>
                    <a:pt x="959" y="4269"/>
                    <a:pt x="2123" y="4269"/>
                  </a:cubicBezTo>
                  <a:cubicBezTo>
                    <a:pt x="3287" y="4269"/>
                    <a:pt x="4223" y="3311"/>
                    <a:pt x="4223" y="2124"/>
                  </a:cubicBezTo>
                  <a:cubicBezTo>
                    <a:pt x="4223" y="960"/>
                    <a:pt x="3287" y="1"/>
                    <a:pt x="2123" y="1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4" name="Google Shape;3013;p34">
              <a:extLst>
                <a:ext uri="{FF2B5EF4-FFF2-40B4-BE49-F238E27FC236}">
                  <a16:creationId xmlns:a16="http://schemas.microsoft.com/office/drawing/2014/main" id="{66D061C6-5AAE-4F2F-82C9-33D0565C2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917" y="3017722"/>
              <a:ext cx="27441" cy="18437"/>
            </a:xfrm>
            <a:custGeom>
              <a:avLst/>
              <a:gdLst/>
              <a:ahLst/>
              <a:cxnLst>
                <a:cxn ang="0">
                  <a:pos x="776" y="1"/>
                </a:cxn>
                <a:cxn ang="0">
                  <a:pos x="0" y="526"/>
                </a:cxn>
                <a:cxn ang="0">
                  <a:pos x="776" y="1028"/>
                </a:cxn>
                <a:cxn ang="0">
                  <a:pos x="1529" y="526"/>
                </a:cxn>
                <a:cxn ang="0">
                  <a:pos x="776" y="1"/>
                </a:cxn>
              </a:cxnLst>
              <a:rect l="0" t="0" r="r" b="b"/>
              <a:pathLst>
                <a:path w="1530" h="1028" extrusionOk="0">
                  <a:moveTo>
                    <a:pt x="776" y="1"/>
                  </a:moveTo>
                  <a:cubicBezTo>
                    <a:pt x="343" y="1"/>
                    <a:pt x="0" y="229"/>
                    <a:pt x="0" y="526"/>
                  </a:cubicBezTo>
                  <a:cubicBezTo>
                    <a:pt x="0" y="800"/>
                    <a:pt x="343" y="1028"/>
                    <a:pt x="776" y="1028"/>
                  </a:cubicBezTo>
                  <a:cubicBezTo>
                    <a:pt x="1187" y="1028"/>
                    <a:pt x="1529" y="800"/>
                    <a:pt x="1529" y="526"/>
                  </a:cubicBezTo>
                  <a:cubicBezTo>
                    <a:pt x="1529" y="229"/>
                    <a:pt x="1187" y="1"/>
                    <a:pt x="77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5" name="Google Shape;3014;p34">
              <a:extLst>
                <a:ext uri="{FF2B5EF4-FFF2-40B4-BE49-F238E27FC236}">
                  <a16:creationId xmlns:a16="http://schemas.microsoft.com/office/drawing/2014/main" id="{A74A06C3-DEDF-497B-B3DC-0AA81CBA0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885" y="2920265"/>
              <a:ext cx="133060" cy="118174"/>
            </a:xfrm>
            <a:custGeom>
              <a:avLst/>
              <a:gdLst/>
              <a:ahLst/>
              <a:cxnLst>
                <a:cxn ang="0">
                  <a:pos x="3736" y="1"/>
                </a:cxn>
                <a:cxn ang="0">
                  <a:pos x="685" y="2078"/>
                </a:cxn>
                <a:cxn ang="0">
                  <a:pos x="2465" y="6347"/>
                </a:cxn>
                <a:cxn ang="0">
                  <a:pos x="3685" y="6588"/>
                </a:cxn>
                <a:cxn ang="0">
                  <a:pos x="6734" y="4521"/>
                </a:cxn>
                <a:cxn ang="0">
                  <a:pos x="4931" y="229"/>
                </a:cxn>
                <a:cxn ang="0">
                  <a:pos x="3736" y="1"/>
                </a:cxn>
              </a:cxnLst>
              <a:rect l="0" t="0" r="r" b="b"/>
              <a:pathLst>
                <a:path w="7419" h="6589" extrusionOk="0">
                  <a:moveTo>
                    <a:pt x="3736" y="1"/>
                  </a:moveTo>
                  <a:cubicBezTo>
                    <a:pt x="2434" y="1"/>
                    <a:pt x="1192" y="785"/>
                    <a:pt x="685" y="2078"/>
                  </a:cubicBezTo>
                  <a:cubicBezTo>
                    <a:pt x="0" y="3767"/>
                    <a:pt x="799" y="5685"/>
                    <a:pt x="2465" y="6347"/>
                  </a:cubicBezTo>
                  <a:cubicBezTo>
                    <a:pt x="2864" y="6511"/>
                    <a:pt x="3278" y="6588"/>
                    <a:pt x="3685" y="6588"/>
                  </a:cubicBezTo>
                  <a:cubicBezTo>
                    <a:pt x="4979" y="6588"/>
                    <a:pt x="6213" y="5805"/>
                    <a:pt x="6734" y="4521"/>
                  </a:cubicBezTo>
                  <a:cubicBezTo>
                    <a:pt x="7418" y="2832"/>
                    <a:pt x="6620" y="914"/>
                    <a:pt x="4931" y="229"/>
                  </a:cubicBezTo>
                  <a:cubicBezTo>
                    <a:pt x="4540" y="74"/>
                    <a:pt x="4135" y="1"/>
                    <a:pt x="3736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6" name="Google Shape;3015;p34">
              <a:extLst>
                <a:ext uri="{FF2B5EF4-FFF2-40B4-BE49-F238E27FC236}">
                  <a16:creationId xmlns:a16="http://schemas.microsoft.com/office/drawing/2014/main" id="{C6113BA6-7C8F-4F0A-BD3F-F62B756EE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885" y="2925539"/>
              <a:ext cx="132239" cy="117406"/>
            </a:xfrm>
            <a:custGeom>
              <a:avLst/>
              <a:gdLst/>
              <a:ahLst/>
              <a:cxnLst>
                <a:cxn ang="0">
                  <a:pos x="3713" y="0"/>
                </a:cxn>
                <a:cxn ang="0">
                  <a:pos x="685" y="2058"/>
                </a:cxn>
                <a:cxn ang="0">
                  <a:pos x="2465" y="6304"/>
                </a:cxn>
                <a:cxn ang="0">
                  <a:pos x="3682" y="6545"/>
                </a:cxn>
                <a:cxn ang="0">
                  <a:pos x="6711" y="4478"/>
                </a:cxn>
                <a:cxn ang="0">
                  <a:pos x="4908" y="232"/>
                </a:cxn>
                <a:cxn ang="0">
                  <a:pos x="3713" y="0"/>
                </a:cxn>
              </a:cxnLst>
              <a:rect l="0" t="0" r="r" b="b"/>
              <a:pathLst>
                <a:path w="7373" h="6546" extrusionOk="0">
                  <a:moveTo>
                    <a:pt x="3713" y="0"/>
                  </a:moveTo>
                  <a:cubicBezTo>
                    <a:pt x="2432" y="0"/>
                    <a:pt x="1207" y="770"/>
                    <a:pt x="685" y="2058"/>
                  </a:cubicBezTo>
                  <a:cubicBezTo>
                    <a:pt x="0" y="3747"/>
                    <a:pt x="799" y="5642"/>
                    <a:pt x="2465" y="6304"/>
                  </a:cubicBezTo>
                  <a:cubicBezTo>
                    <a:pt x="2864" y="6468"/>
                    <a:pt x="3276" y="6545"/>
                    <a:pt x="3682" y="6545"/>
                  </a:cubicBezTo>
                  <a:cubicBezTo>
                    <a:pt x="4970" y="6545"/>
                    <a:pt x="6190" y="5762"/>
                    <a:pt x="6711" y="4478"/>
                  </a:cubicBezTo>
                  <a:cubicBezTo>
                    <a:pt x="7373" y="2811"/>
                    <a:pt x="6574" y="894"/>
                    <a:pt x="4908" y="232"/>
                  </a:cubicBezTo>
                  <a:cubicBezTo>
                    <a:pt x="4517" y="75"/>
                    <a:pt x="4113" y="0"/>
                    <a:pt x="37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7" name="Google Shape;3016;p34">
              <a:extLst>
                <a:ext uri="{FF2B5EF4-FFF2-40B4-BE49-F238E27FC236}">
                  <a16:creationId xmlns:a16="http://schemas.microsoft.com/office/drawing/2014/main" id="{28F9E51E-1B01-4500-BF39-A04B6FBBB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07" y="2936391"/>
              <a:ext cx="86001" cy="76280"/>
            </a:xfrm>
            <a:custGeom>
              <a:avLst/>
              <a:gdLst/>
              <a:ahLst/>
              <a:cxnLst>
                <a:cxn ang="0">
                  <a:pos x="2417" y="0"/>
                </a:cxn>
                <a:cxn ang="0">
                  <a:pos x="435" y="1339"/>
                </a:cxn>
                <a:cxn ang="0">
                  <a:pos x="1599" y="4101"/>
                </a:cxn>
                <a:cxn ang="0">
                  <a:pos x="2378" y="4253"/>
                </a:cxn>
                <a:cxn ang="0">
                  <a:pos x="4360" y="2914"/>
                </a:cxn>
                <a:cxn ang="0">
                  <a:pos x="3196" y="152"/>
                </a:cxn>
                <a:cxn ang="0">
                  <a:pos x="2417" y="0"/>
                </a:cxn>
              </a:cxnLst>
              <a:rect l="0" t="0" r="r" b="b"/>
              <a:pathLst>
                <a:path w="4795" h="4253" extrusionOk="0">
                  <a:moveTo>
                    <a:pt x="2417" y="0"/>
                  </a:moveTo>
                  <a:cubicBezTo>
                    <a:pt x="1582" y="0"/>
                    <a:pt x="783" y="504"/>
                    <a:pt x="435" y="1339"/>
                  </a:cubicBezTo>
                  <a:cubicBezTo>
                    <a:pt x="1" y="2435"/>
                    <a:pt x="526" y="3667"/>
                    <a:pt x="1599" y="4101"/>
                  </a:cubicBezTo>
                  <a:cubicBezTo>
                    <a:pt x="1854" y="4204"/>
                    <a:pt x="2117" y="4253"/>
                    <a:pt x="2378" y="4253"/>
                  </a:cubicBezTo>
                  <a:cubicBezTo>
                    <a:pt x="3213" y="4253"/>
                    <a:pt x="4012" y="3749"/>
                    <a:pt x="4360" y="2914"/>
                  </a:cubicBezTo>
                  <a:cubicBezTo>
                    <a:pt x="4794" y="1818"/>
                    <a:pt x="4269" y="586"/>
                    <a:pt x="3196" y="152"/>
                  </a:cubicBezTo>
                  <a:cubicBezTo>
                    <a:pt x="2941" y="49"/>
                    <a:pt x="2678" y="0"/>
                    <a:pt x="2417" y="0"/>
                  </a:cubicBezTo>
                  <a:close/>
                </a:path>
              </a:pathLst>
            </a:custGeom>
            <a:solidFill>
              <a:srgbClr val="4B2D2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8" name="Google Shape;3017;p34">
              <a:extLst>
                <a:ext uri="{FF2B5EF4-FFF2-40B4-BE49-F238E27FC236}">
                  <a16:creationId xmlns:a16="http://schemas.microsoft.com/office/drawing/2014/main" id="{6EAB6F11-0FF2-4A04-8C71-21C8CEF75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766" y="2959136"/>
              <a:ext cx="28267" cy="18510"/>
            </a:xfrm>
            <a:custGeom>
              <a:avLst/>
              <a:gdLst/>
              <a:ahLst/>
              <a:cxnLst>
                <a:cxn ang="0">
                  <a:pos x="760" y="1"/>
                </a:cxn>
                <a:cxn ang="0">
                  <a:pos x="23" y="459"/>
                </a:cxn>
                <a:cxn ang="0">
                  <a:pos x="753" y="1030"/>
                </a:cxn>
                <a:cxn ang="0">
                  <a:pos x="822" y="1032"/>
                </a:cxn>
                <a:cxn ang="0">
                  <a:pos x="1552" y="573"/>
                </a:cxn>
                <a:cxn ang="0">
                  <a:pos x="822" y="3"/>
                </a:cxn>
                <a:cxn ang="0">
                  <a:pos x="760" y="1"/>
                </a:cxn>
              </a:cxnLst>
              <a:rect l="0" t="0" r="r" b="b"/>
              <a:pathLst>
                <a:path w="1576" h="1032" extrusionOk="0">
                  <a:moveTo>
                    <a:pt x="760" y="1"/>
                  </a:moveTo>
                  <a:cubicBezTo>
                    <a:pt x="375" y="1"/>
                    <a:pt x="45" y="199"/>
                    <a:pt x="23" y="459"/>
                  </a:cubicBezTo>
                  <a:cubicBezTo>
                    <a:pt x="0" y="733"/>
                    <a:pt x="320" y="1007"/>
                    <a:pt x="753" y="1030"/>
                  </a:cubicBezTo>
                  <a:cubicBezTo>
                    <a:pt x="777" y="1031"/>
                    <a:pt x="799" y="1032"/>
                    <a:pt x="822" y="1032"/>
                  </a:cubicBezTo>
                  <a:cubicBezTo>
                    <a:pt x="1204" y="1032"/>
                    <a:pt x="1531" y="853"/>
                    <a:pt x="1552" y="573"/>
                  </a:cubicBezTo>
                  <a:cubicBezTo>
                    <a:pt x="1575" y="299"/>
                    <a:pt x="1256" y="48"/>
                    <a:pt x="822" y="3"/>
                  </a:cubicBezTo>
                  <a:cubicBezTo>
                    <a:pt x="801" y="1"/>
                    <a:pt x="780" y="1"/>
                    <a:pt x="760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19" name="Google Shape;3018;p34">
              <a:extLst>
                <a:ext uri="{FF2B5EF4-FFF2-40B4-BE49-F238E27FC236}">
                  <a16:creationId xmlns:a16="http://schemas.microsoft.com/office/drawing/2014/main" id="{9FC362B6-DBE2-4F78-8C26-849A351AB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255" y="3072952"/>
              <a:ext cx="114644" cy="53699"/>
            </a:xfrm>
            <a:custGeom>
              <a:avLst/>
              <a:gdLst/>
              <a:ahLst/>
              <a:cxnLst>
                <a:cxn ang="0">
                  <a:pos x="2459" y="0"/>
                </a:cxn>
                <a:cxn ang="0">
                  <a:pos x="115" y="1030"/>
                </a:cxn>
                <a:cxn ang="0">
                  <a:pos x="2991" y="2925"/>
                </a:cxn>
                <a:cxn ang="0">
                  <a:pos x="3907" y="2994"/>
                </a:cxn>
                <a:cxn ang="0">
                  <a:pos x="6255" y="1943"/>
                </a:cxn>
                <a:cxn ang="0">
                  <a:pos x="3402" y="72"/>
                </a:cxn>
                <a:cxn ang="0">
                  <a:pos x="2459" y="0"/>
                </a:cxn>
              </a:cxnLst>
              <a:rect l="0" t="0" r="r" b="b"/>
              <a:pathLst>
                <a:path w="6392" h="2994" extrusionOk="0">
                  <a:moveTo>
                    <a:pt x="2459" y="0"/>
                  </a:moveTo>
                  <a:cubicBezTo>
                    <a:pt x="1199" y="0"/>
                    <a:pt x="225" y="404"/>
                    <a:pt x="115" y="1030"/>
                  </a:cubicBezTo>
                  <a:cubicBezTo>
                    <a:pt x="1" y="1829"/>
                    <a:pt x="1279" y="2674"/>
                    <a:pt x="2991" y="2925"/>
                  </a:cubicBezTo>
                  <a:cubicBezTo>
                    <a:pt x="3307" y="2972"/>
                    <a:pt x="3615" y="2994"/>
                    <a:pt x="3907" y="2994"/>
                  </a:cubicBezTo>
                  <a:cubicBezTo>
                    <a:pt x="5179" y="2994"/>
                    <a:pt x="6162" y="2574"/>
                    <a:pt x="6255" y="1943"/>
                  </a:cubicBezTo>
                  <a:cubicBezTo>
                    <a:pt x="6392" y="1144"/>
                    <a:pt x="5091" y="300"/>
                    <a:pt x="3402" y="72"/>
                  </a:cubicBezTo>
                  <a:cubicBezTo>
                    <a:pt x="3076" y="23"/>
                    <a:pt x="2759" y="0"/>
                    <a:pt x="2459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0" name="Google Shape;3019;p34">
              <a:extLst>
                <a:ext uri="{FF2B5EF4-FFF2-40B4-BE49-F238E27FC236}">
                  <a16:creationId xmlns:a16="http://schemas.microsoft.com/office/drawing/2014/main" id="{699F69CE-99F6-430A-8573-C797E61B1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1733" y="3019731"/>
              <a:ext cx="114250" cy="53735"/>
            </a:xfrm>
            <a:custGeom>
              <a:avLst/>
              <a:gdLst/>
              <a:ahLst/>
              <a:cxnLst>
                <a:cxn ang="0">
                  <a:pos x="2460" y="0"/>
                </a:cxn>
                <a:cxn ang="0">
                  <a:pos x="115" y="1053"/>
                </a:cxn>
                <a:cxn ang="0">
                  <a:pos x="2968" y="2924"/>
                </a:cxn>
                <a:cxn ang="0">
                  <a:pos x="3918" y="2996"/>
                </a:cxn>
                <a:cxn ang="0">
                  <a:pos x="6255" y="1943"/>
                </a:cxn>
                <a:cxn ang="0">
                  <a:pos x="3402" y="71"/>
                </a:cxn>
                <a:cxn ang="0">
                  <a:pos x="2460" y="0"/>
                </a:cxn>
              </a:cxnLst>
              <a:rect l="0" t="0" r="r" b="b"/>
              <a:pathLst>
                <a:path w="6370" h="2996" extrusionOk="0">
                  <a:moveTo>
                    <a:pt x="2460" y="0"/>
                  </a:moveTo>
                  <a:cubicBezTo>
                    <a:pt x="1194" y="0"/>
                    <a:pt x="207" y="407"/>
                    <a:pt x="115" y="1053"/>
                  </a:cubicBezTo>
                  <a:cubicBezTo>
                    <a:pt x="1" y="1829"/>
                    <a:pt x="1279" y="2673"/>
                    <a:pt x="2968" y="2924"/>
                  </a:cubicBezTo>
                  <a:cubicBezTo>
                    <a:pt x="3297" y="2973"/>
                    <a:pt x="3616" y="2996"/>
                    <a:pt x="3918" y="2996"/>
                  </a:cubicBezTo>
                  <a:cubicBezTo>
                    <a:pt x="5191" y="2996"/>
                    <a:pt x="6163" y="2588"/>
                    <a:pt x="6255" y="1943"/>
                  </a:cubicBezTo>
                  <a:cubicBezTo>
                    <a:pt x="6369" y="1167"/>
                    <a:pt x="5091" y="322"/>
                    <a:pt x="3402" y="71"/>
                  </a:cubicBezTo>
                  <a:cubicBezTo>
                    <a:pt x="3078" y="23"/>
                    <a:pt x="2761" y="0"/>
                    <a:pt x="2460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1" name="Google Shape;3020;p34">
              <a:extLst>
                <a:ext uri="{FF2B5EF4-FFF2-40B4-BE49-F238E27FC236}">
                  <a16:creationId xmlns:a16="http://schemas.microsoft.com/office/drawing/2014/main" id="{A96A9636-88D6-4B22-8A0C-23894DDBC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7039" y="3073006"/>
              <a:ext cx="185885" cy="119559"/>
            </a:xfrm>
            <a:custGeom>
              <a:avLst/>
              <a:gdLst/>
              <a:ahLst/>
              <a:cxnLst>
                <a:cxn ang="0">
                  <a:pos x="115" y="3013"/>
                </a:cxn>
                <a:cxn ang="0">
                  <a:pos x="4976" y="6482"/>
                </a:cxn>
                <a:cxn ang="0">
                  <a:pos x="10249" y="3652"/>
                </a:cxn>
                <a:cxn ang="0">
                  <a:pos x="5387" y="183"/>
                </a:cxn>
                <a:cxn ang="0">
                  <a:pos x="115" y="3013"/>
                </a:cxn>
              </a:cxnLst>
              <a:rect l="0" t="0" r="r" b="b"/>
              <a:pathLst>
                <a:path w="10364" h="6666" extrusionOk="0">
                  <a:moveTo>
                    <a:pt x="115" y="3013"/>
                  </a:moveTo>
                  <a:cubicBezTo>
                    <a:pt x="1" y="4748"/>
                    <a:pt x="2192" y="6300"/>
                    <a:pt x="4976" y="6482"/>
                  </a:cubicBezTo>
                  <a:cubicBezTo>
                    <a:pt x="7784" y="6665"/>
                    <a:pt x="10135" y="5387"/>
                    <a:pt x="10249" y="3652"/>
                  </a:cubicBezTo>
                  <a:cubicBezTo>
                    <a:pt x="10363" y="1917"/>
                    <a:pt x="8172" y="342"/>
                    <a:pt x="5387" y="183"/>
                  </a:cubicBezTo>
                  <a:cubicBezTo>
                    <a:pt x="2580" y="0"/>
                    <a:pt x="229" y="1278"/>
                    <a:pt x="115" y="3013"/>
                  </a:cubicBezTo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2" name="Google Shape;3021;p34">
              <a:extLst>
                <a:ext uri="{FF2B5EF4-FFF2-40B4-BE49-F238E27FC236}">
                  <a16:creationId xmlns:a16="http://schemas.microsoft.com/office/drawing/2014/main" id="{6734CF77-3646-4ED2-A618-C5CB6E0BD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669" y="3024251"/>
              <a:ext cx="192431" cy="121245"/>
            </a:xfrm>
            <a:custGeom>
              <a:avLst/>
              <a:gdLst/>
              <a:ahLst/>
              <a:cxnLst>
                <a:cxn ang="0">
                  <a:pos x="4030" y="0"/>
                </a:cxn>
                <a:cxn ang="0">
                  <a:pos x="525" y="1851"/>
                </a:cxn>
                <a:cxn ang="0">
                  <a:pos x="4405" y="6393"/>
                </a:cxn>
                <a:cxn ang="0">
                  <a:pos x="6698" y="6760"/>
                </a:cxn>
                <a:cxn ang="0">
                  <a:pos x="10203" y="4909"/>
                </a:cxn>
                <a:cxn ang="0">
                  <a:pos x="6323" y="367"/>
                </a:cxn>
                <a:cxn ang="0">
                  <a:pos x="4030" y="0"/>
                </a:cxn>
              </a:cxnLst>
              <a:rect l="0" t="0" r="r" b="b"/>
              <a:pathLst>
                <a:path w="10729" h="6760" extrusionOk="0">
                  <a:moveTo>
                    <a:pt x="4030" y="0"/>
                  </a:moveTo>
                  <a:cubicBezTo>
                    <a:pt x="2299" y="0"/>
                    <a:pt x="895" y="676"/>
                    <a:pt x="525" y="1851"/>
                  </a:cubicBezTo>
                  <a:cubicBezTo>
                    <a:pt x="0" y="3494"/>
                    <a:pt x="1735" y="5548"/>
                    <a:pt x="4405" y="6393"/>
                  </a:cubicBezTo>
                  <a:cubicBezTo>
                    <a:pt x="5193" y="6642"/>
                    <a:pt x="5974" y="6760"/>
                    <a:pt x="6698" y="6760"/>
                  </a:cubicBezTo>
                  <a:cubicBezTo>
                    <a:pt x="8430" y="6760"/>
                    <a:pt x="9833" y="6084"/>
                    <a:pt x="10203" y="4909"/>
                  </a:cubicBezTo>
                  <a:cubicBezTo>
                    <a:pt x="10728" y="3243"/>
                    <a:pt x="8993" y="1212"/>
                    <a:pt x="6323" y="367"/>
                  </a:cubicBezTo>
                  <a:cubicBezTo>
                    <a:pt x="5536" y="118"/>
                    <a:pt x="4754" y="0"/>
                    <a:pt x="4030" y="0"/>
                  </a:cubicBezTo>
                  <a:close/>
                </a:path>
              </a:pathLst>
            </a:custGeom>
            <a:solidFill>
              <a:srgbClr val="F89189">
                <a:alpha val="30588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3" name="Google Shape;3022;p34">
              <a:extLst>
                <a:ext uri="{FF2B5EF4-FFF2-40B4-BE49-F238E27FC236}">
                  <a16:creationId xmlns:a16="http://schemas.microsoft.com/office/drawing/2014/main" id="{C26C83A1-2B66-4901-A2D9-FB23FBBD7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9837" y="3142193"/>
              <a:ext cx="35638" cy="13721"/>
            </a:xfrm>
            <a:custGeom>
              <a:avLst/>
              <a:gdLst/>
              <a:ahLst/>
              <a:cxnLst>
                <a:cxn ang="0">
                  <a:pos x="1918" y="1"/>
                </a:cxn>
                <a:cxn ang="0">
                  <a:pos x="1051" y="526"/>
                </a:cxn>
                <a:cxn ang="0">
                  <a:pos x="378" y="639"/>
                </a:cxn>
                <a:cxn ang="0">
                  <a:pos x="69" y="617"/>
                </a:cxn>
                <a:cxn ang="0">
                  <a:pos x="1" y="640"/>
                </a:cxn>
                <a:cxn ang="0">
                  <a:pos x="47" y="708"/>
                </a:cxn>
                <a:cxn ang="0">
                  <a:pos x="484" y="764"/>
                </a:cxn>
                <a:cxn ang="0">
                  <a:pos x="1097" y="662"/>
                </a:cxn>
                <a:cxn ang="0">
                  <a:pos x="1987" y="69"/>
                </a:cxn>
                <a:cxn ang="0">
                  <a:pos x="1964" y="23"/>
                </a:cxn>
                <a:cxn ang="0">
                  <a:pos x="1918" y="1"/>
                </a:cxn>
              </a:cxnLst>
              <a:rect l="0" t="0" r="r" b="b"/>
              <a:pathLst>
                <a:path w="1987" h="765" extrusionOk="0">
                  <a:moveTo>
                    <a:pt x="1918" y="1"/>
                  </a:moveTo>
                  <a:cubicBezTo>
                    <a:pt x="1667" y="229"/>
                    <a:pt x="1370" y="411"/>
                    <a:pt x="1051" y="526"/>
                  </a:cubicBezTo>
                  <a:cubicBezTo>
                    <a:pt x="832" y="603"/>
                    <a:pt x="603" y="639"/>
                    <a:pt x="378" y="639"/>
                  </a:cubicBezTo>
                  <a:cubicBezTo>
                    <a:pt x="274" y="639"/>
                    <a:pt x="171" y="631"/>
                    <a:pt x="69" y="617"/>
                  </a:cubicBezTo>
                  <a:cubicBezTo>
                    <a:pt x="47" y="617"/>
                    <a:pt x="24" y="617"/>
                    <a:pt x="1" y="640"/>
                  </a:cubicBezTo>
                  <a:cubicBezTo>
                    <a:pt x="1" y="662"/>
                    <a:pt x="24" y="708"/>
                    <a:pt x="47" y="708"/>
                  </a:cubicBezTo>
                  <a:cubicBezTo>
                    <a:pt x="189" y="746"/>
                    <a:pt x="336" y="764"/>
                    <a:pt x="484" y="764"/>
                  </a:cubicBezTo>
                  <a:cubicBezTo>
                    <a:pt x="690" y="764"/>
                    <a:pt x="897" y="729"/>
                    <a:pt x="1097" y="662"/>
                  </a:cubicBezTo>
                  <a:cubicBezTo>
                    <a:pt x="1439" y="548"/>
                    <a:pt x="1758" y="366"/>
                    <a:pt x="1987" y="69"/>
                  </a:cubicBezTo>
                  <a:cubicBezTo>
                    <a:pt x="1987" y="46"/>
                    <a:pt x="1987" y="23"/>
                    <a:pt x="1964" y="23"/>
                  </a:cubicBezTo>
                  <a:cubicBezTo>
                    <a:pt x="1964" y="1"/>
                    <a:pt x="1918" y="1"/>
                    <a:pt x="1918" y="1"/>
                  </a:cubicBezTo>
                  <a:close/>
                </a:path>
              </a:pathLst>
            </a:custGeom>
            <a:solidFill>
              <a:srgbClr val="99302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4" name="Google Shape;3023;p34">
              <a:extLst>
                <a:ext uri="{FF2B5EF4-FFF2-40B4-BE49-F238E27FC236}">
                  <a16:creationId xmlns:a16="http://schemas.microsoft.com/office/drawing/2014/main" id="{CC20802A-9F1F-4B40-9678-38D4DD318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5757" y="2629365"/>
              <a:ext cx="586673" cy="397560"/>
            </a:xfrm>
            <a:custGeom>
              <a:avLst/>
              <a:gdLst/>
              <a:ahLst/>
              <a:cxnLst>
                <a:cxn ang="0">
                  <a:pos x="13153" y="0"/>
                </a:cxn>
                <a:cxn ang="0">
                  <a:pos x="12554" y="12"/>
                </a:cxn>
                <a:cxn ang="0">
                  <a:pos x="6232" y="2067"/>
                </a:cxn>
                <a:cxn ang="0">
                  <a:pos x="914" y="10215"/>
                </a:cxn>
                <a:cxn ang="0">
                  <a:pos x="594" y="14278"/>
                </a:cxn>
                <a:cxn ang="0">
                  <a:pos x="3777" y="16152"/>
                </a:cxn>
                <a:cxn ang="0">
                  <a:pos x="3904" y="16150"/>
                </a:cxn>
                <a:cxn ang="0">
                  <a:pos x="7487" y="14461"/>
                </a:cxn>
                <a:cxn ang="0">
                  <a:pos x="9930" y="11265"/>
                </a:cxn>
                <a:cxn ang="0">
                  <a:pos x="9930" y="11265"/>
                </a:cxn>
                <a:cxn ang="0">
                  <a:pos x="10249" y="14278"/>
                </a:cxn>
                <a:cxn ang="0">
                  <a:pos x="12861" y="15650"/>
                </a:cxn>
                <a:cxn ang="0">
                  <a:pos x="12988" y="15648"/>
                </a:cxn>
                <a:cxn ang="0">
                  <a:pos x="15682" y="14392"/>
                </a:cxn>
                <a:cxn ang="0">
                  <a:pos x="17292" y="12362"/>
                </a:cxn>
                <a:cxn ang="0">
                  <a:pos x="17292" y="12362"/>
                </a:cxn>
                <a:cxn ang="0">
                  <a:pos x="17713" y="14118"/>
                </a:cxn>
                <a:cxn ang="0">
                  <a:pos x="19103" y="14537"/>
                </a:cxn>
                <a:cxn ang="0">
                  <a:pos x="19973" y="14484"/>
                </a:cxn>
                <a:cxn ang="0">
                  <a:pos x="25702" y="9827"/>
                </a:cxn>
                <a:cxn ang="0">
                  <a:pos x="26638" y="16104"/>
                </a:cxn>
                <a:cxn ang="0">
                  <a:pos x="28509" y="20578"/>
                </a:cxn>
                <a:cxn ang="0">
                  <a:pos x="30438" y="22166"/>
                </a:cxn>
                <a:cxn ang="0">
                  <a:pos x="31385" y="21400"/>
                </a:cxn>
                <a:cxn ang="0">
                  <a:pos x="32481" y="17245"/>
                </a:cxn>
                <a:cxn ang="0">
                  <a:pos x="30404" y="9028"/>
                </a:cxn>
                <a:cxn ang="0">
                  <a:pos x="19174" y="1017"/>
                </a:cxn>
                <a:cxn ang="0">
                  <a:pos x="13153" y="0"/>
                </a:cxn>
              </a:cxnLst>
              <a:rect l="0" t="0" r="r" b="b"/>
              <a:pathLst>
                <a:path w="32710" h="22166" extrusionOk="0">
                  <a:moveTo>
                    <a:pt x="13153" y="0"/>
                  </a:moveTo>
                  <a:cubicBezTo>
                    <a:pt x="12954" y="0"/>
                    <a:pt x="12754" y="4"/>
                    <a:pt x="12554" y="12"/>
                  </a:cubicBezTo>
                  <a:cubicBezTo>
                    <a:pt x="10318" y="126"/>
                    <a:pt x="8058" y="766"/>
                    <a:pt x="6232" y="2067"/>
                  </a:cubicBezTo>
                  <a:cubicBezTo>
                    <a:pt x="3561" y="3984"/>
                    <a:pt x="2055" y="7134"/>
                    <a:pt x="914" y="10215"/>
                  </a:cubicBezTo>
                  <a:cubicBezTo>
                    <a:pt x="434" y="11516"/>
                    <a:pt x="1" y="13000"/>
                    <a:pt x="594" y="14278"/>
                  </a:cubicBezTo>
                  <a:cubicBezTo>
                    <a:pt x="1125" y="15472"/>
                    <a:pt x="2469" y="16152"/>
                    <a:pt x="3777" y="16152"/>
                  </a:cubicBezTo>
                  <a:cubicBezTo>
                    <a:pt x="3819" y="16152"/>
                    <a:pt x="3861" y="16151"/>
                    <a:pt x="3904" y="16150"/>
                  </a:cubicBezTo>
                  <a:cubicBezTo>
                    <a:pt x="5250" y="16081"/>
                    <a:pt x="6506" y="15374"/>
                    <a:pt x="7487" y="14461"/>
                  </a:cubicBezTo>
                  <a:cubicBezTo>
                    <a:pt x="8469" y="13525"/>
                    <a:pt x="9199" y="12384"/>
                    <a:pt x="9930" y="11265"/>
                  </a:cubicBezTo>
                  <a:cubicBezTo>
                    <a:pt x="9542" y="12224"/>
                    <a:pt x="9656" y="13411"/>
                    <a:pt x="10249" y="14278"/>
                  </a:cubicBezTo>
                  <a:cubicBezTo>
                    <a:pt x="10841" y="15132"/>
                    <a:pt x="11853" y="15650"/>
                    <a:pt x="12861" y="15650"/>
                  </a:cubicBezTo>
                  <a:cubicBezTo>
                    <a:pt x="12904" y="15650"/>
                    <a:pt x="12946" y="15649"/>
                    <a:pt x="12988" y="15648"/>
                  </a:cubicBezTo>
                  <a:cubicBezTo>
                    <a:pt x="13992" y="15625"/>
                    <a:pt x="14951" y="15077"/>
                    <a:pt x="15682" y="14392"/>
                  </a:cubicBezTo>
                  <a:cubicBezTo>
                    <a:pt x="16307" y="13806"/>
                    <a:pt x="16815" y="13086"/>
                    <a:pt x="17292" y="12362"/>
                  </a:cubicBezTo>
                  <a:cubicBezTo>
                    <a:pt x="17051" y="12937"/>
                    <a:pt x="17232" y="13693"/>
                    <a:pt x="17713" y="14118"/>
                  </a:cubicBezTo>
                  <a:cubicBezTo>
                    <a:pt x="18104" y="14452"/>
                    <a:pt x="18597" y="14537"/>
                    <a:pt x="19103" y="14537"/>
                  </a:cubicBezTo>
                  <a:cubicBezTo>
                    <a:pt x="19394" y="14537"/>
                    <a:pt x="19689" y="14509"/>
                    <a:pt x="19973" y="14484"/>
                  </a:cubicBezTo>
                  <a:cubicBezTo>
                    <a:pt x="21365" y="14369"/>
                    <a:pt x="24857" y="11676"/>
                    <a:pt x="25702" y="9827"/>
                  </a:cubicBezTo>
                  <a:cubicBezTo>
                    <a:pt x="25999" y="12406"/>
                    <a:pt x="26136" y="13571"/>
                    <a:pt x="26638" y="16104"/>
                  </a:cubicBezTo>
                  <a:cubicBezTo>
                    <a:pt x="26957" y="17702"/>
                    <a:pt x="27528" y="19277"/>
                    <a:pt x="28509" y="20578"/>
                  </a:cubicBezTo>
                  <a:cubicBezTo>
                    <a:pt x="29044" y="21295"/>
                    <a:pt x="29761" y="22166"/>
                    <a:pt x="30438" y="22166"/>
                  </a:cubicBezTo>
                  <a:cubicBezTo>
                    <a:pt x="30773" y="22166"/>
                    <a:pt x="31098" y="21952"/>
                    <a:pt x="31385" y="21400"/>
                  </a:cubicBezTo>
                  <a:cubicBezTo>
                    <a:pt x="32024" y="20121"/>
                    <a:pt x="32390" y="18683"/>
                    <a:pt x="32481" y="17245"/>
                  </a:cubicBezTo>
                  <a:cubicBezTo>
                    <a:pt x="32709" y="14392"/>
                    <a:pt x="31933" y="11448"/>
                    <a:pt x="30404" y="9028"/>
                  </a:cubicBezTo>
                  <a:cubicBezTo>
                    <a:pt x="27893" y="5057"/>
                    <a:pt x="23648" y="2432"/>
                    <a:pt x="19174" y="1017"/>
                  </a:cubicBezTo>
                  <a:cubicBezTo>
                    <a:pt x="17220" y="414"/>
                    <a:pt x="15190" y="0"/>
                    <a:pt x="13153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5" name="Google Shape;3024;p34">
              <a:extLst>
                <a:ext uri="{FF2B5EF4-FFF2-40B4-BE49-F238E27FC236}">
                  <a16:creationId xmlns:a16="http://schemas.microsoft.com/office/drawing/2014/main" id="{64784543-8F77-4293-B272-9F82FAFAE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118" y="2762644"/>
              <a:ext cx="187104" cy="70899"/>
            </a:xfrm>
            <a:custGeom>
              <a:avLst/>
              <a:gdLst/>
              <a:ahLst/>
              <a:cxnLst>
                <a:cxn ang="0">
                  <a:pos x="914" y="1"/>
                </a:cxn>
                <a:cxn ang="0">
                  <a:pos x="845" y="23"/>
                </a:cxn>
                <a:cxn ang="0">
                  <a:pos x="252" y="1142"/>
                </a:cxn>
                <a:cxn ang="0">
                  <a:pos x="24" y="2397"/>
                </a:cxn>
                <a:cxn ang="0">
                  <a:pos x="571" y="3561"/>
                </a:cxn>
                <a:cxn ang="0">
                  <a:pos x="1697" y="3952"/>
                </a:cxn>
                <a:cxn ang="0">
                  <a:pos x="1804" y="3949"/>
                </a:cxn>
                <a:cxn ang="0">
                  <a:pos x="4132" y="2991"/>
                </a:cxn>
                <a:cxn ang="0">
                  <a:pos x="5328" y="1837"/>
                </a:cxn>
                <a:cxn ang="0">
                  <a:pos x="5328" y="1837"/>
                </a:cxn>
                <a:cxn ang="0">
                  <a:pos x="5273" y="2078"/>
                </a:cxn>
                <a:cxn ang="0">
                  <a:pos x="5410" y="3196"/>
                </a:cxn>
                <a:cxn ang="0">
                  <a:pos x="5821" y="3607"/>
                </a:cxn>
                <a:cxn ang="0">
                  <a:pos x="6312" y="3750"/>
                </a:cxn>
                <a:cxn ang="0">
                  <a:pos x="6415" y="3744"/>
                </a:cxn>
                <a:cxn ang="0">
                  <a:pos x="7465" y="3401"/>
                </a:cxn>
                <a:cxn ang="0">
                  <a:pos x="10409" y="252"/>
                </a:cxn>
                <a:cxn ang="0">
                  <a:pos x="10409" y="183"/>
                </a:cxn>
                <a:cxn ang="0">
                  <a:pos x="10355" y="166"/>
                </a:cxn>
                <a:cxn ang="0">
                  <a:pos x="10318" y="183"/>
                </a:cxn>
                <a:cxn ang="0">
                  <a:pos x="7373" y="3242"/>
                </a:cxn>
                <a:cxn ang="0">
                  <a:pos x="6392" y="3561"/>
                </a:cxn>
                <a:cxn ang="0">
                  <a:pos x="5593" y="3082"/>
                </a:cxn>
                <a:cxn ang="0">
                  <a:pos x="5479" y="2100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844" y="1119"/>
                </a:cxn>
                <a:cxn ang="0">
                  <a:pos x="5798" y="982"/>
                </a:cxn>
                <a:cxn ang="0">
                  <a:pos x="5742" y="968"/>
                </a:cxn>
                <a:cxn ang="0">
                  <a:pos x="5661" y="1028"/>
                </a:cxn>
                <a:cxn ang="0">
                  <a:pos x="5656" y="1036"/>
                </a:cxn>
                <a:cxn ang="0">
                  <a:pos x="5656" y="1036"/>
                </a:cxn>
                <a:cxn ang="0">
                  <a:pos x="5639" y="1028"/>
                </a:cxn>
                <a:cxn ang="0">
                  <a:pos x="5593" y="1134"/>
                </a:cxn>
                <a:cxn ang="0">
                  <a:pos x="5593" y="1134"/>
                </a:cxn>
                <a:cxn ang="0">
                  <a:pos x="3995" y="2831"/>
                </a:cxn>
                <a:cxn ang="0">
                  <a:pos x="1781" y="3767"/>
                </a:cxn>
                <a:cxn ang="0">
                  <a:pos x="1667" y="3770"/>
                </a:cxn>
                <a:cxn ang="0">
                  <a:pos x="685" y="3424"/>
                </a:cxn>
                <a:cxn ang="0">
                  <a:pos x="183" y="2374"/>
                </a:cxn>
                <a:cxn ang="0">
                  <a:pos x="914" y="69"/>
                </a:cxn>
                <a:cxn ang="0">
                  <a:pos x="914" y="1"/>
                </a:cxn>
              </a:cxnLst>
              <a:rect l="0" t="0" r="r" b="b"/>
              <a:pathLst>
                <a:path w="10432" h="3953" extrusionOk="0">
                  <a:moveTo>
                    <a:pt x="914" y="1"/>
                  </a:moveTo>
                  <a:cubicBezTo>
                    <a:pt x="891" y="1"/>
                    <a:pt x="845" y="1"/>
                    <a:pt x="845" y="23"/>
                  </a:cubicBezTo>
                  <a:cubicBezTo>
                    <a:pt x="617" y="389"/>
                    <a:pt x="412" y="754"/>
                    <a:pt x="252" y="1142"/>
                  </a:cubicBezTo>
                  <a:cubicBezTo>
                    <a:pt x="92" y="1530"/>
                    <a:pt x="1" y="1963"/>
                    <a:pt x="24" y="2397"/>
                  </a:cubicBezTo>
                  <a:cubicBezTo>
                    <a:pt x="69" y="2831"/>
                    <a:pt x="229" y="3265"/>
                    <a:pt x="571" y="3561"/>
                  </a:cubicBezTo>
                  <a:cubicBezTo>
                    <a:pt x="886" y="3834"/>
                    <a:pt x="1296" y="3952"/>
                    <a:pt x="1697" y="3952"/>
                  </a:cubicBezTo>
                  <a:cubicBezTo>
                    <a:pt x="1732" y="3952"/>
                    <a:pt x="1768" y="3951"/>
                    <a:pt x="1804" y="3949"/>
                  </a:cubicBezTo>
                  <a:cubicBezTo>
                    <a:pt x="2671" y="3926"/>
                    <a:pt x="3447" y="3493"/>
                    <a:pt x="4132" y="2991"/>
                  </a:cubicBezTo>
                  <a:cubicBezTo>
                    <a:pt x="4567" y="2661"/>
                    <a:pt x="4972" y="2272"/>
                    <a:pt x="5328" y="1837"/>
                  </a:cubicBezTo>
                  <a:cubicBezTo>
                    <a:pt x="5306" y="1916"/>
                    <a:pt x="5288" y="1996"/>
                    <a:pt x="5273" y="2078"/>
                  </a:cubicBezTo>
                  <a:cubicBezTo>
                    <a:pt x="5182" y="2443"/>
                    <a:pt x="5228" y="2854"/>
                    <a:pt x="5410" y="3196"/>
                  </a:cubicBezTo>
                  <a:cubicBezTo>
                    <a:pt x="5524" y="3356"/>
                    <a:pt x="5661" y="3516"/>
                    <a:pt x="5821" y="3607"/>
                  </a:cubicBezTo>
                  <a:cubicBezTo>
                    <a:pt x="5973" y="3702"/>
                    <a:pt x="6141" y="3750"/>
                    <a:pt x="6312" y="3750"/>
                  </a:cubicBezTo>
                  <a:cubicBezTo>
                    <a:pt x="6346" y="3750"/>
                    <a:pt x="6380" y="3748"/>
                    <a:pt x="6415" y="3744"/>
                  </a:cubicBezTo>
                  <a:cubicBezTo>
                    <a:pt x="6803" y="3744"/>
                    <a:pt x="7145" y="3584"/>
                    <a:pt x="7465" y="3401"/>
                  </a:cubicBezTo>
                  <a:cubicBezTo>
                    <a:pt x="8720" y="2648"/>
                    <a:pt x="9747" y="1530"/>
                    <a:pt x="10409" y="252"/>
                  </a:cubicBezTo>
                  <a:cubicBezTo>
                    <a:pt x="10432" y="229"/>
                    <a:pt x="10432" y="183"/>
                    <a:pt x="10409" y="183"/>
                  </a:cubicBezTo>
                  <a:cubicBezTo>
                    <a:pt x="10386" y="172"/>
                    <a:pt x="10369" y="166"/>
                    <a:pt x="10355" y="166"/>
                  </a:cubicBezTo>
                  <a:cubicBezTo>
                    <a:pt x="10341" y="166"/>
                    <a:pt x="10329" y="172"/>
                    <a:pt x="10318" y="183"/>
                  </a:cubicBezTo>
                  <a:cubicBezTo>
                    <a:pt x="9633" y="1439"/>
                    <a:pt x="8606" y="2511"/>
                    <a:pt x="7373" y="3242"/>
                  </a:cubicBezTo>
                  <a:cubicBezTo>
                    <a:pt x="7077" y="3401"/>
                    <a:pt x="6734" y="3538"/>
                    <a:pt x="6392" y="3561"/>
                  </a:cubicBezTo>
                  <a:cubicBezTo>
                    <a:pt x="6072" y="3561"/>
                    <a:pt x="5753" y="3379"/>
                    <a:pt x="5593" y="3082"/>
                  </a:cubicBezTo>
                  <a:cubicBezTo>
                    <a:pt x="5433" y="2808"/>
                    <a:pt x="5410" y="2443"/>
                    <a:pt x="5479" y="2100"/>
                  </a:cubicBezTo>
                  <a:cubicBezTo>
                    <a:pt x="5547" y="1781"/>
                    <a:pt x="5707" y="1439"/>
                    <a:pt x="5844" y="1119"/>
                  </a:cubicBezTo>
                  <a:cubicBezTo>
                    <a:pt x="5844" y="1119"/>
                    <a:pt x="5844" y="1119"/>
                    <a:pt x="5844" y="1119"/>
                  </a:cubicBezTo>
                  <a:cubicBezTo>
                    <a:pt x="5867" y="1073"/>
                    <a:pt x="5844" y="1005"/>
                    <a:pt x="5798" y="982"/>
                  </a:cubicBezTo>
                  <a:cubicBezTo>
                    <a:pt x="5782" y="974"/>
                    <a:pt x="5762" y="968"/>
                    <a:pt x="5742" y="968"/>
                  </a:cubicBezTo>
                  <a:cubicBezTo>
                    <a:pt x="5709" y="968"/>
                    <a:pt x="5676" y="984"/>
                    <a:pt x="5661" y="1028"/>
                  </a:cubicBezTo>
                  <a:cubicBezTo>
                    <a:pt x="5660" y="1030"/>
                    <a:pt x="5658" y="1033"/>
                    <a:pt x="5656" y="1036"/>
                  </a:cubicBezTo>
                  <a:lnTo>
                    <a:pt x="5639" y="1028"/>
                  </a:lnTo>
                  <a:cubicBezTo>
                    <a:pt x="5624" y="1063"/>
                    <a:pt x="5608" y="1098"/>
                    <a:pt x="5593" y="1134"/>
                  </a:cubicBezTo>
                  <a:cubicBezTo>
                    <a:pt x="5168" y="1776"/>
                    <a:pt x="4623" y="2355"/>
                    <a:pt x="3995" y="2831"/>
                  </a:cubicBezTo>
                  <a:cubicBezTo>
                    <a:pt x="3356" y="3333"/>
                    <a:pt x="2603" y="3744"/>
                    <a:pt x="1781" y="3767"/>
                  </a:cubicBezTo>
                  <a:cubicBezTo>
                    <a:pt x="1743" y="3769"/>
                    <a:pt x="1705" y="3770"/>
                    <a:pt x="1667" y="3770"/>
                  </a:cubicBezTo>
                  <a:cubicBezTo>
                    <a:pt x="1314" y="3770"/>
                    <a:pt x="953" y="3672"/>
                    <a:pt x="685" y="3424"/>
                  </a:cubicBezTo>
                  <a:cubicBezTo>
                    <a:pt x="389" y="3173"/>
                    <a:pt x="229" y="2785"/>
                    <a:pt x="183" y="2374"/>
                  </a:cubicBezTo>
                  <a:cubicBezTo>
                    <a:pt x="92" y="1553"/>
                    <a:pt x="526" y="799"/>
                    <a:pt x="914" y="69"/>
                  </a:cubicBezTo>
                  <a:cubicBezTo>
                    <a:pt x="937" y="46"/>
                    <a:pt x="937" y="23"/>
                    <a:pt x="914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6" name="Google Shape;3025;p34">
              <a:extLst>
                <a:ext uri="{FF2B5EF4-FFF2-40B4-BE49-F238E27FC236}">
                  <a16:creationId xmlns:a16="http://schemas.microsoft.com/office/drawing/2014/main" id="{6E312E23-3A4A-42C7-A378-22F8ECCE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6" y="2783936"/>
              <a:ext cx="60604" cy="53000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320" y="46"/>
                </a:cxn>
                <a:cxn ang="0">
                  <a:pos x="92" y="1689"/>
                </a:cxn>
                <a:cxn ang="0">
                  <a:pos x="411" y="2488"/>
                </a:cxn>
                <a:cxn ang="0">
                  <a:pos x="1187" y="2945"/>
                </a:cxn>
                <a:cxn ang="0">
                  <a:pos x="1349" y="2954"/>
                </a:cxn>
                <a:cxn ang="0">
                  <a:pos x="2717" y="2237"/>
                </a:cxn>
                <a:cxn ang="0">
                  <a:pos x="3356" y="685"/>
                </a:cxn>
                <a:cxn ang="0">
                  <a:pos x="3333" y="640"/>
                </a:cxn>
                <a:cxn ang="0">
                  <a:pos x="3309" y="630"/>
                </a:cxn>
                <a:cxn ang="0">
                  <a:pos x="3264" y="662"/>
                </a:cxn>
                <a:cxn ang="0">
                  <a:pos x="2557" y="2100"/>
                </a:cxn>
                <a:cxn ang="0">
                  <a:pos x="1366" y="2727"/>
                </a:cxn>
                <a:cxn ang="0">
                  <a:pos x="1210" y="2717"/>
                </a:cxn>
                <a:cxn ang="0">
                  <a:pos x="274" y="1667"/>
                </a:cxn>
                <a:cxn ang="0">
                  <a:pos x="434" y="69"/>
                </a:cxn>
                <a:cxn ang="0">
                  <a:pos x="388" y="0"/>
                </a:cxn>
              </a:cxnLst>
              <a:rect l="0" t="0" r="r" b="b"/>
              <a:pathLst>
                <a:path w="3379" h="2955" extrusionOk="0">
                  <a:moveTo>
                    <a:pt x="388" y="0"/>
                  </a:moveTo>
                  <a:cubicBezTo>
                    <a:pt x="366" y="0"/>
                    <a:pt x="343" y="23"/>
                    <a:pt x="320" y="46"/>
                  </a:cubicBezTo>
                  <a:cubicBezTo>
                    <a:pt x="160" y="571"/>
                    <a:pt x="0" y="1119"/>
                    <a:pt x="92" y="1689"/>
                  </a:cubicBezTo>
                  <a:cubicBezTo>
                    <a:pt x="137" y="1986"/>
                    <a:pt x="229" y="2260"/>
                    <a:pt x="411" y="2488"/>
                  </a:cubicBezTo>
                  <a:cubicBezTo>
                    <a:pt x="594" y="2717"/>
                    <a:pt x="890" y="2899"/>
                    <a:pt x="1187" y="2945"/>
                  </a:cubicBezTo>
                  <a:cubicBezTo>
                    <a:pt x="1241" y="2951"/>
                    <a:pt x="1295" y="2954"/>
                    <a:pt x="1349" y="2954"/>
                  </a:cubicBezTo>
                  <a:cubicBezTo>
                    <a:pt x="1887" y="2954"/>
                    <a:pt x="2405" y="2652"/>
                    <a:pt x="2717" y="2237"/>
                  </a:cubicBezTo>
                  <a:cubicBezTo>
                    <a:pt x="3059" y="1781"/>
                    <a:pt x="3219" y="1233"/>
                    <a:pt x="3356" y="685"/>
                  </a:cubicBezTo>
                  <a:cubicBezTo>
                    <a:pt x="3378" y="662"/>
                    <a:pt x="3356" y="640"/>
                    <a:pt x="3333" y="640"/>
                  </a:cubicBezTo>
                  <a:cubicBezTo>
                    <a:pt x="3326" y="633"/>
                    <a:pt x="3317" y="630"/>
                    <a:pt x="3309" y="630"/>
                  </a:cubicBezTo>
                  <a:cubicBezTo>
                    <a:pt x="3287" y="630"/>
                    <a:pt x="3264" y="646"/>
                    <a:pt x="3264" y="662"/>
                  </a:cubicBezTo>
                  <a:cubicBezTo>
                    <a:pt x="3082" y="1187"/>
                    <a:pt x="2876" y="1689"/>
                    <a:pt x="2557" y="2100"/>
                  </a:cubicBezTo>
                  <a:cubicBezTo>
                    <a:pt x="2270" y="2469"/>
                    <a:pt x="1818" y="2727"/>
                    <a:pt x="1366" y="2727"/>
                  </a:cubicBezTo>
                  <a:cubicBezTo>
                    <a:pt x="1314" y="2727"/>
                    <a:pt x="1262" y="2724"/>
                    <a:pt x="1210" y="2717"/>
                  </a:cubicBezTo>
                  <a:cubicBezTo>
                    <a:pt x="708" y="2671"/>
                    <a:pt x="366" y="2169"/>
                    <a:pt x="274" y="1667"/>
                  </a:cubicBezTo>
                  <a:cubicBezTo>
                    <a:pt x="160" y="1142"/>
                    <a:pt x="297" y="594"/>
                    <a:pt x="434" y="69"/>
                  </a:cubicBezTo>
                  <a:cubicBezTo>
                    <a:pt x="434" y="46"/>
                    <a:pt x="411" y="23"/>
                    <a:pt x="388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7" name="Google Shape;3026;p34">
              <a:extLst>
                <a:ext uri="{FF2B5EF4-FFF2-40B4-BE49-F238E27FC236}">
                  <a16:creationId xmlns:a16="http://schemas.microsoft.com/office/drawing/2014/main" id="{936A4299-4BCB-432C-888B-886247FCD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6677" y="2844118"/>
              <a:ext cx="104403" cy="143305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0" y="46"/>
                </a:cxn>
                <a:cxn ang="0">
                  <a:pos x="594" y="4589"/>
                </a:cxn>
                <a:cxn ang="0">
                  <a:pos x="936" y="5684"/>
                </a:cxn>
                <a:cxn ang="0">
                  <a:pos x="1438" y="6757"/>
                </a:cxn>
                <a:cxn ang="0">
                  <a:pos x="2388" y="7248"/>
                </a:cxn>
                <a:cxn ang="0">
                  <a:pos x="2534" y="7236"/>
                </a:cxn>
                <a:cxn ang="0">
                  <a:pos x="3046" y="6939"/>
                </a:cxn>
                <a:cxn ang="0">
                  <a:pos x="3046" y="6939"/>
                </a:cxn>
                <a:cxn ang="0">
                  <a:pos x="3310" y="7442"/>
                </a:cxn>
                <a:cxn ang="0">
                  <a:pos x="4383" y="7990"/>
                </a:cxn>
                <a:cxn ang="0">
                  <a:pos x="5433" y="7442"/>
                </a:cxn>
                <a:cxn ang="0">
                  <a:pos x="5729" y="6323"/>
                </a:cxn>
                <a:cxn ang="0">
                  <a:pos x="5661" y="6278"/>
                </a:cxn>
                <a:cxn ang="0">
                  <a:pos x="5638" y="6346"/>
                </a:cxn>
                <a:cxn ang="0">
                  <a:pos x="4383" y="7807"/>
                </a:cxn>
                <a:cxn ang="0">
                  <a:pos x="3201" y="6689"/>
                </a:cxn>
                <a:cxn ang="0">
                  <a:pos x="3201" y="6689"/>
                </a:cxn>
                <a:cxn ang="0">
                  <a:pos x="3218" y="6278"/>
                </a:cxn>
                <a:cxn ang="0">
                  <a:pos x="3150" y="6209"/>
                </a:cxn>
                <a:cxn ang="0">
                  <a:pos x="3115" y="6203"/>
                </a:cxn>
                <a:cxn ang="0">
                  <a:pos x="3013" y="6278"/>
                </a:cxn>
                <a:cxn ang="0">
                  <a:pos x="2989" y="6642"/>
                </a:cxn>
                <a:cxn ang="0">
                  <a:pos x="2989" y="6642"/>
                </a:cxn>
                <a:cxn ang="0">
                  <a:pos x="2511" y="7008"/>
                </a:cxn>
                <a:cxn ang="0">
                  <a:pos x="2365" y="7023"/>
                </a:cxn>
                <a:cxn ang="0">
                  <a:pos x="1598" y="6620"/>
                </a:cxn>
                <a:cxn ang="0">
                  <a:pos x="1119" y="5639"/>
                </a:cxn>
                <a:cxn ang="0">
                  <a:pos x="776" y="4543"/>
                </a:cxn>
                <a:cxn ang="0">
                  <a:pos x="114" y="46"/>
                </a:cxn>
                <a:cxn ang="0">
                  <a:pos x="69" y="1"/>
                </a:cxn>
              </a:cxnLst>
              <a:rect l="0" t="0" r="r" b="b"/>
              <a:pathLst>
                <a:path w="5821" h="7990" extrusionOk="0">
                  <a:moveTo>
                    <a:pt x="69" y="1"/>
                  </a:moveTo>
                  <a:cubicBezTo>
                    <a:pt x="23" y="1"/>
                    <a:pt x="0" y="24"/>
                    <a:pt x="0" y="46"/>
                  </a:cubicBezTo>
                  <a:cubicBezTo>
                    <a:pt x="0" y="1576"/>
                    <a:pt x="206" y="3105"/>
                    <a:pt x="594" y="4589"/>
                  </a:cubicBezTo>
                  <a:cubicBezTo>
                    <a:pt x="685" y="4954"/>
                    <a:pt x="799" y="5319"/>
                    <a:pt x="936" y="5684"/>
                  </a:cubicBezTo>
                  <a:cubicBezTo>
                    <a:pt x="1050" y="6049"/>
                    <a:pt x="1187" y="6437"/>
                    <a:pt x="1438" y="6757"/>
                  </a:cubicBezTo>
                  <a:cubicBezTo>
                    <a:pt x="1661" y="7020"/>
                    <a:pt x="2010" y="7248"/>
                    <a:pt x="2388" y="7248"/>
                  </a:cubicBezTo>
                  <a:cubicBezTo>
                    <a:pt x="2436" y="7248"/>
                    <a:pt x="2485" y="7244"/>
                    <a:pt x="2534" y="7236"/>
                  </a:cubicBezTo>
                  <a:cubicBezTo>
                    <a:pt x="2743" y="7215"/>
                    <a:pt x="2914" y="7099"/>
                    <a:pt x="3046" y="6939"/>
                  </a:cubicBezTo>
                  <a:cubicBezTo>
                    <a:pt x="3102" y="7122"/>
                    <a:pt x="3194" y="7294"/>
                    <a:pt x="3310" y="7442"/>
                  </a:cubicBezTo>
                  <a:cubicBezTo>
                    <a:pt x="3584" y="7761"/>
                    <a:pt x="3972" y="7990"/>
                    <a:pt x="4383" y="7990"/>
                  </a:cubicBezTo>
                  <a:cubicBezTo>
                    <a:pt x="4793" y="7990"/>
                    <a:pt x="5181" y="7761"/>
                    <a:pt x="5433" y="7442"/>
                  </a:cubicBezTo>
                  <a:cubicBezTo>
                    <a:pt x="5684" y="7122"/>
                    <a:pt x="5821" y="6711"/>
                    <a:pt x="5729" y="6323"/>
                  </a:cubicBezTo>
                  <a:cubicBezTo>
                    <a:pt x="5729" y="6278"/>
                    <a:pt x="5706" y="6278"/>
                    <a:pt x="5661" y="6278"/>
                  </a:cubicBezTo>
                  <a:cubicBezTo>
                    <a:pt x="5638" y="6278"/>
                    <a:pt x="5615" y="6301"/>
                    <a:pt x="5638" y="6346"/>
                  </a:cubicBezTo>
                  <a:cubicBezTo>
                    <a:pt x="5752" y="7077"/>
                    <a:pt x="5090" y="7807"/>
                    <a:pt x="4383" y="7807"/>
                  </a:cubicBezTo>
                  <a:cubicBezTo>
                    <a:pt x="3781" y="7788"/>
                    <a:pt x="3272" y="7258"/>
                    <a:pt x="3201" y="6689"/>
                  </a:cubicBezTo>
                  <a:cubicBezTo>
                    <a:pt x="3250" y="6557"/>
                    <a:pt x="3262" y="6408"/>
                    <a:pt x="3218" y="6278"/>
                  </a:cubicBezTo>
                  <a:cubicBezTo>
                    <a:pt x="3196" y="6232"/>
                    <a:pt x="3173" y="6209"/>
                    <a:pt x="3150" y="6209"/>
                  </a:cubicBezTo>
                  <a:cubicBezTo>
                    <a:pt x="3137" y="6205"/>
                    <a:pt x="3126" y="6203"/>
                    <a:pt x="3115" y="6203"/>
                  </a:cubicBezTo>
                  <a:cubicBezTo>
                    <a:pt x="3066" y="6203"/>
                    <a:pt x="3032" y="6240"/>
                    <a:pt x="3013" y="6278"/>
                  </a:cubicBezTo>
                  <a:cubicBezTo>
                    <a:pt x="2986" y="6398"/>
                    <a:pt x="2979" y="6521"/>
                    <a:pt x="2989" y="6642"/>
                  </a:cubicBezTo>
                  <a:cubicBezTo>
                    <a:pt x="2908" y="6833"/>
                    <a:pt x="2719" y="6993"/>
                    <a:pt x="2511" y="7008"/>
                  </a:cubicBezTo>
                  <a:cubicBezTo>
                    <a:pt x="2462" y="7018"/>
                    <a:pt x="2413" y="7023"/>
                    <a:pt x="2365" y="7023"/>
                  </a:cubicBezTo>
                  <a:cubicBezTo>
                    <a:pt x="2073" y="7023"/>
                    <a:pt x="1794" y="6855"/>
                    <a:pt x="1598" y="6620"/>
                  </a:cubicBezTo>
                  <a:cubicBezTo>
                    <a:pt x="1370" y="6346"/>
                    <a:pt x="1233" y="5981"/>
                    <a:pt x="1119" y="5639"/>
                  </a:cubicBezTo>
                  <a:cubicBezTo>
                    <a:pt x="982" y="5273"/>
                    <a:pt x="867" y="4908"/>
                    <a:pt x="776" y="4543"/>
                  </a:cubicBezTo>
                  <a:cubicBezTo>
                    <a:pt x="365" y="3082"/>
                    <a:pt x="160" y="1576"/>
                    <a:pt x="114" y="46"/>
                  </a:cubicBezTo>
                  <a:cubicBezTo>
                    <a:pt x="114" y="24"/>
                    <a:pt x="91" y="1"/>
                    <a:pt x="69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8" name="Google Shape;3027;p34">
              <a:extLst>
                <a:ext uri="{FF2B5EF4-FFF2-40B4-BE49-F238E27FC236}">
                  <a16:creationId xmlns:a16="http://schemas.microsoft.com/office/drawing/2014/main" id="{7AD682A7-FF00-49CE-8459-675FE0EB0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640" y="2644971"/>
              <a:ext cx="92942" cy="77589"/>
            </a:xfrm>
            <a:custGeom>
              <a:avLst/>
              <a:gdLst/>
              <a:ahLst/>
              <a:cxnLst>
                <a:cxn ang="0">
                  <a:pos x="1646" y="0"/>
                </a:cxn>
                <a:cxn ang="0">
                  <a:pos x="1621" y="10"/>
                </a:cxn>
                <a:cxn ang="0">
                  <a:pos x="525" y="923"/>
                </a:cxn>
                <a:cxn ang="0">
                  <a:pos x="69" y="2292"/>
                </a:cxn>
                <a:cxn ang="0">
                  <a:pos x="365" y="2977"/>
                </a:cxn>
                <a:cxn ang="0">
                  <a:pos x="1027" y="3342"/>
                </a:cxn>
                <a:cxn ang="0">
                  <a:pos x="1151" y="3347"/>
                </a:cxn>
                <a:cxn ang="0">
                  <a:pos x="1969" y="3105"/>
                </a:cxn>
                <a:cxn ang="0">
                  <a:pos x="1969" y="3105"/>
                </a:cxn>
                <a:cxn ang="0">
                  <a:pos x="1963" y="3205"/>
                </a:cxn>
                <a:cxn ang="0">
                  <a:pos x="2123" y="3799"/>
                </a:cxn>
                <a:cxn ang="0">
                  <a:pos x="3142" y="4326"/>
                </a:cxn>
                <a:cxn ang="0">
                  <a:pos x="3219" y="4324"/>
                </a:cxn>
                <a:cxn ang="0">
                  <a:pos x="4337" y="3913"/>
                </a:cxn>
                <a:cxn ang="0">
                  <a:pos x="5159" y="3091"/>
                </a:cxn>
                <a:cxn ang="0">
                  <a:pos x="5159" y="3000"/>
                </a:cxn>
                <a:cxn ang="0">
                  <a:pos x="5090" y="3023"/>
                </a:cxn>
                <a:cxn ang="0">
                  <a:pos x="4246" y="3776"/>
                </a:cxn>
                <a:cxn ang="0">
                  <a:pos x="3219" y="4118"/>
                </a:cxn>
                <a:cxn ang="0">
                  <a:pos x="3141" y="4121"/>
                </a:cxn>
                <a:cxn ang="0">
                  <a:pos x="2306" y="3685"/>
                </a:cxn>
                <a:cxn ang="0">
                  <a:pos x="2374" y="2772"/>
                </a:cxn>
                <a:cxn ang="0">
                  <a:pos x="2364" y="2761"/>
                </a:cxn>
                <a:cxn ang="0">
                  <a:pos x="2364" y="2761"/>
                </a:cxn>
                <a:cxn ang="0">
                  <a:pos x="2374" y="2749"/>
                </a:cxn>
                <a:cxn ang="0">
                  <a:pos x="2374" y="2612"/>
                </a:cxn>
                <a:cxn ang="0">
                  <a:pos x="2294" y="2578"/>
                </a:cxn>
                <a:cxn ang="0">
                  <a:pos x="2214" y="2612"/>
                </a:cxn>
                <a:cxn ang="0">
                  <a:pos x="2107" y="2731"/>
                </a:cxn>
                <a:cxn ang="0">
                  <a:pos x="2107" y="2731"/>
                </a:cxn>
                <a:cxn ang="0">
                  <a:pos x="1162" y="3143"/>
                </a:cxn>
                <a:cxn ang="0">
                  <a:pos x="1050" y="3137"/>
                </a:cxn>
                <a:cxn ang="0">
                  <a:pos x="502" y="2863"/>
                </a:cxn>
                <a:cxn ang="0">
                  <a:pos x="229" y="2269"/>
                </a:cxn>
                <a:cxn ang="0">
                  <a:pos x="639" y="1014"/>
                </a:cxn>
                <a:cxn ang="0">
                  <a:pos x="1689" y="101"/>
                </a:cxn>
                <a:cxn ang="0">
                  <a:pos x="1712" y="32"/>
                </a:cxn>
                <a:cxn ang="0">
                  <a:pos x="1646" y="0"/>
                </a:cxn>
              </a:cxnLst>
              <a:rect l="0" t="0" r="r" b="b"/>
              <a:pathLst>
                <a:path w="5182" h="4326" extrusionOk="0">
                  <a:moveTo>
                    <a:pt x="1646" y="0"/>
                  </a:moveTo>
                  <a:cubicBezTo>
                    <a:pt x="1636" y="0"/>
                    <a:pt x="1628" y="3"/>
                    <a:pt x="1621" y="10"/>
                  </a:cubicBezTo>
                  <a:cubicBezTo>
                    <a:pt x="1233" y="284"/>
                    <a:pt x="845" y="535"/>
                    <a:pt x="525" y="923"/>
                  </a:cubicBezTo>
                  <a:cubicBezTo>
                    <a:pt x="206" y="1288"/>
                    <a:pt x="0" y="1790"/>
                    <a:pt x="69" y="2292"/>
                  </a:cubicBezTo>
                  <a:cubicBezTo>
                    <a:pt x="92" y="2543"/>
                    <a:pt x="183" y="2794"/>
                    <a:pt x="365" y="2977"/>
                  </a:cubicBezTo>
                  <a:cubicBezTo>
                    <a:pt x="525" y="3182"/>
                    <a:pt x="776" y="3296"/>
                    <a:pt x="1027" y="3342"/>
                  </a:cubicBezTo>
                  <a:cubicBezTo>
                    <a:pt x="1069" y="3346"/>
                    <a:pt x="1110" y="3347"/>
                    <a:pt x="1151" y="3347"/>
                  </a:cubicBezTo>
                  <a:cubicBezTo>
                    <a:pt x="1444" y="3347"/>
                    <a:pt x="1727" y="3257"/>
                    <a:pt x="1969" y="3105"/>
                  </a:cubicBezTo>
                  <a:cubicBezTo>
                    <a:pt x="1965" y="3138"/>
                    <a:pt x="1963" y="3172"/>
                    <a:pt x="1963" y="3205"/>
                  </a:cubicBezTo>
                  <a:cubicBezTo>
                    <a:pt x="1963" y="3411"/>
                    <a:pt x="2009" y="3616"/>
                    <a:pt x="2123" y="3799"/>
                  </a:cubicBezTo>
                  <a:cubicBezTo>
                    <a:pt x="2337" y="4163"/>
                    <a:pt x="2752" y="4326"/>
                    <a:pt x="3142" y="4326"/>
                  </a:cubicBezTo>
                  <a:cubicBezTo>
                    <a:pt x="3168" y="4326"/>
                    <a:pt x="3193" y="4325"/>
                    <a:pt x="3219" y="4324"/>
                  </a:cubicBezTo>
                  <a:cubicBezTo>
                    <a:pt x="3630" y="4301"/>
                    <a:pt x="4018" y="4141"/>
                    <a:pt x="4337" y="3913"/>
                  </a:cubicBezTo>
                  <a:cubicBezTo>
                    <a:pt x="4657" y="3662"/>
                    <a:pt x="4908" y="3365"/>
                    <a:pt x="5159" y="3091"/>
                  </a:cubicBezTo>
                  <a:cubicBezTo>
                    <a:pt x="5182" y="3068"/>
                    <a:pt x="5182" y="3023"/>
                    <a:pt x="5159" y="3000"/>
                  </a:cubicBezTo>
                  <a:cubicBezTo>
                    <a:pt x="5136" y="3000"/>
                    <a:pt x="5113" y="3000"/>
                    <a:pt x="5090" y="3023"/>
                  </a:cubicBezTo>
                  <a:cubicBezTo>
                    <a:pt x="4816" y="3296"/>
                    <a:pt x="4543" y="3548"/>
                    <a:pt x="4246" y="3776"/>
                  </a:cubicBezTo>
                  <a:cubicBezTo>
                    <a:pt x="3926" y="3981"/>
                    <a:pt x="3584" y="4118"/>
                    <a:pt x="3219" y="4118"/>
                  </a:cubicBezTo>
                  <a:cubicBezTo>
                    <a:pt x="3193" y="4120"/>
                    <a:pt x="3167" y="4121"/>
                    <a:pt x="3141" y="4121"/>
                  </a:cubicBezTo>
                  <a:cubicBezTo>
                    <a:pt x="2802" y="4121"/>
                    <a:pt x="2475" y="3981"/>
                    <a:pt x="2306" y="3685"/>
                  </a:cubicBezTo>
                  <a:cubicBezTo>
                    <a:pt x="2123" y="3411"/>
                    <a:pt x="2123" y="2977"/>
                    <a:pt x="2374" y="2772"/>
                  </a:cubicBezTo>
                  <a:lnTo>
                    <a:pt x="2364" y="2761"/>
                  </a:lnTo>
                  <a:cubicBezTo>
                    <a:pt x="2367" y="2757"/>
                    <a:pt x="2371" y="2753"/>
                    <a:pt x="2374" y="2749"/>
                  </a:cubicBezTo>
                  <a:cubicBezTo>
                    <a:pt x="2420" y="2703"/>
                    <a:pt x="2420" y="2657"/>
                    <a:pt x="2374" y="2612"/>
                  </a:cubicBezTo>
                  <a:cubicBezTo>
                    <a:pt x="2351" y="2589"/>
                    <a:pt x="2323" y="2578"/>
                    <a:pt x="2294" y="2578"/>
                  </a:cubicBezTo>
                  <a:cubicBezTo>
                    <a:pt x="2266" y="2578"/>
                    <a:pt x="2237" y="2589"/>
                    <a:pt x="2214" y="2612"/>
                  </a:cubicBezTo>
                  <a:cubicBezTo>
                    <a:pt x="2174" y="2646"/>
                    <a:pt x="2138" y="2686"/>
                    <a:pt x="2107" y="2731"/>
                  </a:cubicBezTo>
                  <a:cubicBezTo>
                    <a:pt x="1857" y="2979"/>
                    <a:pt x="1508" y="3143"/>
                    <a:pt x="1162" y="3143"/>
                  </a:cubicBezTo>
                  <a:cubicBezTo>
                    <a:pt x="1125" y="3143"/>
                    <a:pt x="1087" y="3141"/>
                    <a:pt x="1050" y="3137"/>
                  </a:cubicBezTo>
                  <a:cubicBezTo>
                    <a:pt x="845" y="3114"/>
                    <a:pt x="639" y="3023"/>
                    <a:pt x="502" y="2863"/>
                  </a:cubicBezTo>
                  <a:cubicBezTo>
                    <a:pt x="343" y="2703"/>
                    <a:pt x="274" y="2498"/>
                    <a:pt x="229" y="2269"/>
                  </a:cubicBezTo>
                  <a:cubicBezTo>
                    <a:pt x="183" y="1813"/>
                    <a:pt x="343" y="1356"/>
                    <a:pt x="639" y="1014"/>
                  </a:cubicBezTo>
                  <a:cubicBezTo>
                    <a:pt x="936" y="649"/>
                    <a:pt x="1301" y="375"/>
                    <a:pt x="1689" y="101"/>
                  </a:cubicBezTo>
                  <a:cubicBezTo>
                    <a:pt x="1712" y="78"/>
                    <a:pt x="1712" y="55"/>
                    <a:pt x="1712" y="32"/>
                  </a:cubicBezTo>
                  <a:cubicBezTo>
                    <a:pt x="1696" y="16"/>
                    <a:pt x="1669" y="0"/>
                    <a:pt x="1646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29" name="Google Shape;3028;p34">
              <a:extLst>
                <a:ext uri="{FF2B5EF4-FFF2-40B4-BE49-F238E27FC236}">
                  <a16:creationId xmlns:a16="http://schemas.microsoft.com/office/drawing/2014/main" id="{135F3FFB-A316-49FB-A0B5-6DF5735E9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436" y="2785981"/>
              <a:ext cx="60192" cy="7276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46"/>
                </a:cxn>
                <a:cxn ang="0">
                  <a:pos x="1027" y="2808"/>
                </a:cxn>
                <a:cxn ang="0">
                  <a:pos x="2032" y="3949"/>
                </a:cxn>
                <a:cxn ang="0">
                  <a:pos x="2512" y="4056"/>
                </a:cxn>
                <a:cxn ang="0">
                  <a:pos x="2808" y="4018"/>
                </a:cxn>
                <a:cxn ang="0">
                  <a:pos x="3356" y="3493"/>
                </a:cxn>
                <a:cxn ang="0">
                  <a:pos x="3310" y="3424"/>
                </a:cxn>
                <a:cxn ang="0">
                  <a:pos x="3241" y="3447"/>
                </a:cxn>
                <a:cxn ang="0">
                  <a:pos x="2762" y="3858"/>
                </a:cxn>
                <a:cxn ang="0">
                  <a:pos x="2547" y="3880"/>
                </a:cxn>
                <a:cxn ang="0">
                  <a:pos x="2123" y="3767"/>
                </a:cxn>
                <a:cxn ang="0">
                  <a:pos x="1210" y="2717"/>
                </a:cxn>
                <a:cxn ang="0">
                  <a:pos x="114" y="46"/>
                </a:cxn>
                <a:cxn ang="0">
                  <a:pos x="46" y="1"/>
                </a:cxn>
              </a:cxnLst>
              <a:rect l="0" t="0" r="r" b="b"/>
              <a:pathLst>
                <a:path w="3356" h="4057" extrusionOk="0">
                  <a:moveTo>
                    <a:pt x="46" y="1"/>
                  </a:moveTo>
                  <a:cubicBezTo>
                    <a:pt x="23" y="1"/>
                    <a:pt x="0" y="23"/>
                    <a:pt x="23" y="46"/>
                  </a:cubicBezTo>
                  <a:cubicBezTo>
                    <a:pt x="160" y="1028"/>
                    <a:pt x="525" y="1964"/>
                    <a:pt x="1027" y="2808"/>
                  </a:cubicBezTo>
                  <a:cubicBezTo>
                    <a:pt x="1279" y="3242"/>
                    <a:pt x="1552" y="3675"/>
                    <a:pt x="2032" y="3949"/>
                  </a:cubicBezTo>
                  <a:cubicBezTo>
                    <a:pt x="2174" y="4021"/>
                    <a:pt x="2344" y="4056"/>
                    <a:pt x="2512" y="4056"/>
                  </a:cubicBezTo>
                  <a:cubicBezTo>
                    <a:pt x="2613" y="4056"/>
                    <a:pt x="2714" y="4043"/>
                    <a:pt x="2808" y="4018"/>
                  </a:cubicBezTo>
                  <a:cubicBezTo>
                    <a:pt x="3059" y="3949"/>
                    <a:pt x="3287" y="3744"/>
                    <a:pt x="3356" y="3493"/>
                  </a:cubicBezTo>
                  <a:cubicBezTo>
                    <a:pt x="3356" y="3470"/>
                    <a:pt x="3333" y="3424"/>
                    <a:pt x="3310" y="3424"/>
                  </a:cubicBezTo>
                  <a:cubicBezTo>
                    <a:pt x="3287" y="3424"/>
                    <a:pt x="3264" y="3424"/>
                    <a:pt x="3241" y="3447"/>
                  </a:cubicBezTo>
                  <a:cubicBezTo>
                    <a:pt x="3173" y="3675"/>
                    <a:pt x="2968" y="3812"/>
                    <a:pt x="2762" y="3858"/>
                  </a:cubicBezTo>
                  <a:cubicBezTo>
                    <a:pt x="2690" y="3872"/>
                    <a:pt x="2618" y="3880"/>
                    <a:pt x="2547" y="3880"/>
                  </a:cubicBezTo>
                  <a:cubicBezTo>
                    <a:pt x="2394" y="3880"/>
                    <a:pt x="2248" y="3845"/>
                    <a:pt x="2123" y="3767"/>
                  </a:cubicBezTo>
                  <a:cubicBezTo>
                    <a:pt x="1712" y="3538"/>
                    <a:pt x="1461" y="3105"/>
                    <a:pt x="1210" y="2717"/>
                  </a:cubicBezTo>
                  <a:cubicBezTo>
                    <a:pt x="708" y="1895"/>
                    <a:pt x="343" y="982"/>
                    <a:pt x="114" y="46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0" name="Google Shape;3029;p34">
              <a:extLst>
                <a:ext uri="{FF2B5EF4-FFF2-40B4-BE49-F238E27FC236}">
                  <a16:creationId xmlns:a16="http://schemas.microsoft.com/office/drawing/2014/main" id="{A324418C-2452-49AC-A219-119026A95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004" y="2668990"/>
              <a:ext cx="67563" cy="40499"/>
            </a:xfrm>
            <a:custGeom>
              <a:avLst/>
              <a:gdLst/>
              <a:ahLst/>
              <a:cxnLst>
                <a:cxn ang="0">
                  <a:pos x="711" y="0"/>
                </a:cxn>
                <a:cxn ang="0">
                  <a:pos x="686" y="17"/>
                </a:cxn>
                <a:cxn ang="0">
                  <a:pos x="24" y="1296"/>
                </a:cxn>
                <a:cxn ang="0">
                  <a:pos x="275" y="2003"/>
                </a:cxn>
                <a:cxn ang="0">
                  <a:pos x="1005" y="2254"/>
                </a:cxn>
                <a:cxn ang="0">
                  <a:pos x="1130" y="2257"/>
                </a:cxn>
                <a:cxn ang="0">
                  <a:pos x="2420" y="2049"/>
                </a:cxn>
                <a:cxn ang="0">
                  <a:pos x="3721" y="1501"/>
                </a:cxn>
                <a:cxn ang="0">
                  <a:pos x="3744" y="1433"/>
                </a:cxn>
                <a:cxn ang="0">
                  <a:pos x="3700" y="1400"/>
                </a:cxn>
                <a:cxn ang="0">
                  <a:pos x="3676" y="1410"/>
                </a:cxn>
                <a:cxn ang="0">
                  <a:pos x="2375" y="1843"/>
                </a:cxn>
                <a:cxn ang="0">
                  <a:pos x="1005" y="2049"/>
                </a:cxn>
                <a:cxn ang="0">
                  <a:pos x="434" y="1843"/>
                </a:cxn>
                <a:cxn ang="0">
                  <a:pos x="206" y="1296"/>
                </a:cxn>
                <a:cxn ang="0">
                  <a:pos x="754" y="86"/>
                </a:cxn>
                <a:cxn ang="0">
                  <a:pos x="754" y="17"/>
                </a:cxn>
                <a:cxn ang="0">
                  <a:pos x="711" y="0"/>
                </a:cxn>
              </a:cxnLst>
              <a:rect l="0" t="0" r="r" b="b"/>
              <a:pathLst>
                <a:path w="3767" h="2258" extrusionOk="0">
                  <a:moveTo>
                    <a:pt x="711" y="0"/>
                  </a:moveTo>
                  <a:cubicBezTo>
                    <a:pt x="697" y="0"/>
                    <a:pt x="686" y="6"/>
                    <a:pt x="686" y="17"/>
                  </a:cubicBezTo>
                  <a:cubicBezTo>
                    <a:pt x="366" y="360"/>
                    <a:pt x="24" y="771"/>
                    <a:pt x="24" y="1296"/>
                  </a:cubicBezTo>
                  <a:cubicBezTo>
                    <a:pt x="1" y="1547"/>
                    <a:pt x="92" y="1821"/>
                    <a:pt x="275" y="2003"/>
                  </a:cubicBezTo>
                  <a:cubicBezTo>
                    <a:pt x="480" y="2186"/>
                    <a:pt x="754" y="2254"/>
                    <a:pt x="1005" y="2254"/>
                  </a:cubicBezTo>
                  <a:cubicBezTo>
                    <a:pt x="1047" y="2256"/>
                    <a:pt x="1089" y="2257"/>
                    <a:pt x="1130" y="2257"/>
                  </a:cubicBezTo>
                  <a:cubicBezTo>
                    <a:pt x="1568" y="2257"/>
                    <a:pt x="2003" y="2153"/>
                    <a:pt x="2420" y="2049"/>
                  </a:cubicBezTo>
                  <a:cubicBezTo>
                    <a:pt x="2877" y="1912"/>
                    <a:pt x="3310" y="1729"/>
                    <a:pt x="3721" y="1501"/>
                  </a:cubicBezTo>
                  <a:cubicBezTo>
                    <a:pt x="3744" y="1478"/>
                    <a:pt x="3767" y="1455"/>
                    <a:pt x="3744" y="1433"/>
                  </a:cubicBezTo>
                  <a:cubicBezTo>
                    <a:pt x="3744" y="1416"/>
                    <a:pt x="3721" y="1400"/>
                    <a:pt x="3700" y="1400"/>
                  </a:cubicBezTo>
                  <a:cubicBezTo>
                    <a:pt x="3691" y="1400"/>
                    <a:pt x="3682" y="1403"/>
                    <a:pt x="3676" y="1410"/>
                  </a:cubicBezTo>
                  <a:cubicBezTo>
                    <a:pt x="3242" y="1592"/>
                    <a:pt x="2808" y="1752"/>
                    <a:pt x="2375" y="1843"/>
                  </a:cubicBezTo>
                  <a:cubicBezTo>
                    <a:pt x="1918" y="1957"/>
                    <a:pt x="1439" y="2049"/>
                    <a:pt x="1005" y="2049"/>
                  </a:cubicBezTo>
                  <a:cubicBezTo>
                    <a:pt x="777" y="2049"/>
                    <a:pt x="571" y="1980"/>
                    <a:pt x="434" y="1843"/>
                  </a:cubicBezTo>
                  <a:cubicBezTo>
                    <a:pt x="275" y="1729"/>
                    <a:pt x="206" y="1501"/>
                    <a:pt x="206" y="1296"/>
                  </a:cubicBezTo>
                  <a:cubicBezTo>
                    <a:pt x="183" y="862"/>
                    <a:pt x="480" y="451"/>
                    <a:pt x="754" y="86"/>
                  </a:cubicBezTo>
                  <a:cubicBezTo>
                    <a:pt x="777" y="63"/>
                    <a:pt x="777" y="40"/>
                    <a:pt x="754" y="17"/>
                  </a:cubicBezTo>
                  <a:cubicBezTo>
                    <a:pt x="743" y="6"/>
                    <a:pt x="725" y="0"/>
                    <a:pt x="711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1" name="Google Shape;3030;p34">
              <a:extLst>
                <a:ext uri="{FF2B5EF4-FFF2-40B4-BE49-F238E27FC236}">
                  <a16:creationId xmlns:a16="http://schemas.microsoft.com/office/drawing/2014/main" id="{DD00F556-3EAF-48D6-A9A6-734728158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689" y="3175360"/>
              <a:ext cx="72496" cy="47852"/>
            </a:xfrm>
            <a:custGeom>
              <a:avLst/>
              <a:gdLst/>
              <a:ahLst/>
              <a:cxnLst>
                <a:cxn ang="0">
                  <a:pos x="3995" y="0"/>
                </a:cxn>
                <a:cxn ang="0">
                  <a:pos x="3927" y="46"/>
                </a:cxn>
                <a:cxn ang="0">
                  <a:pos x="2443" y="1986"/>
                </a:cxn>
                <a:cxn ang="0">
                  <a:pos x="554" y="2522"/>
                </a:cxn>
                <a:cxn ang="0">
                  <a:pos x="69" y="2488"/>
                </a:cxn>
                <a:cxn ang="0">
                  <a:pos x="1" y="2534"/>
                </a:cxn>
                <a:cxn ang="0">
                  <a:pos x="47" y="2580"/>
                </a:cxn>
                <a:cxn ang="0">
                  <a:pos x="795" y="2668"/>
                </a:cxn>
                <a:cxn ang="0">
                  <a:pos x="2557" y="2169"/>
                </a:cxn>
                <a:cxn ang="0">
                  <a:pos x="4041" y="69"/>
                </a:cxn>
                <a:cxn ang="0">
                  <a:pos x="3995" y="0"/>
                </a:cxn>
              </a:cxnLst>
              <a:rect l="0" t="0" r="r" b="b"/>
              <a:pathLst>
                <a:path w="4042" h="2668" extrusionOk="0">
                  <a:moveTo>
                    <a:pt x="3995" y="0"/>
                  </a:moveTo>
                  <a:cubicBezTo>
                    <a:pt x="3973" y="0"/>
                    <a:pt x="3950" y="23"/>
                    <a:pt x="3927" y="46"/>
                  </a:cubicBezTo>
                  <a:cubicBezTo>
                    <a:pt x="3676" y="845"/>
                    <a:pt x="3151" y="1530"/>
                    <a:pt x="2443" y="1986"/>
                  </a:cubicBezTo>
                  <a:cubicBezTo>
                    <a:pt x="1892" y="2335"/>
                    <a:pt x="1223" y="2522"/>
                    <a:pt x="554" y="2522"/>
                  </a:cubicBezTo>
                  <a:cubicBezTo>
                    <a:pt x="392" y="2522"/>
                    <a:pt x="230" y="2511"/>
                    <a:pt x="69" y="2488"/>
                  </a:cubicBezTo>
                  <a:cubicBezTo>
                    <a:pt x="47" y="2488"/>
                    <a:pt x="24" y="2488"/>
                    <a:pt x="1" y="2534"/>
                  </a:cubicBezTo>
                  <a:cubicBezTo>
                    <a:pt x="1" y="2557"/>
                    <a:pt x="24" y="2580"/>
                    <a:pt x="47" y="2580"/>
                  </a:cubicBezTo>
                  <a:cubicBezTo>
                    <a:pt x="291" y="2639"/>
                    <a:pt x="543" y="2668"/>
                    <a:pt x="795" y="2668"/>
                  </a:cubicBezTo>
                  <a:cubicBezTo>
                    <a:pt x="1415" y="2668"/>
                    <a:pt x="2038" y="2493"/>
                    <a:pt x="2557" y="2169"/>
                  </a:cubicBezTo>
                  <a:cubicBezTo>
                    <a:pt x="3311" y="1689"/>
                    <a:pt x="3858" y="913"/>
                    <a:pt x="4041" y="69"/>
                  </a:cubicBezTo>
                  <a:cubicBezTo>
                    <a:pt x="4041" y="46"/>
                    <a:pt x="4018" y="23"/>
                    <a:pt x="3995" y="0"/>
                  </a:cubicBezTo>
                  <a:close/>
                </a:path>
              </a:pathLst>
            </a:custGeom>
            <a:solidFill>
              <a:srgbClr val="9F531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2" name="Google Shape;3031;p34">
              <a:extLst>
                <a:ext uri="{FF2B5EF4-FFF2-40B4-BE49-F238E27FC236}">
                  <a16:creationId xmlns:a16="http://schemas.microsoft.com/office/drawing/2014/main" id="{F80A603A-BD76-4941-B18A-AD36EB6C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655" y="2669977"/>
              <a:ext cx="82719" cy="74397"/>
            </a:xfrm>
            <a:custGeom>
              <a:avLst/>
              <a:gdLst/>
              <a:ahLst/>
              <a:cxnLst>
                <a:cxn ang="0">
                  <a:pos x="3869" y="0"/>
                </a:cxn>
                <a:cxn ang="0">
                  <a:pos x="3676" y="31"/>
                </a:cxn>
                <a:cxn ang="0">
                  <a:pos x="3128" y="328"/>
                </a:cxn>
                <a:cxn ang="0">
                  <a:pos x="1" y="3477"/>
                </a:cxn>
                <a:cxn ang="0">
                  <a:pos x="206" y="4048"/>
                </a:cxn>
                <a:cxn ang="0">
                  <a:pos x="1515" y="4148"/>
                </a:cxn>
                <a:cxn ang="0">
                  <a:pos x="3813" y="3843"/>
                </a:cxn>
                <a:cxn ang="0">
                  <a:pos x="4383" y="3569"/>
                </a:cxn>
                <a:cxn ang="0">
                  <a:pos x="4498" y="2998"/>
                </a:cxn>
                <a:cxn ang="0">
                  <a:pos x="4069" y="2807"/>
                </a:cxn>
                <a:cxn ang="0">
                  <a:pos x="3676" y="2861"/>
                </a:cxn>
                <a:cxn ang="0">
                  <a:pos x="594" y="3660"/>
                </a:cxn>
                <a:cxn ang="0">
                  <a:pos x="3950" y="1263"/>
                </a:cxn>
                <a:cxn ang="0">
                  <a:pos x="4315" y="761"/>
                </a:cxn>
                <a:cxn ang="0">
                  <a:pos x="4269" y="168"/>
                </a:cxn>
                <a:cxn ang="0">
                  <a:pos x="3869" y="0"/>
                </a:cxn>
              </a:cxnLst>
              <a:rect l="0" t="0" r="r" b="b"/>
              <a:pathLst>
                <a:path w="4612" h="4148" extrusionOk="0">
                  <a:moveTo>
                    <a:pt x="3869" y="0"/>
                  </a:moveTo>
                  <a:cubicBezTo>
                    <a:pt x="3803" y="0"/>
                    <a:pt x="3737" y="10"/>
                    <a:pt x="3676" y="31"/>
                  </a:cubicBezTo>
                  <a:cubicBezTo>
                    <a:pt x="3470" y="76"/>
                    <a:pt x="3288" y="213"/>
                    <a:pt x="3128" y="328"/>
                  </a:cubicBezTo>
                  <a:cubicBezTo>
                    <a:pt x="1941" y="1218"/>
                    <a:pt x="891" y="2291"/>
                    <a:pt x="1" y="3477"/>
                  </a:cubicBezTo>
                  <a:lnTo>
                    <a:pt x="206" y="4048"/>
                  </a:lnTo>
                  <a:cubicBezTo>
                    <a:pt x="638" y="4114"/>
                    <a:pt x="1076" y="4148"/>
                    <a:pt x="1515" y="4148"/>
                  </a:cubicBezTo>
                  <a:cubicBezTo>
                    <a:pt x="2284" y="4148"/>
                    <a:pt x="3057" y="4046"/>
                    <a:pt x="3813" y="3843"/>
                  </a:cubicBezTo>
                  <a:cubicBezTo>
                    <a:pt x="4018" y="3797"/>
                    <a:pt x="4224" y="3729"/>
                    <a:pt x="4383" y="3569"/>
                  </a:cubicBezTo>
                  <a:cubicBezTo>
                    <a:pt x="4543" y="3432"/>
                    <a:pt x="4612" y="3181"/>
                    <a:pt x="4498" y="2998"/>
                  </a:cubicBezTo>
                  <a:cubicBezTo>
                    <a:pt x="4405" y="2853"/>
                    <a:pt x="4245" y="2807"/>
                    <a:pt x="4069" y="2807"/>
                  </a:cubicBezTo>
                  <a:cubicBezTo>
                    <a:pt x="3939" y="2807"/>
                    <a:pt x="3802" y="2832"/>
                    <a:pt x="3676" y="2861"/>
                  </a:cubicBezTo>
                  <a:cubicBezTo>
                    <a:pt x="2649" y="3135"/>
                    <a:pt x="1622" y="3386"/>
                    <a:pt x="594" y="3660"/>
                  </a:cubicBezTo>
                  <a:cubicBezTo>
                    <a:pt x="1827" y="3044"/>
                    <a:pt x="2968" y="2245"/>
                    <a:pt x="3950" y="1263"/>
                  </a:cubicBezTo>
                  <a:cubicBezTo>
                    <a:pt x="4087" y="1104"/>
                    <a:pt x="4246" y="967"/>
                    <a:pt x="4315" y="761"/>
                  </a:cubicBezTo>
                  <a:cubicBezTo>
                    <a:pt x="4406" y="579"/>
                    <a:pt x="4383" y="328"/>
                    <a:pt x="4269" y="168"/>
                  </a:cubicBezTo>
                  <a:cubicBezTo>
                    <a:pt x="4173" y="56"/>
                    <a:pt x="4022" y="0"/>
                    <a:pt x="3869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3" name="Google Shape;3032;p34">
              <a:extLst>
                <a:ext uri="{FF2B5EF4-FFF2-40B4-BE49-F238E27FC236}">
                  <a16:creationId xmlns:a16="http://schemas.microsoft.com/office/drawing/2014/main" id="{8428E557-7CD2-42EA-9FDC-DABC8E5AF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629" y="2895439"/>
              <a:ext cx="109371" cy="107667"/>
            </a:xfrm>
            <a:custGeom>
              <a:avLst/>
              <a:gdLst/>
              <a:ahLst/>
              <a:cxnLst>
                <a:cxn ang="0">
                  <a:pos x="2292" y="0"/>
                </a:cxn>
                <a:cxn ang="0">
                  <a:pos x="2009" y="39"/>
                </a:cxn>
                <a:cxn ang="0">
                  <a:pos x="3561" y="4900"/>
                </a:cxn>
                <a:cxn ang="0">
                  <a:pos x="5506" y="6003"/>
                </a:cxn>
                <a:cxn ang="0">
                  <a:pos x="5981" y="4969"/>
                </a:cxn>
                <a:cxn ang="0">
                  <a:pos x="2292" y="0"/>
                </a:cxn>
              </a:cxnLst>
              <a:rect l="0" t="0" r="r" b="b"/>
              <a:pathLst>
                <a:path w="6098" h="6003" extrusionOk="0">
                  <a:moveTo>
                    <a:pt x="2292" y="0"/>
                  </a:moveTo>
                  <a:cubicBezTo>
                    <a:pt x="2198" y="0"/>
                    <a:pt x="2104" y="12"/>
                    <a:pt x="2009" y="39"/>
                  </a:cubicBezTo>
                  <a:cubicBezTo>
                    <a:pt x="0" y="609"/>
                    <a:pt x="3059" y="4398"/>
                    <a:pt x="3561" y="4900"/>
                  </a:cubicBezTo>
                  <a:cubicBezTo>
                    <a:pt x="3865" y="5218"/>
                    <a:pt x="4882" y="6003"/>
                    <a:pt x="5506" y="6003"/>
                  </a:cubicBezTo>
                  <a:cubicBezTo>
                    <a:pt x="5868" y="6003"/>
                    <a:pt x="6098" y="5739"/>
                    <a:pt x="5981" y="4969"/>
                  </a:cubicBezTo>
                  <a:cubicBezTo>
                    <a:pt x="5981" y="4969"/>
                    <a:pt x="4179" y="0"/>
                    <a:pt x="2292" y="0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4" name="Google Shape;3033;p34">
              <a:extLst>
                <a:ext uri="{FF2B5EF4-FFF2-40B4-BE49-F238E27FC236}">
                  <a16:creationId xmlns:a16="http://schemas.microsoft.com/office/drawing/2014/main" id="{193E0864-3027-4C7B-9995-718B9BE46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513" y="2832638"/>
              <a:ext cx="148399" cy="68568"/>
            </a:xfrm>
            <a:custGeom>
              <a:avLst/>
              <a:gdLst/>
              <a:ahLst/>
              <a:cxnLst>
                <a:cxn ang="0">
                  <a:pos x="5912" y="1"/>
                </a:cxn>
                <a:cxn ang="0">
                  <a:pos x="901" y="2490"/>
                </a:cxn>
                <a:cxn ang="0">
                  <a:pos x="1811" y="3822"/>
                </a:cxn>
                <a:cxn ang="0">
                  <a:pos x="3001" y="3699"/>
                </a:cxn>
                <a:cxn ang="0">
                  <a:pos x="6881" y="367"/>
                </a:cxn>
                <a:cxn ang="0">
                  <a:pos x="5912" y="1"/>
                </a:cxn>
              </a:cxnLst>
              <a:rect l="0" t="0" r="r" b="b"/>
              <a:pathLst>
                <a:path w="8274" h="3823" extrusionOk="0">
                  <a:moveTo>
                    <a:pt x="5912" y="1"/>
                  </a:moveTo>
                  <a:cubicBezTo>
                    <a:pt x="4032" y="1"/>
                    <a:pt x="901" y="2490"/>
                    <a:pt x="901" y="2490"/>
                  </a:cubicBezTo>
                  <a:cubicBezTo>
                    <a:pt x="0" y="3571"/>
                    <a:pt x="897" y="3822"/>
                    <a:pt x="1811" y="3822"/>
                  </a:cubicBezTo>
                  <a:cubicBezTo>
                    <a:pt x="2286" y="3822"/>
                    <a:pt x="2767" y="3754"/>
                    <a:pt x="3001" y="3699"/>
                  </a:cubicBezTo>
                  <a:cubicBezTo>
                    <a:pt x="3686" y="3540"/>
                    <a:pt x="8274" y="1896"/>
                    <a:pt x="6881" y="367"/>
                  </a:cubicBezTo>
                  <a:cubicBezTo>
                    <a:pt x="6638" y="108"/>
                    <a:pt x="6302" y="1"/>
                    <a:pt x="5912" y="1"/>
                  </a:cubicBezTo>
                  <a:close/>
                </a:path>
              </a:pathLst>
            </a:custGeom>
            <a:solidFill>
              <a:srgbClr val="883B0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5" name="Google Shape;3034;p34">
              <a:extLst>
                <a:ext uri="{FF2B5EF4-FFF2-40B4-BE49-F238E27FC236}">
                  <a16:creationId xmlns:a16="http://schemas.microsoft.com/office/drawing/2014/main" id="{BB712D18-89D6-49B6-815B-9BF229309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203" y="3017309"/>
              <a:ext cx="61429" cy="61429"/>
            </a:xfrm>
            <a:custGeom>
              <a:avLst/>
              <a:gdLst/>
              <a:ahLst/>
              <a:cxnLst>
                <a:cxn ang="0">
                  <a:pos x="1462" y="0"/>
                </a:cxn>
                <a:cxn ang="0">
                  <a:pos x="708" y="663"/>
                </a:cxn>
                <a:cxn ang="0">
                  <a:pos x="2260" y="3425"/>
                </a:cxn>
                <a:cxn ang="0">
                  <a:pos x="3425" y="914"/>
                </a:cxn>
                <a:cxn ang="0">
                  <a:pos x="1462" y="0"/>
                </a:cxn>
              </a:cxnLst>
              <a:rect l="0" t="0" r="r" b="b"/>
              <a:pathLst>
                <a:path w="3425" h="3425" extrusionOk="0">
                  <a:moveTo>
                    <a:pt x="1462" y="0"/>
                  </a:moveTo>
                  <a:cubicBezTo>
                    <a:pt x="1185" y="0"/>
                    <a:pt x="929" y="172"/>
                    <a:pt x="708" y="663"/>
                  </a:cubicBezTo>
                  <a:cubicBezTo>
                    <a:pt x="1" y="2261"/>
                    <a:pt x="2260" y="3425"/>
                    <a:pt x="2260" y="3425"/>
                  </a:cubicBezTo>
                  <a:lnTo>
                    <a:pt x="3425" y="914"/>
                  </a:lnTo>
                  <a:cubicBezTo>
                    <a:pt x="2781" y="835"/>
                    <a:pt x="2072" y="0"/>
                    <a:pt x="1462" y="0"/>
                  </a:cubicBezTo>
                  <a:close/>
                </a:path>
              </a:pathLst>
            </a:custGeom>
            <a:solidFill>
              <a:srgbClr val="FABBB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6" name="Google Shape;3035;p34">
              <a:extLst>
                <a:ext uri="{FF2B5EF4-FFF2-40B4-BE49-F238E27FC236}">
                  <a16:creationId xmlns:a16="http://schemas.microsoft.com/office/drawing/2014/main" id="{5A4BE955-B4D1-4AEC-95C6-249CA2EB1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988" y="2945252"/>
              <a:ext cx="81479" cy="134566"/>
            </a:xfrm>
            <a:custGeom>
              <a:avLst/>
              <a:gdLst/>
              <a:ahLst/>
              <a:cxnLst>
                <a:cxn ang="0">
                  <a:pos x="4474" y="1"/>
                </a:cxn>
                <a:cxn ang="0">
                  <a:pos x="4406" y="69"/>
                </a:cxn>
                <a:cxn ang="0">
                  <a:pos x="3858" y="2991"/>
                </a:cxn>
                <a:cxn ang="0">
                  <a:pos x="3379" y="4360"/>
                </a:cxn>
                <a:cxn ang="0">
                  <a:pos x="3030" y="4773"/>
                </a:cxn>
                <a:cxn ang="0">
                  <a:pos x="3013" y="4771"/>
                </a:cxn>
                <a:cxn ang="0">
                  <a:pos x="2374" y="4520"/>
                </a:cxn>
                <a:cxn ang="0">
                  <a:pos x="1758" y="4132"/>
                </a:cxn>
                <a:cxn ang="0">
                  <a:pos x="1029" y="3878"/>
                </a:cxn>
                <a:cxn ang="0">
                  <a:pos x="959" y="3881"/>
                </a:cxn>
                <a:cxn ang="0">
                  <a:pos x="274" y="4383"/>
                </a:cxn>
                <a:cxn ang="0">
                  <a:pos x="115" y="4748"/>
                </a:cxn>
                <a:cxn ang="0">
                  <a:pos x="46" y="4931"/>
                </a:cxn>
                <a:cxn ang="0">
                  <a:pos x="23" y="5136"/>
                </a:cxn>
                <a:cxn ang="0">
                  <a:pos x="46" y="5547"/>
                </a:cxn>
                <a:cxn ang="0">
                  <a:pos x="160" y="5935"/>
                </a:cxn>
                <a:cxn ang="0">
                  <a:pos x="571" y="6574"/>
                </a:cxn>
                <a:cxn ang="0">
                  <a:pos x="1781" y="7487"/>
                </a:cxn>
                <a:cxn ang="0">
                  <a:pos x="1827" y="7502"/>
                </a:cxn>
                <a:cxn ang="0">
                  <a:pos x="1872" y="7464"/>
                </a:cxn>
                <a:cxn ang="0">
                  <a:pos x="1849" y="7396"/>
                </a:cxn>
                <a:cxn ang="0">
                  <a:pos x="731" y="6437"/>
                </a:cxn>
                <a:cxn ang="0">
                  <a:pos x="274" y="5159"/>
                </a:cxn>
                <a:cxn ang="0">
                  <a:pos x="982" y="4178"/>
                </a:cxn>
                <a:cxn ang="0">
                  <a:pos x="1046" y="4174"/>
                </a:cxn>
                <a:cxn ang="0">
                  <a:pos x="1598" y="4383"/>
                </a:cxn>
                <a:cxn ang="0">
                  <a:pos x="2237" y="4771"/>
                </a:cxn>
                <a:cxn ang="0">
                  <a:pos x="2991" y="5068"/>
                </a:cxn>
                <a:cxn ang="0">
                  <a:pos x="3424" y="4840"/>
                </a:cxn>
                <a:cxn ang="0">
                  <a:pos x="3630" y="4497"/>
                </a:cxn>
                <a:cxn ang="0">
                  <a:pos x="4086" y="3036"/>
                </a:cxn>
                <a:cxn ang="0">
                  <a:pos x="4543" y="69"/>
                </a:cxn>
                <a:cxn ang="0">
                  <a:pos x="4474" y="1"/>
                </a:cxn>
              </a:cxnLst>
              <a:rect l="0" t="0" r="r" b="b"/>
              <a:pathLst>
                <a:path w="4543" h="7503" extrusionOk="0">
                  <a:moveTo>
                    <a:pt x="4474" y="1"/>
                  </a:moveTo>
                  <a:cubicBezTo>
                    <a:pt x="4451" y="1"/>
                    <a:pt x="4429" y="23"/>
                    <a:pt x="4406" y="69"/>
                  </a:cubicBezTo>
                  <a:cubicBezTo>
                    <a:pt x="4269" y="1051"/>
                    <a:pt x="4086" y="2032"/>
                    <a:pt x="3858" y="2991"/>
                  </a:cubicBezTo>
                  <a:cubicBezTo>
                    <a:pt x="3721" y="3447"/>
                    <a:pt x="3584" y="3949"/>
                    <a:pt x="3379" y="4360"/>
                  </a:cubicBezTo>
                  <a:cubicBezTo>
                    <a:pt x="3292" y="4556"/>
                    <a:pt x="3142" y="4773"/>
                    <a:pt x="3030" y="4773"/>
                  </a:cubicBezTo>
                  <a:cubicBezTo>
                    <a:pt x="3024" y="4773"/>
                    <a:pt x="3019" y="4772"/>
                    <a:pt x="3013" y="4771"/>
                  </a:cubicBezTo>
                  <a:cubicBezTo>
                    <a:pt x="2808" y="4771"/>
                    <a:pt x="2580" y="4634"/>
                    <a:pt x="2374" y="4520"/>
                  </a:cubicBezTo>
                  <a:cubicBezTo>
                    <a:pt x="2169" y="4383"/>
                    <a:pt x="1963" y="4246"/>
                    <a:pt x="1758" y="4132"/>
                  </a:cubicBezTo>
                  <a:cubicBezTo>
                    <a:pt x="1547" y="4005"/>
                    <a:pt x="1316" y="3878"/>
                    <a:pt x="1029" y="3878"/>
                  </a:cubicBezTo>
                  <a:cubicBezTo>
                    <a:pt x="1006" y="3878"/>
                    <a:pt x="983" y="3879"/>
                    <a:pt x="959" y="3881"/>
                  </a:cubicBezTo>
                  <a:cubicBezTo>
                    <a:pt x="640" y="3904"/>
                    <a:pt x="411" y="4155"/>
                    <a:pt x="274" y="4383"/>
                  </a:cubicBezTo>
                  <a:cubicBezTo>
                    <a:pt x="229" y="4497"/>
                    <a:pt x="160" y="4611"/>
                    <a:pt x="115" y="4748"/>
                  </a:cubicBezTo>
                  <a:lnTo>
                    <a:pt x="46" y="4931"/>
                  </a:lnTo>
                  <a:cubicBezTo>
                    <a:pt x="46" y="4999"/>
                    <a:pt x="46" y="5068"/>
                    <a:pt x="23" y="5136"/>
                  </a:cubicBezTo>
                  <a:cubicBezTo>
                    <a:pt x="0" y="5273"/>
                    <a:pt x="23" y="5410"/>
                    <a:pt x="46" y="5547"/>
                  </a:cubicBezTo>
                  <a:cubicBezTo>
                    <a:pt x="69" y="5661"/>
                    <a:pt x="92" y="5798"/>
                    <a:pt x="160" y="5935"/>
                  </a:cubicBezTo>
                  <a:cubicBezTo>
                    <a:pt x="252" y="6163"/>
                    <a:pt x="411" y="6392"/>
                    <a:pt x="571" y="6574"/>
                  </a:cubicBezTo>
                  <a:cubicBezTo>
                    <a:pt x="913" y="6962"/>
                    <a:pt x="1347" y="7259"/>
                    <a:pt x="1781" y="7487"/>
                  </a:cubicBezTo>
                  <a:cubicBezTo>
                    <a:pt x="1800" y="7497"/>
                    <a:pt x="1815" y="7502"/>
                    <a:pt x="1827" y="7502"/>
                  </a:cubicBezTo>
                  <a:cubicBezTo>
                    <a:pt x="1845" y="7502"/>
                    <a:pt x="1859" y="7491"/>
                    <a:pt x="1872" y="7464"/>
                  </a:cubicBezTo>
                  <a:cubicBezTo>
                    <a:pt x="1895" y="7442"/>
                    <a:pt x="1872" y="7396"/>
                    <a:pt x="1849" y="7396"/>
                  </a:cubicBezTo>
                  <a:cubicBezTo>
                    <a:pt x="1416" y="7145"/>
                    <a:pt x="1028" y="6825"/>
                    <a:pt x="731" y="6437"/>
                  </a:cubicBezTo>
                  <a:cubicBezTo>
                    <a:pt x="434" y="6072"/>
                    <a:pt x="206" y="5616"/>
                    <a:pt x="274" y="5159"/>
                  </a:cubicBezTo>
                  <a:cubicBezTo>
                    <a:pt x="343" y="4748"/>
                    <a:pt x="594" y="4200"/>
                    <a:pt x="982" y="4178"/>
                  </a:cubicBezTo>
                  <a:cubicBezTo>
                    <a:pt x="1003" y="4175"/>
                    <a:pt x="1024" y="4174"/>
                    <a:pt x="1046" y="4174"/>
                  </a:cubicBezTo>
                  <a:cubicBezTo>
                    <a:pt x="1230" y="4174"/>
                    <a:pt x="1414" y="4260"/>
                    <a:pt x="1598" y="4383"/>
                  </a:cubicBezTo>
                  <a:cubicBezTo>
                    <a:pt x="1804" y="4497"/>
                    <a:pt x="2009" y="4634"/>
                    <a:pt x="2237" y="4771"/>
                  </a:cubicBezTo>
                  <a:cubicBezTo>
                    <a:pt x="2443" y="4908"/>
                    <a:pt x="2694" y="5045"/>
                    <a:pt x="2991" y="5068"/>
                  </a:cubicBezTo>
                  <a:cubicBezTo>
                    <a:pt x="3196" y="5068"/>
                    <a:pt x="3333" y="4931"/>
                    <a:pt x="3424" y="4840"/>
                  </a:cubicBezTo>
                  <a:cubicBezTo>
                    <a:pt x="3516" y="4725"/>
                    <a:pt x="3584" y="4611"/>
                    <a:pt x="3630" y="4497"/>
                  </a:cubicBezTo>
                  <a:cubicBezTo>
                    <a:pt x="3858" y="4018"/>
                    <a:pt x="3972" y="3538"/>
                    <a:pt x="4086" y="3036"/>
                  </a:cubicBezTo>
                  <a:cubicBezTo>
                    <a:pt x="4314" y="2055"/>
                    <a:pt x="4451" y="1073"/>
                    <a:pt x="4543" y="69"/>
                  </a:cubicBezTo>
                  <a:cubicBezTo>
                    <a:pt x="4543" y="46"/>
                    <a:pt x="4520" y="23"/>
                    <a:pt x="4474" y="1"/>
                  </a:cubicBezTo>
                  <a:close/>
                </a:path>
              </a:pathLst>
            </a:custGeom>
            <a:solidFill>
              <a:srgbClr val="F26952">
                <a:alpha val="35294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7" name="Google Shape;3036;p34">
              <a:extLst>
                <a:ext uri="{FF2B5EF4-FFF2-40B4-BE49-F238E27FC236}">
                  <a16:creationId xmlns:a16="http://schemas.microsoft.com/office/drawing/2014/main" id="{C2118891-3F51-41F0-8D45-FC7D2597F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490" y="3086011"/>
              <a:ext cx="85589" cy="55062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rgbClr val="F1583A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8" name="Google Shape;3037;p34">
              <a:extLst>
                <a:ext uri="{FF2B5EF4-FFF2-40B4-BE49-F238E27FC236}">
                  <a16:creationId xmlns:a16="http://schemas.microsoft.com/office/drawing/2014/main" id="{EECBF1B7-B382-4722-BC26-9ECF2B654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620" y="3090949"/>
              <a:ext cx="33181" cy="24891"/>
            </a:xfrm>
            <a:custGeom>
              <a:avLst/>
              <a:gdLst/>
              <a:ahLst/>
              <a:cxnLst>
                <a:cxn ang="0">
                  <a:pos x="1416" y="1"/>
                </a:cxn>
                <a:cxn ang="0">
                  <a:pos x="1" y="571"/>
                </a:cxn>
                <a:cxn ang="0">
                  <a:pos x="549" y="2032"/>
                </a:cxn>
                <a:cxn ang="0">
                  <a:pos x="908" y="2091"/>
                </a:cxn>
                <a:cxn ang="0">
                  <a:pos x="1758" y="1827"/>
                </a:cxn>
                <a:cxn ang="0">
                  <a:pos x="1416" y="1"/>
                </a:cxn>
              </a:cxnLst>
              <a:rect l="0" t="0" r="r" b="b"/>
              <a:pathLst>
                <a:path w="1850" h="2092" extrusionOk="0">
                  <a:moveTo>
                    <a:pt x="1416" y="1"/>
                  </a:moveTo>
                  <a:lnTo>
                    <a:pt x="1" y="571"/>
                  </a:lnTo>
                  <a:cubicBezTo>
                    <a:pt x="1" y="571"/>
                    <a:pt x="229" y="1895"/>
                    <a:pt x="549" y="2032"/>
                  </a:cubicBezTo>
                  <a:cubicBezTo>
                    <a:pt x="644" y="2073"/>
                    <a:pt x="771" y="2091"/>
                    <a:pt x="908" y="2091"/>
                  </a:cubicBezTo>
                  <a:cubicBezTo>
                    <a:pt x="1232" y="2091"/>
                    <a:pt x="1614" y="1987"/>
                    <a:pt x="1758" y="1827"/>
                  </a:cubicBezTo>
                  <a:cubicBezTo>
                    <a:pt x="1850" y="1736"/>
                    <a:pt x="1416" y="1"/>
                    <a:pt x="1416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39" name="Google Shape;3038;p34">
              <a:extLst>
                <a:ext uri="{FF2B5EF4-FFF2-40B4-BE49-F238E27FC236}">
                  <a16:creationId xmlns:a16="http://schemas.microsoft.com/office/drawing/2014/main" id="{916CD1C1-510D-4018-9C7C-33B232336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069" y="3084701"/>
              <a:ext cx="30724" cy="23273"/>
            </a:xfrm>
            <a:custGeom>
              <a:avLst/>
              <a:gdLst/>
              <a:ahLst/>
              <a:cxnLst>
                <a:cxn ang="0">
                  <a:pos x="1301" y="1"/>
                </a:cxn>
                <a:cxn ang="0">
                  <a:pos x="0" y="549"/>
                </a:cxn>
                <a:cxn ang="0">
                  <a:pos x="503" y="1895"/>
                </a:cxn>
                <a:cxn ang="0">
                  <a:pos x="843" y="1955"/>
                </a:cxn>
                <a:cxn ang="0">
                  <a:pos x="1621" y="1713"/>
                </a:cxn>
                <a:cxn ang="0">
                  <a:pos x="1301" y="1"/>
                </a:cxn>
              </a:cxnLst>
              <a:rect l="0" t="0" r="r" b="b"/>
              <a:pathLst>
                <a:path w="1713" h="1956" extrusionOk="0">
                  <a:moveTo>
                    <a:pt x="1301" y="1"/>
                  </a:moveTo>
                  <a:lnTo>
                    <a:pt x="0" y="549"/>
                  </a:lnTo>
                  <a:cubicBezTo>
                    <a:pt x="0" y="549"/>
                    <a:pt x="206" y="1781"/>
                    <a:pt x="503" y="1895"/>
                  </a:cubicBezTo>
                  <a:cubicBezTo>
                    <a:pt x="592" y="1937"/>
                    <a:pt x="713" y="1955"/>
                    <a:pt x="843" y="1955"/>
                  </a:cubicBezTo>
                  <a:cubicBezTo>
                    <a:pt x="1143" y="1955"/>
                    <a:pt x="1493" y="1856"/>
                    <a:pt x="1621" y="1713"/>
                  </a:cubicBezTo>
                  <a:cubicBezTo>
                    <a:pt x="1712" y="16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0" name="Google Shape;3039;p34">
              <a:extLst>
                <a:ext uri="{FF2B5EF4-FFF2-40B4-BE49-F238E27FC236}">
                  <a16:creationId xmlns:a16="http://schemas.microsoft.com/office/drawing/2014/main" id="{1BEB0DCE-74BB-4F73-9885-0125BDC65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0068" y="2585758"/>
              <a:ext cx="291507" cy="144955"/>
            </a:xfrm>
            <a:custGeom>
              <a:avLst/>
              <a:gdLst/>
              <a:ahLst/>
              <a:cxnLst>
                <a:cxn ang="0">
                  <a:pos x="16252" y="8081"/>
                </a:cxn>
                <a:cxn ang="0">
                  <a:pos x="11276" y="2101"/>
                </a:cxn>
                <a:cxn ang="0">
                  <a:pos x="3744" y="138"/>
                </a:cxn>
                <a:cxn ang="0">
                  <a:pos x="913" y="1119"/>
                </a:cxn>
                <a:cxn ang="0">
                  <a:pos x="776" y="3836"/>
                </a:cxn>
              </a:cxnLst>
              <a:rect l="0" t="0" r="r" b="b"/>
              <a:pathLst>
                <a:path w="16253" h="8082" fill="none" extrusionOk="0">
                  <a:moveTo>
                    <a:pt x="16252" y="8081"/>
                  </a:moveTo>
                  <a:cubicBezTo>
                    <a:pt x="15271" y="5639"/>
                    <a:pt x="13490" y="3516"/>
                    <a:pt x="11276" y="2101"/>
                  </a:cubicBezTo>
                  <a:cubicBezTo>
                    <a:pt x="9062" y="686"/>
                    <a:pt x="6391" y="1"/>
                    <a:pt x="3744" y="138"/>
                  </a:cubicBezTo>
                  <a:cubicBezTo>
                    <a:pt x="2739" y="184"/>
                    <a:pt x="1644" y="412"/>
                    <a:pt x="913" y="1119"/>
                  </a:cubicBezTo>
                  <a:cubicBezTo>
                    <a:pt x="183" y="1827"/>
                    <a:pt x="0" y="3174"/>
                    <a:pt x="776" y="3836"/>
                  </a:cubicBezTo>
                </a:path>
              </a:pathLst>
            </a:custGeom>
            <a:noFill/>
            <a:ln w="3425" cap="flat" cmpd="sng">
              <a:solidFill>
                <a:srgbClr val="883B07"/>
              </a:solidFill>
              <a:prstDash val="solid"/>
              <a:miter lim="22826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1" name="Google Shape;3040;p34">
              <a:extLst>
                <a:ext uri="{FF2B5EF4-FFF2-40B4-BE49-F238E27FC236}">
                  <a16:creationId xmlns:a16="http://schemas.microsoft.com/office/drawing/2014/main" id="{29AE7B51-E541-4D1C-BF4D-DCC33D47C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0545" y="3540128"/>
              <a:ext cx="1451259" cy="807371"/>
            </a:xfrm>
            <a:custGeom>
              <a:avLst/>
              <a:gdLst/>
              <a:ahLst/>
              <a:cxnLst>
                <a:cxn ang="0">
                  <a:pos x="14857" y="0"/>
                </a:cxn>
                <a:cxn ang="0">
                  <a:pos x="13650" y="322"/>
                </a:cxn>
                <a:cxn ang="0">
                  <a:pos x="11413" y="6713"/>
                </a:cxn>
                <a:cxn ang="0">
                  <a:pos x="663" y="39011"/>
                </a:cxn>
                <a:cxn ang="0">
                  <a:pos x="183" y="42595"/>
                </a:cxn>
                <a:cxn ang="0">
                  <a:pos x="2466" y="45014"/>
                </a:cxn>
                <a:cxn ang="0">
                  <a:pos x="79136" y="3883"/>
                </a:cxn>
                <a:cxn ang="0">
                  <a:pos x="79243" y="3893"/>
                </a:cxn>
                <a:cxn ang="0">
                  <a:pos x="80277" y="984"/>
                </a:cxn>
                <a:cxn ang="0">
                  <a:pos x="79245" y="617"/>
                </a:cxn>
                <a:cxn ang="0">
                  <a:pos x="77104" y="870"/>
                </a:cxn>
                <a:cxn ang="0">
                  <a:pos x="52773" y="710"/>
                </a:cxn>
                <a:cxn ang="0">
                  <a:pos x="18010" y="482"/>
                </a:cxn>
                <a:cxn ang="0">
                  <a:pos x="14857" y="0"/>
                </a:cxn>
              </a:cxnLst>
              <a:rect l="0" t="0" r="r" b="b"/>
              <a:pathLst>
                <a:path w="80915" h="45015" extrusionOk="0">
                  <a:moveTo>
                    <a:pt x="14857" y="0"/>
                  </a:moveTo>
                  <a:cubicBezTo>
                    <a:pt x="14431" y="0"/>
                    <a:pt x="14024" y="84"/>
                    <a:pt x="13650" y="322"/>
                  </a:cubicBezTo>
                  <a:cubicBezTo>
                    <a:pt x="12075" y="1304"/>
                    <a:pt x="12007" y="4910"/>
                    <a:pt x="11413" y="6713"/>
                  </a:cubicBezTo>
                  <a:cubicBezTo>
                    <a:pt x="7853" y="17669"/>
                    <a:pt x="3904" y="27964"/>
                    <a:pt x="663" y="39011"/>
                  </a:cubicBezTo>
                  <a:cubicBezTo>
                    <a:pt x="343" y="40175"/>
                    <a:pt x="1" y="41385"/>
                    <a:pt x="183" y="42595"/>
                  </a:cubicBezTo>
                  <a:cubicBezTo>
                    <a:pt x="389" y="43782"/>
                    <a:pt x="1302" y="44968"/>
                    <a:pt x="2466" y="45014"/>
                  </a:cubicBezTo>
                  <a:lnTo>
                    <a:pt x="79136" y="3883"/>
                  </a:lnTo>
                  <a:cubicBezTo>
                    <a:pt x="79172" y="3890"/>
                    <a:pt x="79208" y="3893"/>
                    <a:pt x="79243" y="3893"/>
                  </a:cubicBezTo>
                  <a:cubicBezTo>
                    <a:pt x="80156" y="3893"/>
                    <a:pt x="80914" y="1709"/>
                    <a:pt x="80277" y="984"/>
                  </a:cubicBezTo>
                  <a:cubicBezTo>
                    <a:pt x="80023" y="705"/>
                    <a:pt x="79656" y="617"/>
                    <a:pt x="79245" y="617"/>
                  </a:cubicBezTo>
                  <a:cubicBezTo>
                    <a:pt x="78547" y="617"/>
                    <a:pt x="77722" y="870"/>
                    <a:pt x="77104" y="870"/>
                  </a:cubicBezTo>
                  <a:cubicBezTo>
                    <a:pt x="69001" y="802"/>
                    <a:pt x="60876" y="756"/>
                    <a:pt x="52773" y="710"/>
                  </a:cubicBezTo>
                  <a:cubicBezTo>
                    <a:pt x="41177" y="619"/>
                    <a:pt x="29605" y="550"/>
                    <a:pt x="18010" y="482"/>
                  </a:cubicBezTo>
                  <a:cubicBezTo>
                    <a:pt x="16968" y="466"/>
                    <a:pt x="15859" y="0"/>
                    <a:pt x="1485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2" name="Google Shape;3041;p34">
              <a:extLst>
                <a:ext uri="{FF2B5EF4-FFF2-40B4-BE49-F238E27FC236}">
                  <a16:creationId xmlns:a16="http://schemas.microsoft.com/office/drawing/2014/main" id="{BCCC635F-863E-4D93-9C54-3D6D86768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9963" y="3556272"/>
              <a:ext cx="1492224" cy="787947"/>
            </a:xfrm>
            <a:custGeom>
              <a:avLst/>
              <a:gdLst/>
              <a:ahLst/>
              <a:cxnLst>
                <a:cxn ang="0">
                  <a:pos x="23341" y="1"/>
                </a:cxn>
                <a:cxn ang="0">
                  <a:pos x="15613" y="586"/>
                </a:cxn>
                <a:cxn ang="0">
                  <a:pos x="11002" y="10036"/>
                </a:cxn>
                <a:cxn ang="0">
                  <a:pos x="1187" y="37997"/>
                </a:cxn>
                <a:cxn ang="0">
                  <a:pos x="1804" y="43931"/>
                </a:cxn>
                <a:cxn ang="0">
                  <a:pos x="74502" y="18002"/>
                </a:cxn>
                <a:cxn ang="0">
                  <a:pos x="81738" y="5288"/>
                </a:cxn>
                <a:cxn ang="0">
                  <a:pos x="82742" y="1203"/>
                </a:cxn>
                <a:cxn ang="0">
                  <a:pos x="81310" y="505"/>
                </a:cxn>
                <a:cxn ang="0">
                  <a:pos x="78930" y="723"/>
                </a:cxn>
                <a:cxn ang="0">
                  <a:pos x="25314" y="16"/>
                </a:cxn>
                <a:cxn ang="0">
                  <a:pos x="23341" y="1"/>
                </a:cxn>
              </a:cxnLst>
              <a:rect l="0" t="0" r="r" b="b"/>
              <a:pathLst>
                <a:path w="83199" h="43932" extrusionOk="0">
                  <a:moveTo>
                    <a:pt x="23341" y="1"/>
                  </a:moveTo>
                  <a:cubicBezTo>
                    <a:pt x="20533" y="1"/>
                    <a:pt x="17488" y="108"/>
                    <a:pt x="15613" y="586"/>
                  </a:cubicBezTo>
                  <a:cubicBezTo>
                    <a:pt x="12486" y="1362"/>
                    <a:pt x="12098" y="6955"/>
                    <a:pt x="11002" y="10036"/>
                  </a:cubicBezTo>
                  <a:cubicBezTo>
                    <a:pt x="7738" y="19349"/>
                    <a:pt x="4452" y="28684"/>
                    <a:pt x="1187" y="37997"/>
                  </a:cubicBezTo>
                  <a:cubicBezTo>
                    <a:pt x="480" y="40028"/>
                    <a:pt x="1" y="42790"/>
                    <a:pt x="1804" y="43931"/>
                  </a:cubicBezTo>
                  <a:lnTo>
                    <a:pt x="74502" y="18002"/>
                  </a:lnTo>
                  <a:lnTo>
                    <a:pt x="81738" y="5288"/>
                  </a:lnTo>
                  <a:cubicBezTo>
                    <a:pt x="82286" y="4307"/>
                    <a:pt x="83199" y="2230"/>
                    <a:pt x="82742" y="1203"/>
                  </a:cubicBezTo>
                  <a:cubicBezTo>
                    <a:pt x="82484" y="655"/>
                    <a:pt x="81944" y="505"/>
                    <a:pt x="81310" y="505"/>
                  </a:cubicBezTo>
                  <a:cubicBezTo>
                    <a:pt x="80545" y="505"/>
                    <a:pt x="79642" y="723"/>
                    <a:pt x="78930" y="723"/>
                  </a:cubicBezTo>
                  <a:cubicBezTo>
                    <a:pt x="61058" y="472"/>
                    <a:pt x="43186" y="244"/>
                    <a:pt x="25314" y="16"/>
                  </a:cubicBezTo>
                  <a:cubicBezTo>
                    <a:pt x="24683" y="7"/>
                    <a:pt x="24019" y="1"/>
                    <a:pt x="23341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3" name="Google Shape;3042;p34">
              <a:extLst>
                <a:ext uri="{FF2B5EF4-FFF2-40B4-BE49-F238E27FC236}">
                  <a16:creationId xmlns:a16="http://schemas.microsoft.com/office/drawing/2014/main" id="{F814A0D3-A4D5-4413-92B1-F908AD039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22" y="3574677"/>
              <a:ext cx="1525799" cy="781418"/>
            </a:xfrm>
            <a:custGeom>
              <a:avLst/>
              <a:gdLst/>
              <a:ahLst/>
              <a:cxnLst>
                <a:cxn ang="0">
                  <a:pos x="59145" y="1"/>
                </a:cxn>
                <a:cxn ang="0">
                  <a:pos x="39739" y="62"/>
                </a:cxn>
                <a:cxn ang="0">
                  <a:pos x="36737" y="66"/>
                </a:cxn>
                <a:cxn ang="0">
                  <a:pos x="33407" y="65"/>
                </a:cxn>
                <a:cxn ang="0">
                  <a:pos x="16640" y="633"/>
                </a:cxn>
                <a:cxn ang="0">
                  <a:pos x="11915" y="12000"/>
                </a:cxn>
                <a:cxn ang="0">
                  <a:pos x="2580" y="33319"/>
                </a:cxn>
                <a:cxn ang="0">
                  <a:pos x="2694" y="43567"/>
                </a:cxn>
                <a:cxn ang="0">
                  <a:pos x="79729" y="11064"/>
                </a:cxn>
                <a:cxn ang="0">
                  <a:pos x="83906" y="1478"/>
                </a:cxn>
                <a:cxn ang="0">
                  <a:pos x="72585" y="131"/>
                </a:cxn>
                <a:cxn ang="0">
                  <a:pos x="59145" y="1"/>
                </a:cxn>
              </a:cxnLst>
              <a:rect l="0" t="0" r="r" b="b"/>
              <a:pathLst>
                <a:path w="85071" h="43568" extrusionOk="0">
                  <a:moveTo>
                    <a:pt x="59145" y="1"/>
                  </a:moveTo>
                  <a:cubicBezTo>
                    <a:pt x="52347" y="1"/>
                    <a:pt x="44926" y="50"/>
                    <a:pt x="39739" y="62"/>
                  </a:cubicBezTo>
                  <a:cubicBezTo>
                    <a:pt x="38764" y="65"/>
                    <a:pt x="37758" y="66"/>
                    <a:pt x="36737" y="66"/>
                  </a:cubicBezTo>
                  <a:cubicBezTo>
                    <a:pt x="35638" y="66"/>
                    <a:pt x="34522" y="65"/>
                    <a:pt x="33407" y="65"/>
                  </a:cubicBezTo>
                  <a:cubicBezTo>
                    <a:pt x="25770" y="65"/>
                    <a:pt x="18190" y="99"/>
                    <a:pt x="16640" y="633"/>
                  </a:cubicBezTo>
                  <a:cubicBezTo>
                    <a:pt x="14654" y="1318"/>
                    <a:pt x="13080" y="7777"/>
                    <a:pt x="11915" y="12000"/>
                  </a:cubicBezTo>
                  <a:cubicBezTo>
                    <a:pt x="10751" y="16246"/>
                    <a:pt x="5159" y="28023"/>
                    <a:pt x="2580" y="33319"/>
                  </a:cubicBezTo>
                  <a:cubicBezTo>
                    <a:pt x="1" y="38592"/>
                    <a:pt x="2694" y="43567"/>
                    <a:pt x="2694" y="43567"/>
                  </a:cubicBezTo>
                  <a:lnTo>
                    <a:pt x="79729" y="11064"/>
                  </a:lnTo>
                  <a:cubicBezTo>
                    <a:pt x="79729" y="11064"/>
                    <a:pt x="85071" y="3075"/>
                    <a:pt x="83906" y="1478"/>
                  </a:cubicBezTo>
                  <a:cubicBezTo>
                    <a:pt x="82993" y="245"/>
                    <a:pt x="79935" y="382"/>
                    <a:pt x="72585" y="131"/>
                  </a:cubicBezTo>
                  <a:cubicBezTo>
                    <a:pt x="69399" y="31"/>
                    <a:pt x="64463" y="1"/>
                    <a:pt x="59145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4" name="Google Shape;3043;p34">
              <a:extLst>
                <a:ext uri="{FF2B5EF4-FFF2-40B4-BE49-F238E27FC236}">
                  <a16:creationId xmlns:a16="http://schemas.microsoft.com/office/drawing/2014/main" id="{AC17AD7E-ED34-4D39-8F59-FF0EDA343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0303" y="3588417"/>
              <a:ext cx="1535628" cy="786512"/>
            </a:xfrm>
            <a:custGeom>
              <a:avLst/>
              <a:gdLst/>
              <a:ahLst/>
              <a:cxnLst>
                <a:cxn ang="0">
                  <a:pos x="60956" y="0"/>
                </a:cxn>
                <a:cxn ang="0">
                  <a:pos x="37069" y="50"/>
                </a:cxn>
                <a:cxn ang="0">
                  <a:pos x="34494" y="37"/>
                </a:cxn>
                <a:cxn ang="0">
                  <a:pos x="18741" y="2949"/>
                </a:cxn>
                <a:cxn ang="0">
                  <a:pos x="846" y="39674"/>
                </a:cxn>
                <a:cxn ang="0">
                  <a:pos x="3585" y="43851"/>
                </a:cxn>
                <a:cxn ang="0">
                  <a:pos x="66035" y="43395"/>
                </a:cxn>
                <a:cxn ang="0">
                  <a:pos x="68637" y="41751"/>
                </a:cxn>
                <a:cxn ang="0">
                  <a:pos x="84477" y="6327"/>
                </a:cxn>
                <a:cxn ang="0">
                  <a:pos x="75576" y="95"/>
                </a:cxn>
                <a:cxn ang="0">
                  <a:pos x="60956" y="0"/>
                </a:cxn>
              </a:cxnLst>
              <a:rect l="0" t="0" r="r" b="b"/>
              <a:pathLst>
                <a:path w="85619" h="43852" extrusionOk="0">
                  <a:moveTo>
                    <a:pt x="60956" y="0"/>
                  </a:moveTo>
                  <a:cubicBezTo>
                    <a:pt x="50044" y="0"/>
                    <a:pt x="37069" y="50"/>
                    <a:pt x="37069" y="50"/>
                  </a:cubicBezTo>
                  <a:cubicBezTo>
                    <a:pt x="36165" y="41"/>
                    <a:pt x="35308" y="37"/>
                    <a:pt x="34494" y="37"/>
                  </a:cubicBezTo>
                  <a:cubicBezTo>
                    <a:pt x="24336" y="37"/>
                    <a:pt x="20981" y="730"/>
                    <a:pt x="18741" y="2949"/>
                  </a:cubicBezTo>
                  <a:cubicBezTo>
                    <a:pt x="15408" y="6304"/>
                    <a:pt x="4794" y="30544"/>
                    <a:pt x="846" y="39674"/>
                  </a:cubicBezTo>
                  <a:cubicBezTo>
                    <a:pt x="1" y="41637"/>
                    <a:pt x="1462" y="43851"/>
                    <a:pt x="3585" y="43851"/>
                  </a:cubicBezTo>
                  <a:lnTo>
                    <a:pt x="66035" y="43395"/>
                  </a:lnTo>
                  <a:cubicBezTo>
                    <a:pt x="67153" y="43395"/>
                    <a:pt x="68157" y="42756"/>
                    <a:pt x="68637" y="41751"/>
                  </a:cubicBezTo>
                  <a:cubicBezTo>
                    <a:pt x="71809" y="35223"/>
                    <a:pt x="83473" y="11051"/>
                    <a:pt x="84477" y="6327"/>
                  </a:cubicBezTo>
                  <a:cubicBezTo>
                    <a:pt x="85619" y="871"/>
                    <a:pt x="78041" y="301"/>
                    <a:pt x="75576" y="95"/>
                  </a:cubicBezTo>
                  <a:cubicBezTo>
                    <a:pt x="74590" y="22"/>
                    <a:pt x="68231" y="0"/>
                    <a:pt x="60956" y="0"/>
                  </a:cubicBezTo>
                  <a:close/>
                </a:path>
              </a:pathLst>
            </a:custGeom>
            <a:solidFill>
              <a:srgbClr val="F1C8E7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5" name="Google Shape;3044;p34">
              <a:extLst>
                <a:ext uri="{FF2B5EF4-FFF2-40B4-BE49-F238E27FC236}">
                  <a16:creationId xmlns:a16="http://schemas.microsoft.com/office/drawing/2014/main" id="{583FCEA5-2EE1-4919-A1BF-B00CD2B5D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583" y="4200334"/>
              <a:ext cx="711415" cy="168128"/>
            </a:xfrm>
            <a:custGeom>
              <a:avLst/>
              <a:gdLst/>
              <a:ahLst/>
              <a:cxnLst>
                <a:cxn ang="0">
                  <a:pos x="7641" y="1"/>
                </a:cxn>
                <a:cxn ang="0">
                  <a:pos x="297" y="1658"/>
                </a:cxn>
                <a:cxn ang="0">
                  <a:pos x="114" y="2252"/>
                </a:cxn>
                <a:cxn ang="0">
                  <a:pos x="2397" y="6337"/>
                </a:cxn>
                <a:cxn ang="0">
                  <a:pos x="2759" y="6552"/>
                </a:cxn>
                <a:cxn ang="0">
                  <a:pos x="2968" y="6497"/>
                </a:cxn>
                <a:cxn ang="0">
                  <a:pos x="7681" y="5515"/>
                </a:cxn>
                <a:cxn ang="0">
                  <a:pos x="13125" y="6269"/>
                </a:cxn>
                <a:cxn ang="0">
                  <a:pos x="16914" y="7342"/>
                </a:cxn>
                <a:cxn ang="0">
                  <a:pos x="26112" y="9328"/>
                </a:cxn>
                <a:cxn ang="0">
                  <a:pos x="27413" y="9373"/>
                </a:cxn>
                <a:cxn ang="0">
                  <a:pos x="39442" y="3986"/>
                </a:cxn>
                <a:cxn ang="0">
                  <a:pos x="39106" y="3324"/>
                </a:cxn>
                <a:cxn ang="0">
                  <a:pos x="39077" y="3324"/>
                </a:cxn>
                <a:cxn ang="0">
                  <a:pos x="36772" y="3461"/>
                </a:cxn>
                <a:cxn ang="0">
                  <a:pos x="36725" y="3464"/>
                </a:cxn>
                <a:cxn ang="0">
                  <a:pos x="36338" y="3188"/>
                </a:cxn>
                <a:cxn ang="0">
                  <a:pos x="35516" y="1110"/>
                </a:cxn>
                <a:cxn ang="0">
                  <a:pos x="35108" y="842"/>
                </a:cxn>
                <a:cxn ang="0">
                  <a:pos x="34786" y="996"/>
                </a:cxn>
                <a:cxn ang="0">
                  <a:pos x="27384" y="3856"/>
                </a:cxn>
                <a:cxn ang="0">
                  <a:pos x="26500" y="3827"/>
                </a:cxn>
                <a:cxn ang="0">
                  <a:pos x="18466" y="2046"/>
                </a:cxn>
                <a:cxn ang="0">
                  <a:pos x="14472" y="928"/>
                </a:cxn>
                <a:cxn ang="0">
                  <a:pos x="7641" y="1"/>
                </a:cxn>
              </a:cxnLst>
              <a:rect l="0" t="0" r="r" b="b"/>
              <a:pathLst>
                <a:path w="39665" h="9374" extrusionOk="0">
                  <a:moveTo>
                    <a:pt x="7641" y="1"/>
                  </a:moveTo>
                  <a:cubicBezTo>
                    <a:pt x="4870" y="1"/>
                    <a:pt x="2435" y="550"/>
                    <a:pt x="297" y="1658"/>
                  </a:cubicBezTo>
                  <a:cubicBezTo>
                    <a:pt x="92" y="1772"/>
                    <a:pt x="0" y="2046"/>
                    <a:pt x="114" y="2252"/>
                  </a:cubicBezTo>
                  <a:lnTo>
                    <a:pt x="2397" y="6337"/>
                  </a:lnTo>
                  <a:cubicBezTo>
                    <a:pt x="2474" y="6476"/>
                    <a:pt x="2613" y="6552"/>
                    <a:pt x="2759" y="6552"/>
                  </a:cubicBezTo>
                  <a:cubicBezTo>
                    <a:pt x="2829" y="6552"/>
                    <a:pt x="2901" y="6534"/>
                    <a:pt x="2968" y="6497"/>
                  </a:cubicBezTo>
                  <a:cubicBezTo>
                    <a:pt x="4292" y="5841"/>
                    <a:pt x="5855" y="5515"/>
                    <a:pt x="7681" y="5515"/>
                  </a:cubicBezTo>
                  <a:cubicBezTo>
                    <a:pt x="9287" y="5515"/>
                    <a:pt x="11096" y="5767"/>
                    <a:pt x="13125" y="6269"/>
                  </a:cubicBezTo>
                  <a:cubicBezTo>
                    <a:pt x="14380" y="6589"/>
                    <a:pt x="15613" y="6954"/>
                    <a:pt x="16914" y="7342"/>
                  </a:cubicBezTo>
                  <a:cubicBezTo>
                    <a:pt x="19835" y="8209"/>
                    <a:pt x="22871" y="9099"/>
                    <a:pt x="26112" y="9328"/>
                  </a:cubicBezTo>
                  <a:cubicBezTo>
                    <a:pt x="26523" y="9350"/>
                    <a:pt x="26980" y="9373"/>
                    <a:pt x="27413" y="9373"/>
                  </a:cubicBezTo>
                  <a:cubicBezTo>
                    <a:pt x="31636" y="9373"/>
                    <a:pt x="36589" y="7958"/>
                    <a:pt x="39442" y="3986"/>
                  </a:cubicBezTo>
                  <a:cubicBezTo>
                    <a:pt x="39665" y="3720"/>
                    <a:pt x="39454" y="3324"/>
                    <a:pt x="39106" y="3324"/>
                  </a:cubicBezTo>
                  <a:cubicBezTo>
                    <a:pt x="39097" y="3324"/>
                    <a:pt x="39087" y="3324"/>
                    <a:pt x="39077" y="3324"/>
                  </a:cubicBezTo>
                  <a:lnTo>
                    <a:pt x="36772" y="3461"/>
                  </a:lnTo>
                  <a:cubicBezTo>
                    <a:pt x="36756" y="3463"/>
                    <a:pt x="36741" y="3464"/>
                    <a:pt x="36725" y="3464"/>
                  </a:cubicBezTo>
                  <a:cubicBezTo>
                    <a:pt x="36559" y="3464"/>
                    <a:pt x="36401" y="3355"/>
                    <a:pt x="36338" y="3188"/>
                  </a:cubicBezTo>
                  <a:lnTo>
                    <a:pt x="35516" y="1110"/>
                  </a:lnTo>
                  <a:cubicBezTo>
                    <a:pt x="35437" y="938"/>
                    <a:pt x="35272" y="842"/>
                    <a:pt x="35108" y="842"/>
                  </a:cubicBezTo>
                  <a:cubicBezTo>
                    <a:pt x="34990" y="842"/>
                    <a:pt x="34872" y="891"/>
                    <a:pt x="34786" y="996"/>
                  </a:cubicBezTo>
                  <a:cubicBezTo>
                    <a:pt x="33070" y="3121"/>
                    <a:pt x="29964" y="3856"/>
                    <a:pt x="27384" y="3856"/>
                  </a:cubicBezTo>
                  <a:cubicBezTo>
                    <a:pt x="27081" y="3856"/>
                    <a:pt x="26786" y="3846"/>
                    <a:pt x="26500" y="3827"/>
                  </a:cubicBezTo>
                  <a:cubicBezTo>
                    <a:pt x="23853" y="3644"/>
                    <a:pt x="21251" y="2868"/>
                    <a:pt x="18466" y="2046"/>
                  </a:cubicBezTo>
                  <a:cubicBezTo>
                    <a:pt x="17165" y="1658"/>
                    <a:pt x="15818" y="1247"/>
                    <a:pt x="14472" y="928"/>
                  </a:cubicBezTo>
                  <a:cubicBezTo>
                    <a:pt x="11994" y="311"/>
                    <a:pt x="9723" y="1"/>
                    <a:pt x="764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6" name="Google Shape;3045;p34">
              <a:extLst>
                <a:ext uri="{FF2B5EF4-FFF2-40B4-BE49-F238E27FC236}">
                  <a16:creationId xmlns:a16="http://schemas.microsoft.com/office/drawing/2014/main" id="{69AC885D-DDA6-4510-99C7-1178E36E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452" y="3603969"/>
              <a:ext cx="1506020" cy="770936"/>
            </a:xfrm>
            <a:custGeom>
              <a:avLst/>
              <a:gdLst/>
              <a:ahLst/>
              <a:cxnLst>
                <a:cxn ang="0">
                  <a:pos x="59791" y="1"/>
                </a:cxn>
                <a:cxn ang="0">
                  <a:pos x="36357" y="50"/>
                </a:cxn>
                <a:cxn ang="0">
                  <a:pos x="33761" y="37"/>
                </a:cxn>
                <a:cxn ang="0">
                  <a:pos x="18394" y="2880"/>
                </a:cxn>
                <a:cxn ang="0">
                  <a:pos x="818" y="38899"/>
                </a:cxn>
                <a:cxn ang="0">
                  <a:pos x="3479" y="42985"/>
                </a:cxn>
                <a:cxn ang="0">
                  <a:pos x="3512" y="42984"/>
                </a:cxn>
                <a:cxn ang="0">
                  <a:pos x="64775" y="42551"/>
                </a:cxn>
                <a:cxn ang="0">
                  <a:pos x="67308" y="40953"/>
                </a:cxn>
                <a:cxn ang="0">
                  <a:pos x="82852" y="6213"/>
                </a:cxn>
                <a:cxn ang="0">
                  <a:pos x="74133" y="96"/>
                </a:cxn>
                <a:cxn ang="0">
                  <a:pos x="59791" y="1"/>
                </a:cxn>
              </a:cxnLst>
              <a:rect l="0" t="0" r="r" b="b"/>
              <a:pathLst>
                <a:path w="83971" h="42985" extrusionOk="0">
                  <a:moveTo>
                    <a:pt x="59791" y="1"/>
                  </a:moveTo>
                  <a:cubicBezTo>
                    <a:pt x="49086" y="1"/>
                    <a:pt x="36357" y="50"/>
                    <a:pt x="36357" y="50"/>
                  </a:cubicBezTo>
                  <a:cubicBezTo>
                    <a:pt x="35444" y="41"/>
                    <a:pt x="34580" y="37"/>
                    <a:pt x="33761" y="37"/>
                  </a:cubicBezTo>
                  <a:cubicBezTo>
                    <a:pt x="23847" y="37"/>
                    <a:pt x="20565" y="709"/>
                    <a:pt x="18394" y="2880"/>
                  </a:cubicBezTo>
                  <a:cubicBezTo>
                    <a:pt x="15107" y="6167"/>
                    <a:pt x="4699" y="29951"/>
                    <a:pt x="818" y="38899"/>
                  </a:cubicBezTo>
                  <a:cubicBezTo>
                    <a:pt x="1" y="40829"/>
                    <a:pt x="1420" y="42985"/>
                    <a:pt x="3479" y="42985"/>
                  </a:cubicBezTo>
                  <a:cubicBezTo>
                    <a:pt x="3490" y="42985"/>
                    <a:pt x="3501" y="42985"/>
                    <a:pt x="3512" y="42984"/>
                  </a:cubicBezTo>
                  <a:lnTo>
                    <a:pt x="64775" y="42551"/>
                  </a:lnTo>
                  <a:cubicBezTo>
                    <a:pt x="65870" y="42551"/>
                    <a:pt x="66852" y="41934"/>
                    <a:pt x="67308" y="40953"/>
                  </a:cubicBezTo>
                  <a:cubicBezTo>
                    <a:pt x="70435" y="34539"/>
                    <a:pt x="81871" y="10846"/>
                    <a:pt x="82852" y="6213"/>
                  </a:cubicBezTo>
                  <a:cubicBezTo>
                    <a:pt x="83971" y="849"/>
                    <a:pt x="76553" y="278"/>
                    <a:pt x="74133" y="96"/>
                  </a:cubicBezTo>
                  <a:cubicBezTo>
                    <a:pt x="73165" y="23"/>
                    <a:pt x="66928" y="1"/>
                    <a:pt x="59791" y="1"/>
                  </a:cubicBezTo>
                  <a:close/>
                </a:path>
              </a:pathLst>
            </a:custGeom>
            <a:solidFill>
              <a:srgbClr val="F7F0BB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7" name="Google Shape;3046;p34">
              <a:extLst>
                <a:ext uri="{FF2B5EF4-FFF2-40B4-BE49-F238E27FC236}">
                  <a16:creationId xmlns:a16="http://schemas.microsoft.com/office/drawing/2014/main" id="{4DB3A305-0691-45E4-8D7F-E2B6364C5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5819" y="3812031"/>
              <a:ext cx="405703" cy="374190"/>
            </a:xfrm>
            <a:custGeom>
              <a:avLst/>
              <a:gdLst/>
              <a:ahLst/>
              <a:cxnLst>
                <a:cxn ang="0">
                  <a:pos x="7943" y="1"/>
                </a:cxn>
                <a:cxn ang="0">
                  <a:pos x="7213" y="480"/>
                </a:cxn>
                <a:cxn ang="0">
                  <a:pos x="114" y="19745"/>
                </a:cxn>
                <a:cxn ang="0">
                  <a:pos x="183" y="20498"/>
                </a:cxn>
                <a:cxn ang="0">
                  <a:pos x="867" y="20863"/>
                </a:cxn>
                <a:cxn ang="0">
                  <a:pos x="15339" y="20863"/>
                </a:cxn>
                <a:cxn ang="0">
                  <a:pos x="16115" y="20315"/>
                </a:cxn>
                <a:cxn ang="0">
                  <a:pos x="22529" y="1393"/>
                </a:cxn>
                <a:cxn ang="0">
                  <a:pos x="22415" y="663"/>
                </a:cxn>
                <a:cxn ang="0">
                  <a:pos x="21775" y="320"/>
                </a:cxn>
                <a:cxn ang="0">
                  <a:pos x="7943" y="1"/>
                </a:cxn>
              </a:cxnLst>
              <a:rect l="0" t="0" r="r" b="b"/>
              <a:pathLst>
                <a:path w="22620" h="20863" extrusionOk="0">
                  <a:moveTo>
                    <a:pt x="7943" y="1"/>
                  </a:moveTo>
                  <a:cubicBezTo>
                    <a:pt x="7624" y="1"/>
                    <a:pt x="7327" y="206"/>
                    <a:pt x="7213" y="480"/>
                  </a:cubicBezTo>
                  <a:lnTo>
                    <a:pt x="114" y="19745"/>
                  </a:lnTo>
                  <a:cubicBezTo>
                    <a:pt x="0" y="19996"/>
                    <a:pt x="23" y="20269"/>
                    <a:pt x="183" y="20498"/>
                  </a:cubicBezTo>
                  <a:cubicBezTo>
                    <a:pt x="342" y="20726"/>
                    <a:pt x="594" y="20863"/>
                    <a:pt x="867" y="20863"/>
                  </a:cubicBezTo>
                  <a:lnTo>
                    <a:pt x="15339" y="20863"/>
                  </a:lnTo>
                  <a:cubicBezTo>
                    <a:pt x="15681" y="20863"/>
                    <a:pt x="16001" y="20635"/>
                    <a:pt x="16115" y="20315"/>
                  </a:cubicBezTo>
                  <a:lnTo>
                    <a:pt x="22529" y="1393"/>
                  </a:lnTo>
                  <a:cubicBezTo>
                    <a:pt x="22620" y="1142"/>
                    <a:pt x="22574" y="868"/>
                    <a:pt x="22415" y="663"/>
                  </a:cubicBezTo>
                  <a:cubicBezTo>
                    <a:pt x="22278" y="457"/>
                    <a:pt x="22049" y="320"/>
                    <a:pt x="21775" y="320"/>
                  </a:cubicBezTo>
                  <a:lnTo>
                    <a:pt x="7943" y="1"/>
                  </a:lnTo>
                  <a:close/>
                </a:path>
              </a:pathLst>
            </a:custGeom>
            <a:solidFill>
              <a:srgbClr val="C8E1F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8" name="Google Shape;3047;p34">
              <a:extLst>
                <a:ext uri="{FF2B5EF4-FFF2-40B4-BE49-F238E27FC236}">
                  <a16:creationId xmlns:a16="http://schemas.microsoft.com/office/drawing/2014/main" id="{2B3C9FDF-0A96-47D3-AD10-EBB76F239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611" y="3897613"/>
              <a:ext cx="70021" cy="203479"/>
            </a:xfrm>
            <a:custGeom>
              <a:avLst/>
              <a:gdLst/>
              <a:ahLst/>
              <a:cxnLst>
                <a:cxn ang="0">
                  <a:pos x="1" y="11344"/>
                </a:cxn>
                <a:cxn ang="0">
                  <a:pos x="3904" y="0"/>
                </a:cxn>
              </a:cxnLst>
              <a:rect l="0" t="0" r="r" b="b"/>
              <a:pathLst>
                <a:path w="3904" h="11345" fill="none" extrusionOk="0">
                  <a:moveTo>
                    <a:pt x="1" y="11344"/>
                  </a:moveTo>
                  <a:lnTo>
                    <a:pt x="3904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49" name="Google Shape;3048;p34">
              <a:extLst>
                <a:ext uri="{FF2B5EF4-FFF2-40B4-BE49-F238E27FC236}">
                  <a16:creationId xmlns:a16="http://schemas.microsoft.com/office/drawing/2014/main" id="{B074A5CD-4CD2-4CEF-B081-E21661DD7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4730" y="3897613"/>
              <a:ext cx="69213" cy="205111"/>
            </a:xfrm>
            <a:custGeom>
              <a:avLst/>
              <a:gdLst/>
              <a:ahLst/>
              <a:cxnLst>
                <a:cxn ang="0">
                  <a:pos x="1" y="11436"/>
                </a:cxn>
                <a:cxn ang="0">
                  <a:pos x="3858" y="0"/>
                </a:cxn>
              </a:cxnLst>
              <a:rect l="0" t="0" r="r" b="b"/>
              <a:pathLst>
                <a:path w="3859" h="11436" fill="none" extrusionOk="0">
                  <a:moveTo>
                    <a:pt x="1" y="11436"/>
                  </a:moveTo>
                  <a:lnTo>
                    <a:pt x="3858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0" name="Google Shape;3049;p34">
              <a:extLst>
                <a:ext uri="{FF2B5EF4-FFF2-40B4-BE49-F238E27FC236}">
                  <a16:creationId xmlns:a16="http://schemas.microsoft.com/office/drawing/2014/main" id="{7EE17AAE-99A3-4DE9-B012-25D9E078D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3087" y="3897613"/>
              <a:ext cx="69608" cy="203479"/>
            </a:xfrm>
            <a:custGeom>
              <a:avLst/>
              <a:gdLst/>
              <a:ahLst/>
              <a:cxnLst>
                <a:cxn ang="0">
                  <a:pos x="0" y="11344"/>
                </a:cxn>
                <a:cxn ang="0">
                  <a:pos x="3881" y="0"/>
                </a:cxn>
              </a:cxnLst>
              <a:rect l="0" t="0" r="r" b="b"/>
              <a:pathLst>
                <a:path w="3881" h="11345" fill="none" extrusionOk="0">
                  <a:moveTo>
                    <a:pt x="0" y="11344"/>
                  </a:moveTo>
                  <a:lnTo>
                    <a:pt x="3881" y="0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1" name="Google Shape;3050;p34">
              <a:extLst>
                <a:ext uri="{FF2B5EF4-FFF2-40B4-BE49-F238E27FC236}">
                  <a16:creationId xmlns:a16="http://schemas.microsoft.com/office/drawing/2014/main" id="{FA80DDC9-CC18-4669-BBC9-759A7D5D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041" y="3519804"/>
              <a:ext cx="155591" cy="95543"/>
            </a:xfrm>
            <a:custGeom>
              <a:avLst/>
              <a:gdLst/>
              <a:ahLst/>
              <a:cxnLst>
                <a:cxn ang="0">
                  <a:pos x="3316" y="1"/>
                </a:cxn>
                <a:cxn ang="0">
                  <a:pos x="1553" y="314"/>
                </a:cxn>
                <a:cxn ang="0">
                  <a:pos x="1028" y="4833"/>
                </a:cxn>
                <a:cxn ang="0">
                  <a:pos x="1134" y="4856"/>
                </a:cxn>
                <a:cxn ang="0">
                  <a:pos x="2118" y="2052"/>
                </a:cxn>
                <a:cxn ang="0">
                  <a:pos x="2118" y="2052"/>
                </a:cxn>
                <a:cxn ang="0">
                  <a:pos x="2603" y="5290"/>
                </a:cxn>
                <a:cxn ang="0">
                  <a:pos x="2637" y="5292"/>
                </a:cxn>
                <a:cxn ang="0">
                  <a:pos x="3767" y="1957"/>
                </a:cxn>
                <a:cxn ang="0">
                  <a:pos x="3767" y="1957"/>
                </a:cxn>
                <a:cxn ang="0">
                  <a:pos x="4588" y="5153"/>
                </a:cxn>
                <a:cxn ang="0">
                  <a:pos x="4609" y="5153"/>
                </a:cxn>
                <a:cxn ang="0">
                  <a:pos x="5507" y="2277"/>
                </a:cxn>
                <a:cxn ang="0">
                  <a:pos x="5507" y="2277"/>
                </a:cxn>
                <a:cxn ang="0">
                  <a:pos x="6156" y="5327"/>
                </a:cxn>
                <a:cxn ang="0">
                  <a:pos x="6232" y="5313"/>
                </a:cxn>
                <a:cxn ang="0">
                  <a:pos x="6825" y="2072"/>
                </a:cxn>
                <a:cxn ang="0">
                  <a:pos x="6825" y="2072"/>
                </a:cxn>
                <a:cxn ang="0">
                  <a:pos x="8162" y="2669"/>
                </a:cxn>
                <a:cxn ang="0">
                  <a:pos x="8492" y="2437"/>
                </a:cxn>
                <a:cxn ang="0">
                  <a:pos x="6848" y="497"/>
                </a:cxn>
                <a:cxn ang="0">
                  <a:pos x="3316" y="1"/>
                </a:cxn>
              </a:cxnLst>
              <a:rect l="0" t="0" r="r" b="b"/>
              <a:pathLst>
                <a:path w="8675" h="5327" extrusionOk="0">
                  <a:moveTo>
                    <a:pt x="3316" y="1"/>
                  </a:moveTo>
                  <a:cubicBezTo>
                    <a:pt x="2643" y="1"/>
                    <a:pt x="2008" y="83"/>
                    <a:pt x="1553" y="314"/>
                  </a:cubicBezTo>
                  <a:cubicBezTo>
                    <a:pt x="1" y="1090"/>
                    <a:pt x="274" y="4514"/>
                    <a:pt x="1028" y="4833"/>
                  </a:cubicBezTo>
                  <a:cubicBezTo>
                    <a:pt x="1064" y="4849"/>
                    <a:pt x="1099" y="4856"/>
                    <a:pt x="1134" y="4856"/>
                  </a:cubicBezTo>
                  <a:cubicBezTo>
                    <a:pt x="1761" y="4856"/>
                    <a:pt x="2073" y="2428"/>
                    <a:pt x="2118" y="2052"/>
                  </a:cubicBezTo>
                  <a:cubicBezTo>
                    <a:pt x="2073" y="2452"/>
                    <a:pt x="1799" y="5184"/>
                    <a:pt x="2603" y="5290"/>
                  </a:cubicBezTo>
                  <a:cubicBezTo>
                    <a:pt x="2614" y="5291"/>
                    <a:pt x="2625" y="5292"/>
                    <a:pt x="2637" y="5292"/>
                  </a:cubicBezTo>
                  <a:cubicBezTo>
                    <a:pt x="3478" y="5292"/>
                    <a:pt x="3767" y="1959"/>
                    <a:pt x="3767" y="1957"/>
                  </a:cubicBezTo>
                  <a:cubicBezTo>
                    <a:pt x="3767" y="1959"/>
                    <a:pt x="3562" y="5130"/>
                    <a:pt x="4588" y="5153"/>
                  </a:cubicBezTo>
                  <a:cubicBezTo>
                    <a:pt x="4595" y="5153"/>
                    <a:pt x="4602" y="5153"/>
                    <a:pt x="4609" y="5153"/>
                  </a:cubicBezTo>
                  <a:cubicBezTo>
                    <a:pt x="5392" y="5153"/>
                    <a:pt x="5500" y="3204"/>
                    <a:pt x="5507" y="2277"/>
                  </a:cubicBezTo>
                  <a:cubicBezTo>
                    <a:pt x="5529" y="3241"/>
                    <a:pt x="5636" y="5327"/>
                    <a:pt x="6156" y="5327"/>
                  </a:cubicBezTo>
                  <a:cubicBezTo>
                    <a:pt x="6180" y="5327"/>
                    <a:pt x="6206" y="5322"/>
                    <a:pt x="6232" y="5313"/>
                  </a:cubicBezTo>
                  <a:cubicBezTo>
                    <a:pt x="6985" y="5039"/>
                    <a:pt x="6825" y="2072"/>
                    <a:pt x="6825" y="2072"/>
                  </a:cubicBezTo>
                  <a:cubicBezTo>
                    <a:pt x="6825" y="2072"/>
                    <a:pt x="7669" y="2669"/>
                    <a:pt x="8162" y="2669"/>
                  </a:cubicBezTo>
                  <a:cubicBezTo>
                    <a:pt x="8323" y="2669"/>
                    <a:pt x="8447" y="2605"/>
                    <a:pt x="8492" y="2437"/>
                  </a:cubicBezTo>
                  <a:cubicBezTo>
                    <a:pt x="8674" y="1729"/>
                    <a:pt x="6848" y="497"/>
                    <a:pt x="6848" y="497"/>
                  </a:cubicBezTo>
                  <a:cubicBezTo>
                    <a:pt x="6848" y="497"/>
                    <a:pt x="4969" y="1"/>
                    <a:pt x="331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2" name="Google Shape;3051;p34">
              <a:extLst>
                <a:ext uri="{FF2B5EF4-FFF2-40B4-BE49-F238E27FC236}">
                  <a16:creationId xmlns:a16="http://schemas.microsoft.com/office/drawing/2014/main" id="{CA5F79A2-A89F-441E-A530-3E0EB9CA6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5084" y="3113173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3" name="Google Shape;3052;p34">
              <a:extLst>
                <a:ext uri="{FF2B5EF4-FFF2-40B4-BE49-F238E27FC236}">
                  <a16:creationId xmlns:a16="http://schemas.microsoft.com/office/drawing/2014/main" id="{C83B7CE5-6C99-4267-AEB7-11846476B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1753" y="3123166"/>
              <a:ext cx="54492" cy="24899"/>
            </a:xfrm>
            <a:custGeom>
              <a:avLst/>
              <a:gdLst/>
              <a:ahLst/>
              <a:cxnLst>
                <a:cxn ang="0">
                  <a:pos x="4139" y="0"/>
                </a:cxn>
                <a:cxn ang="0">
                  <a:pos x="4063" y="5"/>
                </a:cxn>
                <a:cxn ang="0">
                  <a:pos x="411" y="736"/>
                </a:cxn>
                <a:cxn ang="0">
                  <a:pos x="137" y="1580"/>
                </a:cxn>
                <a:cxn ang="0">
                  <a:pos x="2320" y="3069"/>
                </a:cxn>
                <a:cxn ang="0">
                  <a:pos x="2945" y="2996"/>
                </a:cxn>
                <a:cxn ang="0">
                  <a:pos x="4748" y="576"/>
                </a:cxn>
                <a:cxn ang="0">
                  <a:pos x="4139" y="0"/>
                </a:cxn>
              </a:cxnLst>
              <a:rect l="0" t="0" r="r" b="b"/>
              <a:pathLst>
                <a:path w="4772" h="3070" extrusionOk="0">
                  <a:moveTo>
                    <a:pt x="4139" y="0"/>
                  </a:moveTo>
                  <a:cubicBezTo>
                    <a:pt x="4114" y="0"/>
                    <a:pt x="4089" y="2"/>
                    <a:pt x="4063" y="5"/>
                  </a:cubicBezTo>
                  <a:cubicBezTo>
                    <a:pt x="2420" y="165"/>
                    <a:pt x="1119" y="530"/>
                    <a:pt x="411" y="736"/>
                  </a:cubicBezTo>
                  <a:cubicBezTo>
                    <a:pt x="46" y="850"/>
                    <a:pt x="1" y="1215"/>
                    <a:pt x="137" y="1580"/>
                  </a:cubicBezTo>
                  <a:cubicBezTo>
                    <a:pt x="429" y="2300"/>
                    <a:pt x="1185" y="3069"/>
                    <a:pt x="2320" y="3069"/>
                  </a:cubicBezTo>
                  <a:cubicBezTo>
                    <a:pt x="2517" y="3069"/>
                    <a:pt x="2726" y="3046"/>
                    <a:pt x="2945" y="2996"/>
                  </a:cubicBezTo>
                  <a:cubicBezTo>
                    <a:pt x="4429" y="2653"/>
                    <a:pt x="4771" y="1329"/>
                    <a:pt x="4748" y="576"/>
                  </a:cubicBezTo>
                  <a:cubicBezTo>
                    <a:pt x="4727" y="259"/>
                    <a:pt x="4451" y="0"/>
                    <a:pt x="413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4" name="Google Shape;3053;p34">
              <a:extLst>
                <a:ext uri="{FF2B5EF4-FFF2-40B4-BE49-F238E27FC236}">
                  <a16:creationId xmlns:a16="http://schemas.microsoft.com/office/drawing/2014/main" id="{CDFB2A21-C406-42B5-97B0-3A62D0773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650" y="3027785"/>
              <a:ext cx="99094" cy="25576"/>
            </a:xfrm>
            <a:custGeom>
              <a:avLst/>
              <a:gdLst/>
              <a:ahLst/>
              <a:cxnLst>
                <a:cxn ang="0">
                  <a:pos x="2369" y="1"/>
                </a:cxn>
                <a:cxn ang="0">
                  <a:pos x="1964" y="33"/>
                </a:cxn>
                <a:cxn ang="0">
                  <a:pos x="1" y="969"/>
                </a:cxn>
                <a:cxn ang="0">
                  <a:pos x="115" y="946"/>
                </a:cxn>
                <a:cxn ang="0">
                  <a:pos x="594" y="741"/>
                </a:cxn>
                <a:cxn ang="0">
                  <a:pos x="2323" y="418"/>
                </a:cxn>
                <a:cxn ang="0">
                  <a:pos x="2511" y="421"/>
                </a:cxn>
                <a:cxn ang="0">
                  <a:pos x="4429" y="855"/>
                </a:cxn>
                <a:cxn ang="0">
                  <a:pos x="5524" y="1425"/>
                </a:cxn>
                <a:cxn ang="0">
                  <a:pos x="4429" y="398"/>
                </a:cxn>
                <a:cxn ang="0">
                  <a:pos x="2534" y="10"/>
                </a:cxn>
                <a:cxn ang="0">
                  <a:pos x="2369" y="1"/>
                </a:cxn>
              </a:cxnLst>
              <a:rect l="0" t="0" r="r" b="b"/>
              <a:pathLst>
                <a:path w="5525" h="1426" extrusionOk="0">
                  <a:moveTo>
                    <a:pt x="2369" y="1"/>
                  </a:moveTo>
                  <a:cubicBezTo>
                    <a:pt x="2233" y="1"/>
                    <a:pt x="2093" y="17"/>
                    <a:pt x="1964" y="33"/>
                  </a:cubicBezTo>
                  <a:cubicBezTo>
                    <a:pt x="1188" y="147"/>
                    <a:pt x="526" y="490"/>
                    <a:pt x="1" y="969"/>
                  </a:cubicBezTo>
                  <a:cubicBezTo>
                    <a:pt x="46" y="946"/>
                    <a:pt x="92" y="946"/>
                    <a:pt x="115" y="946"/>
                  </a:cubicBezTo>
                  <a:cubicBezTo>
                    <a:pt x="275" y="855"/>
                    <a:pt x="434" y="786"/>
                    <a:pt x="594" y="741"/>
                  </a:cubicBezTo>
                  <a:cubicBezTo>
                    <a:pt x="1150" y="514"/>
                    <a:pt x="1743" y="418"/>
                    <a:pt x="2323" y="418"/>
                  </a:cubicBezTo>
                  <a:cubicBezTo>
                    <a:pt x="2386" y="418"/>
                    <a:pt x="2449" y="419"/>
                    <a:pt x="2511" y="421"/>
                  </a:cubicBezTo>
                  <a:cubicBezTo>
                    <a:pt x="3173" y="444"/>
                    <a:pt x="3812" y="604"/>
                    <a:pt x="4429" y="855"/>
                  </a:cubicBezTo>
                  <a:cubicBezTo>
                    <a:pt x="4794" y="1015"/>
                    <a:pt x="5182" y="1197"/>
                    <a:pt x="5524" y="1425"/>
                  </a:cubicBezTo>
                  <a:cubicBezTo>
                    <a:pt x="5273" y="1015"/>
                    <a:pt x="4885" y="649"/>
                    <a:pt x="4429" y="398"/>
                  </a:cubicBezTo>
                  <a:cubicBezTo>
                    <a:pt x="3835" y="170"/>
                    <a:pt x="3173" y="33"/>
                    <a:pt x="2534" y="10"/>
                  </a:cubicBezTo>
                  <a:cubicBezTo>
                    <a:pt x="2481" y="4"/>
                    <a:pt x="2425" y="1"/>
                    <a:pt x="2369" y="1"/>
                  </a:cubicBezTo>
                  <a:close/>
                </a:path>
              </a:pathLst>
            </a:custGeom>
            <a:solidFill>
              <a:srgbClr val="673730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5" name="Google Shape;3054;p34">
              <a:extLst>
                <a:ext uri="{FF2B5EF4-FFF2-40B4-BE49-F238E27FC236}">
                  <a16:creationId xmlns:a16="http://schemas.microsoft.com/office/drawing/2014/main" id="{01B483A6-12EC-4D60-B389-5118C46F6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489" y="2719225"/>
              <a:ext cx="148632" cy="91364"/>
            </a:xfrm>
            <a:custGeom>
              <a:avLst/>
              <a:gdLst/>
              <a:ahLst/>
              <a:cxnLst>
                <a:cxn ang="0">
                  <a:pos x="8204" y="1"/>
                </a:cxn>
                <a:cxn ang="0">
                  <a:pos x="8149" y="39"/>
                </a:cxn>
                <a:cxn ang="0">
                  <a:pos x="5821" y="2892"/>
                </a:cxn>
                <a:cxn ang="0">
                  <a:pos x="5136" y="3508"/>
                </a:cxn>
                <a:cxn ang="0">
                  <a:pos x="4406" y="3988"/>
                </a:cxn>
                <a:cxn ang="0">
                  <a:pos x="4060" y="4049"/>
                </a:cxn>
                <a:cxn ang="0">
                  <a:pos x="3653" y="3919"/>
                </a:cxn>
                <a:cxn ang="0">
                  <a:pos x="3505" y="3504"/>
                </a:cxn>
                <a:cxn ang="0">
                  <a:pos x="3505" y="3504"/>
                </a:cxn>
                <a:cxn ang="0">
                  <a:pos x="3653" y="3280"/>
                </a:cxn>
                <a:cxn ang="0">
                  <a:pos x="3630" y="3097"/>
                </a:cxn>
                <a:cxn ang="0">
                  <a:pos x="3524" y="3043"/>
                </a:cxn>
                <a:cxn ang="0">
                  <a:pos x="3424" y="3075"/>
                </a:cxn>
                <a:cxn ang="0">
                  <a:pos x="3237" y="3383"/>
                </a:cxn>
                <a:cxn ang="0">
                  <a:pos x="3237" y="3383"/>
                </a:cxn>
                <a:cxn ang="0">
                  <a:pos x="2694" y="4125"/>
                </a:cxn>
                <a:cxn ang="0">
                  <a:pos x="1735" y="4786"/>
                </a:cxn>
                <a:cxn ang="0">
                  <a:pos x="1311" y="4852"/>
                </a:cxn>
                <a:cxn ang="0">
                  <a:pos x="640" y="4627"/>
                </a:cxn>
                <a:cxn ang="0">
                  <a:pos x="343" y="3577"/>
                </a:cxn>
                <a:cxn ang="0">
                  <a:pos x="320" y="3508"/>
                </a:cxn>
                <a:cxn ang="0">
                  <a:pos x="265" y="3493"/>
                </a:cxn>
                <a:cxn ang="0">
                  <a:pos x="206" y="3531"/>
                </a:cxn>
                <a:cxn ang="0">
                  <a:pos x="503" y="4764"/>
                </a:cxn>
                <a:cxn ang="0">
                  <a:pos x="1376" y="5094"/>
                </a:cxn>
                <a:cxn ang="0">
                  <a:pos x="1804" y="5038"/>
                </a:cxn>
                <a:cxn ang="0">
                  <a:pos x="2899" y="4330"/>
                </a:cxn>
                <a:cxn ang="0">
                  <a:pos x="3276" y="3841"/>
                </a:cxn>
                <a:cxn ang="0">
                  <a:pos x="3276" y="3841"/>
                </a:cxn>
                <a:cxn ang="0">
                  <a:pos x="3470" y="4125"/>
                </a:cxn>
                <a:cxn ang="0">
                  <a:pos x="4080" y="4335"/>
                </a:cxn>
                <a:cxn ang="0">
                  <a:pos x="4497" y="4261"/>
                </a:cxn>
                <a:cxn ang="0">
                  <a:pos x="5319" y="3714"/>
                </a:cxn>
                <a:cxn ang="0">
                  <a:pos x="6004" y="3075"/>
                </a:cxn>
                <a:cxn ang="0">
                  <a:pos x="8263" y="107"/>
                </a:cxn>
                <a:cxn ang="0">
                  <a:pos x="8241" y="16"/>
                </a:cxn>
                <a:cxn ang="0">
                  <a:pos x="8204" y="1"/>
                </a:cxn>
              </a:cxnLst>
              <a:rect l="0" t="0" r="r" b="b"/>
              <a:pathLst>
                <a:path w="8287" h="5094" extrusionOk="0">
                  <a:moveTo>
                    <a:pt x="8204" y="1"/>
                  </a:moveTo>
                  <a:cubicBezTo>
                    <a:pt x="8184" y="1"/>
                    <a:pt x="8163" y="12"/>
                    <a:pt x="8149" y="39"/>
                  </a:cubicBezTo>
                  <a:cubicBezTo>
                    <a:pt x="7487" y="1066"/>
                    <a:pt x="6711" y="2047"/>
                    <a:pt x="5821" y="2892"/>
                  </a:cubicBezTo>
                  <a:cubicBezTo>
                    <a:pt x="5593" y="3097"/>
                    <a:pt x="5365" y="3303"/>
                    <a:pt x="5136" y="3508"/>
                  </a:cubicBezTo>
                  <a:cubicBezTo>
                    <a:pt x="4908" y="3714"/>
                    <a:pt x="4680" y="3896"/>
                    <a:pt x="4406" y="3988"/>
                  </a:cubicBezTo>
                  <a:cubicBezTo>
                    <a:pt x="4298" y="4027"/>
                    <a:pt x="4177" y="4049"/>
                    <a:pt x="4060" y="4049"/>
                  </a:cubicBezTo>
                  <a:cubicBezTo>
                    <a:pt x="3905" y="4049"/>
                    <a:pt x="3757" y="4010"/>
                    <a:pt x="3653" y="3919"/>
                  </a:cubicBezTo>
                  <a:cubicBezTo>
                    <a:pt x="3535" y="3816"/>
                    <a:pt x="3484" y="3647"/>
                    <a:pt x="3505" y="3504"/>
                  </a:cubicBezTo>
                  <a:cubicBezTo>
                    <a:pt x="3554" y="3428"/>
                    <a:pt x="3604" y="3354"/>
                    <a:pt x="3653" y="3280"/>
                  </a:cubicBezTo>
                  <a:cubicBezTo>
                    <a:pt x="3675" y="3212"/>
                    <a:pt x="3675" y="3143"/>
                    <a:pt x="3630" y="3097"/>
                  </a:cubicBezTo>
                  <a:cubicBezTo>
                    <a:pt x="3605" y="3060"/>
                    <a:pt x="3566" y="3043"/>
                    <a:pt x="3524" y="3043"/>
                  </a:cubicBezTo>
                  <a:cubicBezTo>
                    <a:pt x="3491" y="3043"/>
                    <a:pt x="3455" y="3054"/>
                    <a:pt x="3424" y="3075"/>
                  </a:cubicBezTo>
                  <a:cubicBezTo>
                    <a:pt x="3330" y="3155"/>
                    <a:pt x="3268" y="3267"/>
                    <a:pt x="3237" y="3383"/>
                  </a:cubicBezTo>
                  <a:cubicBezTo>
                    <a:pt x="3069" y="3650"/>
                    <a:pt x="2901" y="3900"/>
                    <a:pt x="2694" y="4125"/>
                  </a:cubicBezTo>
                  <a:cubicBezTo>
                    <a:pt x="2443" y="4444"/>
                    <a:pt x="2101" y="4672"/>
                    <a:pt x="1735" y="4786"/>
                  </a:cubicBezTo>
                  <a:cubicBezTo>
                    <a:pt x="1600" y="4829"/>
                    <a:pt x="1455" y="4852"/>
                    <a:pt x="1311" y="4852"/>
                  </a:cubicBezTo>
                  <a:cubicBezTo>
                    <a:pt x="1067" y="4852"/>
                    <a:pt x="826" y="4785"/>
                    <a:pt x="640" y="4627"/>
                  </a:cubicBezTo>
                  <a:cubicBezTo>
                    <a:pt x="343" y="4376"/>
                    <a:pt x="183" y="3942"/>
                    <a:pt x="343" y="3577"/>
                  </a:cubicBezTo>
                  <a:cubicBezTo>
                    <a:pt x="343" y="3554"/>
                    <a:pt x="343" y="3508"/>
                    <a:pt x="320" y="3508"/>
                  </a:cubicBezTo>
                  <a:cubicBezTo>
                    <a:pt x="301" y="3499"/>
                    <a:pt x="282" y="3493"/>
                    <a:pt x="265" y="3493"/>
                  </a:cubicBezTo>
                  <a:cubicBezTo>
                    <a:pt x="241" y="3493"/>
                    <a:pt x="219" y="3504"/>
                    <a:pt x="206" y="3531"/>
                  </a:cubicBezTo>
                  <a:cubicBezTo>
                    <a:pt x="1" y="3942"/>
                    <a:pt x="183" y="4467"/>
                    <a:pt x="503" y="4764"/>
                  </a:cubicBezTo>
                  <a:cubicBezTo>
                    <a:pt x="737" y="4998"/>
                    <a:pt x="1058" y="5094"/>
                    <a:pt x="1376" y="5094"/>
                  </a:cubicBezTo>
                  <a:cubicBezTo>
                    <a:pt x="1522" y="5094"/>
                    <a:pt x="1667" y="5073"/>
                    <a:pt x="1804" y="5038"/>
                  </a:cubicBezTo>
                  <a:cubicBezTo>
                    <a:pt x="2237" y="4923"/>
                    <a:pt x="2626" y="4649"/>
                    <a:pt x="2899" y="4330"/>
                  </a:cubicBezTo>
                  <a:cubicBezTo>
                    <a:pt x="3038" y="4171"/>
                    <a:pt x="3161" y="4006"/>
                    <a:pt x="3276" y="3841"/>
                  </a:cubicBezTo>
                  <a:cubicBezTo>
                    <a:pt x="3321" y="3952"/>
                    <a:pt x="3387" y="4055"/>
                    <a:pt x="3470" y="4125"/>
                  </a:cubicBezTo>
                  <a:cubicBezTo>
                    <a:pt x="3647" y="4274"/>
                    <a:pt x="3865" y="4335"/>
                    <a:pt x="4080" y="4335"/>
                  </a:cubicBezTo>
                  <a:cubicBezTo>
                    <a:pt x="4225" y="4335"/>
                    <a:pt x="4369" y="4307"/>
                    <a:pt x="4497" y="4261"/>
                  </a:cubicBezTo>
                  <a:cubicBezTo>
                    <a:pt x="4817" y="4147"/>
                    <a:pt x="5091" y="3919"/>
                    <a:pt x="5319" y="3714"/>
                  </a:cubicBezTo>
                  <a:cubicBezTo>
                    <a:pt x="5547" y="3508"/>
                    <a:pt x="5775" y="3303"/>
                    <a:pt x="6004" y="3075"/>
                  </a:cubicBezTo>
                  <a:cubicBezTo>
                    <a:pt x="6894" y="2184"/>
                    <a:pt x="7647" y="1180"/>
                    <a:pt x="8263" y="107"/>
                  </a:cubicBezTo>
                  <a:cubicBezTo>
                    <a:pt x="8286" y="62"/>
                    <a:pt x="8286" y="16"/>
                    <a:pt x="8241" y="16"/>
                  </a:cubicBezTo>
                  <a:cubicBezTo>
                    <a:pt x="8231" y="7"/>
                    <a:pt x="8218" y="1"/>
                    <a:pt x="8204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256" name="Google Shape;3055;p34">
              <a:extLst>
                <a:ext uri="{FF2B5EF4-FFF2-40B4-BE49-F238E27FC236}">
                  <a16:creationId xmlns:a16="http://schemas.microsoft.com/office/drawing/2014/main" id="{B8F8DE3E-5D53-40D8-AFD4-2D7831A5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064" y="2750204"/>
              <a:ext cx="137566" cy="106735"/>
            </a:xfrm>
            <a:custGeom>
              <a:avLst/>
              <a:gdLst/>
              <a:ahLst/>
              <a:cxnLst>
                <a:cxn ang="0">
                  <a:pos x="46" y="1"/>
                </a:cxn>
                <a:cxn ang="0">
                  <a:pos x="23" y="92"/>
                </a:cxn>
                <a:cxn ang="0">
                  <a:pos x="1461" y="3402"/>
                </a:cxn>
                <a:cxn ang="0">
                  <a:pos x="1940" y="4201"/>
                </a:cxn>
                <a:cxn ang="0">
                  <a:pos x="2785" y="4726"/>
                </a:cxn>
                <a:cxn ang="0">
                  <a:pos x="2850" y="4728"/>
                </a:cxn>
                <a:cxn ang="0">
                  <a:pos x="3675" y="4269"/>
                </a:cxn>
                <a:cxn ang="0">
                  <a:pos x="3764" y="4086"/>
                </a:cxn>
                <a:cxn ang="0">
                  <a:pos x="3764" y="4086"/>
                </a:cxn>
                <a:cxn ang="0">
                  <a:pos x="4155" y="4771"/>
                </a:cxn>
                <a:cxn ang="0">
                  <a:pos x="5364" y="5798"/>
                </a:cxn>
                <a:cxn ang="0">
                  <a:pos x="6095" y="5951"/>
                </a:cxn>
                <a:cxn ang="0">
                  <a:pos x="6916" y="5707"/>
                </a:cxn>
                <a:cxn ang="0">
                  <a:pos x="7510" y="4315"/>
                </a:cxn>
                <a:cxn ang="0">
                  <a:pos x="7441" y="4260"/>
                </a:cxn>
                <a:cxn ang="0">
                  <a:pos x="7419" y="4269"/>
                </a:cxn>
                <a:cxn ang="0">
                  <a:pos x="7373" y="4338"/>
                </a:cxn>
                <a:cxn ang="0">
                  <a:pos x="6802" y="5547"/>
                </a:cxn>
                <a:cxn ang="0">
                  <a:pos x="6146" y="5730"/>
                </a:cxn>
                <a:cxn ang="0">
                  <a:pos x="5456" y="5570"/>
                </a:cxn>
                <a:cxn ang="0">
                  <a:pos x="4383" y="4612"/>
                </a:cxn>
                <a:cxn ang="0">
                  <a:pos x="3721" y="3288"/>
                </a:cxn>
                <a:cxn ang="0">
                  <a:pos x="3713" y="3291"/>
                </a:cxn>
                <a:cxn ang="0">
                  <a:pos x="3713" y="3291"/>
                </a:cxn>
                <a:cxn ang="0">
                  <a:pos x="3698" y="3265"/>
                </a:cxn>
                <a:cxn ang="0">
                  <a:pos x="3570" y="3188"/>
                </a:cxn>
                <a:cxn ang="0">
                  <a:pos x="3515" y="3196"/>
                </a:cxn>
                <a:cxn ang="0">
                  <a:pos x="3447" y="3379"/>
                </a:cxn>
                <a:cxn ang="0">
                  <a:pos x="3531" y="3575"/>
                </a:cxn>
                <a:cxn ang="0">
                  <a:pos x="3531" y="3575"/>
                </a:cxn>
                <a:cxn ang="0">
                  <a:pos x="3447" y="4132"/>
                </a:cxn>
                <a:cxn ang="0">
                  <a:pos x="2871" y="4432"/>
                </a:cxn>
                <a:cxn ang="0">
                  <a:pos x="2808" y="4429"/>
                </a:cxn>
                <a:cxn ang="0">
                  <a:pos x="2169" y="4041"/>
                </a:cxn>
                <a:cxn ang="0">
                  <a:pos x="1712" y="3288"/>
                </a:cxn>
                <a:cxn ang="0">
                  <a:pos x="137" y="47"/>
                </a:cxn>
                <a:cxn ang="0">
                  <a:pos x="46" y="1"/>
                </a:cxn>
              </a:cxnLst>
              <a:rect l="0" t="0" r="r" b="b"/>
              <a:pathLst>
                <a:path w="7670" h="5951" extrusionOk="0">
                  <a:moveTo>
                    <a:pt x="46" y="1"/>
                  </a:moveTo>
                  <a:cubicBezTo>
                    <a:pt x="23" y="24"/>
                    <a:pt x="0" y="47"/>
                    <a:pt x="23" y="92"/>
                  </a:cubicBezTo>
                  <a:cubicBezTo>
                    <a:pt x="411" y="1233"/>
                    <a:pt x="891" y="2352"/>
                    <a:pt x="1461" y="3402"/>
                  </a:cubicBezTo>
                  <a:cubicBezTo>
                    <a:pt x="1621" y="3676"/>
                    <a:pt x="1758" y="3950"/>
                    <a:pt x="1940" y="4201"/>
                  </a:cubicBezTo>
                  <a:cubicBezTo>
                    <a:pt x="2123" y="4452"/>
                    <a:pt x="2420" y="4726"/>
                    <a:pt x="2785" y="4726"/>
                  </a:cubicBezTo>
                  <a:cubicBezTo>
                    <a:pt x="2806" y="4727"/>
                    <a:pt x="2828" y="4728"/>
                    <a:pt x="2850" y="4728"/>
                  </a:cubicBezTo>
                  <a:cubicBezTo>
                    <a:pt x="3173" y="4728"/>
                    <a:pt x="3504" y="4569"/>
                    <a:pt x="3675" y="4269"/>
                  </a:cubicBezTo>
                  <a:cubicBezTo>
                    <a:pt x="3711" y="4211"/>
                    <a:pt x="3740" y="4150"/>
                    <a:pt x="3764" y="4086"/>
                  </a:cubicBezTo>
                  <a:cubicBezTo>
                    <a:pt x="3878" y="4322"/>
                    <a:pt x="4005" y="4553"/>
                    <a:pt x="4155" y="4771"/>
                  </a:cubicBezTo>
                  <a:cubicBezTo>
                    <a:pt x="4451" y="5205"/>
                    <a:pt x="4862" y="5570"/>
                    <a:pt x="5364" y="5798"/>
                  </a:cubicBezTo>
                  <a:cubicBezTo>
                    <a:pt x="5588" y="5894"/>
                    <a:pt x="5842" y="5951"/>
                    <a:pt x="6095" y="5951"/>
                  </a:cubicBezTo>
                  <a:cubicBezTo>
                    <a:pt x="6384" y="5951"/>
                    <a:pt x="6673" y="5877"/>
                    <a:pt x="6916" y="5707"/>
                  </a:cubicBezTo>
                  <a:cubicBezTo>
                    <a:pt x="7373" y="5410"/>
                    <a:pt x="7670" y="4840"/>
                    <a:pt x="7510" y="4315"/>
                  </a:cubicBezTo>
                  <a:cubicBezTo>
                    <a:pt x="7493" y="4281"/>
                    <a:pt x="7464" y="4260"/>
                    <a:pt x="7441" y="4260"/>
                  </a:cubicBezTo>
                  <a:cubicBezTo>
                    <a:pt x="7432" y="4260"/>
                    <a:pt x="7425" y="4263"/>
                    <a:pt x="7419" y="4269"/>
                  </a:cubicBezTo>
                  <a:cubicBezTo>
                    <a:pt x="7373" y="4269"/>
                    <a:pt x="7350" y="4315"/>
                    <a:pt x="7373" y="4338"/>
                  </a:cubicBezTo>
                  <a:cubicBezTo>
                    <a:pt x="7510" y="4817"/>
                    <a:pt x="7213" y="5296"/>
                    <a:pt x="6802" y="5547"/>
                  </a:cubicBezTo>
                  <a:cubicBezTo>
                    <a:pt x="6608" y="5673"/>
                    <a:pt x="6380" y="5730"/>
                    <a:pt x="6146" y="5730"/>
                  </a:cubicBezTo>
                  <a:cubicBezTo>
                    <a:pt x="5912" y="5730"/>
                    <a:pt x="5672" y="5673"/>
                    <a:pt x="5456" y="5570"/>
                  </a:cubicBezTo>
                  <a:cubicBezTo>
                    <a:pt x="5022" y="5365"/>
                    <a:pt x="4657" y="5022"/>
                    <a:pt x="4383" y="4612"/>
                  </a:cubicBezTo>
                  <a:cubicBezTo>
                    <a:pt x="4109" y="4201"/>
                    <a:pt x="3903" y="3744"/>
                    <a:pt x="3721" y="3288"/>
                  </a:cubicBezTo>
                  <a:lnTo>
                    <a:pt x="3713" y="3291"/>
                  </a:lnTo>
                  <a:cubicBezTo>
                    <a:pt x="3708" y="3283"/>
                    <a:pt x="3703" y="3274"/>
                    <a:pt x="3698" y="3265"/>
                  </a:cubicBezTo>
                  <a:cubicBezTo>
                    <a:pt x="3681" y="3214"/>
                    <a:pt x="3625" y="3188"/>
                    <a:pt x="3570" y="3188"/>
                  </a:cubicBezTo>
                  <a:cubicBezTo>
                    <a:pt x="3551" y="3188"/>
                    <a:pt x="3533" y="3191"/>
                    <a:pt x="3515" y="3196"/>
                  </a:cubicBezTo>
                  <a:cubicBezTo>
                    <a:pt x="3447" y="3242"/>
                    <a:pt x="3424" y="3311"/>
                    <a:pt x="3447" y="3379"/>
                  </a:cubicBezTo>
                  <a:cubicBezTo>
                    <a:pt x="3475" y="3444"/>
                    <a:pt x="3503" y="3510"/>
                    <a:pt x="3531" y="3575"/>
                  </a:cubicBezTo>
                  <a:cubicBezTo>
                    <a:pt x="3566" y="3755"/>
                    <a:pt x="3532" y="3963"/>
                    <a:pt x="3447" y="4132"/>
                  </a:cubicBezTo>
                  <a:cubicBezTo>
                    <a:pt x="3322" y="4320"/>
                    <a:pt x="3101" y="4432"/>
                    <a:pt x="2871" y="4432"/>
                  </a:cubicBezTo>
                  <a:cubicBezTo>
                    <a:pt x="2850" y="4432"/>
                    <a:pt x="2829" y="4431"/>
                    <a:pt x="2808" y="4429"/>
                  </a:cubicBezTo>
                  <a:cubicBezTo>
                    <a:pt x="2557" y="4429"/>
                    <a:pt x="2329" y="4269"/>
                    <a:pt x="2169" y="4041"/>
                  </a:cubicBezTo>
                  <a:cubicBezTo>
                    <a:pt x="2009" y="3813"/>
                    <a:pt x="1849" y="3539"/>
                    <a:pt x="1712" y="3288"/>
                  </a:cubicBezTo>
                  <a:cubicBezTo>
                    <a:pt x="1119" y="2238"/>
                    <a:pt x="594" y="1142"/>
                    <a:pt x="137" y="47"/>
                  </a:cubicBezTo>
                  <a:cubicBezTo>
                    <a:pt x="114" y="1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D5349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EAF7CE43-AD64-403F-8D87-5B1866792A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37" t="26301" r="7865" b="35225"/>
          <a:stretch/>
        </p:blipFill>
        <p:spPr>
          <a:xfrm>
            <a:off x="2267936" y="1213030"/>
            <a:ext cx="5565814" cy="375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36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>
            <a:off x="0" y="0"/>
            <a:ext cx="23987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MIÉRCOLES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6469063" y="276225"/>
            <a:ext cx="2674937" cy="585788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33797" name="Google Shape;3066;p36"/>
          <p:cNvSpPr txBox="1">
            <a:spLocks noGrp="1"/>
          </p:cNvSpPr>
          <p:nvPr>
            <p:ph type="title"/>
          </p:nvPr>
        </p:nvSpPr>
        <p:spPr>
          <a:xfrm>
            <a:off x="1476103" y="117384"/>
            <a:ext cx="8673737" cy="125095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EL MOUNSTRUO DE LA LAGUNA</a:t>
            </a:r>
          </a:p>
        </p:txBody>
      </p:sp>
      <p:sp>
        <p:nvSpPr>
          <p:cNvPr id="33798" name="12 Rectángulo"/>
          <p:cNvSpPr>
            <a:spLocks noChangeArrowheads="1"/>
          </p:cNvSpPr>
          <p:nvPr/>
        </p:nvSpPr>
        <p:spPr bwMode="auto">
          <a:xfrm>
            <a:off x="4572000" y="4681835"/>
            <a:ext cx="43749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sz="2400" dirty="0"/>
              <a:t>https://youtu.be/eFdUXU9ZGls</a:t>
            </a:r>
          </a:p>
        </p:txBody>
      </p:sp>
      <p:pic>
        <p:nvPicPr>
          <p:cNvPr id="2" name="Elementos multimedia en línea 1" title="Cumbia del monstruo de la laguna &quot;CANTICUￃﾉNTICOS&quot;">
            <a:hlinkClick r:id="" action="ppaction://media"/>
            <a:extLst>
              <a:ext uri="{FF2B5EF4-FFF2-40B4-BE49-F238E27FC236}">
                <a16:creationId xmlns:a16="http://schemas.microsoft.com/office/drawing/2014/main" id="{3DF9A821-9400-4C71-A3AC-6221BFCA1B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87829" y="1117789"/>
            <a:ext cx="7929154" cy="3387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3"/>
          <a:srcRect l="23512" t="27174" r="6250" b="10001"/>
          <a:stretch>
            <a:fillRect/>
          </a:stretch>
        </p:blipFill>
        <p:spPr bwMode="auto">
          <a:xfrm>
            <a:off x="1074738" y="1074738"/>
            <a:ext cx="6850062" cy="358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19" name="Google Shape;3899;p41"/>
          <p:cNvGrpSpPr>
            <a:grpSpLocks/>
          </p:cNvGrpSpPr>
          <p:nvPr/>
        </p:nvGrpSpPr>
        <p:grpSpPr bwMode="auto">
          <a:xfrm>
            <a:off x="7165975" y="3373438"/>
            <a:ext cx="1482725" cy="1214437"/>
            <a:chOff x="13148813" y="944738"/>
            <a:chExt cx="1484298" cy="1214893"/>
          </a:xfrm>
        </p:grpSpPr>
        <p:sp>
          <p:nvSpPr>
            <p:cNvPr id="34860" name="Google Shape;3900;p41"/>
            <p:cNvSpPr>
              <a:spLocks/>
            </p:cNvSpPr>
            <p:nvPr/>
          </p:nvSpPr>
          <p:spPr bwMode="auto">
            <a:xfrm>
              <a:off x="13207616" y="997507"/>
              <a:ext cx="1425495" cy="1162124"/>
            </a:xfrm>
            <a:custGeom>
              <a:avLst/>
              <a:gdLst/>
              <a:ahLst/>
              <a:cxnLst>
                <a:cxn ang="0">
                  <a:pos x="27276" y="1"/>
                </a:cxn>
                <a:cxn ang="0">
                  <a:pos x="21680" y="442"/>
                </a:cxn>
                <a:cxn ang="0">
                  <a:pos x="12984" y="3124"/>
                </a:cxn>
                <a:cxn ang="0">
                  <a:pos x="11555" y="6934"/>
                </a:cxn>
                <a:cxn ang="0">
                  <a:pos x="9149" y="7259"/>
                </a:cxn>
                <a:cxn ang="0">
                  <a:pos x="9174" y="7385"/>
                </a:cxn>
                <a:cxn ang="0">
                  <a:pos x="2106" y="9014"/>
                </a:cxn>
                <a:cxn ang="0">
                  <a:pos x="277" y="12021"/>
                </a:cxn>
                <a:cxn ang="0">
                  <a:pos x="4462" y="34678"/>
                </a:cxn>
                <a:cxn ang="0">
                  <a:pos x="4061" y="40894"/>
                </a:cxn>
                <a:cxn ang="0">
                  <a:pos x="7994" y="41601"/>
                </a:cxn>
                <a:cxn ang="0">
                  <a:pos x="50377" y="34027"/>
                </a:cxn>
                <a:cxn ang="0">
                  <a:pos x="48397" y="26508"/>
                </a:cxn>
                <a:cxn ang="0">
                  <a:pos x="45590" y="6533"/>
                </a:cxn>
                <a:cxn ang="0">
                  <a:pos x="45615" y="5330"/>
                </a:cxn>
                <a:cxn ang="0">
                  <a:pos x="43043" y="2810"/>
                </a:cxn>
                <a:cxn ang="0">
                  <a:pos x="42783" y="2823"/>
                </a:cxn>
                <a:cxn ang="0">
                  <a:pos x="34964" y="3675"/>
                </a:cxn>
                <a:cxn ang="0">
                  <a:pos x="34939" y="3550"/>
                </a:cxn>
                <a:cxn ang="0">
                  <a:pos x="32883" y="3851"/>
                </a:cxn>
                <a:cxn ang="0">
                  <a:pos x="32733" y="3325"/>
                </a:cxn>
                <a:cxn ang="0">
                  <a:pos x="27276" y="1"/>
                </a:cxn>
              </a:cxnLst>
              <a:rect l="0" t="0" r="r" b="b"/>
              <a:pathLst>
                <a:path w="51029" h="41601" extrusionOk="0">
                  <a:moveTo>
                    <a:pt x="27276" y="1"/>
                  </a:moveTo>
                  <a:cubicBezTo>
                    <a:pt x="25823" y="1"/>
                    <a:pt x="23993" y="162"/>
                    <a:pt x="21680" y="442"/>
                  </a:cubicBezTo>
                  <a:cubicBezTo>
                    <a:pt x="18598" y="818"/>
                    <a:pt x="14487" y="1545"/>
                    <a:pt x="12984" y="3124"/>
                  </a:cubicBezTo>
                  <a:cubicBezTo>
                    <a:pt x="11881" y="4277"/>
                    <a:pt x="11580" y="5731"/>
                    <a:pt x="11555" y="6934"/>
                  </a:cubicBezTo>
                  <a:lnTo>
                    <a:pt x="9149" y="7259"/>
                  </a:lnTo>
                  <a:cubicBezTo>
                    <a:pt x="9149" y="7259"/>
                    <a:pt x="9149" y="7310"/>
                    <a:pt x="9174" y="7385"/>
                  </a:cubicBezTo>
                  <a:cubicBezTo>
                    <a:pt x="6492" y="7886"/>
                    <a:pt x="4086" y="8437"/>
                    <a:pt x="2106" y="9014"/>
                  </a:cubicBezTo>
                  <a:cubicBezTo>
                    <a:pt x="803" y="9390"/>
                    <a:pt x="1" y="10693"/>
                    <a:pt x="277" y="12021"/>
                  </a:cubicBezTo>
                  <a:cubicBezTo>
                    <a:pt x="277" y="12021"/>
                    <a:pt x="3359" y="26382"/>
                    <a:pt x="4462" y="34678"/>
                  </a:cubicBezTo>
                  <a:cubicBezTo>
                    <a:pt x="4863" y="37711"/>
                    <a:pt x="3735" y="40117"/>
                    <a:pt x="4061" y="40894"/>
                  </a:cubicBezTo>
                  <a:cubicBezTo>
                    <a:pt x="4277" y="41387"/>
                    <a:pt x="5729" y="41601"/>
                    <a:pt x="7994" y="41601"/>
                  </a:cubicBezTo>
                  <a:cubicBezTo>
                    <a:pt x="18858" y="41601"/>
                    <a:pt x="48449" y="36681"/>
                    <a:pt x="50377" y="34027"/>
                  </a:cubicBezTo>
                  <a:cubicBezTo>
                    <a:pt x="51029" y="33124"/>
                    <a:pt x="48397" y="27159"/>
                    <a:pt x="48397" y="26508"/>
                  </a:cubicBezTo>
                  <a:cubicBezTo>
                    <a:pt x="47645" y="19791"/>
                    <a:pt x="46192" y="10417"/>
                    <a:pt x="45590" y="6533"/>
                  </a:cubicBezTo>
                  <a:cubicBezTo>
                    <a:pt x="45615" y="6107"/>
                    <a:pt x="45640" y="5681"/>
                    <a:pt x="45615" y="5330"/>
                  </a:cubicBezTo>
                  <a:cubicBezTo>
                    <a:pt x="45592" y="3915"/>
                    <a:pt x="44414" y="2810"/>
                    <a:pt x="43043" y="2810"/>
                  </a:cubicBezTo>
                  <a:cubicBezTo>
                    <a:pt x="42957" y="2810"/>
                    <a:pt x="42870" y="2814"/>
                    <a:pt x="42783" y="2823"/>
                  </a:cubicBezTo>
                  <a:cubicBezTo>
                    <a:pt x="40903" y="3024"/>
                    <a:pt x="38172" y="3300"/>
                    <a:pt x="34964" y="3675"/>
                  </a:cubicBezTo>
                  <a:cubicBezTo>
                    <a:pt x="34939" y="3625"/>
                    <a:pt x="34939" y="3600"/>
                    <a:pt x="34939" y="3550"/>
                  </a:cubicBezTo>
                  <a:lnTo>
                    <a:pt x="32883" y="3851"/>
                  </a:lnTo>
                  <a:cubicBezTo>
                    <a:pt x="32833" y="3675"/>
                    <a:pt x="32783" y="3500"/>
                    <a:pt x="32733" y="3325"/>
                  </a:cubicBezTo>
                  <a:cubicBezTo>
                    <a:pt x="32079" y="921"/>
                    <a:pt x="30752" y="1"/>
                    <a:pt x="27276" y="1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01" name="Google Shape;3901;p41"/>
            <p:cNvSpPr/>
            <p:nvPr/>
          </p:nvSpPr>
          <p:spPr>
            <a:xfrm>
              <a:off x="13156759" y="1090843"/>
              <a:ext cx="1417552" cy="1029086"/>
            </a:xfrm>
            <a:custGeom>
              <a:avLst/>
              <a:gdLst/>
              <a:ahLst/>
              <a:cxnLst/>
              <a:rect l="l" t="t" r="r" b="b"/>
              <a:pathLst>
                <a:path w="50753" h="36876" extrusionOk="0">
                  <a:moveTo>
                    <a:pt x="45013" y="1"/>
                  </a:moveTo>
                  <a:lnTo>
                    <a:pt x="0" y="7319"/>
                  </a:lnTo>
                  <a:cubicBezTo>
                    <a:pt x="0" y="7319"/>
                    <a:pt x="3083" y="21680"/>
                    <a:pt x="4186" y="29976"/>
                  </a:cubicBezTo>
                  <a:cubicBezTo>
                    <a:pt x="4587" y="32983"/>
                    <a:pt x="3459" y="35414"/>
                    <a:pt x="3785" y="36166"/>
                  </a:cubicBezTo>
                  <a:cubicBezTo>
                    <a:pt x="4002" y="36661"/>
                    <a:pt x="5461" y="36875"/>
                    <a:pt x="7737" y="36875"/>
                  </a:cubicBezTo>
                  <a:cubicBezTo>
                    <a:pt x="18617" y="36875"/>
                    <a:pt x="48173" y="31977"/>
                    <a:pt x="50101" y="29324"/>
                  </a:cubicBezTo>
                  <a:cubicBezTo>
                    <a:pt x="50753" y="28422"/>
                    <a:pt x="48121" y="22457"/>
                    <a:pt x="48121" y="21805"/>
                  </a:cubicBezTo>
                  <a:cubicBezTo>
                    <a:pt x="47144" y="13134"/>
                    <a:pt x="45013" y="1"/>
                    <a:pt x="45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2" name="Google Shape;3902;p41"/>
            <p:cNvSpPr/>
            <p:nvPr/>
          </p:nvSpPr>
          <p:spPr>
            <a:xfrm>
              <a:off x="13445991" y="944738"/>
              <a:ext cx="634084" cy="273153"/>
            </a:xfrm>
            <a:custGeom>
              <a:avLst/>
              <a:gdLst/>
              <a:ahLst/>
              <a:cxnLst/>
              <a:rect l="l" t="t" r="r" b="b"/>
              <a:pathLst>
                <a:path w="22658" h="9776" fill="none" extrusionOk="0">
                  <a:moveTo>
                    <a:pt x="1203" y="9775"/>
                  </a:moveTo>
                  <a:cubicBezTo>
                    <a:pt x="1203" y="9775"/>
                    <a:pt x="0" y="6066"/>
                    <a:pt x="2331" y="3635"/>
                  </a:cubicBezTo>
                  <a:cubicBezTo>
                    <a:pt x="3835" y="2031"/>
                    <a:pt x="7945" y="1304"/>
                    <a:pt x="11028" y="953"/>
                  </a:cubicBezTo>
                  <a:cubicBezTo>
                    <a:pt x="18873" y="1"/>
                    <a:pt x="21153" y="402"/>
                    <a:pt x="22081" y="3835"/>
                  </a:cubicBezTo>
                  <a:cubicBezTo>
                    <a:pt x="22607" y="5740"/>
                    <a:pt x="22657" y="7269"/>
                    <a:pt x="22657" y="7269"/>
                  </a:cubicBezTo>
                </a:path>
              </a:pathLst>
            </a:custGeom>
            <a:solidFill>
              <a:schemeClr val="accent3"/>
            </a:solidFill>
            <a:ln w="53250" cap="flat" cmpd="sng">
              <a:solidFill>
                <a:srgbClr val="F17FB0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3" name="Google Shape;3903;p41"/>
            <p:cNvSpPr>
              <a:spLocks/>
            </p:cNvSpPr>
            <p:nvPr/>
          </p:nvSpPr>
          <p:spPr bwMode="auto">
            <a:xfrm>
              <a:off x="13148813" y="1037482"/>
              <a:ext cx="1277076" cy="628510"/>
            </a:xfrm>
            <a:custGeom>
              <a:avLst/>
              <a:gdLst/>
              <a:ahLst/>
              <a:cxnLst>
                <a:cxn ang="0">
                  <a:pos x="43022" y="1"/>
                </a:cxn>
                <a:cxn ang="0">
                  <a:pos x="42758" y="14"/>
                </a:cxn>
                <a:cxn ang="0">
                  <a:pos x="2106" y="6179"/>
                </a:cxn>
                <a:cxn ang="0">
                  <a:pos x="276" y="9212"/>
                </a:cxn>
                <a:cxn ang="0">
                  <a:pos x="11179" y="21969"/>
                </a:cxn>
                <a:cxn ang="0">
                  <a:pos x="17932" y="22499"/>
                </a:cxn>
                <a:cxn ang="0">
                  <a:pos x="38748" y="18936"/>
                </a:cxn>
                <a:cxn ang="0">
                  <a:pos x="45615" y="2520"/>
                </a:cxn>
                <a:cxn ang="0">
                  <a:pos x="43022" y="1"/>
                </a:cxn>
              </a:cxnLst>
              <a:rect l="0" t="0" r="r" b="b"/>
              <a:pathLst>
                <a:path w="45716" h="22499" extrusionOk="0">
                  <a:moveTo>
                    <a:pt x="43022" y="1"/>
                  </a:moveTo>
                  <a:cubicBezTo>
                    <a:pt x="42935" y="1"/>
                    <a:pt x="42847" y="5"/>
                    <a:pt x="42758" y="14"/>
                  </a:cubicBezTo>
                  <a:cubicBezTo>
                    <a:pt x="34988" y="791"/>
                    <a:pt x="12432" y="3222"/>
                    <a:pt x="2106" y="6179"/>
                  </a:cubicBezTo>
                  <a:cubicBezTo>
                    <a:pt x="778" y="6555"/>
                    <a:pt x="1" y="7884"/>
                    <a:pt x="276" y="9212"/>
                  </a:cubicBezTo>
                  <a:cubicBezTo>
                    <a:pt x="1103" y="13172"/>
                    <a:pt x="3535" y="20666"/>
                    <a:pt x="11179" y="21969"/>
                  </a:cubicBezTo>
                  <a:cubicBezTo>
                    <a:pt x="13323" y="22342"/>
                    <a:pt x="15615" y="22499"/>
                    <a:pt x="17932" y="22499"/>
                  </a:cubicBezTo>
                  <a:cubicBezTo>
                    <a:pt x="26825" y="22499"/>
                    <a:pt x="36083" y="20189"/>
                    <a:pt x="38748" y="18936"/>
                  </a:cubicBezTo>
                  <a:cubicBezTo>
                    <a:pt x="42933" y="16981"/>
                    <a:pt x="45715" y="6981"/>
                    <a:pt x="45615" y="2520"/>
                  </a:cubicBezTo>
                  <a:cubicBezTo>
                    <a:pt x="45591" y="1105"/>
                    <a:pt x="44414" y="1"/>
                    <a:pt x="43022" y="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04" name="Google Shape;3904;p41"/>
            <p:cNvSpPr/>
            <p:nvPr/>
          </p:nvSpPr>
          <p:spPr>
            <a:xfrm>
              <a:off x="13404672" y="1146426"/>
              <a:ext cx="220896" cy="833751"/>
            </a:xfrm>
            <a:custGeom>
              <a:avLst/>
              <a:gdLst/>
              <a:ahLst/>
              <a:cxnLst/>
              <a:rect l="l" t="t" r="r" b="b"/>
              <a:pathLst>
                <a:path w="7946" h="29839" extrusionOk="0">
                  <a:moveTo>
                    <a:pt x="3685" y="1"/>
                  </a:moveTo>
                  <a:lnTo>
                    <a:pt x="1" y="527"/>
                  </a:lnTo>
                  <a:cubicBezTo>
                    <a:pt x="1" y="527"/>
                    <a:pt x="3760" y="25063"/>
                    <a:pt x="4261" y="29825"/>
                  </a:cubicBezTo>
                  <a:cubicBezTo>
                    <a:pt x="4261" y="29825"/>
                    <a:pt x="4522" y="29838"/>
                    <a:pt x="4915" y="29838"/>
                  </a:cubicBezTo>
                  <a:cubicBezTo>
                    <a:pt x="5740" y="29838"/>
                    <a:pt x="7148" y="29781"/>
                    <a:pt x="7946" y="29424"/>
                  </a:cubicBezTo>
                  <a:cubicBezTo>
                    <a:pt x="7946" y="29424"/>
                    <a:pt x="4587" y="5565"/>
                    <a:pt x="36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5" name="Google Shape;3905;p41"/>
            <p:cNvSpPr>
              <a:spLocks/>
            </p:cNvSpPr>
            <p:nvPr/>
          </p:nvSpPr>
          <p:spPr bwMode="auto">
            <a:xfrm>
              <a:off x="13451963" y="1725382"/>
              <a:ext cx="195377" cy="127439"/>
            </a:xfrm>
            <a:custGeom>
              <a:avLst/>
              <a:gdLst/>
              <a:ahLst/>
              <a:cxnLst>
                <a:cxn ang="0">
                  <a:pos x="1931" y="4462"/>
                </a:cxn>
                <a:cxn ang="0">
                  <a:pos x="277" y="3284"/>
                </a:cxn>
                <a:cxn ang="0">
                  <a:pos x="101" y="1981"/>
                </a:cxn>
                <a:cxn ang="0">
                  <a:pos x="1429" y="477"/>
                </a:cxn>
                <a:cxn ang="0">
                  <a:pos x="5089" y="101"/>
                </a:cxn>
                <a:cxn ang="0">
                  <a:pos x="6743" y="1279"/>
                </a:cxn>
                <a:cxn ang="0">
                  <a:pos x="6893" y="2582"/>
                </a:cxn>
                <a:cxn ang="0">
                  <a:pos x="5565" y="4086"/>
                </a:cxn>
              </a:cxnLst>
              <a:rect l="0" t="0" r="r" b="b"/>
              <a:pathLst>
                <a:path w="6994" h="4562" fill="none" extrusionOk="0">
                  <a:moveTo>
                    <a:pt x="1931" y="4462"/>
                  </a:moveTo>
                  <a:cubicBezTo>
                    <a:pt x="1104" y="4562"/>
                    <a:pt x="352" y="4036"/>
                    <a:pt x="277" y="3284"/>
                  </a:cubicBezTo>
                  <a:lnTo>
                    <a:pt x="101" y="1981"/>
                  </a:lnTo>
                  <a:cubicBezTo>
                    <a:pt x="1" y="1254"/>
                    <a:pt x="602" y="577"/>
                    <a:pt x="1429" y="477"/>
                  </a:cubicBezTo>
                  <a:lnTo>
                    <a:pt x="5089" y="101"/>
                  </a:lnTo>
                  <a:cubicBezTo>
                    <a:pt x="5891" y="1"/>
                    <a:pt x="6643" y="552"/>
                    <a:pt x="6743" y="1279"/>
                  </a:cubicBezTo>
                  <a:lnTo>
                    <a:pt x="6893" y="2582"/>
                  </a:lnTo>
                  <a:cubicBezTo>
                    <a:pt x="6993" y="3334"/>
                    <a:pt x="6392" y="3986"/>
                    <a:pt x="5565" y="4086"/>
                  </a:cubicBez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66" name="Google Shape;3906;p41"/>
            <p:cNvSpPr>
              <a:spLocks/>
            </p:cNvSpPr>
            <p:nvPr/>
          </p:nvSpPr>
          <p:spPr bwMode="auto">
            <a:xfrm>
              <a:off x="13541579" y="1735885"/>
              <a:ext cx="9833" cy="68636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52" y="2457"/>
                </a:cxn>
              </a:cxnLst>
              <a:rect l="0" t="0" r="r" b="b"/>
              <a:pathLst>
                <a:path w="352" h="2457" fill="none" extrusionOk="0">
                  <a:moveTo>
                    <a:pt x="1" y="1"/>
                  </a:moveTo>
                  <a:lnTo>
                    <a:pt x="352" y="2457"/>
                  </a:ln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07" name="Google Shape;3907;p41"/>
            <p:cNvSpPr/>
            <p:nvPr/>
          </p:nvSpPr>
          <p:spPr>
            <a:xfrm>
              <a:off x="14021276" y="1057492"/>
              <a:ext cx="222486" cy="833751"/>
            </a:xfrm>
            <a:custGeom>
              <a:avLst/>
              <a:gdLst/>
              <a:ahLst/>
              <a:cxnLst/>
              <a:rect l="l" t="t" r="r" b="b"/>
              <a:pathLst>
                <a:path w="7945" h="29839" extrusionOk="0">
                  <a:moveTo>
                    <a:pt x="3684" y="1"/>
                  </a:moveTo>
                  <a:lnTo>
                    <a:pt x="0" y="527"/>
                  </a:lnTo>
                  <a:cubicBezTo>
                    <a:pt x="0" y="527"/>
                    <a:pt x="3759" y="25064"/>
                    <a:pt x="4261" y="29825"/>
                  </a:cubicBezTo>
                  <a:cubicBezTo>
                    <a:pt x="4261" y="29825"/>
                    <a:pt x="4521" y="29838"/>
                    <a:pt x="4914" y="29838"/>
                  </a:cubicBezTo>
                  <a:cubicBezTo>
                    <a:pt x="5739" y="29838"/>
                    <a:pt x="7147" y="29781"/>
                    <a:pt x="7945" y="29424"/>
                  </a:cubicBezTo>
                  <a:cubicBezTo>
                    <a:pt x="7945" y="29424"/>
                    <a:pt x="4587" y="5565"/>
                    <a:pt x="36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8" name="Google Shape;3908;p41"/>
            <p:cNvSpPr>
              <a:spLocks/>
            </p:cNvSpPr>
            <p:nvPr/>
          </p:nvSpPr>
          <p:spPr bwMode="auto">
            <a:xfrm>
              <a:off x="14069494" y="1636465"/>
              <a:ext cx="195349" cy="127467"/>
            </a:xfrm>
            <a:custGeom>
              <a:avLst/>
              <a:gdLst/>
              <a:ahLst/>
              <a:cxnLst>
                <a:cxn ang="0">
                  <a:pos x="1905" y="4487"/>
                </a:cxn>
                <a:cxn ang="0">
                  <a:pos x="251" y="3284"/>
                </a:cxn>
                <a:cxn ang="0">
                  <a:pos x="101" y="1981"/>
                </a:cxn>
                <a:cxn ang="0">
                  <a:pos x="1429" y="502"/>
                </a:cxn>
                <a:cxn ang="0">
                  <a:pos x="5063" y="101"/>
                </a:cxn>
                <a:cxn ang="0">
                  <a:pos x="6717" y="1279"/>
                </a:cxn>
                <a:cxn ang="0">
                  <a:pos x="6893" y="2582"/>
                </a:cxn>
                <a:cxn ang="0">
                  <a:pos x="5564" y="4086"/>
                </a:cxn>
              </a:cxnLst>
              <a:rect l="0" t="0" r="r" b="b"/>
              <a:pathLst>
                <a:path w="6993" h="4563" fill="none" extrusionOk="0">
                  <a:moveTo>
                    <a:pt x="1905" y="4487"/>
                  </a:moveTo>
                  <a:cubicBezTo>
                    <a:pt x="1103" y="4562"/>
                    <a:pt x="351" y="4036"/>
                    <a:pt x="251" y="3284"/>
                  </a:cubicBezTo>
                  <a:lnTo>
                    <a:pt x="101" y="1981"/>
                  </a:lnTo>
                  <a:cubicBezTo>
                    <a:pt x="0" y="1254"/>
                    <a:pt x="602" y="577"/>
                    <a:pt x="1429" y="502"/>
                  </a:cubicBezTo>
                  <a:lnTo>
                    <a:pt x="5063" y="101"/>
                  </a:lnTo>
                  <a:cubicBezTo>
                    <a:pt x="5890" y="1"/>
                    <a:pt x="6642" y="552"/>
                    <a:pt x="6717" y="1279"/>
                  </a:cubicBezTo>
                  <a:lnTo>
                    <a:pt x="6893" y="2582"/>
                  </a:lnTo>
                  <a:cubicBezTo>
                    <a:pt x="6993" y="3334"/>
                    <a:pt x="6391" y="3986"/>
                    <a:pt x="5564" y="4086"/>
                  </a:cubicBez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69" name="Google Shape;3909;p41"/>
            <p:cNvSpPr>
              <a:spLocks/>
            </p:cNvSpPr>
            <p:nvPr/>
          </p:nvSpPr>
          <p:spPr bwMode="auto">
            <a:xfrm>
              <a:off x="14159110" y="1646968"/>
              <a:ext cx="9135" cy="6863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26" y="2457"/>
                </a:cxn>
              </a:cxnLst>
              <a:rect l="0" t="0" r="r" b="b"/>
              <a:pathLst>
                <a:path w="327" h="2457" fill="none" extrusionOk="0">
                  <a:moveTo>
                    <a:pt x="0" y="1"/>
                  </a:moveTo>
                  <a:lnTo>
                    <a:pt x="326" y="2457"/>
                  </a:lnTo>
                </a:path>
              </a:pathLst>
            </a:custGeom>
            <a:noFill/>
            <a:ln w="23175" cap="flat" cmpd="sng">
              <a:solidFill>
                <a:schemeClr val="tx1"/>
              </a:solidFill>
              <a:prstDash val="solid"/>
              <a:miter lim="25063"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70" name="Google Shape;3910;p41"/>
            <p:cNvSpPr>
              <a:spLocks/>
            </p:cNvSpPr>
            <p:nvPr/>
          </p:nvSpPr>
          <p:spPr bwMode="auto">
            <a:xfrm>
              <a:off x="13734135" y="1715856"/>
              <a:ext cx="288485" cy="200406"/>
            </a:xfrm>
            <a:custGeom>
              <a:avLst/>
              <a:gdLst/>
              <a:ahLst/>
              <a:cxnLst>
                <a:cxn ang="0">
                  <a:pos x="8217" y="1"/>
                </a:cxn>
                <a:cxn ang="0">
                  <a:pos x="7995" y="16"/>
                </a:cxn>
                <a:cxn ang="0">
                  <a:pos x="1579" y="743"/>
                </a:cxn>
                <a:cxn ang="0">
                  <a:pos x="100" y="2597"/>
                </a:cxn>
                <a:cxn ang="0">
                  <a:pos x="451" y="5680"/>
                </a:cxn>
                <a:cxn ang="0">
                  <a:pos x="2085" y="7174"/>
                </a:cxn>
                <a:cxn ang="0">
                  <a:pos x="2306" y="7159"/>
                </a:cxn>
                <a:cxn ang="0">
                  <a:pos x="8747" y="6432"/>
                </a:cxn>
                <a:cxn ang="0">
                  <a:pos x="10226" y="4577"/>
                </a:cxn>
                <a:cxn ang="0">
                  <a:pos x="9875" y="1494"/>
                </a:cxn>
                <a:cxn ang="0">
                  <a:pos x="8217" y="1"/>
                </a:cxn>
              </a:cxnLst>
              <a:rect l="0" t="0" r="r" b="b"/>
              <a:pathLst>
                <a:path w="10327" h="7174" extrusionOk="0">
                  <a:moveTo>
                    <a:pt x="8217" y="1"/>
                  </a:moveTo>
                  <a:cubicBezTo>
                    <a:pt x="8144" y="1"/>
                    <a:pt x="8070" y="6"/>
                    <a:pt x="7995" y="16"/>
                  </a:cubicBezTo>
                  <a:lnTo>
                    <a:pt x="1579" y="743"/>
                  </a:lnTo>
                  <a:cubicBezTo>
                    <a:pt x="652" y="843"/>
                    <a:pt x="0" y="1670"/>
                    <a:pt x="100" y="2597"/>
                  </a:cubicBezTo>
                  <a:lnTo>
                    <a:pt x="451" y="5680"/>
                  </a:lnTo>
                  <a:cubicBezTo>
                    <a:pt x="544" y="6533"/>
                    <a:pt x="1250" y="7174"/>
                    <a:pt x="2085" y="7174"/>
                  </a:cubicBezTo>
                  <a:cubicBezTo>
                    <a:pt x="2158" y="7174"/>
                    <a:pt x="2231" y="7169"/>
                    <a:pt x="2306" y="7159"/>
                  </a:cubicBezTo>
                  <a:lnTo>
                    <a:pt x="8747" y="6432"/>
                  </a:lnTo>
                  <a:cubicBezTo>
                    <a:pt x="9649" y="6332"/>
                    <a:pt x="10326" y="5504"/>
                    <a:pt x="10226" y="4577"/>
                  </a:cubicBezTo>
                  <a:lnTo>
                    <a:pt x="9875" y="1494"/>
                  </a:lnTo>
                  <a:cubicBezTo>
                    <a:pt x="9760" y="642"/>
                    <a:pt x="9051" y="1"/>
                    <a:pt x="821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grpSp>
        <p:nvGrpSpPr>
          <p:cNvPr id="34820" name="Google Shape;3911;p41"/>
          <p:cNvGrpSpPr>
            <a:grpSpLocks/>
          </p:cNvGrpSpPr>
          <p:nvPr/>
        </p:nvGrpSpPr>
        <p:grpSpPr bwMode="auto">
          <a:xfrm>
            <a:off x="2032000" y="3179763"/>
            <a:ext cx="693738" cy="787400"/>
            <a:chOff x="2031777" y="3179809"/>
            <a:chExt cx="694515" cy="788035"/>
          </a:xfrm>
        </p:grpSpPr>
        <p:grpSp>
          <p:nvGrpSpPr>
            <p:cNvPr id="34844" name="Google Shape;3912;p41"/>
            <p:cNvGrpSpPr>
              <a:grpSpLocks/>
            </p:cNvGrpSpPr>
            <p:nvPr/>
          </p:nvGrpSpPr>
          <p:grpSpPr bwMode="auto">
            <a:xfrm rot="-777525">
              <a:off x="2137266" y="3229369"/>
              <a:ext cx="519315" cy="680707"/>
              <a:chOff x="4267456" y="1242010"/>
              <a:chExt cx="425178" cy="557314"/>
            </a:xfrm>
          </p:grpSpPr>
          <p:sp>
            <p:nvSpPr>
              <p:cNvPr id="34853" name="Google Shape;3913;p41"/>
              <p:cNvSpPr>
                <a:spLocks/>
              </p:cNvSpPr>
              <p:nvPr/>
            </p:nvSpPr>
            <p:spPr bwMode="auto">
              <a:xfrm>
                <a:off x="4267456" y="1242010"/>
                <a:ext cx="390722" cy="447257"/>
              </a:xfrm>
              <a:custGeom>
                <a:avLst/>
                <a:gdLst/>
                <a:ahLst/>
                <a:cxnLst>
                  <a:cxn ang="0">
                    <a:pos x="587" y="1"/>
                  </a:cxn>
                  <a:cxn ang="0">
                    <a:pos x="346" y="58"/>
                  </a:cxn>
                  <a:cxn ang="0">
                    <a:pos x="63" y="675"/>
                  </a:cxn>
                  <a:cxn ang="0">
                    <a:pos x="294" y="996"/>
                  </a:cxn>
                  <a:cxn ang="0">
                    <a:pos x="437" y="1175"/>
                  </a:cxn>
                  <a:cxn ang="0">
                    <a:pos x="499" y="1337"/>
                  </a:cxn>
                  <a:cxn ang="0">
                    <a:pos x="1168" y="1094"/>
                  </a:cxn>
                  <a:cxn ang="0">
                    <a:pos x="1096" y="898"/>
                  </a:cxn>
                  <a:cxn ang="0">
                    <a:pos x="1094" y="727"/>
                  </a:cxn>
                  <a:cxn ang="0">
                    <a:pos x="1096" y="355"/>
                  </a:cxn>
                  <a:cxn ang="0">
                    <a:pos x="587" y="1"/>
                  </a:cxn>
                </a:cxnLst>
                <a:rect l="0" t="0" r="r" b="b"/>
                <a:pathLst>
                  <a:path w="1168" h="1337" extrusionOk="0">
                    <a:moveTo>
                      <a:pt x="587" y="1"/>
                    </a:moveTo>
                    <a:cubicBezTo>
                      <a:pt x="507" y="1"/>
                      <a:pt x="424" y="19"/>
                      <a:pt x="346" y="58"/>
                    </a:cubicBezTo>
                    <a:cubicBezTo>
                      <a:pt x="120" y="170"/>
                      <a:pt x="1" y="429"/>
                      <a:pt x="63" y="675"/>
                    </a:cubicBezTo>
                    <a:cubicBezTo>
                      <a:pt x="96" y="815"/>
                      <a:pt x="182" y="925"/>
                      <a:pt x="294" y="996"/>
                    </a:cubicBezTo>
                    <a:cubicBezTo>
                      <a:pt x="358" y="1039"/>
                      <a:pt x="411" y="1101"/>
                      <a:pt x="437" y="1175"/>
                    </a:cubicBezTo>
                    <a:lnTo>
                      <a:pt x="499" y="1337"/>
                    </a:lnTo>
                    <a:lnTo>
                      <a:pt x="1168" y="1094"/>
                    </a:lnTo>
                    <a:lnTo>
                      <a:pt x="1096" y="898"/>
                    </a:lnTo>
                    <a:cubicBezTo>
                      <a:pt x="1077" y="844"/>
                      <a:pt x="1075" y="784"/>
                      <a:pt x="1094" y="727"/>
                    </a:cubicBezTo>
                    <a:cubicBezTo>
                      <a:pt x="1137" y="613"/>
                      <a:pt x="1142" y="482"/>
                      <a:pt x="1096" y="355"/>
                    </a:cubicBezTo>
                    <a:cubicBezTo>
                      <a:pt x="1016" y="137"/>
                      <a:pt x="808" y="1"/>
                      <a:pt x="58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4" name="Google Shape;3914;p41"/>
              <p:cNvSpPr>
                <a:spLocks/>
              </p:cNvSpPr>
              <p:nvPr/>
            </p:nvSpPr>
            <p:spPr bwMode="auto">
              <a:xfrm>
                <a:off x="4374503" y="1390538"/>
                <a:ext cx="239184" cy="307761"/>
              </a:xfrm>
              <a:custGeom>
                <a:avLst/>
                <a:gdLst/>
                <a:ahLst/>
                <a:cxnLst>
                  <a:cxn ang="0">
                    <a:pos x="257" y="33"/>
                  </a:cxn>
                  <a:cxn ang="0">
                    <a:pos x="298" y="176"/>
                  </a:cxn>
                  <a:cxn ang="0">
                    <a:pos x="205" y="31"/>
                  </a:cxn>
                  <a:cxn ang="0">
                    <a:pos x="226" y="22"/>
                  </a:cxn>
                  <a:cxn ang="0">
                    <a:pos x="560" y="90"/>
                  </a:cxn>
                  <a:cxn ang="0">
                    <a:pos x="557" y="181"/>
                  </a:cxn>
                  <a:cxn ang="0">
                    <a:pos x="464" y="128"/>
                  </a:cxn>
                  <a:cxn ang="0">
                    <a:pos x="533" y="81"/>
                  </a:cxn>
                  <a:cxn ang="0">
                    <a:pos x="114" y="304"/>
                  </a:cxn>
                  <a:cxn ang="0">
                    <a:pos x="162" y="383"/>
                  </a:cxn>
                  <a:cxn ang="0">
                    <a:pos x="69" y="397"/>
                  </a:cxn>
                  <a:cxn ang="0">
                    <a:pos x="26" y="331"/>
                  </a:cxn>
                  <a:cxn ang="0">
                    <a:pos x="57" y="302"/>
                  </a:cxn>
                  <a:cxn ang="0">
                    <a:pos x="228" y="0"/>
                  </a:cxn>
                  <a:cxn ang="0">
                    <a:pos x="193" y="123"/>
                  </a:cxn>
                  <a:cxn ang="0">
                    <a:pos x="200" y="359"/>
                  </a:cxn>
                  <a:cxn ang="0">
                    <a:pos x="85" y="274"/>
                  </a:cxn>
                  <a:cxn ang="0">
                    <a:pos x="5" y="323"/>
                  </a:cxn>
                  <a:cxn ang="0">
                    <a:pos x="62" y="419"/>
                  </a:cxn>
                  <a:cxn ang="0">
                    <a:pos x="174" y="402"/>
                  </a:cxn>
                  <a:cxn ang="0">
                    <a:pos x="429" y="912"/>
                  </a:cxn>
                  <a:cxn ang="0">
                    <a:pos x="441" y="919"/>
                  </a:cxn>
                  <a:cxn ang="0">
                    <a:pos x="212" y="378"/>
                  </a:cxn>
                  <a:cxn ang="0">
                    <a:pos x="438" y="233"/>
                  </a:cxn>
                  <a:cxn ang="0">
                    <a:pos x="693" y="852"/>
                  </a:cxn>
                  <a:cxn ang="0">
                    <a:pos x="707" y="857"/>
                  </a:cxn>
                  <a:cxn ang="0">
                    <a:pos x="467" y="259"/>
                  </a:cxn>
                  <a:cxn ang="0">
                    <a:pos x="462" y="233"/>
                  </a:cxn>
                  <a:cxn ang="0">
                    <a:pos x="574" y="197"/>
                  </a:cxn>
                  <a:cxn ang="0">
                    <a:pos x="574" y="73"/>
                  </a:cxn>
                  <a:cxn ang="0">
                    <a:pos x="512" y="61"/>
                  </a:cxn>
                  <a:cxn ang="0">
                    <a:pos x="433" y="209"/>
                  </a:cxn>
                  <a:cxn ang="0">
                    <a:pos x="312" y="81"/>
                  </a:cxn>
                  <a:cxn ang="0">
                    <a:pos x="228" y="0"/>
                  </a:cxn>
                </a:cxnLst>
                <a:rect l="0" t="0" r="r" b="b"/>
                <a:pathLst>
                  <a:path w="715" h="920" extrusionOk="0">
                    <a:moveTo>
                      <a:pt x="226" y="22"/>
                    </a:moveTo>
                    <a:cubicBezTo>
                      <a:pt x="237" y="22"/>
                      <a:pt x="248" y="26"/>
                      <a:pt x="257" y="33"/>
                    </a:cubicBezTo>
                    <a:cubicBezTo>
                      <a:pt x="271" y="42"/>
                      <a:pt x="281" y="61"/>
                      <a:pt x="291" y="88"/>
                    </a:cubicBezTo>
                    <a:cubicBezTo>
                      <a:pt x="298" y="116"/>
                      <a:pt x="300" y="145"/>
                      <a:pt x="298" y="176"/>
                    </a:cubicBezTo>
                    <a:cubicBezTo>
                      <a:pt x="262" y="159"/>
                      <a:pt x="231" y="138"/>
                      <a:pt x="212" y="111"/>
                    </a:cubicBezTo>
                    <a:cubicBezTo>
                      <a:pt x="198" y="90"/>
                      <a:pt x="183" y="50"/>
                      <a:pt x="205" y="31"/>
                    </a:cubicBezTo>
                    <a:cubicBezTo>
                      <a:pt x="207" y="28"/>
                      <a:pt x="212" y="26"/>
                      <a:pt x="214" y="23"/>
                    </a:cubicBezTo>
                    <a:cubicBezTo>
                      <a:pt x="218" y="22"/>
                      <a:pt x="222" y="22"/>
                      <a:pt x="226" y="22"/>
                    </a:cubicBezTo>
                    <a:close/>
                    <a:moveTo>
                      <a:pt x="533" y="81"/>
                    </a:moveTo>
                    <a:cubicBezTo>
                      <a:pt x="542" y="81"/>
                      <a:pt x="551" y="83"/>
                      <a:pt x="560" y="90"/>
                    </a:cubicBezTo>
                    <a:cubicBezTo>
                      <a:pt x="572" y="100"/>
                      <a:pt x="576" y="111"/>
                      <a:pt x="579" y="128"/>
                    </a:cubicBezTo>
                    <a:cubicBezTo>
                      <a:pt x="579" y="147"/>
                      <a:pt x="572" y="169"/>
                      <a:pt x="557" y="181"/>
                    </a:cubicBezTo>
                    <a:cubicBezTo>
                      <a:pt x="529" y="209"/>
                      <a:pt x="483" y="212"/>
                      <a:pt x="457" y="212"/>
                    </a:cubicBezTo>
                    <a:cubicBezTo>
                      <a:pt x="452" y="183"/>
                      <a:pt x="452" y="154"/>
                      <a:pt x="464" y="128"/>
                    </a:cubicBezTo>
                    <a:cubicBezTo>
                      <a:pt x="472" y="107"/>
                      <a:pt x="495" y="88"/>
                      <a:pt x="517" y="83"/>
                    </a:cubicBezTo>
                    <a:cubicBezTo>
                      <a:pt x="522" y="82"/>
                      <a:pt x="527" y="81"/>
                      <a:pt x="533" y="81"/>
                    </a:cubicBezTo>
                    <a:close/>
                    <a:moveTo>
                      <a:pt x="84" y="297"/>
                    </a:moveTo>
                    <a:cubicBezTo>
                      <a:pt x="94" y="297"/>
                      <a:pt x="105" y="299"/>
                      <a:pt x="114" y="304"/>
                    </a:cubicBezTo>
                    <a:cubicBezTo>
                      <a:pt x="143" y="316"/>
                      <a:pt x="164" y="345"/>
                      <a:pt x="181" y="373"/>
                    </a:cubicBezTo>
                    <a:cubicBezTo>
                      <a:pt x="176" y="376"/>
                      <a:pt x="169" y="381"/>
                      <a:pt x="162" y="383"/>
                    </a:cubicBezTo>
                    <a:cubicBezTo>
                      <a:pt x="145" y="393"/>
                      <a:pt x="122" y="402"/>
                      <a:pt x="98" y="402"/>
                    </a:cubicBezTo>
                    <a:cubicBezTo>
                      <a:pt x="88" y="402"/>
                      <a:pt x="79" y="401"/>
                      <a:pt x="69" y="397"/>
                    </a:cubicBezTo>
                    <a:cubicBezTo>
                      <a:pt x="52" y="392"/>
                      <a:pt x="38" y="381"/>
                      <a:pt x="31" y="366"/>
                    </a:cubicBezTo>
                    <a:cubicBezTo>
                      <a:pt x="26" y="357"/>
                      <a:pt x="21" y="345"/>
                      <a:pt x="26" y="331"/>
                    </a:cubicBezTo>
                    <a:cubicBezTo>
                      <a:pt x="31" y="314"/>
                      <a:pt x="43" y="307"/>
                      <a:pt x="52" y="302"/>
                    </a:cubicBezTo>
                    <a:lnTo>
                      <a:pt x="57" y="302"/>
                    </a:lnTo>
                    <a:cubicBezTo>
                      <a:pt x="65" y="299"/>
                      <a:pt x="74" y="297"/>
                      <a:pt x="84" y="297"/>
                    </a:cubicBezTo>
                    <a:close/>
                    <a:moveTo>
                      <a:pt x="228" y="0"/>
                    </a:moveTo>
                    <a:cubicBezTo>
                      <a:pt x="214" y="0"/>
                      <a:pt x="201" y="4"/>
                      <a:pt x="191" y="14"/>
                    </a:cubicBezTo>
                    <a:cubicBezTo>
                      <a:pt x="160" y="40"/>
                      <a:pt x="169" y="90"/>
                      <a:pt x="193" y="123"/>
                    </a:cubicBezTo>
                    <a:cubicBezTo>
                      <a:pt x="217" y="157"/>
                      <a:pt x="252" y="181"/>
                      <a:pt x="295" y="197"/>
                    </a:cubicBezTo>
                    <a:cubicBezTo>
                      <a:pt x="283" y="262"/>
                      <a:pt x="250" y="321"/>
                      <a:pt x="200" y="359"/>
                    </a:cubicBezTo>
                    <a:cubicBezTo>
                      <a:pt x="181" y="328"/>
                      <a:pt x="157" y="300"/>
                      <a:pt x="124" y="283"/>
                    </a:cubicBezTo>
                    <a:cubicBezTo>
                      <a:pt x="112" y="277"/>
                      <a:pt x="98" y="274"/>
                      <a:pt x="85" y="274"/>
                    </a:cubicBezTo>
                    <a:cubicBezTo>
                      <a:pt x="71" y="274"/>
                      <a:pt x="57" y="277"/>
                      <a:pt x="45" y="283"/>
                    </a:cubicBezTo>
                    <a:cubicBezTo>
                      <a:pt x="26" y="290"/>
                      <a:pt x="12" y="304"/>
                      <a:pt x="5" y="323"/>
                    </a:cubicBezTo>
                    <a:cubicBezTo>
                      <a:pt x="0" y="340"/>
                      <a:pt x="2" y="359"/>
                      <a:pt x="12" y="376"/>
                    </a:cubicBezTo>
                    <a:cubicBezTo>
                      <a:pt x="21" y="397"/>
                      <a:pt x="41" y="412"/>
                      <a:pt x="62" y="419"/>
                    </a:cubicBezTo>
                    <a:cubicBezTo>
                      <a:pt x="74" y="423"/>
                      <a:pt x="85" y="425"/>
                      <a:pt x="97" y="425"/>
                    </a:cubicBezTo>
                    <a:cubicBezTo>
                      <a:pt x="126" y="425"/>
                      <a:pt x="154" y="414"/>
                      <a:pt x="174" y="402"/>
                    </a:cubicBezTo>
                    <a:cubicBezTo>
                      <a:pt x="181" y="400"/>
                      <a:pt x="186" y="395"/>
                      <a:pt x="193" y="392"/>
                    </a:cubicBezTo>
                    <a:cubicBezTo>
                      <a:pt x="291" y="554"/>
                      <a:pt x="369" y="731"/>
                      <a:pt x="429" y="912"/>
                    </a:cubicBezTo>
                    <a:cubicBezTo>
                      <a:pt x="429" y="917"/>
                      <a:pt x="433" y="920"/>
                      <a:pt x="437" y="920"/>
                    </a:cubicBezTo>
                    <a:cubicBezTo>
                      <a:pt x="438" y="920"/>
                      <a:pt x="439" y="919"/>
                      <a:pt x="441" y="919"/>
                    </a:cubicBezTo>
                    <a:cubicBezTo>
                      <a:pt x="448" y="916"/>
                      <a:pt x="450" y="912"/>
                      <a:pt x="448" y="904"/>
                    </a:cubicBezTo>
                    <a:cubicBezTo>
                      <a:pt x="391" y="721"/>
                      <a:pt x="310" y="545"/>
                      <a:pt x="212" y="378"/>
                    </a:cubicBezTo>
                    <a:cubicBezTo>
                      <a:pt x="267" y="338"/>
                      <a:pt x="302" y="273"/>
                      <a:pt x="317" y="207"/>
                    </a:cubicBezTo>
                    <a:cubicBezTo>
                      <a:pt x="357" y="219"/>
                      <a:pt x="400" y="228"/>
                      <a:pt x="438" y="233"/>
                    </a:cubicBezTo>
                    <a:cubicBezTo>
                      <a:pt x="441" y="242"/>
                      <a:pt x="443" y="254"/>
                      <a:pt x="445" y="264"/>
                    </a:cubicBezTo>
                    <a:cubicBezTo>
                      <a:pt x="500" y="471"/>
                      <a:pt x="583" y="669"/>
                      <a:pt x="693" y="852"/>
                    </a:cubicBezTo>
                    <a:cubicBezTo>
                      <a:pt x="695" y="856"/>
                      <a:pt x="699" y="858"/>
                      <a:pt x="703" y="858"/>
                    </a:cubicBezTo>
                    <a:cubicBezTo>
                      <a:pt x="705" y="858"/>
                      <a:pt x="706" y="857"/>
                      <a:pt x="707" y="857"/>
                    </a:cubicBezTo>
                    <a:cubicBezTo>
                      <a:pt x="714" y="852"/>
                      <a:pt x="714" y="845"/>
                      <a:pt x="712" y="840"/>
                    </a:cubicBezTo>
                    <a:cubicBezTo>
                      <a:pt x="605" y="659"/>
                      <a:pt x="522" y="464"/>
                      <a:pt x="467" y="259"/>
                    </a:cubicBezTo>
                    <a:cubicBezTo>
                      <a:pt x="467" y="252"/>
                      <a:pt x="464" y="242"/>
                      <a:pt x="462" y="233"/>
                    </a:cubicBezTo>
                    <a:cubicBezTo>
                      <a:pt x="466" y="233"/>
                      <a:pt x="470" y="233"/>
                      <a:pt x="473" y="233"/>
                    </a:cubicBezTo>
                    <a:cubicBezTo>
                      <a:pt x="514" y="233"/>
                      <a:pt x="550" y="221"/>
                      <a:pt x="574" y="197"/>
                    </a:cubicBezTo>
                    <a:cubicBezTo>
                      <a:pt x="591" y="178"/>
                      <a:pt x="600" y="152"/>
                      <a:pt x="600" y="126"/>
                    </a:cubicBezTo>
                    <a:cubicBezTo>
                      <a:pt x="598" y="104"/>
                      <a:pt x="591" y="85"/>
                      <a:pt x="574" y="73"/>
                    </a:cubicBezTo>
                    <a:cubicBezTo>
                      <a:pt x="562" y="64"/>
                      <a:pt x="549" y="58"/>
                      <a:pt x="533" y="58"/>
                    </a:cubicBezTo>
                    <a:cubicBezTo>
                      <a:pt x="527" y="58"/>
                      <a:pt x="519" y="59"/>
                      <a:pt x="512" y="61"/>
                    </a:cubicBezTo>
                    <a:cubicBezTo>
                      <a:pt x="481" y="69"/>
                      <a:pt x="455" y="92"/>
                      <a:pt x="443" y="119"/>
                    </a:cubicBezTo>
                    <a:cubicBezTo>
                      <a:pt x="431" y="147"/>
                      <a:pt x="431" y="178"/>
                      <a:pt x="433" y="209"/>
                    </a:cubicBezTo>
                    <a:cubicBezTo>
                      <a:pt x="395" y="204"/>
                      <a:pt x="355" y="197"/>
                      <a:pt x="319" y="183"/>
                    </a:cubicBezTo>
                    <a:cubicBezTo>
                      <a:pt x="324" y="150"/>
                      <a:pt x="322" y="114"/>
                      <a:pt x="312" y="81"/>
                    </a:cubicBezTo>
                    <a:cubicBezTo>
                      <a:pt x="302" y="50"/>
                      <a:pt x="288" y="28"/>
                      <a:pt x="271" y="14"/>
                    </a:cubicBezTo>
                    <a:cubicBezTo>
                      <a:pt x="260" y="6"/>
                      <a:pt x="244" y="0"/>
                      <a:pt x="22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5" name="Google Shape;3915;p41"/>
              <p:cNvSpPr>
                <a:spLocks/>
              </p:cNvSpPr>
              <p:nvPr/>
            </p:nvSpPr>
            <p:spPr bwMode="auto">
              <a:xfrm>
                <a:off x="4434048" y="1607643"/>
                <a:ext cx="258586" cy="191681"/>
              </a:xfrm>
              <a:custGeom>
                <a:avLst/>
                <a:gdLst/>
                <a:ahLst/>
                <a:cxnLst>
                  <a:cxn ang="0">
                    <a:pos x="670" y="1"/>
                  </a:cxn>
                  <a:cxn ang="0">
                    <a:pos x="1" y="244"/>
                  </a:cxn>
                  <a:cxn ang="0">
                    <a:pos x="29" y="327"/>
                  </a:cxn>
                  <a:cxn ang="0">
                    <a:pos x="370" y="572"/>
                  </a:cxn>
                  <a:cxn ang="0">
                    <a:pos x="467" y="558"/>
                  </a:cxn>
                  <a:cxn ang="0">
                    <a:pos x="703" y="94"/>
                  </a:cxn>
                  <a:cxn ang="0">
                    <a:pos x="670" y="1"/>
                  </a:cxn>
                </a:cxnLst>
                <a:rect l="0" t="0" r="r" b="b"/>
                <a:pathLst>
                  <a:path w="773" h="573" extrusionOk="0">
                    <a:moveTo>
                      <a:pt x="670" y="1"/>
                    </a:moveTo>
                    <a:lnTo>
                      <a:pt x="1" y="244"/>
                    </a:lnTo>
                    <a:lnTo>
                      <a:pt x="29" y="327"/>
                    </a:lnTo>
                    <a:cubicBezTo>
                      <a:pt x="82" y="474"/>
                      <a:pt x="222" y="572"/>
                      <a:pt x="370" y="572"/>
                    </a:cubicBezTo>
                    <a:cubicBezTo>
                      <a:pt x="403" y="572"/>
                      <a:pt x="435" y="568"/>
                      <a:pt x="467" y="558"/>
                    </a:cubicBezTo>
                    <a:cubicBezTo>
                      <a:pt x="667" y="501"/>
                      <a:pt x="772" y="286"/>
                      <a:pt x="703" y="94"/>
                    </a:cubicBezTo>
                    <a:lnTo>
                      <a:pt x="67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6" name="Google Shape;3916;p41"/>
              <p:cNvSpPr>
                <a:spLocks/>
              </p:cNvSpPr>
              <p:nvPr/>
            </p:nvSpPr>
            <p:spPr bwMode="auto">
              <a:xfrm>
                <a:off x="4328004" y="1285498"/>
                <a:ext cx="53858" cy="65232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49" y="2"/>
                  </a:cxn>
                  <a:cxn ang="0">
                    <a:pos x="65" y="75"/>
                  </a:cxn>
                  <a:cxn ang="0">
                    <a:pos x="6" y="171"/>
                  </a:cxn>
                  <a:cxn ang="0">
                    <a:pos x="13" y="192"/>
                  </a:cxn>
                  <a:cxn ang="0">
                    <a:pos x="19" y="194"/>
                  </a:cxn>
                  <a:cxn ang="0">
                    <a:pos x="34" y="185"/>
                  </a:cxn>
                  <a:cxn ang="0">
                    <a:pos x="89" y="95"/>
                  </a:cxn>
                  <a:cxn ang="0">
                    <a:pos x="158" y="11"/>
                  </a:cxn>
                  <a:cxn ang="0">
                    <a:pos x="158" y="4"/>
                  </a:cxn>
                  <a:cxn ang="0">
                    <a:pos x="152" y="0"/>
                  </a:cxn>
                </a:cxnLst>
                <a:rect l="0" t="0" r="r" b="b"/>
                <a:pathLst>
                  <a:path w="161" h="195" extrusionOk="0">
                    <a:moveTo>
                      <a:pt x="152" y="0"/>
                    </a:moveTo>
                    <a:cubicBezTo>
                      <a:pt x="151" y="0"/>
                      <a:pt x="150" y="1"/>
                      <a:pt x="149" y="2"/>
                    </a:cubicBezTo>
                    <a:cubicBezTo>
                      <a:pt x="118" y="23"/>
                      <a:pt x="89" y="47"/>
                      <a:pt x="65" y="75"/>
                    </a:cubicBezTo>
                    <a:cubicBezTo>
                      <a:pt x="41" y="106"/>
                      <a:pt x="22" y="137"/>
                      <a:pt x="6" y="171"/>
                    </a:cubicBezTo>
                    <a:cubicBezTo>
                      <a:pt x="1" y="180"/>
                      <a:pt x="6" y="190"/>
                      <a:pt x="13" y="192"/>
                    </a:cubicBezTo>
                    <a:cubicBezTo>
                      <a:pt x="15" y="193"/>
                      <a:pt x="17" y="194"/>
                      <a:pt x="19" y="194"/>
                    </a:cubicBezTo>
                    <a:cubicBezTo>
                      <a:pt x="25" y="194"/>
                      <a:pt x="31" y="190"/>
                      <a:pt x="34" y="185"/>
                    </a:cubicBezTo>
                    <a:cubicBezTo>
                      <a:pt x="51" y="154"/>
                      <a:pt x="68" y="123"/>
                      <a:pt x="89" y="95"/>
                    </a:cubicBezTo>
                    <a:cubicBezTo>
                      <a:pt x="108" y="66"/>
                      <a:pt x="132" y="37"/>
                      <a:pt x="158" y="11"/>
                    </a:cubicBezTo>
                    <a:cubicBezTo>
                      <a:pt x="160" y="9"/>
                      <a:pt x="160" y="6"/>
                      <a:pt x="158" y="4"/>
                    </a:cubicBezTo>
                    <a:cubicBezTo>
                      <a:pt x="157" y="1"/>
                      <a:pt x="154" y="0"/>
                      <a:pt x="15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7" name="Google Shape;3917;p41"/>
              <p:cNvSpPr>
                <a:spLocks/>
              </p:cNvSpPr>
              <p:nvPr/>
            </p:nvSpPr>
            <p:spPr bwMode="auto">
              <a:xfrm>
                <a:off x="4310609" y="1356417"/>
                <a:ext cx="27431" cy="147524"/>
              </a:xfrm>
              <a:custGeom>
                <a:avLst/>
                <a:gdLst/>
                <a:ahLst/>
                <a:cxnLst>
                  <a:cxn ang="0">
                    <a:pos x="52" y="1"/>
                  </a:cxn>
                  <a:cxn ang="0">
                    <a:pos x="29" y="16"/>
                  </a:cxn>
                  <a:cxn ang="0">
                    <a:pos x="3" y="123"/>
                  </a:cxn>
                  <a:cxn ang="0">
                    <a:pos x="1" y="178"/>
                  </a:cxn>
                  <a:cxn ang="0">
                    <a:pos x="3" y="233"/>
                  </a:cxn>
                  <a:cxn ang="0">
                    <a:pos x="27" y="337"/>
                  </a:cxn>
                  <a:cxn ang="0">
                    <a:pos x="70" y="437"/>
                  </a:cxn>
                  <a:cxn ang="0">
                    <a:pos x="74" y="441"/>
                  </a:cxn>
                  <a:cxn ang="0">
                    <a:pos x="77" y="440"/>
                  </a:cxn>
                  <a:cxn ang="0">
                    <a:pos x="82" y="433"/>
                  </a:cxn>
                  <a:cxn ang="0">
                    <a:pos x="82" y="430"/>
                  </a:cxn>
                  <a:cxn ang="0">
                    <a:pos x="43" y="228"/>
                  </a:cxn>
                  <a:cxn ang="0">
                    <a:pos x="51" y="128"/>
                  </a:cxn>
                  <a:cxn ang="0">
                    <a:pos x="70" y="28"/>
                  </a:cxn>
                  <a:cxn ang="0">
                    <a:pos x="58" y="2"/>
                  </a:cxn>
                  <a:cxn ang="0">
                    <a:pos x="52" y="1"/>
                  </a:cxn>
                </a:cxnLst>
                <a:rect l="0" t="0" r="r" b="b"/>
                <a:pathLst>
                  <a:path w="82" h="441" extrusionOk="0">
                    <a:moveTo>
                      <a:pt x="52" y="1"/>
                    </a:moveTo>
                    <a:cubicBezTo>
                      <a:pt x="42" y="1"/>
                      <a:pt x="33" y="6"/>
                      <a:pt x="29" y="16"/>
                    </a:cubicBezTo>
                    <a:cubicBezTo>
                      <a:pt x="17" y="49"/>
                      <a:pt x="5" y="85"/>
                      <a:pt x="3" y="123"/>
                    </a:cubicBezTo>
                    <a:cubicBezTo>
                      <a:pt x="1" y="140"/>
                      <a:pt x="1" y="159"/>
                      <a:pt x="1" y="178"/>
                    </a:cubicBezTo>
                    <a:cubicBezTo>
                      <a:pt x="1" y="194"/>
                      <a:pt x="1" y="213"/>
                      <a:pt x="3" y="233"/>
                    </a:cubicBezTo>
                    <a:cubicBezTo>
                      <a:pt x="8" y="268"/>
                      <a:pt x="15" y="304"/>
                      <a:pt x="27" y="337"/>
                    </a:cubicBezTo>
                    <a:cubicBezTo>
                      <a:pt x="36" y="373"/>
                      <a:pt x="51" y="406"/>
                      <a:pt x="70" y="437"/>
                    </a:cubicBezTo>
                    <a:cubicBezTo>
                      <a:pt x="70" y="439"/>
                      <a:pt x="72" y="441"/>
                      <a:pt x="74" y="441"/>
                    </a:cubicBezTo>
                    <a:cubicBezTo>
                      <a:pt x="75" y="441"/>
                      <a:pt x="76" y="440"/>
                      <a:pt x="77" y="440"/>
                    </a:cubicBezTo>
                    <a:cubicBezTo>
                      <a:pt x="82" y="440"/>
                      <a:pt x="82" y="435"/>
                      <a:pt x="82" y="433"/>
                    </a:cubicBezTo>
                    <a:lnTo>
                      <a:pt x="82" y="430"/>
                    </a:lnTo>
                    <a:cubicBezTo>
                      <a:pt x="58" y="366"/>
                      <a:pt x="46" y="297"/>
                      <a:pt x="43" y="228"/>
                    </a:cubicBezTo>
                    <a:cubicBezTo>
                      <a:pt x="43" y="194"/>
                      <a:pt x="46" y="161"/>
                      <a:pt x="51" y="128"/>
                    </a:cubicBezTo>
                    <a:cubicBezTo>
                      <a:pt x="53" y="94"/>
                      <a:pt x="62" y="61"/>
                      <a:pt x="70" y="28"/>
                    </a:cubicBezTo>
                    <a:cubicBezTo>
                      <a:pt x="72" y="16"/>
                      <a:pt x="67" y="6"/>
                      <a:pt x="58" y="2"/>
                    </a:cubicBezTo>
                    <a:cubicBezTo>
                      <a:pt x="56" y="1"/>
                      <a:pt x="54" y="1"/>
                      <a:pt x="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8" name="Google Shape;3918;p41"/>
              <p:cNvSpPr>
                <a:spLocks/>
              </p:cNvSpPr>
              <p:nvPr/>
            </p:nvSpPr>
            <p:spPr bwMode="auto">
              <a:xfrm>
                <a:off x="4436389" y="1626710"/>
                <a:ext cx="234500" cy="85638"/>
              </a:xfrm>
              <a:custGeom>
                <a:avLst/>
                <a:gdLst/>
                <a:ahLst/>
                <a:cxnLst>
                  <a:cxn ang="0">
                    <a:pos x="1" y="256"/>
                  </a:cxn>
                  <a:cxn ang="0">
                    <a:pos x="701" y="1"/>
                  </a:cxn>
                </a:cxnLst>
                <a:rect l="0" t="0" r="r" b="b"/>
                <a:pathLst>
                  <a:path w="701" h="256" fill="none" extrusionOk="0">
                    <a:moveTo>
                      <a:pt x="1" y="256"/>
                    </a:moveTo>
                    <a:lnTo>
                      <a:pt x="701" y="1"/>
                    </a:lnTo>
                  </a:path>
                </a:pathLst>
              </a:custGeom>
              <a:solidFill>
                <a:schemeClr val="bg2"/>
              </a:solidFill>
              <a:ln w="19050" cap="rnd" cmpd="sng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9" name="Google Shape;3919;p41"/>
              <p:cNvSpPr>
                <a:spLocks/>
              </p:cNvSpPr>
              <p:nvPr/>
            </p:nvSpPr>
            <p:spPr bwMode="auto">
              <a:xfrm>
                <a:off x="4446090" y="1653138"/>
                <a:ext cx="234500" cy="86307"/>
              </a:xfrm>
              <a:custGeom>
                <a:avLst/>
                <a:gdLst/>
                <a:ahLst/>
                <a:cxnLst>
                  <a:cxn ang="0">
                    <a:pos x="0" y="258"/>
                  </a:cxn>
                  <a:cxn ang="0">
                    <a:pos x="700" y="0"/>
                  </a:cxn>
                </a:cxnLst>
                <a:rect l="0" t="0" r="r" b="b"/>
                <a:pathLst>
                  <a:path w="701" h="258" fill="none" extrusionOk="0">
                    <a:moveTo>
                      <a:pt x="0" y="258"/>
                    </a:moveTo>
                    <a:lnTo>
                      <a:pt x="700" y="0"/>
                    </a:lnTo>
                  </a:path>
                </a:pathLst>
              </a:custGeom>
              <a:solidFill>
                <a:schemeClr val="bg2"/>
              </a:solidFill>
              <a:ln w="19050" cap="rnd" cmpd="sng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4845" name="Google Shape;3920;p41"/>
            <p:cNvGrpSpPr>
              <a:grpSpLocks/>
            </p:cNvGrpSpPr>
            <p:nvPr/>
          </p:nvGrpSpPr>
          <p:grpSpPr bwMode="auto">
            <a:xfrm rot="-777525">
              <a:off x="2101488" y="3237577"/>
              <a:ext cx="519315" cy="680707"/>
              <a:chOff x="4267456" y="1242010"/>
              <a:chExt cx="425178" cy="557314"/>
            </a:xfrm>
          </p:grpSpPr>
          <p:sp>
            <p:nvSpPr>
              <p:cNvPr id="3921" name="Google Shape;3921;p41"/>
              <p:cNvSpPr/>
              <p:nvPr/>
            </p:nvSpPr>
            <p:spPr>
              <a:xfrm>
                <a:off x="4266634" y="1241389"/>
                <a:ext cx="391658" cy="447468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337" extrusionOk="0">
                    <a:moveTo>
                      <a:pt x="587" y="1"/>
                    </a:moveTo>
                    <a:cubicBezTo>
                      <a:pt x="507" y="1"/>
                      <a:pt x="424" y="19"/>
                      <a:pt x="346" y="58"/>
                    </a:cubicBezTo>
                    <a:cubicBezTo>
                      <a:pt x="120" y="170"/>
                      <a:pt x="1" y="429"/>
                      <a:pt x="63" y="675"/>
                    </a:cubicBezTo>
                    <a:cubicBezTo>
                      <a:pt x="96" y="815"/>
                      <a:pt x="182" y="925"/>
                      <a:pt x="294" y="996"/>
                    </a:cubicBezTo>
                    <a:cubicBezTo>
                      <a:pt x="358" y="1039"/>
                      <a:pt x="411" y="1101"/>
                      <a:pt x="437" y="1175"/>
                    </a:cubicBezTo>
                    <a:lnTo>
                      <a:pt x="499" y="1337"/>
                    </a:lnTo>
                    <a:lnTo>
                      <a:pt x="1168" y="1094"/>
                    </a:lnTo>
                    <a:lnTo>
                      <a:pt x="1096" y="898"/>
                    </a:lnTo>
                    <a:cubicBezTo>
                      <a:pt x="1077" y="844"/>
                      <a:pt x="1075" y="784"/>
                      <a:pt x="1094" y="727"/>
                    </a:cubicBezTo>
                    <a:cubicBezTo>
                      <a:pt x="1137" y="613"/>
                      <a:pt x="1142" y="482"/>
                      <a:pt x="1096" y="355"/>
                    </a:cubicBezTo>
                    <a:cubicBezTo>
                      <a:pt x="1016" y="137"/>
                      <a:pt x="808" y="1"/>
                      <a:pt x="5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7" name="Google Shape;3922;p41"/>
              <p:cNvSpPr>
                <a:spLocks/>
              </p:cNvSpPr>
              <p:nvPr/>
            </p:nvSpPr>
            <p:spPr bwMode="auto">
              <a:xfrm>
                <a:off x="4374503" y="1390538"/>
                <a:ext cx="239184" cy="307761"/>
              </a:xfrm>
              <a:custGeom>
                <a:avLst/>
                <a:gdLst/>
                <a:ahLst/>
                <a:cxnLst>
                  <a:cxn ang="0">
                    <a:pos x="257" y="33"/>
                  </a:cxn>
                  <a:cxn ang="0">
                    <a:pos x="298" y="176"/>
                  </a:cxn>
                  <a:cxn ang="0">
                    <a:pos x="205" y="31"/>
                  </a:cxn>
                  <a:cxn ang="0">
                    <a:pos x="226" y="22"/>
                  </a:cxn>
                  <a:cxn ang="0">
                    <a:pos x="560" y="90"/>
                  </a:cxn>
                  <a:cxn ang="0">
                    <a:pos x="557" y="181"/>
                  </a:cxn>
                  <a:cxn ang="0">
                    <a:pos x="464" y="128"/>
                  </a:cxn>
                  <a:cxn ang="0">
                    <a:pos x="533" y="81"/>
                  </a:cxn>
                  <a:cxn ang="0">
                    <a:pos x="114" y="304"/>
                  </a:cxn>
                  <a:cxn ang="0">
                    <a:pos x="162" y="383"/>
                  </a:cxn>
                  <a:cxn ang="0">
                    <a:pos x="69" y="397"/>
                  </a:cxn>
                  <a:cxn ang="0">
                    <a:pos x="26" y="331"/>
                  </a:cxn>
                  <a:cxn ang="0">
                    <a:pos x="57" y="302"/>
                  </a:cxn>
                  <a:cxn ang="0">
                    <a:pos x="228" y="0"/>
                  </a:cxn>
                  <a:cxn ang="0">
                    <a:pos x="193" y="123"/>
                  </a:cxn>
                  <a:cxn ang="0">
                    <a:pos x="200" y="359"/>
                  </a:cxn>
                  <a:cxn ang="0">
                    <a:pos x="85" y="274"/>
                  </a:cxn>
                  <a:cxn ang="0">
                    <a:pos x="5" y="323"/>
                  </a:cxn>
                  <a:cxn ang="0">
                    <a:pos x="62" y="419"/>
                  </a:cxn>
                  <a:cxn ang="0">
                    <a:pos x="174" y="402"/>
                  </a:cxn>
                  <a:cxn ang="0">
                    <a:pos x="429" y="912"/>
                  </a:cxn>
                  <a:cxn ang="0">
                    <a:pos x="441" y="919"/>
                  </a:cxn>
                  <a:cxn ang="0">
                    <a:pos x="212" y="378"/>
                  </a:cxn>
                  <a:cxn ang="0">
                    <a:pos x="438" y="233"/>
                  </a:cxn>
                  <a:cxn ang="0">
                    <a:pos x="693" y="852"/>
                  </a:cxn>
                  <a:cxn ang="0">
                    <a:pos x="707" y="857"/>
                  </a:cxn>
                  <a:cxn ang="0">
                    <a:pos x="467" y="259"/>
                  </a:cxn>
                  <a:cxn ang="0">
                    <a:pos x="462" y="233"/>
                  </a:cxn>
                  <a:cxn ang="0">
                    <a:pos x="574" y="197"/>
                  </a:cxn>
                  <a:cxn ang="0">
                    <a:pos x="574" y="73"/>
                  </a:cxn>
                  <a:cxn ang="0">
                    <a:pos x="512" y="61"/>
                  </a:cxn>
                  <a:cxn ang="0">
                    <a:pos x="433" y="209"/>
                  </a:cxn>
                  <a:cxn ang="0">
                    <a:pos x="312" y="81"/>
                  </a:cxn>
                  <a:cxn ang="0">
                    <a:pos x="228" y="0"/>
                  </a:cxn>
                </a:cxnLst>
                <a:rect l="0" t="0" r="r" b="b"/>
                <a:pathLst>
                  <a:path w="715" h="920" extrusionOk="0">
                    <a:moveTo>
                      <a:pt x="226" y="22"/>
                    </a:moveTo>
                    <a:cubicBezTo>
                      <a:pt x="237" y="22"/>
                      <a:pt x="248" y="26"/>
                      <a:pt x="257" y="33"/>
                    </a:cubicBezTo>
                    <a:cubicBezTo>
                      <a:pt x="271" y="42"/>
                      <a:pt x="281" y="61"/>
                      <a:pt x="291" y="88"/>
                    </a:cubicBezTo>
                    <a:cubicBezTo>
                      <a:pt x="298" y="116"/>
                      <a:pt x="300" y="145"/>
                      <a:pt x="298" y="176"/>
                    </a:cubicBezTo>
                    <a:cubicBezTo>
                      <a:pt x="262" y="159"/>
                      <a:pt x="231" y="138"/>
                      <a:pt x="212" y="111"/>
                    </a:cubicBezTo>
                    <a:cubicBezTo>
                      <a:pt x="198" y="90"/>
                      <a:pt x="183" y="50"/>
                      <a:pt x="205" y="31"/>
                    </a:cubicBezTo>
                    <a:cubicBezTo>
                      <a:pt x="207" y="28"/>
                      <a:pt x="212" y="26"/>
                      <a:pt x="214" y="23"/>
                    </a:cubicBezTo>
                    <a:cubicBezTo>
                      <a:pt x="218" y="22"/>
                      <a:pt x="222" y="22"/>
                      <a:pt x="226" y="22"/>
                    </a:cubicBezTo>
                    <a:close/>
                    <a:moveTo>
                      <a:pt x="533" y="81"/>
                    </a:moveTo>
                    <a:cubicBezTo>
                      <a:pt x="542" y="81"/>
                      <a:pt x="551" y="83"/>
                      <a:pt x="560" y="90"/>
                    </a:cubicBezTo>
                    <a:cubicBezTo>
                      <a:pt x="572" y="100"/>
                      <a:pt x="576" y="111"/>
                      <a:pt x="579" y="128"/>
                    </a:cubicBezTo>
                    <a:cubicBezTo>
                      <a:pt x="579" y="147"/>
                      <a:pt x="572" y="169"/>
                      <a:pt x="557" y="181"/>
                    </a:cubicBezTo>
                    <a:cubicBezTo>
                      <a:pt x="529" y="209"/>
                      <a:pt x="483" y="212"/>
                      <a:pt x="457" y="212"/>
                    </a:cubicBezTo>
                    <a:cubicBezTo>
                      <a:pt x="452" y="183"/>
                      <a:pt x="452" y="154"/>
                      <a:pt x="464" y="128"/>
                    </a:cubicBezTo>
                    <a:cubicBezTo>
                      <a:pt x="472" y="107"/>
                      <a:pt x="495" y="88"/>
                      <a:pt x="517" y="83"/>
                    </a:cubicBezTo>
                    <a:cubicBezTo>
                      <a:pt x="522" y="82"/>
                      <a:pt x="527" y="81"/>
                      <a:pt x="533" y="81"/>
                    </a:cubicBezTo>
                    <a:close/>
                    <a:moveTo>
                      <a:pt x="84" y="297"/>
                    </a:moveTo>
                    <a:cubicBezTo>
                      <a:pt x="94" y="297"/>
                      <a:pt x="105" y="299"/>
                      <a:pt x="114" y="304"/>
                    </a:cubicBezTo>
                    <a:cubicBezTo>
                      <a:pt x="143" y="316"/>
                      <a:pt x="164" y="345"/>
                      <a:pt x="181" y="373"/>
                    </a:cubicBezTo>
                    <a:cubicBezTo>
                      <a:pt x="176" y="376"/>
                      <a:pt x="169" y="381"/>
                      <a:pt x="162" y="383"/>
                    </a:cubicBezTo>
                    <a:cubicBezTo>
                      <a:pt x="145" y="393"/>
                      <a:pt x="122" y="402"/>
                      <a:pt x="98" y="402"/>
                    </a:cubicBezTo>
                    <a:cubicBezTo>
                      <a:pt x="88" y="402"/>
                      <a:pt x="79" y="401"/>
                      <a:pt x="69" y="397"/>
                    </a:cubicBezTo>
                    <a:cubicBezTo>
                      <a:pt x="52" y="392"/>
                      <a:pt x="38" y="381"/>
                      <a:pt x="31" y="366"/>
                    </a:cubicBezTo>
                    <a:cubicBezTo>
                      <a:pt x="26" y="357"/>
                      <a:pt x="21" y="345"/>
                      <a:pt x="26" y="331"/>
                    </a:cubicBezTo>
                    <a:cubicBezTo>
                      <a:pt x="31" y="314"/>
                      <a:pt x="43" y="307"/>
                      <a:pt x="52" y="302"/>
                    </a:cubicBezTo>
                    <a:lnTo>
                      <a:pt x="57" y="302"/>
                    </a:lnTo>
                    <a:cubicBezTo>
                      <a:pt x="65" y="299"/>
                      <a:pt x="74" y="297"/>
                      <a:pt x="84" y="297"/>
                    </a:cubicBezTo>
                    <a:close/>
                    <a:moveTo>
                      <a:pt x="228" y="0"/>
                    </a:moveTo>
                    <a:cubicBezTo>
                      <a:pt x="214" y="0"/>
                      <a:pt x="201" y="4"/>
                      <a:pt x="191" y="14"/>
                    </a:cubicBezTo>
                    <a:cubicBezTo>
                      <a:pt x="160" y="40"/>
                      <a:pt x="169" y="90"/>
                      <a:pt x="193" y="123"/>
                    </a:cubicBezTo>
                    <a:cubicBezTo>
                      <a:pt x="217" y="157"/>
                      <a:pt x="252" y="181"/>
                      <a:pt x="295" y="197"/>
                    </a:cubicBezTo>
                    <a:cubicBezTo>
                      <a:pt x="283" y="262"/>
                      <a:pt x="250" y="321"/>
                      <a:pt x="200" y="359"/>
                    </a:cubicBezTo>
                    <a:cubicBezTo>
                      <a:pt x="181" y="328"/>
                      <a:pt x="157" y="300"/>
                      <a:pt x="124" y="283"/>
                    </a:cubicBezTo>
                    <a:cubicBezTo>
                      <a:pt x="112" y="277"/>
                      <a:pt x="98" y="274"/>
                      <a:pt x="85" y="274"/>
                    </a:cubicBezTo>
                    <a:cubicBezTo>
                      <a:pt x="71" y="274"/>
                      <a:pt x="57" y="277"/>
                      <a:pt x="45" y="283"/>
                    </a:cubicBezTo>
                    <a:cubicBezTo>
                      <a:pt x="26" y="290"/>
                      <a:pt x="12" y="304"/>
                      <a:pt x="5" y="323"/>
                    </a:cubicBezTo>
                    <a:cubicBezTo>
                      <a:pt x="0" y="340"/>
                      <a:pt x="2" y="359"/>
                      <a:pt x="12" y="376"/>
                    </a:cubicBezTo>
                    <a:cubicBezTo>
                      <a:pt x="21" y="397"/>
                      <a:pt x="41" y="412"/>
                      <a:pt x="62" y="419"/>
                    </a:cubicBezTo>
                    <a:cubicBezTo>
                      <a:pt x="74" y="423"/>
                      <a:pt x="85" y="425"/>
                      <a:pt x="97" y="425"/>
                    </a:cubicBezTo>
                    <a:cubicBezTo>
                      <a:pt x="126" y="425"/>
                      <a:pt x="154" y="414"/>
                      <a:pt x="174" y="402"/>
                    </a:cubicBezTo>
                    <a:cubicBezTo>
                      <a:pt x="181" y="400"/>
                      <a:pt x="186" y="395"/>
                      <a:pt x="193" y="392"/>
                    </a:cubicBezTo>
                    <a:cubicBezTo>
                      <a:pt x="291" y="554"/>
                      <a:pt x="369" y="731"/>
                      <a:pt x="429" y="912"/>
                    </a:cubicBezTo>
                    <a:cubicBezTo>
                      <a:pt x="429" y="917"/>
                      <a:pt x="433" y="920"/>
                      <a:pt x="437" y="920"/>
                    </a:cubicBezTo>
                    <a:cubicBezTo>
                      <a:pt x="438" y="920"/>
                      <a:pt x="439" y="919"/>
                      <a:pt x="441" y="919"/>
                    </a:cubicBezTo>
                    <a:cubicBezTo>
                      <a:pt x="448" y="916"/>
                      <a:pt x="450" y="912"/>
                      <a:pt x="448" y="904"/>
                    </a:cubicBezTo>
                    <a:cubicBezTo>
                      <a:pt x="391" y="721"/>
                      <a:pt x="310" y="545"/>
                      <a:pt x="212" y="378"/>
                    </a:cubicBezTo>
                    <a:cubicBezTo>
                      <a:pt x="267" y="338"/>
                      <a:pt x="302" y="273"/>
                      <a:pt x="317" y="207"/>
                    </a:cubicBezTo>
                    <a:cubicBezTo>
                      <a:pt x="357" y="219"/>
                      <a:pt x="400" y="228"/>
                      <a:pt x="438" y="233"/>
                    </a:cubicBezTo>
                    <a:cubicBezTo>
                      <a:pt x="441" y="242"/>
                      <a:pt x="443" y="254"/>
                      <a:pt x="445" y="264"/>
                    </a:cubicBezTo>
                    <a:cubicBezTo>
                      <a:pt x="500" y="471"/>
                      <a:pt x="583" y="669"/>
                      <a:pt x="693" y="852"/>
                    </a:cubicBezTo>
                    <a:cubicBezTo>
                      <a:pt x="695" y="856"/>
                      <a:pt x="699" y="858"/>
                      <a:pt x="703" y="858"/>
                    </a:cubicBezTo>
                    <a:cubicBezTo>
                      <a:pt x="705" y="858"/>
                      <a:pt x="706" y="857"/>
                      <a:pt x="707" y="857"/>
                    </a:cubicBezTo>
                    <a:cubicBezTo>
                      <a:pt x="714" y="852"/>
                      <a:pt x="714" y="845"/>
                      <a:pt x="712" y="840"/>
                    </a:cubicBezTo>
                    <a:cubicBezTo>
                      <a:pt x="605" y="659"/>
                      <a:pt x="522" y="464"/>
                      <a:pt x="467" y="259"/>
                    </a:cubicBezTo>
                    <a:cubicBezTo>
                      <a:pt x="467" y="252"/>
                      <a:pt x="464" y="242"/>
                      <a:pt x="462" y="233"/>
                    </a:cubicBezTo>
                    <a:cubicBezTo>
                      <a:pt x="466" y="233"/>
                      <a:pt x="470" y="233"/>
                      <a:pt x="473" y="233"/>
                    </a:cubicBezTo>
                    <a:cubicBezTo>
                      <a:pt x="514" y="233"/>
                      <a:pt x="550" y="221"/>
                      <a:pt x="574" y="197"/>
                    </a:cubicBezTo>
                    <a:cubicBezTo>
                      <a:pt x="591" y="178"/>
                      <a:pt x="600" y="152"/>
                      <a:pt x="600" y="126"/>
                    </a:cubicBezTo>
                    <a:cubicBezTo>
                      <a:pt x="598" y="104"/>
                      <a:pt x="591" y="85"/>
                      <a:pt x="574" y="73"/>
                    </a:cubicBezTo>
                    <a:cubicBezTo>
                      <a:pt x="562" y="64"/>
                      <a:pt x="549" y="58"/>
                      <a:pt x="533" y="58"/>
                    </a:cubicBezTo>
                    <a:cubicBezTo>
                      <a:pt x="527" y="58"/>
                      <a:pt x="519" y="59"/>
                      <a:pt x="512" y="61"/>
                    </a:cubicBezTo>
                    <a:cubicBezTo>
                      <a:pt x="481" y="69"/>
                      <a:pt x="455" y="92"/>
                      <a:pt x="443" y="119"/>
                    </a:cubicBezTo>
                    <a:cubicBezTo>
                      <a:pt x="431" y="147"/>
                      <a:pt x="431" y="178"/>
                      <a:pt x="433" y="209"/>
                    </a:cubicBezTo>
                    <a:cubicBezTo>
                      <a:pt x="395" y="204"/>
                      <a:pt x="355" y="197"/>
                      <a:pt x="319" y="183"/>
                    </a:cubicBezTo>
                    <a:cubicBezTo>
                      <a:pt x="324" y="150"/>
                      <a:pt x="322" y="114"/>
                      <a:pt x="312" y="81"/>
                    </a:cubicBezTo>
                    <a:cubicBezTo>
                      <a:pt x="302" y="50"/>
                      <a:pt x="288" y="28"/>
                      <a:pt x="271" y="14"/>
                    </a:cubicBezTo>
                    <a:cubicBezTo>
                      <a:pt x="260" y="6"/>
                      <a:pt x="244" y="0"/>
                      <a:pt x="22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48" name="Google Shape;3923;p41"/>
              <p:cNvSpPr>
                <a:spLocks/>
              </p:cNvSpPr>
              <p:nvPr/>
            </p:nvSpPr>
            <p:spPr bwMode="auto">
              <a:xfrm>
                <a:off x="4434048" y="1607643"/>
                <a:ext cx="258586" cy="191681"/>
              </a:xfrm>
              <a:custGeom>
                <a:avLst/>
                <a:gdLst/>
                <a:ahLst/>
                <a:cxnLst>
                  <a:cxn ang="0">
                    <a:pos x="670" y="1"/>
                  </a:cxn>
                  <a:cxn ang="0">
                    <a:pos x="1" y="244"/>
                  </a:cxn>
                  <a:cxn ang="0">
                    <a:pos x="29" y="327"/>
                  </a:cxn>
                  <a:cxn ang="0">
                    <a:pos x="370" y="572"/>
                  </a:cxn>
                  <a:cxn ang="0">
                    <a:pos x="467" y="558"/>
                  </a:cxn>
                  <a:cxn ang="0">
                    <a:pos x="703" y="94"/>
                  </a:cxn>
                  <a:cxn ang="0">
                    <a:pos x="670" y="1"/>
                  </a:cxn>
                </a:cxnLst>
                <a:rect l="0" t="0" r="r" b="b"/>
                <a:pathLst>
                  <a:path w="773" h="573" extrusionOk="0">
                    <a:moveTo>
                      <a:pt x="670" y="1"/>
                    </a:moveTo>
                    <a:lnTo>
                      <a:pt x="1" y="244"/>
                    </a:lnTo>
                    <a:lnTo>
                      <a:pt x="29" y="327"/>
                    </a:lnTo>
                    <a:cubicBezTo>
                      <a:pt x="82" y="474"/>
                      <a:pt x="222" y="572"/>
                      <a:pt x="370" y="572"/>
                    </a:cubicBezTo>
                    <a:cubicBezTo>
                      <a:pt x="403" y="572"/>
                      <a:pt x="435" y="568"/>
                      <a:pt x="467" y="558"/>
                    </a:cubicBezTo>
                    <a:cubicBezTo>
                      <a:pt x="667" y="501"/>
                      <a:pt x="772" y="286"/>
                      <a:pt x="703" y="94"/>
                    </a:cubicBezTo>
                    <a:lnTo>
                      <a:pt x="670" y="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49" name="Google Shape;3924;p41"/>
              <p:cNvSpPr>
                <a:spLocks/>
              </p:cNvSpPr>
              <p:nvPr/>
            </p:nvSpPr>
            <p:spPr bwMode="auto">
              <a:xfrm>
                <a:off x="4328004" y="1285498"/>
                <a:ext cx="53858" cy="65232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49" y="2"/>
                  </a:cxn>
                  <a:cxn ang="0">
                    <a:pos x="65" y="75"/>
                  </a:cxn>
                  <a:cxn ang="0">
                    <a:pos x="6" y="171"/>
                  </a:cxn>
                  <a:cxn ang="0">
                    <a:pos x="13" y="192"/>
                  </a:cxn>
                  <a:cxn ang="0">
                    <a:pos x="19" y="194"/>
                  </a:cxn>
                  <a:cxn ang="0">
                    <a:pos x="34" y="185"/>
                  </a:cxn>
                  <a:cxn ang="0">
                    <a:pos x="89" y="95"/>
                  </a:cxn>
                  <a:cxn ang="0">
                    <a:pos x="158" y="11"/>
                  </a:cxn>
                  <a:cxn ang="0">
                    <a:pos x="158" y="4"/>
                  </a:cxn>
                  <a:cxn ang="0">
                    <a:pos x="152" y="0"/>
                  </a:cxn>
                </a:cxnLst>
                <a:rect l="0" t="0" r="r" b="b"/>
                <a:pathLst>
                  <a:path w="161" h="195" extrusionOk="0">
                    <a:moveTo>
                      <a:pt x="152" y="0"/>
                    </a:moveTo>
                    <a:cubicBezTo>
                      <a:pt x="151" y="0"/>
                      <a:pt x="150" y="1"/>
                      <a:pt x="149" y="2"/>
                    </a:cubicBezTo>
                    <a:cubicBezTo>
                      <a:pt x="118" y="23"/>
                      <a:pt x="89" y="47"/>
                      <a:pt x="65" y="75"/>
                    </a:cubicBezTo>
                    <a:cubicBezTo>
                      <a:pt x="41" y="106"/>
                      <a:pt x="22" y="137"/>
                      <a:pt x="6" y="171"/>
                    </a:cubicBezTo>
                    <a:cubicBezTo>
                      <a:pt x="1" y="180"/>
                      <a:pt x="6" y="190"/>
                      <a:pt x="13" y="192"/>
                    </a:cubicBezTo>
                    <a:cubicBezTo>
                      <a:pt x="15" y="193"/>
                      <a:pt x="17" y="194"/>
                      <a:pt x="19" y="194"/>
                    </a:cubicBezTo>
                    <a:cubicBezTo>
                      <a:pt x="25" y="194"/>
                      <a:pt x="31" y="190"/>
                      <a:pt x="34" y="185"/>
                    </a:cubicBezTo>
                    <a:cubicBezTo>
                      <a:pt x="51" y="154"/>
                      <a:pt x="68" y="123"/>
                      <a:pt x="89" y="95"/>
                    </a:cubicBezTo>
                    <a:cubicBezTo>
                      <a:pt x="108" y="66"/>
                      <a:pt x="132" y="37"/>
                      <a:pt x="158" y="11"/>
                    </a:cubicBezTo>
                    <a:cubicBezTo>
                      <a:pt x="160" y="9"/>
                      <a:pt x="160" y="6"/>
                      <a:pt x="158" y="4"/>
                    </a:cubicBezTo>
                    <a:cubicBezTo>
                      <a:pt x="157" y="1"/>
                      <a:pt x="154" y="0"/>
                      <a:pt x="15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0" name="Google Shape;3925;p41"/>
              <p:cNvSpPr>
                <a:spLocks/>
              </p:cNvSpPr>
              <p:nvPr/>
            </p:nvSpPr>
            <p:spPr bwMode="auto">
              <a:xfrm>
                <a:off x="4310609" y="1356417"/>
                <a:ext cx="27431" cy="147524"/>
              </a:xfrm>
              <a:custGeom>
                <a:avLst/>
                <a:gdLst/>
                <a:ahLst/>
                <a:cxnLst>
                  <a:cxn ang="0">
                    <a:pos x="52" y="1"/>
                  </a:cxn>
                  <a:cxn ang="0">
                    <a:pos x="29" y="16"/>
                  </a:cxn>
                  <a:cxn ang="0">
                    <a:pos x="3" y="123"/>
                  </a:cxn>
                  <a:cxn ang="0">
                    <a:pos x="1" y="178"/>
                  </a:cxn>
                  <a:cxn ang="0">
                    <a:pos x="3" y="233"/>
                  </a:cxn>
                  <a:cxn ang="0">
                    <a:pos x="27" y="337"/>
                  </a:cxn>
                  <a:cxn ang="0">
                    <a:pos x="70" y="437"/>
                  </a:cxn>
                  <a:cxn ang="0">
                    <a:pos x="74" y="441"/>
                  </a:cxn>
                  <a:cxn ang="0">
                    <a:pos x="77" y="440"/>
                  </a:cxn>
                  <a:cxn ang="0">
                    <a:pos x="82" y="433"/>
                  </a:cxn>
                  <a:cxn ang="0">
                    <a:pos x="82" y="430"/>
                  </a:cxn>
                  <a:cxn ang="0">
                    <a:pos x="43" y="228"/>
                  </a:cxn>
                  <a:cxn ang="0">
                    <a:pos x="51" y="128"/>
                  </a:cxn>
                  <a:cxn ang="0">
                    <a:pos x="70" y="28"/>
                  </a:cxn>
                  <a:cxn ang="0">
                    <a:pos x="58" y="2"/>
                  </a:cxn>
                  <a:cxn ang="0">
                    <a:pos x="52" y="1"/>
                  </a:cxn>
                </a:cxnLst>
                <a:rect l="0" t="0" r="r" b="b"/>
                <a:pathLst>
                  <a:path w="82" h="441" extrusionOk="0">
                    <a:moveTo>
                      <a:pt x="52" y="1"/>
                    </a:moveTo>
                    <a:cubicBezTo>
                      <a:pt x="42" y="1"/>
                      <a:pt x="33" y="6"/>
                      <a:pt x="29" y="16"/>
                    </a:cubicBezTo>
                    <a:cubicBezTo>
                      <a:pt x="17" y="49"/>
                      <a:pt x="5" y="85"/>
                      <a:pt x="3" y="123"/>
                    </a:cubicBezTo>
                    <a:cubicBezTo>
                      <a:pt x="1" y="140"/>
                      <a:pt x="1" y="159"/>
                      <a:pt x="1" y="178"/>
                    </a:cubicBezTo>
                    <a:cubicBezTo>
                      <a:pt x="1" y="194"/>
                      <a:pt x="1" y="213"/>
                      <a:pt x="3" y="233"/>
                    </a:cubicBezTo>
                    <a:cubicBezTo>
                      <a:pt x="8" y="268"/>
                      <a:pt x="15" y="304"/>
                      <a:pt x="27" y="337"/>
                    </a:cubicBezTo>
                    <a:cubicBezTo>
                      <a:pt x="36" y="373"/>
                      <a:pt x="51" y="406"/>
                      <a:pt x="70" y="437"/>
                    </a:cubicBezTo>
                    <a:cubicBezTo>
                      <a:pt x="70" y="439"/>
                      <a:pt x="72" y="441"/>
                      <a:pt x="74" y="441"/>
                    </a:cubicBezTo>
                    <a:cubicBezTo>
                      <a:pt x="75" y="441"/>
                      <a:pt x="76" y="440"/>
                      <a:pt x="77" y="440"/>
                    </a:cubicBezTo>
                    <a:cubicBezTo>
                      <a:pt x="82" y="440"/>
                      <a:pt x="82" y="435"/>
                      <a:pt x="82" y="433"/>
                    </a:cubicBezTo>
                    <a:lnTo>
                      <a:pt x="82" y="430"/>
                    </a:lnTo>
                    <a:cubicBezTo>
                      <a:pt x="58" y="366"/>
                      <a:pt x="46" y="297"/>
                      <a:pt x="43" y="228"/>
                    </a:cubicBezTo>
                    <a:cubicBezTo>
                      <a:pt x="43" y="194"/>
                      <a:pt x="46" y="161"/>
                      <a:pt x="51" y="128"/>
                    </a:cubicBezTo>
                    <a:cubicBezTo>
                      <a:pt x="53" y="94"/>
                      <a:pt x="62" y="61"/>
                      <a:pt x="70" y="28"/>
                    </a:cubicBezTo>
                    <a:cubicBezTo>
                      <a:pt x="72" y="16"/>
                      <a:pt x="67" y="6"/>
                      <a:pt x="58" y="2"/>
                    </a:cubicBezTo>
                    <a:cubicBezTo>
                      <a:pt x="56" y="1"/>
                      <a:pt x="54" y="1"/>
                      <a:pt x="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1" name="Google Shape;3926;p41"/>
              <p:cNvSpPr>
                <a:spLocks/>
              </p:cNvSpPr>
              <p:nvPr/>
            </p:nvSpPr>
            <p:spPr bwMode="auto">
              <a:xfrm>
                <a:off x="4436389" y="1626710"/>
                <a:ext cx="234500" cy="85638"/>
              </a:xfrm>
              <a:custGeom>
                <a:avLst/>
                <a:gdLst/>
                <a:ahLst/>
                <a:cxnLst>
                  <a:cxn ang="0">
                    <a:pos x="1" y="256"/>
                  </a:cxn>
                  <a:cxn ang="0">
                    <a:pos x="701" y="1"/>
                  </a:cxn>
                </a:cxnLst>
                <a:rect l="0" t="0" r="r" b="b"/>
                <a:pathLst>
                  <a:path w="701" h="256" fill="none" extrusionOk="0">
                    <a:moveTo>
                      <a:pt x="1" y="256"/>
                    </a:moveTo>
                    <a:lnTo>
                      <a:pt x="701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4852" name="Google Shape;3927;p41"/>
              <p:cNvSpPr>
                <a:spLocks/>
              </p:cNvSpPr>
              <p:nvPr/>
            </p:nvSpPr>
            <p:spPr bwMode="auto">
              <a:xfrm>
                <a:off x="4446090" y="1653138"/>
                <a:ext cx="234500" cy="86307"/>
              </a:xfrm>
              <a:custGeom>
                <a:avLst/>
                <a:gdLst/>
                <a:ahLst/>
                <a:cxnLst>
                  <a:cxn ang="0">
                    <a:pos x="0" y="258"/>
                  </a:cxn>
                  <a:cxn ang="0">
                    <a:pos x="700" y="0"/>
                  </a:cxn>
                </a:cxnLst>
                <a:rect l="0" t="0" r="r" b="b"/>
                <a:pathLst>
                  <a:path w="701" h="258" fill="none" extrusionOk="0">
                    <a:moveTo>
                      <a:pt x="0" y="258"/>
                    </a:moveTo>
                    <a:lnTo>
                      <a:pt x="700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34821" name="Google Shape;3928;p41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4822" name="Google Shape;3929;p41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4823" name="Google Shape;3930;p41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34824" name="Google Shape;3931;p41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grpSp>
        <p:nvGrpSpPr>
          <p:cNvPr id="34825" name="Google Shape;3932;p41"/>
          <p:cNvGrpSpPr>
            <a:grpSpLocks/>
          </p:cNvGrpSpPr>
          <p:nvPr/>
        </p:nvGrpSpPr>
        <p:grpSpPr bwMode="auto">
          <a:xfrm rot="-595998">
            <a:off x="612775" y="522288"/>
            <a:ext cx="1809750" cy="1023937"/>
            <a:chOff x="10212533" y="132556"/>
            <a:chExt cx="1810499" cy="1023678"/>
          </a:xfrm>
        </p:grpSpPr>
        <p:sp>
          <p:nvSpPr>
            <p:cNvPr id="34827" name="Google Shape;3933;p41"/>
            <p:cNvSpPr>
              <a:spLocks/>
            </p:cNvSpPr>
            <p:nvPr/>
          </p:nvSpPr>
          <p:spPr bwMode="auto">
            <a:xfrm>
              <a:off x="10269887" y="171721"/>
              <a:ext cx="1753145" cy="984513"/>
            </a:xfrm>
            <a:custGeom>
              <a:avLst/>
              <a:gdLst/>
              <a:ahLst/>
              <a:cxnLst>
                <a:cxn ang="0">
                  <a:pos x="3538" y="0"/>
                </a:cxn>
                <a:cxn ang="0">
                  <a:pos x="226" y="3086"/>
                </a:cxn>
                <a:cxn ang="0">
                  <a:pos x="26" y="4339"/>
                </a:cxn>
                <a:cxn ang="0">
                  <a:pos x="577" y="30104"/>
                </a:cxn>
                <a:cxn ang="0">
                  <a:pos x="3434" y="33562"/>
                </a:cxn>
                <a:cxn ang="0">
                  <a:pos x="4387" y="33738"/>
                </a:cxn>
                <a:cxn ang="0">
                  <a:pos x="41429" y="35242"/>
                </a:cxn>
                <a:cxn ang="0">
                  <a:pos x="41512" y="35242"/>
                </a:cxn>
                <a:cxn ang="0">
                  <a:pos x="44161" y="34013"/>
                </a:cxn>
                <a:cxn ang="0">
                  <a:pos x="44487" y="33888"/>
                </a:cxn>
                <a:cxn ang="0">
                  <a:pos x="62382" y="22033"/>
                </a:cxn>
                <a:cxn ang="0">
                  <a:pos x="62733" y="21332"/>
                </a:cxn>
                <a:cxn ang="0">
                  <a:pos x="62632" y="19703"/>
                </a:cxn>
                <a:cxn ang="0">
                  <a:pos x="61833" y="18964"/>
                </a:cxn>
                <a:cxn ang="0">
                  <a:pos x="61605" y="19001"/>
                </a:cxn>
                <a:cxn ang="0">
                  <a:pos x="44963" y="16896"/>
                </a:cxn>
                <a:cxn ang="0">
                  <a:pos x="45013" y="4991"/>
                </a:cxn>
                <a:cxn ang="0">
                  <a:pos x="41404" y="1231"/>
                </a:cxn>
                <a:cxn ang="0">
                  <a:pos x="3685" y="3"/>
                </a:cxn>
                <a:cxn ang="0">
                  <a:pos x="3538" y="0"/>
                </a:cxn>
              </a:cxnLst>
              <a:rect l="0" t="0" r="r" b="b"/>
              <a:pathLst>
                <a:path w="62758" h="35243" extrusionOk="0">
                  <a:moveTo>
                    <a:pt x="3538" y="0"/>
                  </a:moveTo>
                  <a:cubicBezTo>
                    <a:pt x="1753" y="0"/>
                    <a:pt x="348" y="1329"/>
                    <a:pt x="226" y="3086"/>
                  </a:cubicBezTo>
                  <a:cubicBezTo>
                    <a:pt x="76" y="3462"/>
                    <a:pt x="1" y="3888"/>
                    <a:pt x="26" y="4339"/>
                  </a:cubicBezTo>
                  <a:lnTo>
                    <a:pt x="577" y="30104"/>
                  </a:lnTo>
                  <a:cubicBezTo>
                    <a:pt x="627" y="31783"/>
                    <a:pt x="1830" y="33211"/>
                    <a:pt x="3434" y="33562"/>
                  </a:cubicBezTo>
                  <a:cubicBezTo>
                    <a:pt x="3735" y="33663"/>
                    <a:pt x="4061" y="33713"/>
                    <a:pt x="4387" y="33738"/>
                  </a:cubicBezTo>
                  <a:lnTo>
                    <a:pt x="41429" y="35242"/>
                  </a:lnTo>
                  <a:cubicBezTo>
                    <a:pt x="41457" y="35242"/>
                    <a:pt x="41485" y="35242"/>
                    <a:pt x="41512" y="35242"/>
                  </a:cubicBezTo>
                  <a:cubicBezTo>
                    <a:pt x="42581" y="35242"/>
                    <a:pt x="43526" y="34771"/>
                    <a:pt x="44161" y="34013"/>
                  </a:cubicBezTo>
                  <a:cubicBezTo>
                    <a:pt x="44261" y="33988"/>
                    <a:pt x="44387" y="33963"/>
                    <a:pt x="44487" y="33888"/>
                  </a:cubicBezTo>
                  <a:lnTo>
                    <a:pt x="62382" y="22033"/>
                  </a:lnTo>
                  <a:cubicBezTo>
                    <a:pt x="62607" y="21883"/>
                    <a:pt x="62758" y="21607"/>
                    <a:pt x="62733" y="21332"/>
                  </a:cubicBezTo>
                  <a:lnTo>
                    <a:pt x="62632" y="19703"/>
                  </a:lnTo>
                  <a:cubicBezTo>
                    <a:pt x="62591" y="19264"/>
                    <a:pt x="62217" y="18964"/>
                    <a:pt x="61833" y="18964"/>
                  </a:cubicBezTo>
                  <a:cubicBezTo>
                    <a:pt x="61757" y="18964"/>
                    <a:pt x="61680" y="18976"/>
                    <a:pt x="61605" y="19001"/>
                  </a:cubicBezTo>
                  <a:lnTo>
                    <a:pt x="44963" y="16896"/>
                  </a:lnTo>
                  <a:lnTo>
                    <a:pt x="45013" y="4991"/>
                  </a:lnTo>
                  <a:cubicBezTo>
                    <a:pt x="45013" y="2986"/>
                    <a:pt x="43384" y="1306"/>
                    <a:pt x="41404" y="1231"/>
                  </a:cubicBezTo>
                  <a:lnTo>
                    <a:pt x="3685" y="3"/>
                  </a:lnTo>
                  <a:cubicBezTo>
                    <a:pt x="3635" y="1"/>
                    <a:pt x="3586" y="0"/>
                    <a:pt x="3538" y="0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28" name="Google Shape;3934;p41"/>
            <p:cNvSpPr>
              <a:spLocks/>
            </p:cNvSpPr>
            <p:nvPr/>
          </p:nvSpPr>
          <p:spPr bwMode="auto">
            <a:xfrm>
              <a:off x="10276201" y="508561"/>
              <a:ext cx="1664926" cy="572025"/>
            </a:xfrm>
            <a:custGeom>
              <a:avLst/>
              <a:gdLst/>
              <a:ahLst/>
              <a:cxnLst>
                <a:cxn ang="0">
                  <a:pos x="15263" y="0"/>
                </a:cxn>
                <a:cxn ang="0">
                  <a:pos x="0" y="17244"/>
                </a:cxn>
                <a:cxn ang="0">
                  <a:pos x="40527" y="20477"/>
                </a:cxn>
                <a:cxn ang="0">
                  <a:pos x="59599" y="5614"/>
                </a:cxn>
                <a:cxn ang="0">
                  <a:pos x="15263" y="0"/>
                </a:cxn>
              </a:cxnLst>
              <a:rect l="0" t="0" r="r" b="b"/>
              <a:pathLst>
                <a:path w="59600" h="20477" extrusionOk="0">
                  <a:moveTo>
                    <a:pt x="15263" y="0"/>
                  </a:moveTo>
                  <a:lnTo>
                    <a:pt x="0" y="17244"/>
                  </a:lnTo>
                  <a:lnTo>
                    <a:pt x="40527" y="20477"/>
                  </a:lnTo>
                  <a:lnTo>
                    <a:pt x="59599" y="5614"/>
                  </a:lnTo>
                  <a:lnTo>
                    <a:pt x="152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35" name="Google Shape;3935;p41"/>
            <p:cNvSpPr/>
            <p:nvPr/>
          </p:nvSpPr>
          <p:spPr>
            <a:xfrm>
              <a:off x="11417429" y="661641"/>
              <a:ext cx="546326" cy="420582"/>
            </a:xfrm>
            <a:custGeom>
              <a:avLst/>
              <a:gdLst/>
              <a:ahLst/>
              <a:cxnLst/>
              <a:rect l="l" t="t" r="r" b="b"/>
              <a:pathLst>
                <a:path w="19551" h="15061" extrusionOk="0">
                  <a:moveTo>
                    <a:pt x="18624" y="1"/>
                  </a:moveTo>
                  <a:cubicBezTo>
                    <a:pt x="18470" y="1"/>
                    <a:pt x="18313" y="46"/>
                    <a:pt x="18172" y="145"/>
                  </a:cubicBezTo>
                  <a:lnTo>
                    <a:pt x="553" y="12726"/>
                  </a:lnTo>
                  <a:cubicBezTo>
                    <a:pt x="377" y="12851"/>
                    <a:pt x="252" y="13027"/>
                    <a:pt x="227" y="13227"/>
                  </a:cubicBezTo>
                  <a:lnTo>
                    <a:pt x="77" y="14130"/>
                  </a:lnTo>
                  <a:cubicBezTo>
                    <a:pt x="0" y="14646"/>
                    <a:pt x="406" y="15060"/>
                    <a:pt x="858" y="15060"/>
                  </a:cubicBezTo>
                  <a:cubicBezTo>
                    <a:pt x="998" y="15060"/>
                    <a:pt x="1143" y="15021"/>
                    <a:pt x="1280" y="14932"/>
                  </a:cubicBezTo>
                  <a:lnTo>
                    <a:pt x="19175" y="3052"/>
                  </a:lnTo>
                  <a:cubicBezTo>
                    <a:pt x="19400" y="2902"/>
                    <a:pt x="19550" y="2651"/>
                    <a:pt x="19525" y="2350"/>
                  </a:cubicBezTo>
                  <a:lnTo>
                    <a:pt x="19425" y="746"/>
                  </a:lnTo>
                  <a:cubicBezTo>
                    <a:pt x="19389" y="296"/>
                    <a:pt x="19016" y="1"/>
                    <a:pt x="186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0" name="Google Shape;3936;p41"/>
            <p:cNvSpPr>
              <a:spLocks/>
            </p:cNvSpPr>
            <p:nvPr/>
          </p:nvSpPr>
          <p:spPr bwMode="auto">
            <a:xfrm>
              <a:off x="11287867" y="268599"/>
              <a:ext cx="149871" cy="146687"/>
            </a:xfrm>
            <a:custGeom>
              <a:avLst/>
              <a:gdLst/>
              <a:ahLst/>
              <a:cxnLst>
                <a:cxn ang="0">
                  <a:pos x="2695" y="0"/>
                </a:cxn>
                <a:cxn ang="0">
                  <a:pos x="2432" y="169"/>
                </a:cxn>
                <a:cxn ang="0">
                  <a:pos x="1830" y="1598"/>
                </a:cxn>
                <a:cxn ang="0">
                  <a:pos x="1680" y="1748"/>
                </a:cxn>
                <a:cxn ang="0">
                  <a:pos x="226" y="2350"/>
                </a:cxn>
                <a:cxn ang="0">
                  <a:pos x="226" y="2876"/>
                </a:cxn>
                <a:cxn ang="0">
                  <a:pos x="1655" y="3478"/>
                </a:cxn>
                <a:cxn ang="0">
                  <a:pos x="1805" y="3628"/>
                </a:cxn>
                <a:cxn ang="0">
                  <a:pos x="2407" y="5082"/>
                </a:cxn>
                <a:cxn ang="0">
                  <a:pos x="2670" y="5251"/>
                </a:cxn>
                <a:cxn ang="0">
                  <a:pos x="2933" y="5082"/>
                </a:cxn>
                <a:cxn ang="0">
                  <a:pos x="3535" y="3653"/>
                </a:cxn>
                <a:cxn ang="0">
                  <a:pos x="3685" y="3503"/>
                </a:cxn>
                <a:cxn ang="0">
                  <a:pos x="5139" y="2901"/>
                </a:cxn>
                <a:cxn ang="0">
                  <a:pos x="5139" y="2375"/>
                </a:cxn>
                <a:cxn ang="0">
                  <a:pos x="3710" y="1773"/>
                </a:cxn>
                <a:cxn ang="0">
                  <a:pos x="3560" y="1623"/>
                </a:cxn>
                <a:cxn ang="0">
                  <a:pos x="2958" y="169"/>
                </a:cxn>
                <a:cxn ang="0">
                  <a:pos x="2695" y="0"/>
                </a:cxn>
              </a:cxnLst>
              <a:rect l="0" t="0" r="r" b="b"/>
              <a:pathLst>
                <a:path w="5365" h="5251" extrusionOk="0">
                  <a:moveTo>
                    <a:pt x="2695" y="0"/>
                  </a:moveTo>
                  <a:cubicBezTo>
                    <a:pt x="2589" y="0"/>
                    <a:pt x="2482" y="57"/>
                    <a:pt x="2432" y="169"/>
                  </a:cubicBezTo>
                  <a:lnTo>
                    <a:pt x="1830" y="1598"/>
                  </a:lnTo>
                  <a:cubicBezTo>
                    <a:pt x="1805" y="1648"/>
                    <a:pt x="1730" y="1698"/>
                    <a:pt x="1680" y="1748"/>
                  </a:cubicBezTo>
                  <a:lnTo>
                    <a:pt x="226" y="2350"/>
                  </a:lnTo>
                  <a:cubicBezTo>
                    <a:pt x="1" y="2450"/>
                    <a:pt x="1" y="2776"/>
                    <a:pt x="226" y="2876"/>
                  </a:cubicBezTo>
                  <a:lnTo>
                    <a:pt x="1655" y="3478"/>
                  </a:lnTo>
                  <a:cubicBezTo>
                    <a:pt x="1705" y="3503"/>
                    <a:pt x="1755" y="3553"/>
                    <a:pt x="1805" y="3628"/>
                  </a:cubicBezTo>
                  <a:lnTo>
                    <a:pt x="2407" y="5082"/>
                  </a:lnTo>
                  <a:cubicBezTo>
                    <a:pt x="2457" y="5194"/>
                    <a:pt x="2563" y="5251"/>
                    <a:pt x="2670" y="5251"/>
                  </a:cubicBezTo>
                  <a:cubicBezTo>
                    <a:pt x="2777" y="5251"/>
                    <a:pt x="2883" y="5194"/>
                    <a:pt x="2933" y="5082"/>
                  </a:cubicBezTo>
                  <a:lnTo>
                    <a:pt x="3535" y="3653"/>
                  </a:lnTo>
                  <a:cubicBezTo>
                    <a:pt x="3560" y="3578"/>
                    <a:pt x="3610" y="3528"/>
                    <a:pt x="3685" y="3503"/>
                  </a:cubicBezTo>
                  <a:lnTo>
                    <a:pt x="5139" y="2901"/>
                  </a:lnTo>
                  <a:cubicBezTo>
                    <a:pt x="5364" y="2801"/>
                    <a:pt x="5364" y="2475"/>
                    <a:pt x="5139" y="2375"/>
                  </a:cubicBezTo>
                  <a:lnTo>
                    <a:pt x="3710" y="1773"/>
                  </a:lnTo>
                  <a:cubicBezTo>
                    <a:pt x="3635" y="1748"/>
                    <a:pt x="3585" y="1673"/>
                    <a:pt x="3560" y="1623"/>
                  </a:cubicBezTo>
                  <a:lnTo>
                    <a:pt x="2958" y="169"/>
                  </a:lnTo>
                  <a:cubicBezTo>
                    <a:pt x="2908" y="57"/>
                    <a:pt x="2802" y="0"/>
                    <a:pt x="269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1" name="Google Shape;3937;p41"/>
            <p:cNvSpPr>
              <a:spLocks/>
            </p:cNvSpPr>
            <p:nvPr/>
          </p:nvSpPr>
          <p:spPr bwMode="auto">
            <a:xfrm>
              <a:off x="11296973" y="839032"/>
              <a:ext cx="254879" cy="122551"/>
            </a:xfrm>
            <a:custGeom>
              <a:avLst/>
              <a:gdLst/>
              <a:ahLst/>
              <a:cxnLst>
                <a:cxn ang="0">
                  <a:pos x="2682" y="0"/>
                </a:cxn>
                <a:cxn ang="0">
                  <a:pos x="1" y="2556"/>
                </a:cxn>
                <a:cxn ang="0">
                  <a:pos x="4763" y="4386"/>
                </a:cxn>
                <a:cxn ang="0">
                  <a:pos x="9123" y="1003"/>
                </a:cxn>
                <a:cxn ang="0">
                  <a:pos x="2682" y="0"/>
                </a:cxn>
              </a:cxnLst>
              <a:rect l="0" t="0" r="r" b="b"/>
              <a:pathLst>
                <a:path w="9124" h="4387" extrusionOk="0">
                  <a:moveTo>
                    <a:pt x="2682" y="0"/>
                  </a:moveTo>
                  <a:lnTo>
                    <a:pt x="1" y="2556"/>
                  </a:lnTo>
                  <a:lnTo>
                    <a:pt x="4763" y="4386"/>
                  </a:lnTo>
                  <a:lnTo>
                    <a:pt x="9123" y="1003"/>
                  </a:lnTo>
                  <a:lnTo>
                    <a:pt x="2682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2" name="Google Shape;3938;p41"/>
            <p:cNvSpPr>
              <a:spLocks/>
            </p:cNvSpPr>
            <p:nvPr/>
          </p:nvSpPr>
          <p:spPr bwMode="auto">
            <a:xfrm>
              <a:off x="11418100" y="717207"/>
              <a:ext cx="277283" cy="122551"/>
            </a:xfrm>
            <a:custGeom>
              <a:avLst/>
              <a:gdLst/>
              <a:ahLst/>
              <a:cxnLst>
                <a:cxn ang="0">
                  <a:pos x="3484" y="0"/>
                </a:cxn>
                <a:cxn ang="0">
                  <a:pos x="0" y="3108"/>
                </a:cxn>
                <a:cxn ang="0">
                  <a:pos x="5564" y="4386"/>
                </a:cxn>
                <a:cxn ang="0">
                  <a:pos x="9925" y="978"/>
                </a:cxn>
                <a:cxn ang="0">
                  <a:pos x="3484" y="0"/>
                </a:cxn>
              </a:cxnLst>
              <a:rect l="0" t="0" r="r" b="b"/>
              <a:pathLst>
                <a:path w="9926" h="4387" extrusionOk="0">
                  <a:moveTo>
                    <a:pt x="3484" y="0"/>
                  </a:moveTo>
                  <a:lnTo>
                    <a:pt x="0" y="3108"/>
                  </a:lnTo>
                  <a:lnTo>
                    <a:pt x="5564" y="4386"/>
                  </a:lnTo>
                  <a:lnTo>
                    <a:pt x="9925" y="978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3" name="Google Shape;3939;p41"/>
            <p:cNvSpPr>
              <a:spLocks/>
            </p:cNvSpPr>
            <p:nvPr/>
          </p:nvSpPr>
          <p:spPr bwMode="auto">
            <a:xfrm>
              <a:off x="11555316" y="647873"/>
              <a:ext cx="235967" cy="67966"/>
            </a:xfrm>
            <a:custGeom>
              <a:avLst/>
              <a:gdLst/>
              <a:ahLst/>
              <a:cxnLst>
                <a:cxn ang="0">
                  <a:pos x="2006" y="1"/>
                </a:cxn>
                <a:cxn ang="0">
                  <a:pos x="1" y="1154"/>
                </a:cxn>
                <a:cxn ang="0">
                  <a:pos x="5565" y="2432"/>
                </a:cxn>
                <a:cxn ang="0">
                  <a:pos x="8447" y="978"/>
                </a:cxn>
                <a:cxn ang="0">
                  <a:pos x="2006" y="1"/>
                </a:cxn>
              </a:cxnLst>
              <a:rect l="0" t="0" r="r" b="b"/>
              <a:pathLst>
                <a:path w="8447" h="2433" extrusionOk="0">
                  <a:moveTo>
                    <a:pt x="2006" y="1"/>
                  </a:moveTo>
                  <a:lnTo>
                    <a:pt x="1" y="1154"/>
                  </a:lnTo>
                  <a:lnTo>
                    <a:pt x="5565" y="2432"/>
                  </a:lnTo>
                  <a:lnTo>
                    <a:pt x="8447" y="978"/>
                  </a:lnTo>
                  <a:lnTo>
                    <a:pt x="2006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4" name="Google Shape;3940;p41"/>
            <p:cNvSpPr>
              <a:spLocks/>
            </p:cNvSpPr>
            <p:nvPr/>
          </p:nvSpPr>
          <p:spPr bwMode="auto">
            <a:xfrm>
              <a:off x="11064526" y="804700"/>
              <a:ext cx="254181" cy="122551"/>
            </a:xfrm>
            <a:custGeom>
              <a:avLst/>
              <a:gdLst/>
              <a:ahLst/>
              <a:cxnLst>
                <a:cxn ang="0">
                  <a:pos x="2657" y="1"/>
                </a:cxn>
                <a:cxn ang="0">
                  <a:pos x="1" y="2557"/>
                </a:cxn>
                <a:cxn ang="0">
                  <a:pos x="4738" y="4387"/>
                </a:cxn>
                <a:cxn ang="0">
                  <a:pos x="9099" y="978"/>
                </a:cxn>
                <a:cxn ang="0">
                  <a:pos x="2657" y="1"/>
                </a:cxn>
              </a:cxnLst>
              <a:rect l="0" t="0" r="r" b="b"/>
              <a:pathLst>
                <a:path w="9099" h="4387" extrusionOk="0">
                  <a:moveTo>
                    <a:pt x="2657" y="1"/>
                  </a:moveTo>
                  <a:lnTo>
                    <a:pt x="1" y="2557"/>
                  </a:lnTo>
                  <a:lnTo>
                    <a:pt x="4738" y="4387"/>
                  </a:lnTo>
                  <a:lnTo>
                    <a:pt x="9099" y="978"/>
                  </a:lnTo>
                  <a:lnTo>
                    <a:pt x="2657" y="1"/>
                  </a:lnTo>
                  <a:close/>
                </a:path>
              </a:pathLst>
            </a:custGeom>
            <a:solidFill>
              <a:srgbClr val="59C2D3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5" name="Google Shape;3941;p41"/>
            <p:cNvSpPr>
              <a:spLocks/>
            </p:cNvSpPr>
            <p:nvPr/>
          </p:nvSpPr>
          <p:spPr bwMode="auto">
            <a:xfrm>
              <a:off x="11184954" y="682903"/>
              <a:ext cx="277283" cy="122551"/>
            </a:xfrm>
            <a:custGeom>
              <a:avLst/>
              <a:gdLst/>
              <a:ahLst/>
              <a:cxnLst>
                <a:cxn ang="0">
                  <a:pos x="3484" y="0"/>
                </a:cxn>
                <a:cxn ang="0">
                  <a:pos x="1" y="3108"/>
                </a:cxn>
                <a:cxn ang="0">
                  <a:pos x="5590" y="4386"/>
                </a:cxn>
                <a:cxn ang="0">
                  <a:pos x="9925" y="978"/>
                </a:cxn>
                <a:cxn ang="0">
                  <a:pos x="3484" y="0"/>
                </a:cxn>
              </a:cxnLst>
              <a:rect l="0" t="0" r="r" b="b"/>
              <a:pathLst>
                <a:path w="9926" h="4387" extrusionOk="0">
                  <a:moveTo>
                    <a:pt x="3484" y="0"/>
                  </a:moveTo>
                  <a:lnTo>
                    <a:pt x="1" y="3108"/>
                  </a:lnTo>
                  <a:lnTo>
                    <a:pt x="5590" y="4386"/>
                  </a:lnTo>
                  <a:lnTo>
                    <a:pt x="9925" y="978"/>
                  </a:lnTo>
                  <a:lnTo>
                    <a:pt x="3484" y="0"/>
                  </a:lnTo>
                  <a:close/>
                </a:path>
              </a:pathLst>
            </a:custGeom>
            <a:solidFill>
              <a:srgbClr val="59C2D3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36" name="Google Shape;3942;p41"/>
            <p:cNvSpPr>
              <a:spLocks/>
            </p:cNvSpPr>
            <p:nvPr/>
          </p:nvSpPr>
          <p:spPr bwMode="auto">
            <a:xfrm>
              <a:off x="11322171" y="613569"/>
              <a:ext cx="235995" cy="67938"/>
            </a:xfrm>
            <a:custGeom>
              <a:avLst/>
              <a:gdLst/>
              <a:ahLst/>
              <a:cxnLst>
                <a:cxn ang="0">
                  <a:pos x="2031" y="1"/>
                </a:cxn>
                <a:cxn ang="0">
                  <a:pos x="1" y="1154"/>
                </a:cxn>
                <a:cxn ang="0">
                  <a:pos x="5565" y="2432"/>
                </a:cxn>
                <a:cxn ang="0">
                  <a:pos x="8447" y="978"/>
                </a:cxn>
                <a:cxn ang="0">
                  <a:pos x="2031" y="1"/>
                </a:cxn>
              </a:cxnLst>
              <a:rect l="0" t="0" r="r" b="b"/>
              <a:pathLst>
                <a:path w="8448" h="2432" extrusionOk="0">
                  <a:moveTo>
                    <a:pt x="2031" y="1"/>
                  </a:moveTo>
                  <a:lnTo>
                    <a:pt x="1" y="1154"/>
                  </a:lnTo>
                  <a:lnTo>
                    <a:pt x="5565" y="2432"/>
                  </a:lnTo>
                  <a:lnTo>
                    <a:pt x="8447" y="978"/>
                  </a:lnTo>
                  <a:lnTo>
                    <a:pt x="2031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43" name="Google Shape;3943;p41"/>
            <p:cNvSpPr/>
            <p:nvPr/>
          </p:nvSpPr>
          <p:spPr>
            <a:xfrm>
              <a:off x="10215046" y="132252"/>
              <a:ext cx="1253056" cy="984001"/>
            </a:xfrm>
            <a:custGeom>
              <a:avLst/>
              <a:gdLst/>
              <a:ahLst/>
              <a:cxnLst/>
              <a:rect l="l" t="t" r="r" b="b"/>
              <a:pathLst>
                <a:path w="44837" h="35243" extrusionOk="0">
                  <a:moveTo>
                    <a:pt x="3391" y="1"/>
                  </a:moveTo>
                  <a:cubicBezTo>
                    <a:pt x="1504" y="1"/>
                    <a:pt x="0" y="1512"/>
                    <a:pt x="50" y="3435"/>
                  </a:cubicBezTo>
                  <a:lnTo>
                    <a:pt x="626" y="30102"/>
                  </a:lnTo>
                  <a:cubicBezTo>
                    <a:pt x="676" y="32032"/>
                    <a:pt x="2255" y="33686"/>
                    <a:pt x="4210" y="33761"/>
                  </a:cubicBezTo>
                  <a:lnTo>
                    <a:pt x="41228" y="35240"/>
                  </a:lnTo>
                  <a:cubicBezTo>
                    <a:pt x="41275" y="35242"/>
                    <a:pt x="41322" y="35243"/>
                    <a:pt x="41369" y="35243"/>
                  </a:cubicBezTo>
                  <a:cubicBezTo>
                    <a:pt x="43233" y="35243"/>
                    <a:pt x="44712" y="33789"/>
                    <a:pt x="44712" y="31907"/>
                  </a:cubicBezTo>
                  <a:lnTo>
                    <a:pt x="44837" y="4989"/>
                  </a:lnTo>
                  <a:cubicBezTo>
                    <a:pt x="44837" y="3009"/>
                    <a:pt x="43208" y="1305"/>
                    <a:pt x="41228" y="1255"/>
                  </a:cubicBezTo>
                  <a:lnTo>
                    <a:pt x="3483" y="2"/>
                  </a:lnTo>
                  <a:cubicBezTo>
                    <a:pt x="3453" y="1"/>
                    <a:pt x="3422" y="1"/>
                    <a:pt x="33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4" name="Google Shape;3944;p41"/>
            <p:cNvSpPr/>
            <p:nvPr/>
          </p:nvSpPr>
          <p:spPr>
            <a:xfrm>
              <a:off x="10212306" y="134363"/>
              <a:ext cx="1211763" cy="952259"/>
            </a:xfrm>
            <a:custGeom>
              <a:avLst/>
              <a:gdLst/>
              <a:ahLst/>
              <a:cxnLst/>
              <a:rect l="l" t="t" r="r" b="b"/>
              <a:pathLst>
                <a:path w="43358" h="34090" extrusionOk="0">
                  <a:moveTo>
                    <a:pt x="3289" y="0"/>
                  </a:moveTo>
                  <a:cubicBezTo>
                    <a:pt x="1430" y="0"/>
                    <a:pt x="0" y="1461"/>
                    <a:pt x="49" y="3310"/>
                  </a:cubicBezTo>
                  <a:lnTo>
                    <a:pt x="601" y="29099"/>
                  </a:lnTo>
                  <a:cubicBezTo>
                    <a:pt x="651" y="30979"/>
                    <a:pt x="2180" y="32558"/>
                    <a:pt x="4059" y="32633"/>
                  </a:cubicBezTo>
                  <a:lnTo>
                    <a:pt x="39874" y="34087"/>
                  </a:lnTo>
                  <a:cubicBezTo>
                    <a:pt x="39921" y="34089"/>
                    <a:pt x="39967" y="34090"/>
                    <a:pt x="40014" y="34090"/>
                  </a:cubicBezTo>
                  <a:cubicBezTo>
                    <a:pt x="41804" y="34090"/>
                    <a:pt x="43232" y="32686"/>
                    <a:pt x="43232" y="30854"/>
                  </a:cubicBezTo>
                  <a:lnTo>
                    <a:pt x="43333" y="4838"/>
                  </a:lnTo>
                  <a:cubicBezTo>
                    <a:pt x="43358" y="2909"/>
                    <a:pt x="41779" y="1279"/>
                    <a:pt x="39849" y="1204"/>
                  </a:cubicBezTo>
                  <a:lnTo>
                    <a:pt x="3383" y="1"/>
                  </a:lnTo>
                  <a:cubicBezTo>
                    <a:pt x="3351" y="0"/>
                    <a:pt x="3320" y="0"/>
                    <a:pt x="32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9" name="Google Shape;3945;p41"/>
            <p:cNvSpPr>
              <a:spLocks/>
            </p:cNvSpPr>
            <p:nvPr/>
          </p:nvSpPr>
          <p:spPr bwMode="auto">
            <a:xfrm>
              <a:off x="10693466" y="541887"/>
              <a:ext cx="189064" cy="174203"/>
            </a:xfrm>
            <a:custGeom>
              <a:avLst/>
              <a:gdLst/>
              <a:ahLst/>
              <a:cxnLst>
                <a:cxn ang="0">
                  <a:pos x="3222" y="1"/>
                </a:cxn>
                <a:cxn ang="0">
                  <a:pos x="351" y="2291"/>
                </a:cxn>
                <a:cxn ang="0">
                  <a:pos x="2732" y="6126"/>
                </a:cxn>
                <a:cxn ang="0">
                  <a:pos x="3554" y="6236"/>
                </a:cxn>
                <a:cxn ang="0">
                  <a:pos x="6417" y="3945"/>
                </a:cxn>
                <a:cxn ang="0">
                  <a:pos x="4036" y="111"/>
                </a:cxn>
                <a:cxn ang="0">
                  <a:pos x="3222" y="1"/>
                </a:cxn>
              </a:cxnLst>
              <a:rect l="0" t="0" r="r" b="b"/>
              <a:pathLst>
                <a:path w="6768" h="6236" extrusionOk="0">
                  <a:moveTo>
                    <a:pt x="3222" y="1"/>
                  </a:moveTo>
                  <a:cubicBezTo>
                    <a:pt x="1870" y="1"/>
                    <a:pt x="665" y="910"/>
                    <a:pt x="351" y="2291"/>
                  </a:cubicBezTo>
                  <a:cubicBezTo>
                    <a:pt x="1" y="3945"/>
                    <a:pt x="1053" y="5650"/>
                    <a:pt x="2732" y="6126"/>
                  </a:cubicBezTo>
                  <a:cubicBezTo>
                    <a:pt x="3010" y="6200"/>
                    <a:pt x="3285" y="6236"/>
                    <a:pt x="3554" y="6236"/>
                  </a:cubicBezTo>
                  <a:cubicBezTo>
                    <a:pt x="4915" y="6236"/>
                    <a:pt x="6103" y="5326"/>
                    <a:pt x="6417" y="3945"/>
                  </a:cubicBezTo>
                  <a:cubicBezTo>
                    <a:pt x="6767" y="2291"/>
                    <a:pt x="5715" y="562"/>
                    <a:pt x="4036" y="111"/>
                  </a:cubicBezTo>
                  <a:cubicBezTo>
                    <a:pt x="3763" y="36"/>
                    <a:pt x="3490" y="1"/>
                    <a:pt x="3222" y="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946" name="Google Shape;3946;p41"/>
            <p:cNvSpPr/>
            <p:nvPr/>
          </p:nvSpPr>
          <p:spPr>
            <a:xfrm>
              <a:off x="10498928" y="299237"/>
              <a:ext cx="195344" cy="188864"/>
            </a:xfrm>
            <a:custGeom>
              <a:avLst/>
              <a:gdLst/>
              <a:ahLst/>
              <a:cxnLst/>
              <a:rect l="l" t="t" r="r" b="b"/>
              <a:pathLst>
                <a:path w="6968" h="6726" extrusionOk="0">
                  <a:moveTo>
                    <a:pt x="3831" y="0"/>
                  </a:moveTo>
                  <a:cubicBezTo>
                    <a:pt x="3703" y="0"/>
                    <a:pt x="3572" y="59"/>
                    <a:pt x="3484" y="179"/>
                  </a:cubicBezTo>
                  <a:lnTo>
                    <a:pt x="2532" y="1533"/>
                  </a:lnTo>
                  <a:cubicBezTo>
                    <a:pt x="2456" y="1658"/>
                    <a:pt x="2331" y="1708"/>
                    <a:pt x="2206" y="1708"/>
                  </a:cubicBezTo>
                  <a:lnTo>
                    <a:pt x="526" y="1708"/>
                  </a:lnTo>
                  <a:cubicBezTo>
                    <a:pt x="201" y="1708"/>
                    <a:pt x="0" y="2084"/>
                    <a:pt x="201" y="2335"/>
                  </a:cubicBezTo>
                  <a:lnTo>
                    <a:pt x="1203" y="3688"/>
                  </a:lnTo>
                  <a:cubicBezTo>
                    <a:pt x="1278" y="3788"/>
                    <a:pt x="1303" y="3914"/>
                    <a:pt x="1278" y="4039"/>
                  </a:cubicBezTo>
                  <a:lnTo>
                    <a:pt x="727" y="5643"/>
                  </a:lnTo>
                  <a:cubicBezTo>
                    <a:pt x="640" y="5903"/>
                    <a:pt x="854" y="6164"/>
                    <a:pt x="1125" y="6164"/>
                  </a:cubicBezTo>
                  <a:cubicBezTo>
                    <a:pt x="1166" y="6164"/>
                    <a:pt x="1210" y="6158"/>
                    <a:pt x="1253" y="6144"/>
                  </a:cubicBezTo>
                  <a:lnTo>
                    <a:pt x="2832" y="5593"/>
                  </a:lnTo>
                  <a:cubicBezTo>
                    <a:pt x="2874" y="5584"/>
                    <a:pt x="2919" y="5579"/>
                    <a:pt x="2963" y="5579"/>
                  </a:cubicBezTo>
                  <a:cubicBezTo>
                    <a:pt x="3052" y="5579"/>
                    <a:pt x="3141" y="5601"/>
                    <a:pt x="3208" y="5668"/>
                  </a:cubicBezTo>
                  <a:lnTo>
                    <a:pt x="4537" y="6645"/>
                  </a:lnTo>
                  <a:cubicBezTo>
                    <a:pt x="4613" y="6701"/>
                    <a:pt x="4696" y="6726"/>
                    <a:pt x="4778" y="6726"/>
                  </a:cubicBezTo>
                  <a:cubicBezTo>
                    <a:pt x="4991" y="6726"/>
                    <a:pt x="5188" y="6555"/>
                    <a:pt x="5188" y="6320"/>
                  </a:cubicBezTo>
                  <a:lnTo>
                    <a:pt x="5163" y="4640"/>
                  </a:lnTo>
                  <a:cubicBezTo>
                    <a:pt x="5163" y="4515"/>
                    <a:pt x="5213" y="4390"/>
                    <a:pt x="5339" y="4315"/>
                  </a:cubicBezTo>
                  <a:lnTo>
                    <a:pt x="6692" y="3337"/>
                  </a:lnTo>
                  <a:cubicBezTo>
                    <a:pt x="6968" y="3137"/>
                    <a:pt x="6892" y="2736"/>
                    <a:pt x="6567" y="2635"/>
                  </a:cubicBezTo>
                  <a:lnTo>
                    <a:pt x="4963" y="2134"/>
                  </a:lnTo>
                  <a:cubicBezTo>
                    <a:pt x="4837" y="2109"/>
                    <a:pt x="4737" y="2009"/>
                    <a:pt x="4712" y="1884"/>
                  </a:cubicBezTo>
                  <a:lnTo>
                    <a:pt x="4211" y="280"/>
                  </a:lnTo>
                  <a:cubicBezTo>
                    <a:pt x="4154" y="96"/>
                    <a:pt x="3995" y="0"/>
                    <a:pt x="38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41" name="Google Shape;3947;p41"/>
            <p:cNvSpPr>
              <a:spLocks/>
            </p:cNvSpPr>
            <p:nvPr/>
          </p:nvSpPr>
          <p:spPr bwMode="auto">
            <a:xfrm>
              <a:off x="10266395" y="224211"/>
              <a:ext cx="217753" cy="204764"/>
            </a:xfrm>
            <a:custGeom>
              <a:avLst/>
              <a:gdLst/>
              <a:ahLst/>
              <a:cxnLst>
                <a:cxn ang="0">
                  <a:pos x="4037" y="0"/>
                </a:cxn>
                <a:cxn ang="0">
                  <a:pos x="3634" y="229"/>
                </a:cxn>
                <a:cxn ang="0">
                  <a:pos x="2732" y="1834"/>
                </a:cxn>
                <a:cxn ang="0">
                  <a:pos x="2381" y="2059"/>
                </a:cxn>
                <a:cxn ang="0">
                  <a:pos x="527" y="2235"/>
                </a:cxn>
                <a:cxn ang="0">
                  <a:pos x="251" y="2961"/>
                </a:cxn>
                <a:cxn ang="0">
                  <a:pos x="1504" y="4340"/>
                </a:cxn>
                <a:cxn ang="0">
                  <a:pos x="1604" y="4741"/>
                </a:cxn>
                <a:cxn ang="0">
                  <a:pos x="1178" y="6545"/>
                </a:cxn>
                <a:cxn ang="0">
                  <a:pos x="1616" y="7086"/>
                </a:cxn>
                <a:cxn ang="0">
                  <a:pos x="1805" y="7047"/>
                </a:cxn>
                <a:cxn ang="0">
                  <a:pos x="3484" y="6295"/>
                </a:cxn>
                <a:cxn ang="0">
                  <a:pos x="3660" y="6249"/>
                </a:cxn>
                <a:cxn ang="0">
                  <a:pos x="3910" y="6320"/>
                </a:cxn>
                <a:cxn ang="0">
                  <a:pos x="5489" y="7272"/>
                </a:cxn>
                <a:cxn ang="0">
                  <a:pos x="5715" y="7330"/>
                </a:cxn>
                <a:cxn ang="0">
                  <a:pos x="6166" y="6846"/>
                </a:cxn>
                <a:cxn ang="0">
                  <a:pos x="5965" y="4991"/>
                </a:cxn>
                <a:cxn ang="0">
                  <a:pos x="6116" y="4615"/>
                </a:cxn>
                <a:cxn ang="0">
                  <a:pos x="7519" y="3387"/>
                </a:cxn>
                <a:cxn ang="0">
                  <a:pos x="7293" y="2610"/>
                </a:cxn>
                <a:cxn ang="0">
                  <a:pos x="5489" y="2235"/>
                </a:cxn>
                <a:cxn ang="0">
                  <a:pos x="5163" y="1984"/>
                </a:cxn>
                <a:cxn ang="0">
                  <a:pos x="4436" y="280"/>
                </a:cxn>
                <a:cxn ang="0">
                  <a:pos x="4037" y="0"/>
                </a:cxn>
              </a:cxnLst>
              <a:rect l="0" t="0" r="r" b="b"/>
              <a:pathLst>
                <a:path w="7795" h="7330" extrusionOk="0">
                  <a:moveTo>
                    <a:pt x="4037" y="0"/>
                  </a:moveTo>
                  <a:cubicBezTo>
                    <a:pt x="3885" y="0"/>
                    <a:pt x="3729" y="76"/>
                    <a:pt x="3634" y="229"/>
                  </a:cubicBezTo>
                  <a:lnTo>
                    <a:pt x="2732" y="1834"/>
                  </a:lnTo>
                  <a:cubicBezTo>
                    <a:pt x="2657" y="1959"/>
                    <a:pt x="2532" y="2059"/>
                    <a:pt x="2381" y="2059"/>
                  </a:cubicBezTo>
                  <a:lnTo>
                    <a:pt x="527" y="2235"/>
                  </a:lnTo>
                  <a:cubicBezTo>
                    <a:pt x="176" y="2260"/>
                    <a:pt x="0" y="2686"/>
                    <a:pt x="251" y="2961"/>
                  </a:cubicBezTo>
                  <a:lnTo>
                    <a:pt x="1504" y="4340"/>
                  </a:lnTo>
                  <a:cubicBezTo>
                    <a:pt x="1579" y="4440"/>
                    <a:pt x="1629" y="4590"/>
                    <a:pt x="1604" y="4741"/>
                  </a:cubicBezTo>
                  <a:lnTo>
                    <a:pt x="1178" y="6545"/>
                  </a:lnTo>
                  <a:cubicBezTo>
                    <a:pt x="1117" y="6833"/>
                    <a:pt x="1341" y="7086"/>
                    <a:pt x="1616" y="7086"/>
                  </a:cubicBezTo>
                  <a:cubicBezTo>
                    <a:pt x="1678" y="7086"/>
                    <a:pt x="1741" y="7074"/>
                    <a:pt x="1805" y="7047"/>
                  </a:cubicBezTo>
                  <a:lnTo>
                    <a:pt x="3484" y="6295"/>
                  </a:lnTo>
                  <a:cubicBezTo>
                    <a:pt x="3536" y="6263"/>
                    <a:pt x="3598" y="6249"/>
                    <a:pt x="3660" y="6249"/>
                  </a:cubicBezTo>
                  <a:cubicBezTo>
                    <a:pt x="3747" y="6249"/>
                    <a:pt x="3837" y="6276"/>
                    <a:pt x="3910" y="6320"/>
                  </a:cubicBezTo>
                  <a:lnTo>
                    <a:pt x="5489" y="7272"/>
                  </a:lnTo>
                  <a:cubicBezTo>
                    <a:pt x="5562" y="7312"/>
                    <a:pt x="5640" y="7330"/>
                    <a:pt x="5715" y="7330"/>
                  </a:cubicBezTo>
                  <a:cubicBezTo>
                    <a:pt x="5973" y="7330"/>
                    <a:pt x="6204" y="7118"/>
                    <a:pt x="6166" y="6846"/>
                  </a:cubicBezTo>
                  <a:lnTo>
                    <a:pt x="5965" y="4991"/>
                  </a:lnTo>
                  <a:cubicBezTo>
                    <a:pt x="5940" y="4841"/>
                    <a:pt x="5990" y="4691"/>
                    <a:pt x="6116" y="4615"/>
                  </a:cubicBezTo>
                  <a:lnTo>
                    <a:pt x="7519" y="3387"/>
                  </a:lnTo>
                  <a:cubicBezTo>
                    <a:pt x="7795" y="3137"/>
                    <a:pt x="7669" y="2686"/>
                    <a:pt x="7293" y="2610"/>
                  </a:cubicBezTo>
                  <a:lnTo>
                    <a:pt x="5489" y="2235"/>
                  </a:lnTo>
                  <a:cubicBezTo>
                    <a:pt x="5339" y="2209"/>
                    <a:pt x="5213" y="2109"/>
                    <a:pt x="5163" y="1984"/>
                  </a:cubicBezTo>
                  <a:lnTo>
                    <a:pt x="4436" y="280"/>
                  </a:lnTo>
                  <a:cubicBezTo>
                    <a:pt x="4370" y="94"/>
                    <a:pt x="4206" y="0"/>
                    <a:pt x="403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42" name="Google Shape;3948;p41"/>
            <p:cNvSpPr>
              <a:spLocks/>
            </p:cNvSpPr>
            <p:nvPr/>
          </p:nvSpPr>
          <p:spPr bwMode="auto">
            <a:xfrm>
              <a:off x="11135956" y="813695"/>
              <a:ext cx="217753" cy="205071"/>
            </a:xfrm>
            <a:custGeom>
              <a:avLst/>
              <a:gdLst/>
              <a:ahLst/>
              <a:cxnLst>
                <a:cxn ang="0">
                  <a:pos x="4040" y="1"/>
                </a:cxn>
                <a:cxn ang="0">
                  <a:pos x="3659" y="230"/>
                </a:cxn>
                <a:cxn ang="0">
                  <a:pos x="2732" y="1834"/>
                </a:cxn>
                <a:cxn ang="0">
                  <a:pos x="2381" y="2060"/>
                </a:cxn>
                <a:cxn ang="0">
                  <a:pos x="527" y="2235"/>
                </a:cxn>
                <a:cxn ang="0">
                  <a:pos x="251" y="2962"/>
                </a:cxn>
                <a:cxn ang="0">
                  <a:pos x="1504" y="4341"/>
                </a:cxn>
                <a:cxn ang="0">
                  <a:pos x="1604" y="4742"/>
                </a:cxn>
                <a:cxn ang="0">
                  <a:pos x="1178" y="6546"/>
                </a:cxn>
                <a:cxn ang="0">
                  <a:pos x="1607" y="7089"/>
                </a:cxn>
                <a:cxn ang="0">
                  <a:pos x="1805" y="7047"/>
                </a:cxn>
                <a:cxn ang="0">
                  <a:pos x="3484" y="6296"/>
                </a:cxn>
                <a:cxn ang="0">
                  <a:pos x="3671" y="6250"/>
                </a:cxn>
                <a:cxn ang="0">
                  <a:pos x="3910" y="6321"/>
                </a:cxn>
                <a:cxn ang="0">
                  <a:pos x="5489" y="7273"/>
                </a:cxn>
                <a:cxn ang="0">
                  <a:pos x="5723" y="7341"/>
                </a:cxn>
                <a:cxn ang="0">
                  <a:pos x="6166" y="6847"/>
                </a:cxn>
                <a:cxn ang="0">
                  <a:pos x="5965" y="4992"/>
                </a:cxn>
                <a:cxn ang="0">
                  <a:pos x="6116" y="4616"/>
                </a:cxn>
                <a:cxn ang="0">
                  <a:pos x="7519" y="3388"/>
                </a:cxn>
                <a:cxn ang="0">
                  <a:pos x="7319" y="2611"/>
                </a:cxn>
                <a:cxn ang="0">
                  <a:pos x="5489" y="2235"/>
                </a:cxn>
                <a:cxn ang="0">
                  <a:pos x="5163" y="1985"/>
                </a:cxn>
                <a:cxn ang="0">
                  <a:pos x="4436" y="280"/>
                </a:cxn>
                <a:cxn ang="0">
                  <a:pos x="4040" y="1"/>
                </a:cxn>
              </a:cxnLst>
              <a:rect l="0" t="0" r="r" b="b"/>
              <a:pathLst>
                <a:path w="7795" h="7341" extrusionOk="0">
                  <a:moveTo>
                    <a:pt x="4040" y="1"/>
                  </a:moveTo>
                  <a:cubicBezTo>
                    <a:pt x="3892" y="1"/>
                    <a:pt x="3742" y="77"/>
                    <a:pt x="3659" y="230"/>
                  </a:cubicBezTo>
                  <a:lnTo>
                    <a:pt x="2732" y="1834"/>
                  </a:lnTo>
                  <a:cubicBezTo>
                    <a:pt x="2657" y="1960"/>
                    <a:pt x="2532" y="2060"/>
                    <a:pt x="2381" y="2060"/>
                  </a:cubicBezTo>
                  <a:lnTo>
                    <a:pt x="527" y="2235"/>
                  </a:lnTo>
                  <a:cubicBezTo>
                    <a:pt x="176" y="2260"/>
                    <a:pt x="0" y="2687"/>
                    <a:pt x="251" y="2962"/>
                  </a:cubicBezTo>
                  <a:lnTo>
                    <a:pt x="1504" y="4341"/>
                  </a:lnTo>
                  <a:cubicBezTo>
                    <a:pt x="1604" y="4441"/>
                    <a:pt x="1629" y="4591"/>
                    <a:pt x="1604" y="4742"/>
                  </a:cubicBezTo>
                  <a:lnTo>
                    <a:pt x="1178" y="6546"/>
                  </a:lnTo>
                  <a:cubicBezTo>
                    <a:pt x="1117" y="6851"/>
                    <a:pt x="1336" y="7089"/>
                    <a:pt x="1607" y="7089"/>
                  </a:cubicBezTo>
                  <a:cubicBezTo>
                    <a:pt x="1671" y="7089"/>
                    <a:pt x="1738" y="7076"/>
                    <a:pt x="1805" y="7047"/>
                  </a:cubicBezTo>
                  <a:lnTo>
                    <a:pt x="3484" y="6296"/>
                  </a:lnTo>
                  <a:cubicBezTo>
                    <a:pt x="3547" y="6264"/>
                    <a:pt x="3610" y="6250"/>
                    <a:pt x="3671" y="6250"/>
                  </a:cubicBezTo>
                  <a:cubicBezTo>
                    <a:pt x="3756" y="6250"/>
                    <a:pt x="3837" y="6277"/>
                    <a:pt x="3910" y="6321"/>
                  </a:cubicBezTo>
                  <a:lnTo>
                    <a:pt x="5489" y="7273"/>
                  </a:lnTo>
                  <a:cubicBezTo>
                    <a:pt x="5565" y="7320"/>
                    <a:pt x="5645" y="7341"/>
                    <a:pt x="5723" y="7341"/>
                  </a:cubicBezTo>
                  <a:cubicBezTo>
                    <a:pt x="5977" y="7341"/>
                    <a:pt x="6204" y="7116"/>
                    <a:pt x="6166" y="6847"/>
                  </a:cubicBezTo>
                  <a:lnTo>
                    <a:pt x="5965" y="4992"/>
                  </a:lnTo>
                  <a:cubicBezTo>
                    <a:pt x="5940" y="4842"/>
                    <a:pt x="5990" y="4717"/>
                    <a:pt x="6116" y="4616"/>
                  </a:cubicBezTo>
                  <a:lnTo>
                    <a:pt x="7519" y="3388"/>
                  </a:lnTo>
                  <a:cubicBezTo>
                    <a:pt x="7795" y="3163"/>
                    <a:pt x="7669" y="2687"/>
                    <a:pt x="7319" y="2611"/>
                  </a:cubicBezTo>
                  <a:lnTo>
                    <a:pt x="5489" y="2235"/>
                  </a:lnTo>
                  <a:cubicBezTo>
                    <a:pt x="5339" y="2210"/>
                    <a:pt x="5238" y="2110"/>
                    <a:pt x="5163" y="1985"/>
                  </a:cubicBezTo>
                  <a:lnTo>
                    <a:pt x="4436" y="280"/>
                  </a:lnTo>
                  <a:cubicBezTo>
                    <a:pt x="4370" y="95"/>
                    <a:pt x="4206" y="1"/>
                    <a:pt x="4040" y="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  <p:sp>
          <p:nvSpPr>
            <p:cNvPr id="34843" name="Google Shape;3949;p41"/>
            <p:cNvSpPr>
              <a:spLocks/>
            </p:cNvSpPr>
            <p:nvPr/>
          </p:nvSpPr>
          <p:spPr bwMode="auto">
            <a:xfrm>
              <a:off x="10305588" y="489314"/>
              <a:ext cx="153112" cy="155235"/>
            </a:xfrm>
            <a:custGeom>
              <a:avLst/>
              <a:gdLst/>
              <a:ahLst/>
              <a:cxnLst>
                <a:cxn ang="0">
                  <a:pos x="2143" y="1"/>
                </a:cxn>
                <a:cxn ang="0">
                  <a:pos x="1805" y="288"/>
                </a:cxn>
                <a:cxn ang="0">
                  <a:pos x="1630" y="1642"/>
                </a:cxn>
                <a:cxn ang="0">
                  <a:pos x="1454" y="1892"/>
                </a:cxn>
                <a:cxn ang="0">
                  <a:pos x="251" y="2519"/>
                </a:cxn>
                <a:cxn ang="0">
                  <a:pos x="251" y="3095"/>
                </a:cxn>
                <a:cxn ang="0">
                  <a:pos x="1479" y="3672"/>
                </a:cxn>
                <a:cxn ang="0">
                  <a:pos x="1655" y="3923"/>
                </a:cxn>
                <a:cxn ang="0">
                  <a:pos x="1880" y="5276"/>
                </a:cxn>
                <a:cxn ang="0">
                  <a:pos x="2210" y="5557"/>
                </a:cxn>
                <a:cxn ang="0">
                  <a:pos x="2457" y="5451"/>
                </a:cxn>
                <a:cxn ang="0">
                  <a:pos x="3384" y="4449"/>
                </a:cxn>
                <a:cxn ang="0">
                  <a:pos x="3660" y="4349"/>
                </a:cxn>
                <a:cxn ang="0">
                  <a:pos x="5013" y="4574"/>
                </a:cxn>
                <a:cxn ang="0">
                  <a:pos x="5074" y="4580"/>
                </a:cxn>
                <a:cxn ang="0">
                  <a:pos x="5364" y="4098"/>
                </a:cxn>
                <a:cxn ang="0">
                  <a:pos x="4713" y="2895"/>
                </a:cxn>
                <a:cxn ang="0">
                  <a:pos x="4713" y="2594"/>
                </a:cxn>
                <a:cxn ang="0">
                  <a:pos x="5314" y="1366"/>
                </a:cxn>
                <a:cxn ang="0">
                  <a:pos x="5028" y="884"/>
                </a:cxn>
                <a:cxn ang="0">
                  <a:pos x="4963" y="890"/>
                </a:cxn>
                <a:cxn ang="0">
                  <a:pos x="3635" y="1141"/>
                </a:cxn>
                <a:cxn ang="0">
                  <a:pos x="3546" y="1150"/>
                </a:cxn>
                <a:cxn ang="0">
                  <a:pos x="3334" y="1065"/>
                </a:cxn>
                <a:cxn ang="0">
                  <a:pos x="2357" y="88"/>
                </a:cxn>
                <a:cxn ang="0">
                  <a:pos x="2143" y="1"/>
                </a:cxn>
              </a:cxnLst>
              <a:rect l="0" t="0" r="r" b="b"/>
              <a:pathLst>
                <a:path w="5481" h="5557" extrusionOk="0">
                  <a:moveTo>
                    <a:pt x="2143" y="1"/>
                  </a:moveTo>
                  <a:cubicBezTo>
                    <a:pt x="1992" y="1"/>
                    <a:pt x="1838" y="106"/>
                    <a:pt x="1805" y="288"/>
                  </a:cubicBezTo>
                  <a:lnTo>
                    <a:pt x="1630" y="1642"/>
                  </a:lnTo>
                  <a:cubicBezTo>
                    <a:pt x="1630" y="1742"/>
                    <a:pt x="1555" y="1842"/>
                    <a:pt x="1454" y="1892"/>
                  </a:cubicBezTo>
                  <a:lnTo>
                    <a:pt x="251" y="2519"/>
                  </a:lnTo>
                  <a:cubicBezTo>
                    <a:pt x="1" y="2644"/>
                    <a:pt x="1" y="2970"/>
                    <a:pt x="251" y="3095"/>
                  </a:cubicBezTo>
                  <a:lnTo>
                    <a:pt x="1479" y="3672"/>
                  </a:lnTo>
                  <a:cubicBezTo>
                    <a:pt x="1580" y="3722"/>
                    <a:pt x="1655" y="3822"/>
                    <a:pt x="1655" y="3923"/>
                  </a:cubicBezTo>
                  <a:lnTo>
                    <a:pt x="1880" y="5276"/>
                  </a:lnTo>
                  <a:cubicBezTo>
                    <a:pt x="1912" y="5452"/>
                    <a:pt x="2057" y="5557"/>
                    <a:pt x="2210" y="5557"/>
                  </a:cubicBezTo>
                  <a:cubicBezTo>
                    <a:pt x="2296" y="5557"/>
                    <a:pt x="2385" y="5524"/>
                    <a:pt x="2457" y="5451"/>
                  </a:cubicBezTo>
                  <a:lnTo>
                    <a:pt x="3384" y="4449"/>
                  </a:lnTo>
                  <a:cubicBezTo>
                    <a:pt x="3459" y="4374"/>
                    <a:pt x="3560" y="4349"/>
                    <a:pt x="3660" y="4349"/>
                  </a:cubicBezTo>
                  <a:lnTo>
                    <a:pt x="5013" y="4574"/>
                  </a:lnTo>
                  <a:cubicBezTo>
                    <a:pt x="5034" y="4578"/>
                    <a:pt x="5054" y="4580"/>
                    <a:pt x="5074" y="4580"/>
                  </a:cubicBezTo>
                  <a:cubicBezTo>
                    <a:pt x="5317" y="4580"/>
                    <a:pt x="5480" y="4307"/>
                    <a:pt x="5364" y="4098"/>
                  </a:cubicBezTo>
                  <a:lnTo>
                    <a:pt x="4713" y="2895"/>
                  </a:lnTo>
                  <a:cubicBezTo>
                    <a:pt x="4662" y="2795"/>
                    <a:pt x="4662" y="2694"/>
                    <a:pt x="4713" y="2594"/>
                  </a:cubicBezTo>
                  <a:lnTo>
                    <a:pt x="5314" y="1366"/>
                  </a:lnTo>
                  <a:cubicBezTo>
                    <a:pt x="5429" y="1136"/>
                    <a:pt x="5269" y="884"/>
                    <a:pt x="5028" y="884"/>
                  </a:cubicBezTo>
                  <a:cubicBezTo>
                    <a:pt x="5007" y="884"/>
                    <a:pt x="4985" y="886"/>
                    <a:pt x="4963" y="890"/>
                  </a:cubicBezTo>
                  <a:lnTo>
                    <a:pt x="3635" y="1141"/>
                  </a:lnTo>
                  <a:cubicBezTo>
                    <a:pt x="3603" y="1147"/>
                    <a:pt x="3574" y="1150"/>
                    <a:pt x="3546" y="1150"/>
                  </a:cubicBezTo>
                  <a:cubicBezTo>
                    <a:pt x="3461" y="1150"/>
                    <a:pt x="3390" y="1122"/>
                    <a:pt x="3334" y="1065"/>
                  </a:cubicBezTo>
                  <a:lnTo>
                    <a:pt x="2357" y="88"/>
                  </a:lnTo>
                  <a:cubicBezTo>
                    <a:pt x="2297" y="28"/>
                    <a:pt x="2220" y="1"/>
                    <a:pt x="2143" y="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s-MX"/>
            </a:p>
          </p:txBody>
        </p:sp>
      </p:grpSp>
      <p:sp>
        <p:nvSpPr>
          <p:cNvPr id="58" name="Google Shape;3290;p37"/>
          <p:cNvSpPr txBox="1">
            <a:spLocks noGrp="1"/>
          </p:cNvSpPr>
          <p:nvPr>
            <p:ph type="title"/>
          </p:nvPr>
        </p:nvSpPr>
        <p:spPr>
          <a:xfrm>
            <a:off x="2565400" y="341313"/>
            <a:ext cx="4835525" cy="423862"/>
          </a:xfrm>
        </p:spPr>
        <p:txBody>
          <a:bodyPr/>
          <a:lstStyle/>
          <a:p>
            <a:pPr algn="just" eaLnBrk="1" fontAlgn="auto" hangingPunct="1">
              <a:defRPr/>
            </a:pPr>
            <a:r>
              <a:rPr lang="en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PRACTICA DE MOTRICIDAD FINA</a:t>
            </a:r>
            <a:endParaRPr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3A3EEB-371D-4B8B-9096-0F5AD1DAA0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448" b="93620" l="66398" r="91215">
                        <a14:foregroundMark x1="76794" y1="69661" x2="76794" y2="69661"/>
                        <a14:foregroundMark x1="76720" y1="72135" x2="76720" y2="72135"/>
                        <a14:foregroundMark x1="76720" y1="72135" x2="84627" y2="70573"/>
                        <a14:foregroundMark x1="84627" y1="70573" x2="84627" y2="70573"/>
                        <a14:foregroundMark x1="84627" y1="70573" x2="84627" y2="70573"/>
                        <a14:foregroundMark x1="86603" y1="64844" x2="86603" y2="64844"/>
                        <a14:foregroundMark x1="86603" y1="64844" x2="83821" y2="62760"/>
                        <a14:foregroundMark x1="77599" y1="61068" x2="77599" y2="61068"/>
                        <a14:foregroundMark x1="77599" y1="61068" x2="76135" y2="61589"/>
                        <a14:foregroundMark x1="76135" y1="61589" x2="86018" y2="67708"/>
                        <a14:foregroundMark x1="86018" y1="67708" x2="86018" y2="67708"/>
                        <a14:foregroundMark x1="86018" y1="67708" x2="85505" y2="69141"/>
                        <a14:foregroundMark x1="82138" y1="62760" x2="82138" y2="62760"/>
                        <a14:foregroundMark x1="82138" y1="62760" x2="80307" y2="60547"/>
                      </a14:backgroundRemoval>
                    </a14:imgEffect>
                  </a14:imgLayer>
                </a14:imgProps>
              </a:ext>
            </a:extLst>
          </a:blip>
          <a:srcRect l="68721" t="45476" r="9618" b="14194"/>
          <a:stretch/>
        </p:blipFill>
        <p:spPr>
          <a:xfrm rot="5400000">
            <a:off x="3046701" y="1006205"/>
            <a:ext cx="3964998" cy="415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29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102784A-1863-492C-9735-031D3B2CC8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06" t="34438" r="27297" b="13212"/>
          <a:stretch/>
        </p:blipFill>
        <p:spPr>
          <a:xfrm rot="5400000">
            <a:off x="3038708" y="-560235"/>
            <a:ext cx="3445723" cy="66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48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91BCAC-9A7A-49C8-BC3F-0529EA89CC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902" t="31211" r="27561" b="16515"/>
          <a:stretch/>
        </p:blipFill>
        <p:spPr>
          <a:xfrm rot="5400000">
            <a:off x="2855176" y="-1059831"/>
            <a:ext cx="3411348" cy="78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61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10CBBA0-90FA-4087-8E76-F86A30B6A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15" t="32946" r="27927" b="14995"/>
          <a:stretch/>
        </p:blipFill>
        <p:spPr>
          <a:xfrm rot="5400000">
            <a:off x="2600815" y="-738561"/>
            <a:ext cx="3677677" cy="738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80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2C2E106-0EA5-4D36-B7EE-616056FA36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40" t="31619" r="27729" b="16677"/>
          <a:stretch/>
        </p:blipFill>
        <p:spPr>
          <a:xfrm rot="5400000">
            <a:off x="2872765" y="-374112"/>
            <a:ext cx="3576726" cy="662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62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NUEVOS VOCABLOS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4799517-19F9-484D-8250-2451B4B544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605" t="31205" r="26628" b="16055"/>
          <a:stretch/>
        </p:blipFill>
        <p:spPr>
          <a:xfrm rot="5400000">
            <a:off x="2867602" y="-719825"/>
            <a:ext cx="3472593" cy="714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42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La Cancioￌﾁn de las Vocales - A E I O U - Letra U  - Show del Mono Siￌﾁlabo - Canciones Infantiles">
            <a:hlinkClick r:id="" action="ppaction://media"/>
            <a:extLst>
              <a:ext uri="{FF2B5EF4-FFF2-40B4-BE49-F238E27FC236}">
                <a16:creationId xmlns:a16="http://schemas.microsoft.com/office/drawing/2014/main" id="{BE093C75-6419-4B27-96E0-105BF25E95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07266" y="867883"/>
            <a:ext cx="6485859" cy="408821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9779E78-7B2F-40D6-A24A-C74F6C6C38BF}"/>
              </a:ext>
            </a:extLst>
          </p:cNvPr>
          <p:cNvSpPr/>
          <p:nvPr/>
        </p:nvSpPr>
        <p:spPr>
          <a:xfrm>
            <a:off x="3614851" y="187399"/>
            <a:ext cx="40620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https://www.youtube.com/watch?v=vV413yrc4ow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A3064CF-CD4C-4C38-A935-3F2637DEA561}"/>
              </a:ext>
            </a:extLst>
          </p:cNvPr>
          <p:cNvSpPr txBox="1"/>
          <p:nvPr/>
        </p:nvSpPr>
        <p:spPr>
          <a:xfrm rot="20983471">
            <a:off x="350875" y="495176"/>
            <a:ext cx="1414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Observamos</a:t>
            </a:r>
          </a:p>
        </p:txBody>
      </p:sp>
    </p:spTree>
    <p:extLst>
      <p:ext uri="{BB962C8B-B14F-4D97-AF65-F5344CB8AC3E}">
        <p14:creationId xmlns:p14="http://schemas.microsoft.com/office/powerpoint/2010/main" val="119874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22316AC-DCE3-4E41-871B-758EFC9ED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77" y="914399"/>
            <a:ext cx="7233939" cy="405100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5A19734-6D59-409C-AC9E-7AB5A611C656}"/>
              </a:ext>
            </a:extLst>
          </p:cNvPr>
          <p:cNvSpPr txBox="1"/>
          <p:nvPr/>
        </p:nvSpPr>
        <p:spPr>
          <a:xfrm>
            <a:off x="170121" y="279388"/>
            <a:ext cx="6677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accent4">
                    <a:lumMod val="50000"/>
                  </a:schemeClr>
                </a:solidFill>
              </a:rPr>
              <a:t>Vamos a realizar las vocales con plastilina</a:t>
            </a:r>
          </a:p>
        </p:txBody>
      </p:sp>
    </p:spTree>
    <p:extLst>
      <p:ext uri="{BB962C8B-B14F-4D97-AF65-F5344CB8AC3E}">
        <p14:creationId xmlns:p14="http://schemas.microsoft.com/office/powerpoint/2010/main" val="1224120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9 Título"/>
          <p:cNvSpPr txBox="1">
            <a:spLocks noGrp="1"/>
          </p:cNvSpPr>
          <p:nvPr>
            <p:ph type="title" idx="8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Completamos </a:t>
            </a:r>
          </a:p>
        </p:txBody>
      </p:sp>
      <p:sp>
        <p:nvSpPr>
          <p:cNvPr id="39939" name="AutoShape 2" descr="Motricidad Fina: 13 Actividades Fáciles - Mamá ¡Puedo Hacerlo!: Ideas y  actividades para niñ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grpSp>
        <p:nvGrpSpPr>
          <p:cNvPr id="39941" name="Google Shape;4063;p44"/>
          <p:cNvGrpSpPr>
            <a:grpSpLocks/>
          </p:cNvGrpSpPr>
          <p:nvPr/>
        </p:nvGrpSpPr>
        <p:grpSpPr bwMode="auto">
          <a:xfrm rot="1712229">
            <a:off x="7641307" y="2930085"/>
            <a:ext cx="1847844" cy="2018371"/>
            <a:chOff x="5381947" y="2959866"/>
            <a:chExt cx="2279311" cy="2487816"/>
          </a:xfrm>
        </p:grpSpPr>
        <p:grpSp>
          <p:nvGrpSpPr>
            <p:cNvPr id="39942" name="Google Shape;4064;p44"/>
            <p:cNvGrpSpPr>
              <a:grpSpLocks/>
            </p:cNvGrpSpPr>
            <p:nvPr/>
          </p:nvGrpSpPr>
          <p:grpSpPr bwMode="auto">
            <a:xfrm>
              <a:off x="5418536" y="2959866"/>
              <a:ext cx="2242722" cy="2487816"/>
              <a:chOff x="5007883" y="3419792"/>
              <a:chExt cx="1829896" cy="2029876"/>
            </a:xfrm>
          </p:grpSpPr>
          <p:sp>
            <p:nvSpPr>
              <p:cNvPr id="39958" name="Google Shape;4065;p44"/>
              <p:cNvSpPr>
                <a:spLocks/>
              </p:cNvSpPr>
              <p:nvPr/>
            </p:nvSpPr>
            <p:spPr bwMode="auto">
              <a:xfrm rot="1604761">
                <a:off x="5913589" y="4670373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717" y="1520"/>
                  </a:cxn>
                  <a:cxn ang="0">
                    <a:pos x="707" y="1503"/>
                  </a:cxn>
                  <a:cxn ang="0">
                    <a:pos x="1019" y="541"/>
                  </a:cxn>
                  <a:cxn ang="0">
                    <a:pos x="1344" y="463"/>
                  </a:cxn>
                  <a:cxn ang="0">
                    <a:pos x="1981" y="853"/>
                  </a:cxn>
                  <a:cxn ang="0">
                    <a:pos x="1988" y="87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717" y="1520"/>
                    </a:lnTo>
                    <a:cubicBezTo>
                      <a:pt x="714" y="1512"/>
                      <a:pt x="710" y="1508"/>
                      <a:pt x="707" y="1503"/>
                    </a:cubicBezTo>
                    <a:cubicBezTo>
                      <a:pt x="529" y="1150"/>
                      <a:pt x="667" y="719"/>
                      <a:pt x="1019" y="541"/>
                    </a:cubicBezTo>
                    <a:cubicBezTo>
                      <a:pt x="1124" y="488"/>
                      <a:pt x="1235" y="463"/>
                      <a:pt x="1344" y="463"/>
                    </a:cubicBezTo>
                    <a:cubicBezTo>
                      <a:pt x="1605" y="463"/>
                      <a:pt x="1856" y="605"/>
                      <a:pt x="1981" y="853"/>
                    </a:cubicBezTo>
                    <a:cubicBezTo>
                      <a:pt x="1984" y="860"/>
                      <a:pt x="1986" y="865"/>
                      <a:pt x="1988" y="87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9" name="Google Shape;4066;p44"/>
              <p:cNvSpPr>
                <a:spLocks/>
              </p:cNvSpPr>
              <p:nvPr/>
            </p:nvSpPr>
            <p:spPr bwMode="auto">
              <a:xfrm rot="1604761">
                <a:off x="5922049" y="4738742"/>
                <a:ext cx="567351" cy="411462"/>
              </a:xfrm>
              <a:custGeom>
                <a:avLst/>
                <a:gdLst/>
                <a:ahLst/>
                <a:cxnLst>
                  <a:cxn ang="0">
                    <a:pos x="922" y="0"/>
                  </a:cxn>
                  <a:cxn ang="0">
                    <a:pos x="560" y="87"/>
                  </a:cxn>
                  <a:cxn ang="0">
                    <a:pos x="196" y="1230"/>
                  </a:cxn>
                  <a:cxn ang="0">
                    <a:pos x="310" y="1173"/>
                  </a:cxn>
                  <a:cxn ang="0">
                    <a:pos x="300" y="1156"/>
                  </a:cxn>
                  <a:cxn ang="0">
                    <a:pos x="612" y="194"/>
                  </a:cxn>
                  <a:cxn ang="0">
                    <a:pos x="937" y="116"/>
                  </a:cxn>
                  <a:cxn ang="0">
                    <a:pos x="1574" y="506"/>
                  </a:cxn>
                  <a:cxn ang="0">
                    <a:pos x="1581" y="525"/>
                  </a:cxn>
                  <a:cxn ang="0">
                    <a:pos x="1696" y="465"/>
                  </a:cxn>
                  <a:cxn ang="0">
                    <a:pos x="922" y="0"/>
                  </a:cxn>
                </a:cxnLst>
                <a:rect l="0" t="0" r="r" b="b"/>
                <a:pathLst>
                  <a:path w="1696" h="1230" extrusionOk="0">
                    <a:moveTo>
                      <a:pt x="922" y="0"/>
                    </a:moveTo>
                    <a:cubicBezTo>
                      <a:pt x="799" y="0"/>
                      <a:pt x="675" y="28"/>
                      <a:pt x="560" y="87"/>
                    </a:cubicBezTo>
                    <a:cubicBezTo>
                      <a:pt x="155" y="291"/>
                      <a:pt x="0" y="796"/>
                      <a:pt x="196" y="1230"/>
                    </a:cubicBezTo>
                    <a:lnTo>
                      <a:pt x="310" y="1173"/>
                    </a:lnTo>
                    <a:cubicBezTo>
                      <a:pt x="307" y="1165"/>
                      <a:pt x="303" y="1161"/>
                      <a:pt x="300" y="1156"/>
                    </a:cubicBezTo>
                    <a:cubicBezTo>
                      <a:pt x="122" y="803"/>
                      <a:pt x="260" y="372"/>
                      <a:pt x="612" y="194"/>
                    </a:cubicBezTo>
                    <a:cubicBezTo>
                      <a:pt x="717" y="141"/>
                      <a:pt x="828" y="116"/>
                      <a:pt x="937" y="116"/>
                    </a:cubicBezTo>
                    <a:cubicBezTo>
                      <a:pt x="1198" y="116"/>
                      <a:pt x="1449" y="258"/>
                      <a:pt x="1574" y="506"/>
                    </a:cubicBezTo>
                    <a:cubicBezTo>
                      <a:pt x="1577" y="513"/>
                      <a:pt x="1579" y="518"/>
                      <a:pt x="1581" y="525"/>
                    </a:cubicBezTo>
                    <a:lnTo>
                      <a:pt x="1696" y="465"/>
                    </a:lnTo>
                    <a:cubicBezTo>
                      <a:pt x="1529" y="172"/>
                      <a:pt x="1227" y="0"/>
                      <a:pt x="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0" name="Google Shape;4067;p44"/>
              <p:cNvSpPr>
                <a:spLocks/>
              </p:cNvSpPr>
              <p:nvPr/>
            </p:nvSpPr>
            <p:spPr bwMode="auto">
              <a:xfrm rot="1604761">
                <a:off x="6006195" y="4876330"/>
                <a:ext cx="567351" cy="411462"/>
              </a:xfrm>
              <a:custGeom>
                <a:avLst/>
                <a:gdLst/>
                <a:ahLst/>
                <a:cxnLst>
                  <a:cxn ang="0">
                    <a:pos x="922" y="0"/>
                  </a:cxn>
                  <a:cxn ang="0">
                    <a:pos x="560" y="87"/>
                  </a:cxn>
                  <a:cxn ang="0">
                    <a:pos x="196" y="1230"/>
                  </a:cxn>
                  <a:cxn ang="0">
                    <a:pos x="310" y="1173"/>
                  </a:cxn>
                  <a:cxn ang="0">
                    <a:pos x="300" y="1156"/>
                  </a:cxn>
                  <a:cxn ang="0">
                    <a:pos x="612" y="194"/>
                  </a:cxn>
                  <a:cxn ang="0">
                    <a:pos x="937" y="116"/>
                  </a:cxn>
                  <a:cxn ang="0">
                    <a:pos x="1574" y="506"/>
                  </a:cxn>
                  <a:cxn ang="0">
                    <a:pos x="1581" y="525"/>
                  </a:cxn>
                  <a:cxn ang="0">
                    <a:pos x="1696" y="465"/>
                  </a:cxn>
                  <a:cxn ang="0">
                    <a:pos x="922" y="0"/>
                  </a:cxn>
                </a:cxnLst>
                <a:rect l="0" t="0" r="r" b="b"/>
                <a:pathLst>
                  <a:path w="1696" h="1230" extrusionOk="0">
                    <a:moveTo>
                      <a:pt x="922" y="0"/>
                    </a:moveTo>
                    <a:cubicBezTo>
                      <a:pt x="799" y="0"/>
                      <a:pt x="675" y="28"/>
                      <a:pt x="560" y="87"/>
                    </a:cubicBezTo>
                    <a:cubicBezTo>
                      <a:pt x="155" y="291"/>
                      <a:pt x="0" y="796"/>
                      <a:pt x="196" y="1230"/>
                    </a:cubicBezTo>
                    <a:lnTo>
                      <a:pt x="310" y="1173"/>
                    </a:lnTo>
                    <a:cubicBezTo>
                      <a:pt x="307" y="1165"/>
                      <a:pt x="303" y="1161"/>
                      <a:pt x="300" y="1156"/>
                    </a:cubicBezTo>
                    <a:cubicBezTo>
                      <a:pt x="122" y="803"/>
                      <a:pt x="260" y="372"/>
                      <a:pt x="612" y="194"/>
                    </a:cubicBezTo>
                    <a:cubicBezTo>
                      <a:pt x="717" y="141"/>
                      <a:pt x="828" y="116"/>
                      <a:pt x="937" y="116"/>
                    </a:cubicBezTo>
                    <a:cubicBezTo>
                      <a:pt x="1198" y="116"/>
                      <a:pt x="1449" y="258"/>
                      <a:pt x="1574" y="506"/>
                    </a:cubicBezTo>
                    <a:cubicBezTo>
                      <a:pt x="1577" y="513"/>
                      <a:pt x="1579" y="518"/>
                      <a:pt x="1581" y="525"/>
                    </a:cubicBezTo>
                    <a:lnTo>
                      <a:pt x="1696" y="465"/>
                    </a:lnTo>
                    <a:cubicBezTo>
                      <a:pt x="1529" y="172"/>
                      <a:pt x="1227" y="0"/>
                      <a:pt x="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1" name="Google Shape;4068;p44"/>
              <p:cNvSpPr>
                <a:spLocks/>
              </p:cNvSpPr>
              <p:nvPr/>
            </p:nvSpPr>
            <p:spPr bwMode="auto">
              <a:xfrm rot="1604761">
                <a:off x="5869728" y="4661212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603" y="1577"/>
                  </a:cxn>
                  <a:cxn ang="0">
                    <a:pos x="967" y="434"/>
                  </a:cxn>
                  <a:cxn ang="0">
                    <a:pos x="1329" y="347"/>
                  </a:cxn>
                  <a:cxn ang="0">
                    <a:pos x="2103" y="81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603" y="1577"/>
                    </a:lnTo>
                    <a:cubicBezTo>
                      <a:pt x="407" y="1143"/>
                      <a:pt x="562" y="638"/>
                      <a:pt x="967" y="434"/>
                    </a:cubicBezTo>
                    <a:cubicBezTo>
                      <a:pt x="1082" y="375"/>
                      <a:pt x="1206" y="347"/>
                      <a:pt x="1329" y="347"/>
                    </a:cubicBezTo>
                    <a:cubicBezTo>
                      <a:pt x="1634" y="347"/>
                      <a:pt x="1936" y="519"/>
                      <a:pt x="2103" y="81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2" name="Google Shape;4069;p44"/>
              <p:cNvSpPr>
                <a:spLocks/>
              </p:cNvSpPr>
              <p:nvPr/>
            </p:nvSpPr>
            <p:spPr bwMode="auto">
              <a:xfrm rot="1604761">
                <a:off x="5873144" y="4892020"/>
                <a:ext cx="877119" cy="557648"/>
              </a:xfrm>
              <a:custGeom>
                <a:avLst/>
                <a:gdLst/>
                <a:ahLst/>
                <a:cxnLst>
                  <a:cxn ang="0">
                    <a:pos x="2341" y="1"/>
                  </a:cxn>
                  <a:cxn ang="0">
                    <a:pos x="2300" y="10"/>
                  </a:cxn>
                  <a:cxn ang="0">
                    <a:pos x="2229" y="46"/>
                  </a:cxn>
                  <a:cxn ang="0">
                    <a:pos x="1817" y="255"/>
                  </a:cxn>
                  <a:cxn ang="0">
                    <a:pos x="546" y="903"/>
                  </a:cxn>
                  <a:cxn ang="0">
                    <a:pos x="134" y="1115"/>
                  </a:cxn>
                  <a:cxn ang="0">
                    <a:pos x="62" y="1150"/>
                  </a:cxn>
                  <a:cxn ang="0">
                    <a:pos x="22" y="1272"/>
                  </a:cxn>
                  <a:cxn ang="0">
                    <a:pos x="198" y="1617"/>
                  </a:cxn>
                  <a:cxn ang="0">
                    <a:pos x="280" y="1667"/>
                  </a:cxn>
                  <a:cxn ang="0">
                    <a:pos x="319" y="1658"/>
                  </a:cxn>
                  <a:cxn ang="0">
                    <a:pos x="531" y="1550"/>
                  </a:cxn>
                  <a:cxn ang="0">
                    <a:pos x="1079" y="1272"/>
                  </a:cxn>
                  <a:cxn ang="0">
                    <a:pos x="1800" y="903"/>
                  </a:cxn>
                  <a:cxn ang="0">
                    <a:pos x="2348" y="624"/>
                  </a:cxn>
                  <a:cxn ang="0">
                    <a:pos x="2560" y="517"/>
                  </a:cxn>
                  <a:cxn ang="0">
                    <a:pos x="2598" y="396"/>
                  </a:cxn>
                  <a:cxn ang="0">
                    <a:pos x="2422" y="50"/>
                  </a:cxn>
                  <a:cxn ang="0">
                    <a:pos x="2341" y="1"/>
                  </a:cxn>
                </a:cxnLst>
                <a:rect l="0" t="0" r="r" b="b"/>
                <a:pathLst>
                  <a:path w="2622" h="1667" extrusionOk="0">
                    <a:moveTo>
                      <a:pt x="2341" y="1"/>
                    </a:moveTo>
                    <a:cubicBezTo>
                      <a:pt x="2327" y="1"/>
                      <a:pt x="2314" y="4"/>
                      <a:pt x="2300" y="10"/>
                    </a:cubicBezTo>
                    <a:lnTo>
                      <a:pt x="2229" y="46"/>
                    </a:lnTo>
                    <a:lnTo>
                      <a:pt x="1817" y="255"/>
                    </a:lnTo>
                    <a:lnTo>
                      <a:pt x="546" y="903"/>
                    </a:lnTo>
                    <a:lnTo>
                      <a:pt x="134" y="1115"/>
                    </a:lnTo>
                    <a:lnTo>
                      <a:pt x="62" y="1150"/>
                    </a:lnTo>
                    <a:cubicBezTo>
                      <a:pt x="17" y="1172"/>
                      <a:pt x="0" y="1227"/>
                      <a:pt x="22" y="1272"/>
                    </a:cubicBezTo>
                    <a:lnTo>
                      <a:pt x="198" y="1617"/>
                    </a:lnTo>
                    <a:cubicBezTo>
                      <a:pt x="215" y="1649"/>
                      <a:pt x="247" y="1667"/>
                      <a:pt x="280" y="1667"/>
                    </a:cubicBezTo>
                    <a:cubicBezTo>
                      <a:pt x="293" y="1667"/>
                      <a:pt x="307" y="1664"/>
                      <a:pt x="319" y="1658"/>
                    </a:cubicBezTo>
                    <a:lnTo>
                      <a:pt x="531" y="1550"/>
                    </a:lnTo>
                    <a:lnTo>
                      <a:pt x="1079" y="1272"/>
                    </a:lnTo>
                    <a:lnTo>
                      <a:pt x="1800" y="903"/>
                    </a:lnTo>
                    <a:lnTo>
                      <a:pt x="2348" y="624"/>
                    </a:lnTo>
                    <a:lnTo>
                      <a:pt x="2560" y="517"/>
                    </a:lnTo>
                    <a:cubicBezTo>
                      <a:pt x="2603" y="496"/>
                      <a:pt x="2622" y="441"/>
                      <a:pt x="2598" y="396"/>
                    </a:cubicBezTo>
                    <a:lnTo>
                      <a:pt x="2422" y="50"/>
                    </a:lnTo>
                    <a:cubicBezTo>
                      <a:pt x="2405" y="18"/>
                      <a:pt x="2374" y="1"/>
                      <a:pt x="23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3" name="Google Shape;4070;p44"/>
              <p:cNvSpPr>
                <a:spLocks/>
              </p:cNvSpPr>
              <p:nvPr/>
            </p:nvSpPr>
            <p:spPr bwMode="auto">
              <a:xfrm rot="876879">
                <a:off x="5007883" y="3907161"/>
                <a:ext cx="74712" cy="90408"/>
              </a:xfrm>
              <a:custGeom>
                <a:avLst/>
                <a:gdLst/>
                <a:ahLst/>
                <a:cxnLst>
                  <a:cxn ang="0">
                    <a:pos x="29" y="1"/>
                  </a:cxn>
                  <a:cxn ang="0">
                    <a:pos x="17" y="4"/>
                  </a:cxn>
                  <a:cxn ang="0">
                    <a:pos x="8" y="35"/>
                  </a:cxn>
                  <a:cxn ang="0">
                    <a:pos x="196" y="407"/>
                  </a:cxn>
                  <a:cxn ang="0">
                    <a:pos x="215" y="418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4"/>
                  </a:cxn>
                  <a:cxn ang="0">
                    <a:pos x="29" y="1"/>
                  </a:cxn>
                </a:cxnLst>
                <a:rect l="0" t="0" r="r" b="b"/>
                <a:pathLst>
                  <a:path w="242" h="419" extrusionOk="0">
                    <a:moveTo>
                      <a:pt x="29" y="1"/>
                    </a:moveTo>
                    <a:cubicBezTo>
                      <a:pt x="25" y="1"/>
                      <a:pt x="21" y="2"/>
                      <a:pt x="17" y="4"/>
                    </a:cubicBezTo>
                    <a:cubicBezTo>
                      <a:pt x="5" y="9"/>
                      <a:pt x="1" y="23"/>
                      <a:pt x="8" y="35"/>
                    </a:cubicBezTo>
                    <a:lnTo>
                      <a:pt x="196" y="407"/>
                    </a:lnTo>
                    <a:cubicBezTo>
                      <a:pt x="198" y="414"/>
                      <a:pt x="208" y="418"/>
                      <a:pt x="215" y="418"/>
                    </a:cubicBezTo>
                    <a:cubicBezTo>
                      <a:pt x="220" y="418"/>
                      <a:pt x="222" y="418"/>
                      <a:pt x="227" y="416"/>
                    </a:cubicBezTo>
                    <a:cubicBezTo>
                      <a:pt x="236" y="411"/>
                      <a:pt x="241" y="397"/>
                      <a:pt x="236" y="385"/>
                    </a:cubicBezTo>
                    <a:lnTo>
                      <a:pt x="48" y="14"/>
                    </a:lnTo>
                    <a:cubicBezTo>
                      <a:pt x="43" y="6"/>
                      <a:pt x="36" y="1"/>
                      <a:pt x="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4" name="Google Shape;4071;p44"/>
              <p:cNvSpPr>
                <a:spLocks/>
              </p:cNvSpPr>
              <p:nvPr/>
            </p:nvSpPr>
            <p:spPr bwMode="auto">
              <a:xfrm rot="876879">
                <a:off x="5128173" y="3906567"/>
                <a:ext cx="74712" cy="8997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4" y="405"/>
                  </a:cxn>
                  <a:cxn ang="0">
                    <a:pos x="215" y="417"/>
                  </a:cxn>
                  <a:cxn ang="0">
                    <a:pos x="224" y="414"/>
                  </a:cxn>
                  <a:cxn ang="0">
                    <a:pos x="236" y="386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2" h="417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7"/>
                      <a:pt x="1" y="21"/>
                      <a:pt x="5" y="33"/>
                    </a:cubicBezTo>
                    <a:lnTo>
                      <a:pt x="194" y="405"/>
                    </a:lnTo>
                    <a:cubicBezTo>
                      <a:pt x="198" y="414"/>
                      <a:pt x="205" y="417"/>
                      <a:pt x="215" y="417"/>
                    </a:cubicBezTo>
                    <a:cubicBezTo>
                      <a:pt x="217" y="417"/>
                      <a:pt x="222" y="417"/>
                      <a:pt x="224" y="414"/>
                    </a:cubicBezTo>
                    <a:cubicBezTo>
                      <a:pt x="236" y="410"/>
                      <a:pt x="241" y="395"/>
                      <a:pt x="236" y="386"/>
                    </a:cubicBezTo>
                    <a:lnTo>
                      <a:pt x="48" y="12"/>
                    </a:lnTo>
                    <a:cubicBezTo>
                      <a:pt x="43" y="4"/>
                      <a:pt x="35" y="0"/>
                      <a:pt x="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5" name="Google Shape;4072;p44"/>
              <p:cNvSpPr>
                <a:spLocks/>
              </p:cNvSpPr>
              <p:nvPr/>
            </p:nvSpPr>
            <p:spPr bwMode="auto">
              <a:xfrm rot="876879">
                <a:off x="6228851" y="5026209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5" y="3"/>
                  </a:cxn>
                  <a:cxn ang="0">
                    <a:pos x="6" y="34"/>
                  </a:cxn>
                  <a:cxn ang="0">
                    <a:pos x="194" y="405"/>
                  </a:cxn>
                  <a:cxn ang="0">
                    <a:pos x="215" y="419"/>
                  </a:cxn>
                  <a:cxn ang="0">
                    <a:pos x="225" y="417"/>
                  </a:cxn>
                  <a:cxn ang="0">
                    <a:pos x="234" y="386"/>
                  </a:cxn>
                  <a:cxn ang="0">
                    <a:pos x="46" y="12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18" y="1"/>
                      <a:pt x="15" y="3"/>
                    </a:cubicBezTo>
                    <a:cubicBezTo>
                      <a:pt x="6" y="7"/>
                      <a:pt x="1" y="22"/>
                      <a:pt x="6" y="34"/>
                    </a:cubicBezTo>
                    <a:lnTo>
                      <a:pt x="194" y="405"/>
                    </a:lnTo>
                    <a:cubicBezTo>
                      <a:pt x="198" y="415"/>
                      <a:pt x="206" y="419"/>
                      <a:pt x="215" y="419"/>
                    </a:cubicBezTo>
                    <a:cubicBezTo>
                      <a:pt x="217" y="419"/>
                      <a:pt x="222" y="417"/>
                      <a:pt x="225" y="417"/>
                    </a:cubicBezTo>
                    <a:cubicBezTo>
                      <a:pt x="236" y="410"/>
                      <a:pt x="241" y="396"/>
                      <a:pt x="234" y="386"/>
                    </a:cubicBezTo>
                    <a:lnTo>
                      <a:pt x="46" y="12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6" name="Google Shape;4073;p44"/>
              <p:cNvSpPr>
                <a:spLocks/>
              </p:cNvSpPr>
              <p:nvPr/>
            </p:nvSpPr>
            <p:spPr bwMode="auto">
              <a:xfrm rot="876879">
                <a:off x="5368159" y="3904537"/>
                <a:ext cx="74404" cy="9040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8" y="33"/>
                  </a:cxn>
                  <a:cxn ang="0">
                    <a:pos x="196" y="407"/>
                  </a:cxn>
                  <a:cxn ang="0">
                    <a:pos x="215" y="419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1" h="419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9"/>
                      <a:pt x="0" y="21"/>
                      <a:pt x="8" y="33"/>
                    </a:cubicBezTo>
                    <a:lnTo>
                      <a:pt x="196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20" y="419"/>
                      <a:pt x="222" y="416"/>
                      <a:pt x="227" y="416"/>
                    </a:cubicBezTo>
                    <a:cubicBezTo>
                      <a:pt x="236" y="409"/>
                      <a:pt x="241" y="397"/>
                      <a:pt x="236" y="385"/>
                    </a:cubicBezTo>
                    <a:lnTo>
                      <a:pt x="48" y="12"/>
                    </a:lnTo>
                    <a:cubicBezTo>
                      <a:pt x="45" y="5"/>
                      <a:pt x="36" y="0"/>
                      <a:pt x="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7" name="Google Shape;4074;p44"/>
              <p:cNvSpPr>
                <a:spLocks/>
              </p:cNvSpPr>
              <p:nvPr/>
            </p:nvSpPr>
            <p:spPr bwMode="auto">
              <a:xfrm rot="876879">
                <a:off x="5488518" y="3903581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3" y="407"/>
                  </a:cxn>
                  <a:cxn ang="0">
                    <a:pos x="215" y="419"/>
                  </a:cxn>
                  <a:cxn ang="0">
                    <a:pos x="224" y="417"/>
                  </a:cxn>
                  <a:cxn ang="0">
                    <a:pos x="236" y="386"/>
                  </a:cxn>
                  <a:cxn ang="0">
                    <a:pos x="48" y="14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20" y="1"/>
                      <a:pt x="17" y="2"/>
                    </a:cubicBezTo>
                    <a:cubicBezTo>
                      <a:pt x="5" y="10"/>
                      <a:pt x="1" y="24"/>
                      <a:pt x="5" y="33"/>
                    </a:cubicBezTo>
                    <a:lnTo>
                      <a:pt x="193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17" y="419"/>
                      <a:pt x="222" y="419"/>
                      <a:pt x="224" y="417"/>
                    </a:cubicBezTo>
                    <a:cubicBezTo>
                      <a:pt x="236" y="412"/>
                      <a:pt x="241" y="398"/>
                      <a:pt x="236" y="386"/>
                    </a:cubicBezTo>
                    <a:lnTo>
                      <a:pt x="48" y="14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8" name="Google Shape;4075;p44"/>
              <p:cNvSpPr>
                <a:spLocks/>
              </p:cNvSpPr>
              <p:nvPr/>
            </p:nvSpPr>
            <p:spPr bwMode="auto">
              <a:xfrm rot="876879">
                <a:off x="5608883" y="3902802"/>
                <a:ext cx="74712" cy="9040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15" y="4"/>
                  </a:cxn>
                  <a:cxn ang="0">
                    <a:pos x="5" y="35"/>
                  </a:cxn>
                  <a:cxn ang="0">
                    <a:pos x="193" y="406"/>
                  </a:cxn>
                  <a:cxn ang="0">
                    <a:pos x="215" y="418"/>
                  </a:cxn>
                  <a:cxn ang="0">
                    <a:pos x="224" y="416"/>
                  </a:cxn>
                  <a:cxn ang="0">
                    <a:pos x="234" y="385"/>
                  </a:cxn>
                  <a:cxn ang="0">
                    <a:pos x="46" y="14"/>
                  </a:cxn>
                  <a:cxn ang="0">
                    <a:pos x="27" y="1"/>
                  </a:cxn>
                </a:cxnLst>
                <a:rect l="0" t="0" r="r" b="b"/>
                <a:pathLst>
                  <a:path w="242" h="419" extrusionOk="0">
                    <a:moveTo>
                      <a:pt x="27" y="1"/>
                    </a:moveTo>
                    <a:cubicBezTo>
                      <a:pt x="23" y="1"/>
                      <a:pt x="19" y="2"/>
                      <a:pt x="15" y="4"/>
                    </a:cubicBezTo>
                    <a:cubicBezTo>
                      <a:pt x="5" y="9"/>
                      <a:pt x="1" y="23"/>
                      <a:pt x="5" y="35"/>
                    </a:cubicBezTo>
                    <a:lnTo>
                      <a:pt x="193" y="406"/>
                    </a:lnTo>
                    <a:cubicBezTo>
                      <a:pt x="198" y="414"/>
                      <a:pt x="205" y="418"/>
                      <a:pt x="215" y="418"/>
                    </a:cubicBezTo>
                    <a:cubicBezTo>
                      <a:pt x="217" y="418"/>
                      <a:pt x="222" y="418"/>
                      <a:pt x="224" y="416"/>
                    </a:cubicBezTo>
                    <a:cubicBezTo>
                      <a:pt x="236" y="411"/>
                      <a:pt x="241" y="397"/>
                      <a:pt x="234" y="385"/>
                    </a:cubicBezTo>
                    <a:lnTo>
                      <a:pt x="46" y="14"/>
                    </a:lnTo>
                    <a:cubicBezTo>
                      <a:pt x="43" y="6"/>
                      <a:pt x="35" y="1"/>
                      <a:pt x="2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69" name="Google Shape;4076;p44"/>
              <p:cNvSpPr>
                <a:spLocks/>
              </p:cNvSpPr>
              <p:nvPr/>
            </p:nvSpPr>
            <p:spPr bwMode="auto">
              <a:xfrm rot="1604761">
                <a:off x="6026561" y="4965758"/>
                <a:ext cx="811218" cy="426181"/>
              </a:xfrm>
              <a:custGeom>
                <a:avLst/>
                <a:gdLst/>
                <a:ahLst/>
                <a:cxnLst>
                  <a:cxn ang="0">
                    <a:pos x="2399" y="0"/>
                  </a:cxn>
                  <a:cxn ang="0">
                    <a:pos x="1" y="1224"/>
                  </a:cxn>
                  <a:cxn ang="0">
                    <a:pos x="83" y="1274"/>
                  </a:cxn>
                  <a:cxn ang="0">
                    <a:pos x="122" y="1265"/>
                  </a:cxn>
                  <a:cxn ang="0">
                    <a:pos x="334" y="1157"/>
                  </a:cxn>
                  <a:cxn ang="0">
                    <a:pos x="882" y="879"/>
                  </a:cxn>
                  <a:cxn ang="0">
                    <a:pos x="1603" y="510"/>
                  </a:cxn>
                  <a:cxn ang="0">
                    <a:pos x="2151" y="231"/>
                  </a:cxn>
                  <a:cxn ang="0">
                    <a:pos x="2363" y="124"/>
                  </a:cxn>
                  <a:cxn ang="0">
                    <a:pos x="2401" y="3"/>
                  </a:cxn>
                  <a:cxn ang="0">
                    <a:pos x="2399" y="0"/>
                  </a:cxn>
                </a:cxnLst>
                <a:rect l="0" t="0" r="r" b="b"/>
                <a:pathLst>
                  <a:path w="2425" h="1274" extrusionOk="0">
                    <a:moveTo>
                      <a:pt x="2399" y="0"/>
                    </a:moveTo>
                    <a:lnTo>
                      <a:pt x="1" y="1224"/>
                    </a:lnTo>
                    <a:cubicBezTo>
                      <a:pt x="18" y="1256"/>
                      <a:pt x="50" y="1274"/>
                      <a:pt x="83" y="1274"/>
                    </a:cubicBezTo>
                    <a:cubicBezTo>
                      <a:pt x="96" y="1274"/>
                      <a:pt x="110" y="1271"/>
                      <a:pt x="122" y="1265"/>
                    </a:cubicBezTo>
                    <a:lnTo>
                      <a:pt x="334" y="1157"/>
                    </a:lnTo>
                    <a:lnTo>
                      <a:pt x="882" y="879"/>
                    </a:lnTo>
                    <a:lnTo>
                      <a:pt x="1603" y="510"/>
                    </a:lnTo>
                    <a:lnTo>
                      <a:pt x="2151" y="231"/>
                    </a:lnTo>
                    <a:lnTo>
                      <a:pt x="2363" y="124"/>
                    </a:lnTo>
                    <a:cubicBezTo>
                      <a:pt x="2406" y="103"/>
                      <a:pt x="2425" y="48"/>
                      <a:pt x="2401" y="3"/>
                    </a:cubicBezTo>
                    <a:lnTo>
                      <a:pt x="2399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70" name="Google Shape;4077;p44"/>
              <p:cNvSpPr>
                <a:spLocks/>
              </p:cNvSpPr>
              <p:nvPr/>
            </p:nvSpPr>
            <p:spPr bwMode="auto">
              <a:xfrm rot="1604761">
                <a:off x="5201095" y="3419792"/>
                <a:ext cx="123774" cy="107716"/>
              </a:xfrm>
              <a:custGeom>
                <a:avLst/>
                <a:gdLst/>
                <a:ahLst/>
                <a:cxnLst>
                  <a:cxn ang="0">
                    <a:pos x="354" y="1"/>
                  </a:cxn>
                  <a:cxn ang="0">
                    <a:pos x="349" y="2"/>
                  </a:cxn>
                  <a:cxn ang="0">
                    <a:pos x="163" y="114"/>
                  </a:cxn>
                  <a:cxn ang="0">
                    <a:pos x="10" y="271"/>
                  </a:cxn>
                  <a:cxn ang="0">
                    <a:pos x="18" y="316"/>
                  </a:cxn>
                  <a:cxn ang="0">
                    <a:pos x="36" y="322"/>
                  </a:cxn>
                  <a:cxn ang="0">
                    <a:pos x="60" y="309"/>
                  </a:cxn>
                  <a:cxn ang="0">
                    <a:pos x="199" y="154"/>
                  </a:cxn>
                  <a:cxn ang="0">
                    <a:pos x="277" y="88"/>
                  </a:cxn>
                  <a:cxn ang="0">
                    <a:pos x="363" y="26"/>
                  </a:cxn>
                  <a:cxn ang="0">
                    <a:pos x="368" y="9"/>
                  </a:cxn>
                  <a:cxn ang="0">
                    <a:pos x="354" y="1"/>
                  </a:cxn>
                </a:cxnLst>
                <a:rect l="0" t="0" r="r" b="b"/>
                <a:pathLst>
                  <a:path w="370" h="322" extrusionOk="0">
                    <a:moveTo>
                      <a:pt x="354" y="1"/>
                    </a:moveTo>
                    <a:cubicBezTo>
                      <a:pt x="352" y="1"/>
                      <a:pt x="350" y="1"/>
                      <a:pt x="349" y="2"/>
                    </a:cubicBezTo>
                    <a:cubicBezTo>
                      <a:pt x="282" y="30"/>
                      <a:pt x="220" y="66"/>
                      <a:pt x="163" y="114"/>
                    </a:cubicBezTo>
                    <a:cubicBezTo>
                      <a:pt x="106" y="159"/>
                      <a:pt x="53" y="214"/>
                      <a:pt x="10" y="271"/>
                    </a:cubicBezTo>
                    <a:cubicBezTo>
                      <a:pt x="1" y="285"/>
                      <a:pt x="3" y="304"/>
                      <a:pt x="18" y="316"/>
                    </a:cubicBezTo>
                    <a:cubicBezTo>
                      <a:pt x="23" y="320"/>
                      <a:pt x="30" y="322"/>
                      <a:pt x="36" y="322"/>
                    </a:cubicBezTo>
                    <a:cubicBezTo>
                      <a:pt x="46" y="322"/>
                      <a:pt x="55" y="318"/>
                      <a:pt x="60" y="309"/>
                    </a:cubicBezTo>
                    <a:cubicBezTo>
                      <a:pt x="103" y="254"/>
                      <a:pt x="149" y="202"/>
                      <a:pt x="199" y="154"/>
                    </a:cubicBezTo>
                    <a:cubicBezTo>
                      <a:pt x="222" y="133"/>
                      <a:pt x="251" y="109"/>
                      <a:pt x="277" y="88"/>
                    </a:cubicBezTo>
                    <a:cubicBezTo>
                      <a:pt x="306" y="66"/>
                      <a:pt x="334" y="47"/>
                      <a:pt x="363" y="26"/>
                    </a:cubicBezTo>
                    <a:cubicBezTo>
                      <a:pt x="368" y="23"/>
                      <a:pt x="370" y="16"/>
                      <a:pt x="368" y="9"/>
                    </a:cubicBezTo>
                    <a:cubicBezTo>
                      <a:pt x="366" y="4"/>
                      <a:pt x="360" y="1"/>
                      <a:pt x="35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71" name="Google Shape;4078;p44"/>
              <p:cNvSpPr>
                <a:spLocks/>
              </p:cNvSpPr>
              <p:nvPr/>
            </p:nvSpPr>
            <p:spPr bwMode="auto">
              <a:xfrm rot="1604761">
                <a:off x="5050553" y="3471929"/>
                <a:ext cx="73595" cy="285682"/>
              </a:xfrm>
              <a:custGeom>
                <a:avLst/>
                <a:gdLst/>
                <a:ahLst/>
                <a:cxnLst>
                  <a:cxn ang="0">
                    <a:pos x="174" y="1"/>
                  </a:cxn>
                  <a:cxn ang="0">
                    <a:pos x="138" y="22"/>
                  </a:cxn>
                  <a:cxn ang="0">
                    <a:pos x="48" y="214"/>
                  </a:cxn>
                  <a:cxn ang="0">
                    <a:pos x="19" y="319"/>
                  </a:cxn>
                  <a:cxn ang="0">
                    <a:pos x="7" y="424"/>
                  </a:cxn>
                  <a:cxn ang="0">
                    <a:pos x="7" y="638"/>
                  </a:cxn>
                  <a:cxn ang="0">
                    <a:pos x="50" y="843"/>
                  </a:cxn>
                  <a:cxn ang="0">
                    <a:pos x="63" y="853"/>
                  </a:cxn>
                  <a:cxn ang="0">
                    <a:pos x="67" y="853"/>
                  </a:cxn>
                  <a:cxn ang="0">
                    <a:pos x="79" y="838"/>
                  </a:cxn>
                  <a:cxn ang="0">
                    <a:pos x="79" y="836"/>
                  </a:cxn>
                  <a:cxn ang="0">
                    <a:pos x="86" y="436"/>
                  </a:cxn>
                  <a:cxn ang="0">
                    <a:pos x="136" y="243"/>
                  </a:cxn>
                  <a:cxn ang="0">
                    <a:pos x="212" y="62"/>
                  </a:cxn>
                  <a:cxn ang="0">
                    <a:pos x="212" y="60"/>
                  </a:cxn>
                  <a:cxn ang="0">
                    <a:pos x="195" y="7"/>
                  </a:cxn>
                  <a:cxn ang="0">
                    <a:pos x="174" y="1"/>
                  </a:cxn>
                </a:cxnLst>
                <a:rect l="0" t="0" r="r" b="b"/>
                <a:pathLst>
                  <a:path w="220" h="854" extrusionOk="0">
                    <a:moveTo>
                      <a:pt x="174" y="1"/>
                    </a:moveTo>
                    <a:cubicBezTo>
                      <a:pt x="161" y="1"/>
                      <a:pt x="147" y="8"/>
                      <a:pt x="138" y="22"/>
                    </a:cubicBezTo>
                    <a:cubicBezTo>
                      <a:pt x="100" y="81"/>
                      <a:pt x="67" y="145"/>
                      <a:pt x="48" y="214"/>
                    </a:cubicBezTo>
                    <a:cubicBezTo>
                      <a:pt x="36" y="248"/>
                      <a:pt x="29" y="283"/>
                      <a:pt x="19" y="319"/>
                    </a:cubicBezTo>
                    <a:cubicBezTo>
                      <a:pt x="14" y="355"/>
                      <a:pt x="10" y="391"/>
                      <a:pt x="7" y="424"/>
                    </a:cubicBezTo>
                    <a:cubicBezTo>
                      <a:pt x="0" y="495"/>
                      <a:pt x="0" y="567"/>
                      <a:pt x="7" y="638"/>
                    </a:cubicBezTo>
                    <a:cubicBezTo>
                      <a:pt x="14" y="707"/>
                      <a:pt x="29" y="776"/>
                      <a:pt x="50" y="843"/>
                    </a:cubicBezTo>
                    <a:cubicBezTo>
                      <a:pt x="52" y="849"/>
                      <a:pt x="57" y="853"/>
                      <a:pt x="63" y="853"/>
                    </a:cubicBezTo>
                    <a:cubicBezTo>
                      <a:pt x="64" y="853"/>
                      <a:pt x="66" y="853"/>
                      <a:pt x="67" y="853"/>
                    </a:cubicBezTo>
                    <a:cubicBezTo>
                      <a:pt x="74" y="853"/>
                      <a:pt x="79" y="845"/>
                      <a:pt x="79" y="838"/>
                    </a:cubicBezTo>
                    <a:lnTo>
                      <a:pt x="79" y="836"/>
                    </a:lnTo>
                    <a:cubicBezTo>
                      <a:pt x="60" y="703"/>
                      <a:pt x="64" y="567"/>
                      <a:pt x="86" y="436"/>
                    </a:cubicBezTo>
                    <a:cubicBezTo>
                      <a:pt x="98" y="369"/>
                      <a:pt x="114" y="305"/>
                      <a:pt x="136" y="243"/>
                    </a:cubicBezTo>
                    <a:cubicBezTo>
                      <a:pt x="155" y="181"/>
                      <a:pt x="183" y="122"/>
                      <a:pt x="212" y="62"/>
                    </a:cubicBezTo>
                    <a:lnTo>
                      <a:pt x="212" y="60"/>
                    </a:lnTo>
                    <a:cubicBezTo>
                      <a:pt x="219" y="41"/>
                      <a:pt x="214" y="19"/>
                      <a:pt x="195" y="7"/>
                    </a:cubicBezTo>
                    <a:cubicBezTo>
                      <a:pt x="189" y="3"/>
                      <a:pt x="181" y="1"/>
                      <a:pt x="17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39943" name="Google Shape;4079;p44"/>
            <p:cNvGrpSpPr>
              <a:grpSpLocks/>
            </p:cNvGrpSpPr>
            <p:nvPr/>
          </p:nvGrpSpPr>
          <p:grpSpPr bwMode="auto">
            <a:xfrm>
              <a:off x="5381947" y="2987491"/>
              <a:ext cx="2175331" cy="2421118"/>
              <a:chOff x="5007883" y="3419792"/>
              <a:chExt cx="1774910" cy="1975455"/>
            </a:xfrm>
          </p:grpSpPr>
          <p:sp>
            <p:nvSpPr>
              <p:cNvPr id="39944" name="Google Shape;4080;p44"/>
              <p:cNvSpPr>
                <a:spLocks/>
              </p:cNvSpPr>
              <p:nvPr/>
            </p:nvSpPr>
            <p:spPr bwMode="auto">
              <a:xfrm rot="1604761">
                <a:off x="5952673" y="4664795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717" y="1520"/>
                  </a:cxn>
                  <a:cxn ang="0">
                    <a:pos x="707" y="1503"/>
                  </a:cxn>
                  <a:cxn ang="0">
                    <a:pos x="1019" y="541"/>
                  </a:cxn>
                  <a:cxn ang="0">
                    <a:pos x="1344" y="463"/>
                  </a:cxn>
                  <a:cxn ang="0">
                    <a:pos x="1981" y="853"/>
                  </a:cxn>
                  <a:cxn ang="0">
                    <a:pos x="1988" y="87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717" y="1520"/>
                    </a:lnTo>
                    <a:cubicBezTo>
                      <a:pt x="714" y="1512"/>
                      <a:pt x="710" y="1508"/>
                      <a:pt x="707" y="1503"/>
                    </a:cubicBezTo>
                    <a:cubicBezTo>
                      <a:pt x="529" y="1150"/>
                      <a:pt x="667" y="719"/>
                      <a:pt x="1019" y="541"/>
                    </a:cubicBezTo>
                    <a:cubicBezTo>
                      <a:pt x="1124" y="488"/>
                      <a:pt x="1235" y="463"/>
                      <a:pt x="1344" y="463"/>
                    </a:cubicBezTo>
                    <a:cubicBezTo>
                      <a:pt x="1605" y="463"/>
                      <a:pt x="1856" y="605"/>
                      <a:pt x="1981" y="853"/>
                    </a:cubicBezTo>
                    <a:cubicBezTo>
                      <a:pt x="1984" y="860"/>
                      <a:pt x="1986" y="865"/>
                      <a:pt x="1988" y="87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46" name="Google Shape;4082;p44"/>
              <p:cNvSpPr>
                <a:spLocks/>
              </p:cNvSpPr>
              <p:nvPr/>
            </p:nvSpPr>
            <p:spPr bwMode="auto">
              <a:xfrm rot="1604761">
                <a:off x="6065261" y="4814517"/>
                <a:ext cx="567351" cy="411462"/>
              </a:xfrm>
              <a:custGeom>
                <a:avLst/>
                <a:gdLst/>
                <a:ahLst/>
                <a:cxnLst>
                  <a:cxn ang="0">
                    <a:pos x="922" y="0"/>
                  </a:cxn>
                  <a:cxn ang="0">
                    <a:pos x="560" y="87"/>
                  </a:cxn>
                  <a:cxn ang="0">
                    <a:pos x="196" y="1230"/>
                  </a:cxn>
                  <a:cxn ang="0">
                    <a:pos x="310" y="1173"/>
                  </a:cxn>
                  <a:cxn ang="0">
                    <a:pos x="300" y="1156"/>
                  </a:cxn>
                  <a:cxn ang="0">
                    <a:pos x="612" y="194"/>
                  </a:cxn>
                  <a:cxn ang="0">
                    <a:pos x="937" y="116"/>
                  </a:cxn>
                  <a:cxn ang="0">
                    <a:pos x="1574" y="506"/>
                  </a:cxn>
                  <a:cxn ang="0">
                    <a:pos x="1581" y="525"/>
                  </a:cxn>
                  <a:cxn ang="0">
                    <a:pos x="1696" y="465"/>
                  </a:cxn>
                  <a:cxn ang="0">
                    <a:pos x="922" y="0"/>
                  </a:cxn>
                </a:cxnLst>
                <a:rect l="0" t="0" r="r" b="b"/>
                <a:pathLst>
                  <a:path w="1696" h="1230" extrusionOk="0">
                    <a:moveTo>
                      <a:pt x="922" y="0"/>
                    </a:moveTo>
                    <a:cubicBezTo>
                      <a:pt x="799" y="0"/>
                      <a:pt x="675" y="28"/>
                      <a:pt x="560" y="87"/>
                    </a:cubicBezTo>
                    <a:cubicBezTo>
                      <a:pt x="155" y="291"/>
                      <a:pt x="0" y="796"/>
                      <a:pt x="196" y="1230"/>
                    </a:cubicBezTo>
                    <a:lnTo>
                      <a:pt x="310" y="1173"/>
                    </a:lnTo>
                    <a:cubicBezTo>
                      <a:pt x="307" y="1165"/>
                      <a:pt x="303" y="1161"/>
                      <a:pt x="300" y="1156"/>
                    </a:cubicBezTo>
                    <a:cubicBezTo>
                      <a:pt x="122" y="803"/>
                      <a:pt x="260" y="372"/>
                      <a:pt x="612" y="194"/>
                    </a:cubicBezTo>
                    <a:cubicBezTo>
                      <a:pt x="717" y="141"/>
                      <a:pt x="828" y="116"/>
                      <a:pt x="937" y="116"/>
                    </a:cubicBezTo>
                    <a:cubicBezTo>
                      <a:pt x="1198" y="116"/>
                      <a:pt x="1449" y="258"/>
                      <a:pt x="1574" y="506"/>
                    </a:cubicBezTo>
                    <a:cubicBezTo>
                      <a:pt x="1577" y="513"/>
                      <a:pt x="1579" y="518"/>
                      <a:pt x="1581" y="525"/>
                    </a:cubicBezTo>
                    <a:lnTo>
                      <a:pt x="1696" y="465"/>
                    </a:lnTo>
                    <a:cubicBezTo>
                      <a:pt x="1529" y="172"/>
                      <a:pt x="1227" y="0"/>
                      <a:pt x="92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47" name="Google Shape;4083;p44"/>
              <p:cNvSpPr>
                <a:spLocks/>
              </p:cNvSpPr>
              <p:nvPr/>
            </p:nvSpPr>
            <p:spPr bwMode="auto">
              <a:xfrm rot="1604761">
                <a:off x="5972524" y="4708981"/>
                <a:ext cx="803859" cy="578723"/>
              </a:xfrm>
              <a:custGeom>
                <a:avLst/>
                <a:gdLst/>
                <a:ahLst/>
                <a:cxnLst>
                  <a:cxn ang="0">
                    <a:pos x="1344" y="0"/>
                  </a:cxn>
                  <a:cxn ang="0">
                    <a:pos x="810" y="129"/>
                  </a:cxn>
                  <a:cxn ang="0">
                    <a:pos x="295" y="1712"/>
                  </a:cxn>
                  <a:cxn ang="0">
                    <a:pos x="305" y="1729"/>
                  </a:cxn>
                  <a:cxn ang="0">
                    <a:pos x="603" y="1577"/>
                  </a:cxn>
                  <a:cxn ang="0">
                    <a:pos x="967" y="434"/>
                  </a:cxn>
                  <a:cxn ang="0">
                    <a:pos x="1329" y="347"/>
                  </a:cxn>
                  <a:cxn ang="0">
                    <a:pos x="2103" y="812"/>
                  </a:cxn>
                  <a:cxn ang="0">
                    <a:pos x="2403" y="660"/>
                  </a:cxn>
                  <a:cxn ang="0">
                    <a:pos x="2393" y="643"/>
                  </a:cxn>
                  <a:cxn ang="0">
                    <a:pos x="1344" y="0"/>
                  </a:cxn>
                </a:cxnLst>
                <a:rect l="0" t="0" r="r" b="b"/>
                <a:pathLst>
                  <a:path w="2403" h="1730" extrusionOk="0">
                    <a:moveTo>
                      <a:pt x="1344" y="0"/>
                    </a:moveTo>
                    <a:cubicBezTo>
                      <a:pt x="1164" y="0"/>
                      <a:pt x="981" y="42"/>
                      <a:pt x="810" y="129"/>
                    </a:cubicBezTo>
                    <a:cubicBezTo>
                      <a:pt x="231" y="424"/>
                      <a:pt x="0" y="1131"/>
                      <a:pt x="295" y="1712"/>
                    </a:cubicBezTo>
                    <a:cubicBezTo>
                      <a:pt x="298" y="1717"/>
                      <a:pt x="300" y="1722"/>
                      <a:pt x="305" y="1729"/>
                    </a:cubicBezTo>
                    <a:lnTo>
                      <a:pt x="603" y="1577"/>
                    </a:lnTo>
                    <a:cubicBezTo>
                      <a:pt x="407" y="1143"/>
                      <a:pt x="562" y="638"/>
                      <a:pt x="967" y="434"/>
                    </a:cubicBezTo>
                    <a:cubicBezTo>
                      <a:pt x="1082" y="375"/>
                      <a:pt x="1206" y="347"/>
                      <a:pt x="1329" y="347"/>
                    </a:cubicBezTo>
                    <a:cubicBezTo>
                      <a:pt x="1634" y="347"/>
                      <a:pt x="1936" y="519"/>
                      <a:pt x="2103" y="812"/>
                    </a:cubicBezTo>
                    <a:lnTo>
                      <a:pt x="2403" y="660"/>
                    </a:lnTo>
                    <a:cubicBezTo>
                      <a:pt x="2398" y="655"/>
                      <a:pt x="2396" y="650"/>
                      <a:pt x="2393" y="643"/>
                    </a:cubicBezTo>
                    <a:cubicBezTo>
                      <a:pt x="2185" y="235"/>
                      <a:pt x="1773" y="0"/>
                      <a:pt x="134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 dirty="0"/>
              </a:p>
            </p:txBody>
          </p:sp>
          <p:sp>
            <p:nvSpPr>
              <p:cNvPr id="39948" name="Google Shape;4084;p44"/>
              <p:cNvSpPr>
                <a:spLocks/>
              </p:cNvSpPr>
              <p:nvPr/>
            </p:nvSpPr>
            <p:spPr bwMode="auto">
              <a:xfrm rot="1604761">
                <a:off x="5905674" y="4836501"/>
                <a:ext cx="877119" cy="557647"/>
              </a:xfrm>
              <a:custGeom>
                <a:avLst/>
                <a:gdLst/>
                <a:ahLst/>
                <a:cxnLst>
                  <a:cxn ang="0">
                    <a:pos x="2341" y="1"/>
                  </a:cxn>
                  <a:cxn ang="0">
                    <a:pos x="2300" y="10"/>
                  </a:cxn>
                  <a:cxn ang="0">
                    <a:pos x="2229" y="46"/>
                  </a:cxn>
                  <a:cxn ang="0">
                    <a:pos x="1817" y="255"/>
                  </a:cxn>
                  <a:cxn ang="0">
                    <a:pos x="546" y="903"/>
                  </a:cxn>
                  <a:cxn ang="0">
                    <a:pos x="134" y="1115"/>
                  </a:cxn>
                  <a:cxn ang="0">
                    <a:pos x="62" y="1150"/>
                  </a:cxn>
                  <a:cxn ang="0">
                    <a:pos x="22" y="1272"/>
                  </a:cxn>
                  <a:cxn ang="0">
                    <a:pos x="198" y="1617"/>
                  </a:cxn>
                  <a:cxn ang="0">
                    <a:pos x="280" y="1667"/>
                  </a:cxn>
                  <a:cxn ang="0">
                    <a:pos x="319" y="1658"/>
                  </a:cxn>
                  <a:cxn ang="0">
                    <a:pos x="531" y="1550"/>
                  </a:cxn>
                  <a:cxn ang="0">
                    <a:pos x="1079" y="1272"/>
                  </a:cxn>
                  <a:cxn ang="0">
                    <a:pos x="1800" y="903"/>
                  </a:cxn>
                  <a:cxn ang="0">
                    <a:pos x="2348" y="624"/>
                  </a:cxn>
                  <a:cxn ang="0">
                    <a:pos x="2560" y="517"/>
                  </a:cxn>
                  <a:cxn ang="0">
                    <a:pos x="2598" y="396"/>
                  </a:cxn>
                  <a:cxn ang="0">
                    <a:pos x="2422" y="50"/>
                  </a:cxn>
                  <a:cxn ang="0">
                    <a:pos x="2341" y="1"/>
                  </a:cxn>
                </a:cxnLst>
                <a:rect l="0" t="0" r="r" b="b"/>
                <a:pathLst>
                  <a:path w="2622" h="1667" extrusionOk="0">
                    <a:moveTo>
                      <a:pt x="2341" y="1"/>
                    </a:moveTo>
                    <a:cubicBezTo>
                      <a:pt x="2327" y="1"/>
                      <a:pt x="2314" y="4"/>
                      <a:pt x="2300" y="10"/>
                    </a:cubicBezTo>
                    <a:lnTo>
                      <a:pt x="2229" y="46"/>
                    </a:lnTo>
                    <a:lnTo>
                      <a:pt x="1817" y="255"/>
                    </a:lnTo>
                    <a:lnTo>
                      <a:pt x="546" y="903"/>
                    </a:lnTo>
                    <a:lnTo>
                      <a:pt x="134" y="1115"/>
                    </a:lnTo>
                    <a:lnTo>
                      <a:pt x="62" y="1150"/>
                    </a:lnTo>
                    <a:cubicBezTo>
                      <a:pt x="17" y="1172"/>
                      <a:pt x="0" y="1227"/>
                      <a:pt x="22" y="1272"/>
                    </a:cubicBezTo>
                    <a:lnTo>
                      <a:pt x="198" y="1617"/>
                    </a:lnTo>
                    <a:cubicBezTo>
                      <a:pt x="215" y="1649"/>
                      <a:pt x="247" y="1667"/>
                      <a:pt x="280" y="1667"/>
                    </a:cubicBezTo>
                    <a:cubicBezTo>
                      <a:pt x="293" y="1667"/>
                      <a:pt x="307" y="1664"/>
                      <a:pt x="319" y="1658"/>
                    </a:cubicBezTo>
                    <a:lnTo>
                      <a:pt x="531" y="1550"/>
                    </a:lnTo>
                    <a:lnTo>
                      <a:pt x="1079" y="1272"/>
                    </a:lnTo>
                    <a:lnTo>
                      <a:pt x="1800" y="903"/>
                    </a:lnTo>
                    <a:lnTo>
                      <a:pt x="2348" y="624"/>
                    </a:lnTo>
                    <a:lnTo>
                      <a:pt x="2560" y="517"/>
                    </a:lnTo>
                    <a:cubicBezTo>
                      <a:pt x="2603" y="496"/>
                      <a:pt x="2622" y="441"/>
                      <a:pt x="2598" y="396"/>
                    </a:cubicBezTo>
                    <a:lnTo>
                      <a:pt x="2422" y="50"/>
                    </a:lnTo>
                    <a:cubicBezTo>
                      <a:pt x="2405" y="18"/>
                      <a:pt x="2374" y="1"/>
                      <a:pt x="2341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49" name="Google Shape;4085;p44"/>
              <p:cNvSpPr>
                <a:spLocks/>
              </p:cNvSpPr>
              <p:nvPr/>
            </p:nvSpPr>
            <p:spPr bwMode="auto">
              <a:xfrm rot="876879">
                <a:off x="5007883" y="3907161"/>
                <a:ext cx="74712" cy="90408"/>
              </a:xfrm>
              <a:custGeom>
                <a:avLst/>
                <a:gdLst/>
                <a:ahLst/>
                <a:cxnLst>
                  <a:cxn ang="0">
                    <a:pos x="29" y="1"/>
                  </a:cxn>
                  <a:cxn ang="0">
                    <a:pos x="17" y="4"/>
                  </a:cxn>
                  <a:cxn ang="0">
                    <a:pos x="8" y="35"/>
                  </a:cxn>
                  <a:cxn ang="0">
                    <a:pos x="196" y="407"/>
                  </a:cxn>
                  <a:cxn ang="0">
                    <a:pos x="215" y="418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4"/>
                  </a:cxn>
                  <a:cxn ang="0">
                    <a:pos x="29" y="1"/>
                  </a:cxn>
                </a:cxnLst>
                <a:rect l="0" t="0" r="r" b="b"/>
                <a:pathLst>
                  <a:path w="242" h="419" extrusionOk="0">
                    <a:moveTo>
                      <a:pt x="29" y="1"/>
                    </a:moveTo>
                    <a:cubicBezTo>
                      <a:pt x="25" y="1"/>
                      <a:pt x="21" y="2"/>
                      <a:pt x="17" y="4"/>
                    </a:cubicBezTo>
                    <a:cubicBezTo>
                      <a:pt x="5" y="9"/>
                      <a:pt x="1" y="23"/>
                      <a:pt x="8" y="35"/>
                    </a:cubicBezTo>
                    <a:lnTo>
                      <a:pt x="196" y="407"/>
                    </a:lnTo>
                    <a:cubicBezTo>
                      <a:pt x="198" y="414"/>
                      <a:pt x="208" y="418"/>
                      <a:pt x="215" y="418"/>
                    </a:cubicBezTo>
                    <a:cubicBezTo>
                      <a:pt x="220" y="418"/>
                      <a:pt x="222" y="418"/>
                      <a:pt x="227" y="416"/>
                    </a:cubicBezTo>
                    <a:cubicBezTo>
                      <a:pt x="236" y="411"/>
                      <a:pt x="241" y="397"/>
                      <a:pt x="236" y="385"/>
                    </a:cubicBezTo>
                    <a:lnTo>
                      <a:pt x="48" y="14"/>
                    </a:lnTo>
                    <a:cubicBezTo>
                      <a:pt x="43" y="6"/>
                      <a:pt x="36" y="1"/>
                      <a:pt x="29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0" name="Google Shape;4086;p44"/>
              <p:cNvSpPr>
                <a:spLocks/>
              </p:cNvSpPr>
              <p:nvPr/>
            </p:nvSpPr>
            <p:spPr bwMode="auto">
              <a:xfrm rot="876879">
                <a:off x="5128173" y="3906567"/>
                <a:ext cx="74712" cy="8997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4" y="405"/>
                  </a:cxn>
                  <a:cxn ang="0">
                    <a:pos x="215" y="417"/>
                  </a:cxn>
                  <a:cxn ang="0">
                    <a:pos x="224" y="414"/>
                  </a:cxn>
                  <a:cxn ang="0">
                    <a:pos x="236" y="386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2" h="417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7"/>
                      <a:pt x="1" y="21"/>
                      <a:pt x="5" y="33"/>
                    </a:cubicBezTo>
                    <a:lnTo>
                      <a:pt x="194" y="405"/>
                    </a:lnTo>
                    <a:cubicBezTo>
                      <a:pt x="198" y="414"/>
                      <a:pt x="205" y="417"/>
                      <a:pt x="215" y="417"/>
                    </a:cubicBezTo>
                    <a:cubicBezTo>
                      <a:pt x="217" y="417"/>
                      <a:pt x="222" y="417"/>
                      <a:pt x="224" y="414"/>
                    </a:cubicBezTo>
                    <a:cubicBezTo>
                      <a:pt x="236" y="410"/>
                      <a:pt x="241" y="395"/>
                      <a:pt x="236" y="386"/>
                    </a:cubicBezTo>
                    <a:lnTo>
                      <a:pt x="48" y="12"/>
                    </a:lnTo>
                    <a:cubicBezTo>
                      <a:pt x="43" y="4"/>
                      <a:pt x="35" y="0"/>
                      <a:pt x="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1" name="Google Shape;4087;p44"/>
              <p:cNvSpPr>
                <a:spLocks/>
              </p:cNvSpPr>
              <p:nvPr/>
            </p:nvSpPr>
            <p:spPr bwMode="auto">
              <a:xfrm rot="876879">
                <a:off x="5248387" y="3905511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5" y="3"/>
                  </a:cxn>
                  <a:cxn ang="0">
                    <a:pos x="6" y="34"/>
                  </a:cxn>
                  <a:cxn ang="0">
                    <a:pos x="194" y="405"/>
                  </a:cxn>
                  <a:cxn ang="0">
                    <a:pos x="215" y="419"/>
                  </a:cxn>
                  <a:cxn ang="0">
                    <a:pos x="225" y="417"/>
                  </a:cxn>
                  <a:cxn ang="0">
                    <a:pos x="234" y="386"/>
                  </a:cxn>
                  <a:cxn ang="0">
                    <a:pos x="46" y="12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18" y="1"/>
                      <a:pt x="15" y="3"/>
                    </a:cubicBezTo>
                    <a:cubicBezTo>
                      <a:pt x="6" y="7"/>
                      <a:pt x="1" y="22"/>
                      <a:pt x="6" y="34"/>
                    </a:cubicBezTo>
                    <a:lnTo>
                      <a:pt x="194" y="405"/>
                    </a:lnTo>
                    <a:cubicBezTo>
                      <a:pt x="198" y="415"/>
                      <a:pt x="206" y="419"/>
                      <a:pt x="215" y="419"/>
                    </a:cubicBezTo>
                    <a:cubicBezTo>
                      <a:pt x="217" y="419"/>
                      <a:pt x="222" y="417"/>
                      <a:pt x="225" y="417"/>
                    </a:cubicBezTo>
                    <a:cubicBezTo>
                      <a:pt x="236" y="410"/>
                      <a:pt x="241" y="396"/>
                      <a:pt x="234" y="386"/>
                    </a:cubicBezTo>
                    <a:lnTo>
                      <a:pt x="46" y="12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2" name="Google Shape;4088;p44"/>
              <p:cNvSpPr>
                <a:spLocks/>
              </p:cNvSpPr>
              <p:nvPr/>
            </p:nvSpPr>
            <p:spPr bwMode="auto">
              <a:xfrm rot="876879">
                <a:off x="5368159" y="3904537"/>
                <a:ext cx="74404" cy="9040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7" y="2"/>
                  </a:cxn>
                  <a:cxn ang="0">
                    <a:pos x="8" y="33"/>
                  </a:cxn>
                  <a:cxn ang="0">
                    <a:pos x="196" y="407"/>
                  </a:cxn>
                  <a:cxn ang="0">
                    <a:pos x="215" y="419"/>
                  </a:cxn>
                  <a:cxn ang="0">
                    <a:pos x="227" y="416"/>
                  </a:cxn>
                  <a:cxn ang="0">
                    <a:pos x="236" y="385"/>
                  </a:cxn>
                  <a:cxn ang="0">
                    <a:pos x="48" y="12"/>
                  </a:cxn>
                  <a:cxn ang="0">
                    <a:pos x="27" y="0"/>
                  </a:cxn>
                </a:cxnLst>
                <a:rect l="0" t="0" r="r" b="b"/>
                <a:pathLst>
                  <a:path w="241" h="419" extrusionOk="0">
                    <a:moveTo>
                      <a:pt x="27" y="0"/>
                    </a:moveTo>
                    <a:cubicBezTo>
                      <a:pt x="24" y="0"/>
                      <a:pt x="20" y="1"/>
                      <a:pt x="17" y="2"/>
                    </a:cubicBezTo>
                    <a:cubicBezTo>
                      <a:pt x="5" y="9"/>
                      <a:pt x="0" y="21"/>
                      <a:pt x="8" y="33"/>
                    </a:cubicBezTo>
                    <a:lnTo>
                      <a:pt x="196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20" y="419"/>
                      <a:pt x="222" y="416"/>
                      <a:pt x="227" y="416"/>
                    </a:cubicBezTo>
                    <a:cubicBezTo>
                      <a:pt x="236" y="409"/>
                      <a:pt x="241" y="397"/>
                      <a:pt x="236" y="385"/>
                    </a:cubicBezTo>
                    <a:lnTo>
                      <a:pt x="48" y="12"/>
                    </a:lnTo>
                    <a:cubicBezTo>
                      <a:pt x="45" y="5"/>
                      <a:pt x="36" y="0"/>
                      <a:pt x="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3" name="Google Shape;4089;p44"/>
              <p:cNvSpPr>
                <a:spLocks/>
              </p:cNvSpPr>
              <p:nvPr/>
            </p:nvSpPr>
            <p:spPr bwMode="auto">
              <a:xfrm rot="876879">
                <a:off x="5488518" y="3903581"/>
                <a:ext cx="74712" cy="90624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7" y="2"/>
                  </a:cxn>
                  <a:cxn ang="0">
                    <a:pos x="5" y="33"/>
                  </a:cxn>
                  <a:cxn ang="0">
                    <a:pos x="193" y="407"/>
                  </a:cxn>
                  <a:cxn ang="0">
                    <a:pos x="215" y="419"/>
                  </a:cxn>
                  <a:cxn ang="0">
                    <a:pos x="224" y="417"/>
                  </a:cxn>
                  <a:cxn ang="0">
                    <a:pos x="236" y="386"/>
                  </a:cxn>
                  <a:cxn ang="0">
                    <a:pos x="48" y="14"/>
                  </a:cxn>
                  <a:cxn ang="0">
                    <a:pos x="25" y="1"/>
                  </a:cxn>
                </a:cxnLst>
                <a:rect l="0" t="0" r="r" b="b"/>
                <a:pathLst>
                  <a:path w="242" h="420" extrusionOk="0">
                    <a:moveTo>
                      <a:pt x="25" y="1"/>
                    </a:moveTo>
                    <a:cubicBezTo>
                      <a:pt x="22" y="1"/>
                      <a:pt x="20" y="1"/>
                      <a:pt x="17" y="2"/>
                    </a:cubicBezTo>
                    <a:cubicBezTo>
                      <a:pt x="5" y="10"/>
                      <a:pt x="1" y="24"/>
                      <a:pt x="5" y="33"/>
                    </a:cubicBezTo>
                    <a:lnTo>
                      <a:pt x="193" y="407"/>
                    </a:lnTo>
                    <a:cubicBezTo>
                      <a:pt x="198" y="414"/>
                      <a:pt x="208" y="419"/>
                      <a:pt x="215" y="419"/>
                    </a:cubicBezTo>
                    <a:cubicBezTo>
                      <a:pt x="217" y="419"/>
                      <a:pt x="222" y="419"/>
                      <a:pt x="224" y="417"/>
                    </a:cubicBezTo>
                    <a:cubicBezTo>
                      <a:pt x="236" y="412"/>
                      <a:pt x="241" y="398"/>
                      <a:pt x="236" y="386"/>
                    </a:cubicBezTo>
                    <a:lnTo>
                      <a:pt x="48" y="14"/>
                    </a:lnTo>
                    <a:cubicBezTo>
                      <a:pt x="43" y="5"/>
                      <a:pt x="34" y="1"/>
                      <a:pt x="25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4" name="Google Shape;4090;p44"/>
              <p:cNvSpPr>
                <a:spLocks/>
              </p:cNvSpPr>
              <p:nvPr/>
            </p:nvSpPr>
            <p:spPr bwMode="auto">
              <a:xfrm rot="876879">
                <a:off x="5608883" y="3902802"/>
                <a:ext cx="74712" cy="9040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15" y="4"/>
                  </a:cxn>
                  <a:cxn ang="0">
                    <a:pos x="5" y="35"/>
                  </a:cxn>
                  <a:cxn ang="0">
                    <a:pos x="193" y="406"/>
                  </a:cxn>
                  <a:cxn ang="0">
                    <a:pos x="215" y="418"/>
                  </a:cxn>
                  <a:cxn ang="0">
                    <a:pos x="224" y="416"/>
                  </a:cxn>
                  <a:cxn ang="0">
                    <a:pos x="234" y="385"/>
                  </a:cxn>
                  <a:cxn ang="0">
                    <a:pos x="46" y="14"/>
                  </a:cxn>
                  <a:cxn ang="0">
                    <a:pos x="27" y="1"/>
                  </a:cxn>
                </a:cxnLst>
                <a:rect l="0" t="0" r="r" b="b"/>
                <a:pathLst>
                  <a:path w="242" h="419" extrusionOk="0">
                    <a:moveTo>
                      <a:pt x="27" y="1"/>
                    </a:moveTo>
                    <a:cubicBezTo>
                      <a:pt x="23" y="1"/>
                      <a:pt x="19" y="2"/>
                      <a:pt x="15" y="4"/>
                    </a:cubicBezTo>
                    <a:cubicBezTo>
                      <a:pt x="5" y="9"/>
                      <a:pt x="1" y="23"/>
                      <a:pt x="5" y="35"/>
                    </a:cubicBezTo>
                    <a:lnTo>
                      <a:pt x="193" y="406"/>
                    </a:lnTo>
                    <a:cubicBezTo>
                      <a:pt x="198" y="414"/>
                      <a:pt x="205" y="418"/>
                      <a:pt x="215" y="418"/>
                    </a:cubicBezTo>
                    <a:cubicBezTo>
                      <a:pt x="217" y="418"/>
                      <a:pt x="222" y="418"/>
                      <a:pt x="224" y="416"/>
                    </a:cubicBezTo>
                    <a:cubicBezTo>
                      <a:pt x="236" y="411"/>
                      <a:pt x="241" y="397"/>
                      <a:pt x="234" y="385"/>
                    </a:cubicBezTo>
                    <a:lnTo>
                      <a:pt x="46" y="14"/>
                    </a:lnTo>
                    <a:cubicBezTo>
                      <a:pt x="43" y="6"/>
                      <a:pt x="35" y="1"/>
                      <a:pt x="27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5" name="Google Shape;4091;p44"/>
              <p:cNvSpPr>
                <a:spLocks/>
              </p:cNvSpPr>
              <p:nvPr/>
            </p:nvSpPr>
            <p:spPr bwMode="auto">
              <a:xfrm rot="1604761">
                <a:off x="5919808" y="4969066"/>
                <a:ext cx="811218" cy="426181"/>
              </a:xfrm>
              <a:custGeom>
                <a:avLst/>
                <a:gdLst/>
                <a:ahLst/>
                <a:cxnLst>
                  <a:cxn ang="0">
                    <a:pos x="2399" y="0"/>
                  </a:cxn>
                  <a:cxn ang="0">
                    <a:pos x="1" y="1224"/>
                  </a:cxn>
                  <a:cxn ang="0">
                    <a:pos x="83" y="1274"/>
                  </a:cxn>
                  <a:cxn ang="0">
                    <a:pos x="122" y="1265"/>
                  </a:cxn>
                  <a:cxn ang="0">
                    <a:pos x="334" y="1157"/>
                  </a:cxn>
                  <a:cxn ang="0">
                    <a:pos x="882" y="879"/>
                  </a:cxn>
                  <a:cxn ang="0">
                    <a:pos x="1603" y="510"/>
                  </a:cxn>
                  <a:cxn ang="0">
                    <a:pos x="2151" y="231"/>
                  </a:cxn>
                  <a:cxn ang="0">
                    <a:pos x="2363" y="124"/>
                  </a:cxn>
                  <a:cxn ang="0">
                    <a:pos x="2401" y="3"/>
                  </a:cxn>
                  <a:cxn ang="0">
                    <a:pos x="2399" y="0"/>
                  </a:cxn>
                </a:cxnLst>
                <a:rect l="0" t="0" r="r" b="b"/>
                <a:pathLst>
                  <a:path w="2425" h="1274" extrusionOk="0">
                    <a:moveTo>
                      <a:pt x="2399" y="0"/>
                    </a:moveTo>
                    <a:lnTo>
                      <a:pt x="1" y="1224"/>
                    </a:lnTo>
                    <a:cubicBezTo>
                      <a:pt x="18" y="1256"/>
                      <a:pt x="50" y="1274"/>
                      <a:pt x="83" y="1274"/>
                    </a:cubicBezTo>
                    <a:cubicBezTo>
                      <a:pt x="96" y="1274"/>
                      <a:pt x="110" y="1271"/>
                      <a:pt x="122" y="1265"/>
                    </a:cubicBezTo>
                    <a:lnTo>
                      <a:pt x="334" y="1157"/>
                    </a:lnTo>
                    <a:lnTo>
                      <a:pt x="882" y="879"/>
                    </a:lnTo>
                    <a:lnTo>
                      <a:pt x="1603" y="510"/>
                    </a:lnTo>
                    <a:lnTo>
                      <a:pt x="2151" y="231"/>
                    </a:lnTo>
                    <a:lnTo>
                      <a:pt x="2363" y="124"/>
                    </a:lnTo>
                    <a:cubicBezTo>
                      <a:pt x="2406" y="103"/>
                      <a:pt x="2425" y="48"/>
                      <a:pt x="2401" y="3"/>
                    </a:cubicBezTo>
                    <a:lnTo>
                      <a:pt x="239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6" name="Google Shape;4092;p44"/>
              <p:cNvSpPr>
                <a:spLocks/>
              </p:cNvSpPr>
              <p:nvPr/>
            </p:nvSpPr>
            <p:spPr bwMode="auto">
              <a:xfrm rot="1604761">
                <a:off x="5201095" y="3419792"/>
                <a:ext cx="123774" cy="107716"/>
              </a:xfrm>
              <a:custGeom>
                <a:avLst/>
                <a:gdLst/>
                <a:ahLst/>
                <a:cxnLst>
                  <a:cxn ang="0">
                    <a:pos x="354" y="1"/>
                  </a:cxn>
                  <a:cxn ang="0">
                    <a:pos x="349" y="2"/>
                  </a:cxn>
                  <a:cxn ang="0">
                    <a:pos x="163" y="114"/>
                  </a:cxn>
                  <a:cxn ang="0">
                    <a:pos x="10" y="271"/>
                  </a:cxn>
                  <a:cxn ang="0">
                    <a:pos x="18" y="316"/>
                  </a:cxn>
                  <a:cxn ang="0">
                    <a:pos x="36" y="322"/>
                  </a:cxn>
                  <a:cxn ang="0">
                    <a:pos x="60" y="309"/>
                  </a:cxn>
                  <a:cxn ang="0">
                    <a:pos x="199" y="154"/>
                  </a:cxn>
                  <a:cxn ang="0">
                    <a:pos x="277" y="88"/>
                  </a:cxn>
                  <a:cxn ang="0">
                    <a:pos x="363" y="26"/>
                  </a:cxn>
                  <a:cxn ang="0">
                    <a:pos x="368" y="9"/>
                  </a:cxn>
                  <a:cxn ang="0">
                    <a:pos x="354" y="1"/>
                  </a:cxn>
                </a:cxnLst>
                <a:rect l="0" t="0" r="r" b="b"/>
                <a:pathLst>
                  <a:path w="370" h="322" extrusionOk="0">
                    <a:moveTo>
                      <a:pt x="354" y="1"/>
                    </a:moveTo>
                    <a:cubicBezTo>
                      <a:pt x="352" y="1"/>
                      <a:pt x="350" y="1"/>
                      <a:pt x="349" y="2"/>
                    </a:cubicBezTo>
                    <a:cubicBezTo>
                      <a:pt x="282" y="30"/>
                      <a:pt x="220" y="66"/>
                      <a:pt x="163" y="114"/>
                    </a:cubicBezTo>
                    <a:cubicBezTo>
                      <a:pt x="106" y="159"/>
                      <a:pt x="53" y="214"/>
                      <a:pt x="10" y="271"/>
                    </a:cubicBezTo>
                    <a:cubicBezTo>
                      <a:pt x="1" y="285"/>
                      <a:pt x="3" y="304"/>
                      <a:pt x="18" y="316"/>
                    </a:cubicBezTo>
                    <a:cubicBezTo>
                      <a:pt x="23" y="320"/>
                      <a:pt x="30" y="322"/>
                      <a:pt x="36" y="322"/>
                    </a:cubicBezTo>
                    <a:cubicBezTo>
                      <a:pt x="46" y="322"/>
                      <a:pt x="55" y="318"/>
                      <a:pt x="60" y="309"/>
                    </a:cubicBezTo>
                    <a:cubicBezTo>
                      <a:pt x="103" y="254"/>
                      <a:pt x="149" y="202"/>
                      <a:pt x="199" y="154"/>
                    </a:cubicBezTo>
                    <a:cubicBezTo>
                      <a:pt x="222" y="133"/>
                      <a:pt x="251" y="109"/>
                      <a:pt x="277" y="88"/>
                    </a:cubicBezTo>
                    <a:cubicBezTo>
                      <a:pt x="306" y="66"/>
                      <a:pt x="334" y="47"/>
                      <a:pt x="363" y="26"/>
                    </a:cubicBezTo>
                    <a:cubicBezTo>
                      <a:pt x="368" y="23"/>
                      <a:pt x="370" y="16"/>
                      <a:pt x="368" y="9"/>
                    </a:cubicBezTo>
                    <a:cubicBezTo>
                      <a:pt x="366" y="4"/>
                      <a:pt x="360" y="1"/>
                      <a:pt x="35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9957" name="Google Shape;4093;p44"/>
              <p:cNvSpPr>
                <a:spLocks/>
              </p:cNvSpPr>
              <p:nvPr/>
            </p:nvSpPr>
            <p:spPr bwMode="auto">
              <a:xfrm rot="1604761">
                <a:off x="5050553" y="3471929"/>
                <a:ext cx="73595" cy="285682"/>
              </a:xfrm>
              <a:custGeom>
                <a:avLst/>
                <a:gdLst/>
                <a:ahLst/>
                <a:cxnLst>
                  <a:cxn ang="0">
                    <a:pos x="174" y="1"/>
                  </a:cxn>
                  <a:cxn ang="0">
                    <a:pos x="138" y="22"/>
                  </a:cxn>
                  <a:cxn ang="0">
                    <a:pos x="48" y="214"/>
                  </a:cxn>
                  <a:cxn ang="0">
                    <a:pos x="19" y="319"/>
                  </a:cxn>
                  <a:cxn ang="0">
                    <a:pos x="7" y="424"/>
                  </a:cxn>
                  <a:cxn ang="0">
                    <a:pos x="7" y="638"/>
                  </a:cxn>
                  <a:cxn ang="0">
                    <a:pos x="50" y="843"/>
                  </a:cxn>
                  <a:cxn ang="0">
                    <a:pos x="63" y="853"/>
                  </a:cxn>
                  <a:cxn ang="0">
                    <a:pos x="67" y="853"/>
                  </a:cxn>
                  <a:cxn ang="0">
                    <a:pos x="79" y="838"/>
                  </a:cxn>
                  <a:cxn ang="0">
                    <a:pos x="79" y="836"/>
                  </a:cxn>
                  <a:cxn ang="0">
                    <a:pos x="86" y="436"/>
                  </a:cxn>
                  <a:cxn ang="0">
                    <a:pos x="136" y="243"/>
                  </a:cxn>
                  <a:cxn ang="0">
                    <a:pos x="212" y="62"/>
                  </a:cxn>
                  <a:cxn ang="0">
                    <a:pos x="212" y="60"/>
                  </a:cxn>
                  <a:cxn ang="0">
                    <a:pos x="195" y="7"/>
                  </a:cxn>
                  <a:cxn ang="0">
                    <a:pos x="174" y="1"/>
                  </a:cxn>
                </a:cxnLst>
                <a:rect l="0" t="0" r="r" b="b"/>
                <a:pathLst>
                  <a:path w="220" h="854" extrusionOk="0">
                    <a:moveTo>
                      <a:pt x="174" y="1"/>
                    </a:moveTo>
                    <a:cubicBezTo>
                      <a:pt x="161" y="1"/>
                      <a:pt x="147" y="8"/>
                      <a:pt x="138" y="22"/>
                    </a:cubicBezTo>
                    <a:cubicBezTo>
                      <a:pt x="100" y="81"/>
                      <a:pt x="67" y="145"/>
                      <a:pt x="48" y="214"/>
                    </a:cubicBezTo>
                    <a:cubicBezTo>
                      <a:pt x="36" y="248"/>
                      <a:pt x="29" y="283"/>
                      <a:pt x="19" y="319"/>
                    </a:cubicBezTo>
                    <a:cubicBezTo>
                      <a:pt x="14" y="355"/>
                      <a:pt x="10" y="391"/>
                      <a:pt x="7" y="424"/>
                    </a:cubicBezTo>
                    <a:cubicBezTo>
                      <a:pt x="0" y="495"/>
                      <a:pt x="0" y="567"/>
                      <a:pt x="7" y="638"/>
                    </a:cubicBezTo>
                    <a:cubicBezTo>
                      <a:pt x="14" y="707"/>
                      <a:pt x="29" y="776"/>
                      <a:pt x="50" y="843"/>
                    </a:cubicBezTo>
                    <a:cubicBezTo>
                      <a:pt x="52" y="849"/>
                      <a:pt x="57" y="853"/>
                      <a:pt x="63" y="853"/>
                    </a:cubicBezTo>
                    <a:cubicBezTo>
                      <a:pt x="64" y="853"/>
                      <a:pt x="66" y="853"/>
                      <a:pt x="67" y="853"/>
                    </a:cubicBezTo>
                    <a:cubicBezTo>
                      <a:pt x="74" y="853"/>
                      <a:pt x="79" y="845"/>
                      <a:pt x="79" y="838"/>
                    </a:cubicBezTo>
                    <a:lnTo>
                      <a:pt x="79" y="836"/>
                    </a:lnTo>
                    <a:cubicBezTo>
                      <a:pt x="60" y="703"/>
                      <a:pt x="64" y="567"/>
                      <a:pt x="86" y="436"/>
                    </a:cubicBezTo>
                    <a:cubicBezTo>
                      <a:pt x="98" y="369"/>
                      <a:pt x="114" y="305"/>
                      <a:pt x="136" y="243"/>
                    </a:cubicBezTo>
                    <a:cubicBezTo>
                      <a:pt x="155" y="181"/>
                      <a:pt x="183" y="122"/>
                      <a:pt x="212" y="62"/>
                    </a:cubicBezTo>
                    <a:lnTo>
                      <a:pt x="212" y="60"/>
                    </a:lnTo>
                    <a:cubicBezTo>
                      <a:pt x="219" y="41"/>
                      <a:pt x="214" y="19"/>
                      <a:pt x="195" y="7"/>
                    </a:cubicBezTo>
                    <a:cubicBezTo>
                      <a:pt x="189" y="3"/>
                      <a:pt x="181" y="1"/>
                      <a:pt x="17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4A799CF-EF2F-403B-AD56-F4811DC885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65" t="22586" r="16138" b="8138"/>
          <a:stretch/>
        </p:blipFill>
        <p:spPr>
          <a:xfrm>
            <a:off x="2047459" y="1134921"/>
            <a:ext cx="5049082" cy="406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45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derecha"/>
          <p:cNvSpPr/>
          <p:nvPr/>
        </p:nvSpPr>
        <p:spPr>
          <a:xfrm>
            <a:off x="0" y="0"/>
            <a:ext cx="2398713" cy="87947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JUEVES</a:t>
            </a:r>
          </a:p>
        </p:txBody>
      </p:sp>
      <p:sp>
        <p:nvSpPr>
          <p:cNvPr id="10" name="9 Terminador"/>
          <p:cNvSpPr/>
          <p:nvPr/>
        </p:nvSpPr>
        <p:spPr>
          <a:xfrm>
            <a:off x="6469063" y="276225"/>
            <a:ext cx="2674937" cy="585788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41989" name="Google Shape;3066;p36"/>
          <p:cNvSpPr txBox="1">
            <a:spLocks noGrp="1"/>
          </p:cNvSpPr>
          <p:nvPr>
            <p:ph type="title"/>
          </p:nvPr>
        </p:nvSpPr>
        <p:spPr>
          <a:xfrm>
            <a:off x="0" y="4241006"/>
            <a:ext cx="7619228" cy="1252538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chemeClr val="bg2"/>
                </a:solidFill>
                <a:latin typeface="Luckiest Guy" charset="0"/>
                <a:cs typeface="Arial" pitchFamily="34" charset="0"/>
                <a:sym typeface="Luckiest Guy" charset="0"/>
              </a:rPr>
              <a:t>Adentro, afuera, arriba, abajo</a:t>
            </a:r>
          </a:p>
        </p:txBody>
      </p:sp>
      <p:sp>
        <p:nvSpPr>
          <p:cNvPr id="41990" name="12 Rectángulo"/>
          <p:cNvSpPr>
            <a:spLocks noChangeArrowheads="1"/>
          </p:cNvSpPr>
          <p:nvPr/>
        </p:nvSpPr>
        <p:spPr bwMode="auto">
          <a:xfrm>
            <a:off x="5940425" y="4624388"/>
            <a:ext cx="28082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sz="1600" dirty="0"/>
              <a:t>https://youtu.be/oPimn2alRvI</a:t>
            </a:r>
          </a:p>
        </p:txBody>
      </p:sp>
      <p:pic>
        <p:nvPicPr>
          <p:cNvPr id="2" name="Elementos multimedia en línea 1" title="Adentro, afuera, arriba, abajo - El Show de los Niￃﾱos - Coreografￃﾭa Cristiana para Niￃﾱos">
            <a:hlinkClick r:id="" action="ppaction://media"/>
            <a:extLst>
              <a:ext uri="{FF2B5EF4-FFF2-40B4-BE49-F238E27FC236}">
                <a16:creationId xmlns:a16="http://schemas.microsoft.com/office/drawing/2014/main" id="{2725609D-0D94-4C86-BADD-5A36C25C9F3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12108" y="1147634"/>
            <a:ext cx="7080422" cy="3476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43217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43225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6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7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8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9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30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3218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21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2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3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24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43012" name="Google Shape;3083;p36"/>
          <p:cNvGrpSpPr>
            <a:grpSpLocks/>
          </p:cNvGrpSpPr>
          <p:nvPr/>
        </p:nvGrpSpPr>
        <p:grpSpPr bwMode="auto">
          <a:xfrm>
            <a:off x="0" y="2982913"/>
            <a:ext cx="831850" cy="1766887"/>
            <a:chOff x="668986" y="1369754"/>
            <a:chExt cx="1123524" cy="2387254"/>
          </a:xfrm>
        </p:grpSpPr>
        <p:grpSp>
          <p:nvGrpSpPr>
            <p:cNvPr id="43040" name="Google Shape;3084;p36"/>
            <p:cNvGrpSpPr>
              <a:grpSpLocks/>
            </p:cNvGrpSpPr>
            <p:nvPr/>
          </p:nvGrpSpPr>
          <p:grpSpPr bwMode="auto">
            <a:xfrm>
              <a:off x="720000" y="1386475"/>
              <a:ext cx="1072510" cy="2370533"/>
              <a:chOff x="805700" y="1906850"/>
              <a:chExt cx="1072510" cy="2370533"/>
            </a:xfrm>
          </p:grpSpPr>
          <p:sp>
            <p:nvSpPr>
              <p:cNvPr id="43126" name="Google Shape;3085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7" name="Google Shape;3086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8" name="Google Shape;3087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9" name="Google Shape;3088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0" name="Google Shape;3089;p36"/>
              <p:cNvSpPr>
                <a:spLocks/>
              </p:cNvSpPr>
              <p:nvPr/>
            </p:nvSpPr>
            <p:spPr bwMode="auto">
              <a:xfrm>
                <a:off x="1110695" y="3429139"/>
                <a:ext cx="541960" cy="775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0" y="38301"/>
                  </a:cxn>
                  <a:cxn ang="0">
                    <a:pos x="7743" y="40130"/>
                  </a:cxn>
                  <a:cxn ang="0">
                    <a:pos x="11869" y="39100"/>
                  </a:cxn>
                  <a:cxn ang="0">
                    <a:pos x="12509" y="13627"/>
                  </a:cxn>
                  <a:cxn ang="0">
                    <a:pos x="12509" y="13307"/>
                  </a:cxn>
                  <a:cxn ang="0">
                    <a:pos x="14629" y="13275"/>
                  </a:cxn>
                  <a:cxn ang="0">
                    <a:pos x="15544" y="13285"/>
                  </a:cxn>
                  <a:cxn ang="0">
                    <a:pos x="15544" y="13627"/>
                  </a:cxn>
                  <a:cxn ang="0">
                    <a:pos x="16183" y="39100"/>
                  </a:cxn>
                  <a:cxn ang="0">
                    <a:pos x="20310" y="40130"/>
                  </a:cxn>
                  <a:cxn ang="0">
                    <a:pos x="25793" y="38301"/>
                  </a:cxn>
                  <a:cxn ang="0">
                    <a:pos x="28030" y="0"/>
                  </a:cxn>
                  <a:cxn ang="0">
                    <a:pos x="28030" y="0"/>
                  </a:cxn>
                  <a:cxn ang="0">
                    <a:pos x="22072" y="1233"/>
                  </a:cxn>
                  <a:cxn ang="0">
                    <a:pos x="5615" y="1141"/>
                  </a:cxn>
                  <a:cxn ang="0">
                    <a:pos x="0" y="0"/>
                  </a:cxn>
                </a:cxnLst>
                <a:rect l="0" t="0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1" name="Google Shape;3090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2" name="Google Shape;3091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3" name="Google Shape;3092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4" name="Google Shape;3093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5" name="Google Shape;3094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6" name="Google Shape;3095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7" name="Google Shape;3096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8" name="Google Shape;3097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39" name="Google Shape;3098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0" name="Google Shape;3099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1" name="Google Shape;3100;p36"/>
              <p:cNvSpPr>
                <a:spLocks/>
              </p:cNvSpPr>
              <p:nvPr/>
            </p:nvSpPr>
            <p:spPr bwMode="auto">
              <a:xfrm>
                <a:off x="1503052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58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5" y="7213"/>
                  </a:cxn>
                  <a:cxn ang="0">
                    <a:pos x="47" y="11458"/>
                  </a:cxn>
                  <a:cxn ang="0">
                    <a:pos x="184" y="13513"/>
                  </a:cxn>
                  <a:cxn ang="0">
                    <a:pos x="298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59" y="19721"/>
                  </a:cxn>
                  <a:cxn ang="0">
                    <a:pos x="3676" y="23396"/>
                  </a:cxn>
                  <a:cxn ang="0">
                    <a:pos x="6050" y="26637"/>
                  </a:cxn>
                  <a:cxn ang="0">
                    <a:pos x="6712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78" y="29820"/>
                  </a:cxn>
                  <a:cxn ang="0">
                    <a:pos x="10934" y="29239"/>
                  </a:cxn>
                  <a:cxn ang="0">
                    <a:pos x="11026" y="27482"/>
                  </a:cxn>
                  <a:cxn ang="0">
                    <a:pos x="10980" y="27390"/>
                  </a:cxn>
                  <a:cxn ang="0">
                    <a:pos x="10044" y="25838"/>
                  </a:cxn>
                  <a:cxn ang="0">
                    <a:pos x="9154" y="24286"/>
                  </a:cxn>
                  <a:cxn ang="0">
                    <a:pos x="7488" y="21091"/>
                  </a:cxn>
                  <a:cxn ang="0">
                    <a:pos x="6164" y="17872"/>
                  </a:cxn>
                  <a:cxn ang="0">
                    <a:pos x="5639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4" y="14631"/>
                  </a:cxn>
                  <a:cxn ang="0">
                    <a:pos x="5137" y="13832"/>
                  </a:cxn>
                  <a:cxn ang="0">
                    <a:pos x="5045" y="12942"/>
                  </a:cxn>
                  <a:cxn ang="0">
                    <a:pos x="4863" y="11184"/>
                  </a:cxn>
                  <a:cxn ang="0">
                    <a:pos x="4771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1" y="1474"/>
                  </a:cxn>
                  <a:cxn ang="0">
                    <a:pos x="6301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2" name="Google Shape;3101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3" name="Google Shape;3102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4" name="Google Shape;3103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5" name="Google Shape;3104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chemeClr val="bg2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6" name="Google Shape;3105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7" name="Google Shape;3106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8" name="Google Shape;3107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49" name="Google Shape;3108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0" name="Google Shape;3109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1" name="Google Shape;3110;p36"/>
              <p:cNvSpPr>
                <a:spLocks/>
              </p:cNvSpPr>
              <p:nvPr/>
            </p:nvSpPr>
            <p:spPr bwMode="auto">
              <a:xfrm>
                <a:off x="896195" y="2600577"/>
                <a:ext cx="180067" cy="148531"/>
              </a:xfrm>
              <a:custGeom>
                <a:avLst/>
                <a:gdLst/>
                <a:ahLst/>
                <a:cxnLst>
                  <a:cxn ang="0">
                    <a:pos x="4725" y="1"/>
                  </a:cxn>
                  <a:cxn ang="0">
                    <a:pos x="4474" y="6"/>
                  </a:cxn>
                  <a:cxn ang="0">
                    <a:pos x="91" y="4046"/>
                  </a:cxn>
                  <a:cxn ang="0">
                    <a:pos x="4567" y="7681"/>
                  </a:cxn>
                  <a:cxn ang="0">
                    <a:pos x="4816" y="7675"/>
                  </a:cxn>
                  <a:cxn ang="0">
                    <a:pos x="9199" y="3635"/>
                  </a:cxn>
                  <a:cxn ang="0">
                    <a:pos x="4725" y="1"/>
                  </a:cxn>
                </a:cxnLst>
                <a:rect l="0" t="0" r="r" b="b"/>
                <a:pathLst>
                  <a:path w="9313" h="7682" extrusionOk="0">
                    <a:moveTo>
                      <a:pt x="4725" y="1"/>
                    </a:moveTo>
                    <a:cubicBezTo>
                      <a:pt x="4642" y="1"/>
                      <a:pt x="4558" y="2"/>
                      <a:pt x="4474" y="6"/>
                    </a:cubicBezTo>
                    <a:cubicBezTo>
                      <a:pt x="1963" y="120"/>
                      <a:pt x="0" y="1924"/>
                      <a:pt x="91" y="4046"/>
                    </a:cubicBezTo>
                    <a:cubicBezTo>
                      <a:pt x="180" y="6098"/>
                      <a:pt x="2166" y="7681"/>
                      <a:pt x="4567" y="7681"/>
                    </a:cubicBezTo>
                    <a:cubicBezTo>
                      <a:pt x="4650" y="7681"/>
                      <a:pt x="4733" y="7679"/>
                      <a:pt x="4816" y="7675"/>
                    </a:cubicBezTo>
                    <a:cubicBezTo>
                      <a:pt x="7327" y="7561"/>
                      <a:pt x="9313" y="5758"/>
                      <a:pt x="9199" y="3635"/>
                    </a:cubicBezTo>
                    <a:cubicBezTo>
                      <a:pt x="9111" y="1583"/>
                      <a:pt x="7145" y="1"/>
                      <a:pt x="472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2" name="Google Shape;311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3" name="Google Shape;311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4" name="Google Shape;311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5" name="Google Shape;3114;p36"/>
              <p:cNvSpPr>
                <a:spLocks/>
              </p:cNvSpPr>
              <p:nvPr/>
            </p:nvSpPr>
            <p:spPr bwMode="auto">
              <a:xfrm>
                <a:off x="1644305" y="2413919"/>
                <a:ext cx="194645" cy="154274"/>
              </a:xfrm>
              <a:custGeom>
                <a:avLst/>
                <a:gdLst/>
                <a:ahLst/>
                <a:cxnLst>
                  <a:cxn ang="0">
                    <a:pos x="5632" y="1"/>
                  </a:cxn>
                  <a:cxn ang="0">
                    <a:pos x="3333" y="552"/>
                  </a:cxn>
                  <a:cxn ang="0">
                    <a:pos x="936" y="6007"/>
                  </a:cxn>
                  <a:cxn ang="0">
                    <a:pos x="4412" y="7979"/>
                  </a:cxn>
                  <a:cxn ang="0">
                    <a:pos x="6734" y="7422"/>
                  </a:cxn>
                  <a:cxn ang="0">
                    <a:pos x="9130" y="1967"/>
                  </a:cxn>
                  <a:cxn ang="0">
                    <a:pos x="5632" y="1"/>
                  </a:cxn>
                </a:cxnLst>
                <a:rect l="0" t="0" r="r" b="b"/>
                <a:pathLst>
                  <a:path w="10067" h="7979" extrusionOk="0">
                    <a:moveTo>
                      <a:pt x="5632" y="1"/>
                    </a:moveTo>
                    <a:cubicBezTo>
                      <a:pt x="4878" y="1"/>
                      <a:pt x="4088" y="178"/>
                      <a:pt x="3333" y="552"/>
                    </a:cubicBezTo>
                    <a:cubicBezTo>
                      <a:pt x="1073" y="1670"/>
                      <a:pt x="0" y="4113"/>
                      <a:pt x="936" y="6007"/>
                    </a:cubicBezTo>
                    <a:cubicBezTo>
                      <a:pt x="1557" y="7279"/>
                      <a:pt x="2911" y="7979"/>
                      <a:pt x="4412" y="7979"/>
                    </a:cubicBezTo>
                    <a:cubicBezTo>
                      <a:pt x="5174" y="7979"/>
                      <a:pt x="5973" y="7799"/>
                      <a:pt x="6734" y="7422"/>
                    </a:cubicBezTo>
                    <a:cubicBezTo>
                      <a:pt x="8993" y="6327"/>
                      <a:pt x="10066" y="3862"/>
                      <a:pt x="9130" y="1967"/>
                    </a:cubicBezTo>
                    <a:cubicBezTo>
                      <a:pt x="8492" y="706"/>
                      <a:pt x="7135" y="1"/>
                      <a:pt x="563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6" name="Google Shape;3115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7" name="Google Shape;3116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8" name="Google Shape;3117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59" name="Google Shape;3118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0" name="Google Shape;3119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1" name="Google Shape;3120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2" name="Google Shape;312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3" name="Google Shape;3122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4" name="Google Shape;3123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5" name="Google Shape;3124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6" name="Google Shape;3125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7" name="Google Shape;3126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8" name="Google Shape;3127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chemeClr val="bg2"/>
              </a:solidFill>
              <a:ln w="7425" cap="flat" cmpd="sng">
                <a:solidFill>
                  <a:srgbClr val="000000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69" name="Google Shape;3128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0" name="Google Shape;3129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1" name="Google Shape;3130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2" name="Google Shape;3131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3" name="Google Shape;3132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4" name="Google Shape;3133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5" name="Google Shape;3134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6" name="Google Shape;3135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7" name="Google Shape;3136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8" name="Google Shape;3137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79" name="Google Shape;3138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0" name="Google Shape;3139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1" name="Google Shape;3140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2" name="Google Shape;3141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3" name="Google Shape;3142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4" name="Google Shape;3143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5" name="Google Shape;3144;p36"/>
              <p:cNvSpPr>
                <a:spLocks/>
              </p:cNvSpPr>
              <p:nvPr/>
            </p:nvSpPr>
            <p:spPr bwMode="auto">
              <a:xfrm>
                <a:off x="1408168" y="2286876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6" name="Google Shape;3145;p36"/>
              <p:cNvSpPr>
                <a:spLocks/>
              </p:cNvSpPr>
              <p:nvPr/>
            </p:nvSpPr>
            <p:spPr bwMode="auto">
              <a:xfrm>
                <a:off x="1392273" y="2270981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7" name="Google Shape;3146;p36"/>
              <p:cNvSpPr>
                <a:spLocks/>
              </p:cNvSpPr>
              <p:nvPr/>
            </p:nvSpPr>
            <p:spPr bwMode="auto">
              <a:xfrm>
                <a:off x="1438178" y="2351113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8" name="Google Shape;3147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89" name="Google Shape;3148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0" name="Google Shape;3149;p36"/>
              <p:cNvSpPr>
                <a:spLocks/>
              </p:cNvSpPr>
              <p:nvPr/>
            </p:nvSpPr>
            <p:spPr bwMode="auto">
              <a:xfrm>
                <a:off x="1003880" y="2384411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1" name="Google Shape;3150;p36"/>
              <p:cNvSpPr>
                <a:spLocks/>
              </p:cNvSpPr>
              <p:nvPr/>
            </p:nvSpPr>
            <p:spPr bwMode="auto">
              <a:xfrm>
                <a:off x="988430" y="2368535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2" name="Google Shape;3151;p36"/>
              <p:cNvSpPr>
                <a:spLocks/>
              </p:cNvSpPr>
              <p:nvPr/>
            </p:nvSpPr>
            <p:spPr bwMode="auto">
              <a:xfrm>
                <a:off x="1034335" y="2448667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3" name="Google Shape;3152;p36"/>
              <p:cNvSpPr>
                <a:spLocks/>
              </p:cNvSpPr>
              <p:nvPr/>
            </p:nvSpPr>
            <p:spPr bwMode="auto">
              <a:xfrm>
                <a:off x="1312394" y="2461603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4" name="Google Shape;3153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solidFill>
                <a:schemeClr val="bg2"/>
              </a:solidFill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5" name="Google Shape;3154;p36"/>
              <p:cNvSpPr>
                <a:spLocks/>
              </p:cNvSpPr>
              <p:nvPr/>
            </p:nvSpPr>
            <p:spPr bwMode="auto">
              <a:xfrm>
                <a:off x="1514538" y="3025580"/>
                <a:ext cx="348668" cy="391746"/>
              </a:xfrm>
              <a:custGeom>
                <a:avLst/>
                <a:gdLst/>
                <a:ahLst/>
                <a:cxnLst>
                  <a:cxn ang="0">
                    <a:pos x="4248" y="1"/>
                  </a:cxn>
                  <a:cxn ang="0">
                    <a:pos x="2443" y="464"/>
                  </a:cxn>
                  <a:cxn ang="0">
                    <a:pos x="1005" y="5418"/>
                  </a:cxn>
                  <a:cxn ang="0">
                    <a:pos x="7966" y="17720"/>
                  </a:cxn>
                  <a:cxn ang="0">
                    <a:pos x="8491" y="18474"/>
                  </a:cxn>
                  <a:cxn ang="0">
                    <a:pos x="12371" y="20261"/>
                  </a:cxn>
                  <a:cxn ang="0">
                    <a:pos x="15590" y="19113"/>
                  </a:cxn>
                  <a:cxn ang="0">
                    <a:pos x="16252" y="12151"/>
                  </a:cxn>
                  <a:cxn ang="0">
                    <a:pos x="7099" y="1309"/>
                  </a:cxn>
                  <a:cxn ang="0">
                    <a:pos x="4248" y="1"/>
                  </a:cxn>
                </a:cxnLst>
                <a:rect l="0" t="0" r="r" b="b"/>
                <a:pathLst>
                  <a:path w="18033" h="20261" extrusionOk="0">
                    <a:moveTo>
                      <a:pt x="4248" y="1"/>
                    </a:moveTo>
                    <a:cubicBezTo>
                      <a:pt x="3634" y="1"/>
                      <a:pt x="3013" y="150"/>
                      <a:pt x="2443" y="464"/>
                    </a:cubicBezTo>
                    <a:cubicBezTo>
                      <a:pt x="640" y="1446"/>
                      <a:pt x="0" y="3660"/>
                      <a:pt x="1005" y="5418"/>
                    </a:cubicBezTo>
                    <a:lnTo>
                      <a:pt x="7966" y="17720"/>
                    </a:lnTo>
                    <a:cubicBezTo>
                      <a:pt x="8103" y="17971"/>
                      <a:pt x="8286" y="18245"/>
                      <a:pt x="8491" y="18474"/>
                    </a:cubicBezTo>
                    <a:cubicBezTo>
                      <a:pt x="9489" y="19650"/>
                      <a:pt x="10924" y="20261"/>
                      <a:pt x="12371" y="20261"/>
                    </a:cubicBezTo>
                    <a:cubicBezTo>
                      <a:pt x="13505" y="20261"/>
                      <a:pt x="14647" y="19885"/>
                      <a:pt x="15590" y="19113"/>
                    </a:cubicBezTo>
                    <a:cubicBezTo>
                      <a:pt x="17736" y="17378"/>
                      <a:pt x="18032" y="14251"/>
                      <a:pt x="16252" y="12151"/>
                    </a:cubicBezTo>
                    <a:lnTo>
                      <a:pt x="7099" y="1309"/>
                    </a:lnTo>
                    <a:cubicBezTo>
                      <a:pt x="6386" y="465"/>
                      <a:pt x="5329" y="1"/>
                      <a:pt x="42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6" name="Google Shape;3155;p36"/>
              <p:cNvSpPr>
                <a:spLocks/>
              </p:cNvSpPr>
              <p:nvPr/>
            </p:nvSpPr>
            <p:spPr bwMode="auto">
              <a:xfrm>
                <a:off x="1469522" y="2965017"/>
                <a:ext cx="174344" cy="161931"/>
              </a:xfrm>
              <a:custGeom>
                <a:avLst/>
                <a:gdLst/>
                <a:ahLst/>
                <a:cxnLst>
                  <a:cxn ang="0">
                    <a:pos x="6205" y="0"/>
                  </a:cxn>
                  <a:cxn ang="0">
                    <a:pos x="6140" y="13"/>
                  </a:cxn>
                  <a:cxn ang="0">
                    <a:pos x="5661" y="1885"/>
                  </a:cxn>
                  <a:cxn ang="0">
                    <a:pos x="2928" y="1647"/>
                  </a:cxn>
                  <a:cxn ang="0">
                    <a:pos x="1096" y="2021"/>
                  </a:cxn>
                  <a:cxn ang="0">
                    <a:pos x="982" y="3596"/>
                  </a:cxn>
                  <a:cxn ang="0">
                    <a:pos x="868" y="5445"/>
                  </a:cxn>
                  <a:cxn ang="0">
                    <a:pos x="1050" y="7226"/>
                  </a:cxn>
                  <a:cxn ang="0">
                    <a:pos x="4018" y="8375"/>
                  </a:cxn>
                  <a:cxn ang="0">
                    <a:pos x="4931" y="8230"/>
                  </a:cxn>
                  <a:cxn ang="0">
                    <a:pos x="9016" y="3984"/>
                  </a:cxn>
                  <a:cxn ang="0">
                    <a:pos x="6205" y="0"/>
                  </a:cxn>
                </a:cxnLst>
                <a:rect l="0" t="0" r="r" b="b"/>
                <a:pathLst>
                  <a:path w="9017" h="8375" extrusionOk="0">
                    <a:moveTo>
                      <a:pt x="6205" y="0"/>
                    </a:moveTo>
                    <a:cubicBezTo>
                      <a:pt x="6182" y="0"/>
                      <a:pt x="6160" y="4"/>
                      <a:pt x="6140" y="13"/>
                    </a:cubicBezTo>
                    <a:cubicBezTo>
                      <a:pt x="5478" y="310"/>
                      <a:pt x="5661" y="1885"/>
                      <a:pt x="5661" y="1885"/>
                    </a:cubicBezTo>
                    <a:cubicBezTo>
                      <a:pt x="5661" y="1885"/>
                      <a:pt x="4219" y="1647"/>
                      <a:pt x="2928" y="1647"/>
                    </a:cubicBezTo>
                    <a:cubicBezTo>
                      <a:pt x="2140" y="1647"/>
                      <a:pt x="1408" y="1736"/>
                      <a:pt x="1096" y="2021"/>
                    </a:cubicBezTo>
                    <a:cubicBezTo>
                      <a:pt x="183" y="2843"/>
                      <a:pt x="982" y="3596"/>
                      <a:pt x="982" y="3596"/>
                    </a:cubicBezTo>
                    <a:cubicBezTo>
                      <a:pt x="982" y="3596"/>
                      <a:pt x="0" y="4258"/>
                      <a:pt x="868" y="5445"/>
                    </a:cubicBezTo>
                    <a:cubicBezTo>
                      <a:pt x="868" y="5445"/>
                      <a:pt x="23" y="6427"/>
                      <a:pt x="1050" y="7226"/>
                    </a:cubicBezTo>
                    <a:cubicBezTo>
                      <a:pt x="2275" y="8163"/>
                      <a:pt x="3321" y="8375"/>
                      <a:pt x="4018" y="8375"/>
                    </a:cubicBezTo>
                    <a:cubicBezTo>
                      <a:pt x="4594" y="8375"/>
                      <a:pt x="4931" y="8230"/>
                      <a:pt x="4931" y="8230"/>
                    </a:cubicBezTo>
                    <a:lnTo>
                      <a:pt x="9016" y="3984"/>
                    </a:lnTo>
                    <a:cubicBezTo>
                      <a:pt x="9016" y="3984"/>
                      <a:pt x="6917" y="0"/>
                      <a:pt x="620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7" name="Google Shape;3156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8" name="Google Shape;3157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99" name="Google Shape;3158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0" name="Google Shape;3159;p36"/>
              <p:cNvSpPr>
                <a:spLocks/>
              </p:cNvSpPr>
              <p:nvPr/>
            </p:nvSpPr>
            <p:spPr bwMode="auto">
              <a:xfrm>
                <a:off x="1050674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8" y="0"/>
                  </a:cxn>
                  <a:cxn ang="0">
                    <a:pos x="5044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2" y="11177"/>
                  </a:cxn>
                  <a:cxn ang="0">
                    <a:pos x="6323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6" y="16244"/>
                  </a:cxn>
                  <a:cxn ang="0">
                    <a:pos x="5204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88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5" y="26630"/>
                  </a:cxn>
                  <a:cxn ang="0">
                    <a:pos x="7669" y="23389"/>
                  </a:cxn>
                  <a:cxn ang="0">
                    <a:pos x="9587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7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0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8" y="0"/>
                  </a:cxn>
                </a:cxnLst>
                <a:rect l="0" t="0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1" name="Google Shape;3160;p36"/>
              <p:cNvSpPr>
                <a:spLocks/>
              </p:cNvSpPr>
              <p:nvPr/>
            </p:nvSpPr>
            <p:spPr bwMode="auto">
              <a:xfrm>
                <a:off x="911645" y="3016067"/>
                <a:ext cx="348223" cy="401549"/>
              </a:xfrm>
              <a:custGeom>
                <a:avLst/>
                <a:gdLst/>
                <a:ahLst/>
                <a:cxnLst>
                  <a:cxn ang="0">
                    <a:pos x="13368" y="0"/>
                  </a:cxn>
                  <a:cxn ang="0">
                    <a:pos x="11253" y="1025"/>
                  </a:cxn>
                  <a:cxn ang="0">
                    <a:pos x="1780" y="12529"/>
                  </a:cxn>
                  <a:cxn ang="0">
                    <a:pos x="2442" y="19605"/>
                  </a:cxn>
                  <a:cxn ang="0">
                    <a:pos x="5657" y="20768"/>
                  </a:cxn>
                  <a:cxn ang="0">
                    <a:pos x="9518" y="18943"/>
                  </a:cxn>
                  <a:cxn ang="0">
                    <a:pos x="10043" y="18190"/>
                  </a:cxn>
                  <a:cxn ang="0">
                    <a:pos x="17005" y="5704"/>
                  </a:cxn>
                  <a:cxn ang="0">
                    <a:pos x="15567" y="660"/>
                  </a:cxn>
                  <a:cxn ang="0">
                    <a:pos x="13368" y="0"/>
                  </a:cxn>
                </a:cxnLst>
                <a:rect l="0" t="0" r="r" b="b"/>
                <a:pathLst>
                  <a:path w="18010" h="20768" extrusionOk="0">
                    <a:moveTo>
                      <a:pt x="13368" y="0"/>
                    </a:moveTo>
                    <a:cubicBezTo>
                      <a:pt x="12576" y="0"/>
                      <a:pt x="11847" y="310"/>
                      <a:pt x="11253" y="1025"/>
                    </a:cubicBezTo>
                    <a:lnTo>
                      <a:pt x="1780" y="12529"/>
                    </a:lnTo>
                    <a:cubicBezTo>
                      <a:pt x="0" y="14652"/>
                      <a:pt x="297" y="17824"/>
                      <a:pt x="2442" y="19605"/>
                    </a:cubicBezTo>
                    <a:cubicBezTo>
                      <a:pt x="3385" y="20387"/>
                      <a:pt x="4525" y="20768"/>
                      <a:pt x="5657" y="20768"/>
                    </a:cubicBezTo>
                    <a:cubicBezTo>
                      <a:pt x="7102" y="20768"/>
                      <a:pt x="8533" y="20146"/>
                      <a:pt x="9518" y="18943"/>
                    </a:cubicBezTo>
                    <a:cubicBezTo>
                      <a:pt x="9724" y="18714"/>
                      <a:pt x="9906" y="18441"/>
                      <a:pt x="10043" y="18190"/>
                    </a:cubicBezTo>
                    <a:lnTo>
                      <a:pt x="17005" y="5704"/>
                    </a:lnTo>
                    <a:cubicBezTo>
                      <a:pt x="18009" y="3901"/>
                      <a:pt x="17347" y="1641"/>
                      <a:pt x="15567" y="660"/>
                    </a:cubicBezTo>
                    <a:cubicBezTo>
                      <a:pt x="14817" y="242"/>
                      <a:pt x="14068" y="0"/>
                      <a:pt x="133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2" name="Google Shape;3161;p36"/>
              <p:cNvSpPr>
                <a:spLocks/>
              </p:cNvSpPr>
              <p:nvPr/>
            </p:nvSpPr>
            <p:spPr bwMode="auto">
              <a:xfrm>
                <a:off x="1128794" y="2958346"/>
                <a:ext cx="173899" cy="164309"/>
              </a:xfrm>
              <a:custGeom>
                <a:avLst/>
                <a:gdLst/>
                <a:ahLst/>
                <a:cxnLst>
                  <a:cxn ang="0">
                    <a:pos x="2807" y="1"/>
                  </a:cxn>
                  <a:cxn ang="0">
                    <a:pos x="0" y="4033"/>
                  </a:cxn>
                  <a:cxn ang="0">
                    <a:pos x="4063" y="8347"/>
                  </a:cxn>
                  <a:cxn ang="0">
                    <a:pos x="4981" y="8497"/>
                  </a:cxn>
                  <a:cxn ang="0">
                    <a:pos x="7943" y="7320"/>
                  </a:cxn>
                  <a:cxn ang="0">
                    <a:pos x="8126" y="5516"/>
                  </a:cxn>
                  <a:cxn ang="0">
                    <a:pos x="8012" y="3645"/>
                  </a:cxn>
                  <a:cxn ang="0">
                    <a:pos x="7920" y="2047"/>
                  </a:cxn>
                  <a:cxn ang="0">
                    <a:pos x="6071" y="1673"/>
                  </a:cxn>
                  <a:cxn ang="0">
                    <a:pos x="3333" y="1910"/>
                  </a:cxn>
                  <a:cxn ang="0">
                    <a:pos x="2876" y="15"/>
                  </a:cxn>
                  <a:cxn ang="0">
                    <a:pos x="2807" y="1"/>
                  </a:cxn>
                </a:cxnLst>
                <a:rect l="0" t="0" r="r" b="b"/>
                <a:pathLst>
                  <a:path w="8994" h="8498" extrusionOk="0">
                    <a:moveTo>
                      <a:pt x="2807" y="1"/>
                    </a:moveTo>
                    <a:cubicBezTo>
                      <a:pt x="2091" y="1"/>
                      <a:pt x="0" y="4033"/>
                      <a:pt x="0" y="4033"/>
                    </a:cubicBezTo>
                    <a:lnTo>
                      <a:pt x="4063" y="8347"/>
                    </a:lnTo>
                    <a:cubicBezTo>
                      <a:pt x="4063" y="8347"/>
                      <a:pt x="4402" y="8497"/>
                      <a:pt x="4981" y="8497"/>
                    </a:cubicBezTo>
                    <a:cubicBezTo>
                      <a:pt x="5677" y="8497"/>
                      <a:pt x="6722" y="8279"/>
                      <a:pt x="7943" y="7320"/>
                    </a:cubicBezTo>
                    <a:cubicBezTo>
                      <a:pt x="8970" y="6521"/>
                      <a:pt x="8126" y="5516"/>
                      <a:pt x="8126" y="5516"/>
                    </a:cubicBezTo>
                    <a:cubicBezTo>
                      <a:pt x="8993" y="4307"/>
                      <a:pt x="8012" y="3645"/>
                      <a:pt x="8012" y="3645"/>
                    </a:cubicBezTo>
                    <a:cubicBezTo>
                      <a:pt x="8012" y="3645"/>
                      <a:pt x="8811" y="2869"/>
                      <a:pt x="7920" y="2047"/>
                    </a:cubicBezTo>
                    <a:cubicBezTo>
                      <a:pt x="7600" y="1761"/>
                      <a:pt x="6863" y="1673"/>
                      <a:pt x="6071" y="1673"/>
                    </a:cubicBezTo>
                    <a:cubicBezTo>
                      <a:pt x="4775" y="1673"/>
                      <a:pt x="3333" y="1910"/>
                      <a:pt x="3333" y="1910"/>
                    </a:cubicBezTo>
                    <a:cubicBezTo>
                      <a:pt x="3333" y="1910"/>
                      <a:pt x="3515" y="312"/>
                      <a:pt x="2876" y="15"/>
                    </a:cubicBezTo>
                    <a:cubicBezTo>
                      <a:pt x="2855" y="6"/>
                      <a:pt x="2832" y="1"/>
                      <a:pt x="280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3" name="Google Shape;3162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4" name="Google Shape;3163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5" name="Google Shape;3164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6" name="Google Shape;3165;p36"/>
              <p:cNvSpPr>
                <a:spLocks/>
              </p:cNvSpPr>
              <p:nvPr/>
            </p:nvSpPr>
            <p:spPr bwMode="auto">
              <a:xfrm>
                <a:off x="1105397" y="4097941"/>
                <a:ext cx="239213" cy="156420"/>
              </a:xfrm>
              <a:custGeom>
                <a:avLst/>
                <a:gdLst/>
                <a:ahLst/>
                <a:cxnLst>
                  <a:cxn ang="0">
                    <a:pos x="4436" y="0"/>
                  </a:cxn>
                  <a:cxn ang="0">
                    <a:pos x="1598" y="3623"/>
                  </a:cxn>
                  <a:cxn ang="0">
                    <a:pos x="160" y="3851"/>
                  </a:cxn>
                  <a:cxn ang="0">
                    <a:pos x="0" y="7891"/>
                  </a:cxn>
                  <a:cxn ang="0">
                    <a:pos x="5187" y="8089"/>
                  </a:cxn>
                  <a:cxn ang="0">
                    <a:pos x="12303" y="7731"/>
                  </a:cxn>
                  <a:cxn ang="0">
                    <a:pos x="12372" y="3372"/>
                  </a:cxn>
                  <a:cxn ang="0">
                    <a:pos x="9986" y="981"/>
                  </a:cxn>
                  <a:cxn ang="0">
                    <a:pos x="9039" y="1180"/>
                  </a:cxn>
                  <a:cxn ang="0">
                    <a:pos x="7556" y="2596"/>
                  </a:cxn>
                  <a:cxn ang="0">
                    <a:pos x="4817" y="16"/>
                  </a:cxn>
                  <a:cxn ang="0">
                    <a:pos x="4436" y="0"/>
                  </a:cxn>
                </a:cxnLst>
                <a:rect l="0" t="0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7" name="Google Shape;3166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8" name="Google Shape;3167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09" name="Google Shape;3168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0" name="Google Shape;3169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1" name="Google Shape;3170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2" name="Google Shape;3171;p36"/>
              <p:cNvSpPr>
                <a:spLocks/>
              </p:cNvSpPr>
              <p:nvPr/>
            </p:nvSpPr>
            <p:spPr bwMode="auto">
              <a:xfrm>
                <a:off x="1425029" y="4097941"/>
                <a:ext cx="239580" cy="156420"/>
              </a:xfrm>
              <a:custGeom>
                <a:avLst/>
                <a:gdLst/>
                <a:ahLst/>
                <a:cxnLst>
                  <a:cxn ang="0">
                    <a:pos x="7934" y="0"/>
                  </a:cxn>
                  <a:cxn ang="0">
                    <a:pos x="7551" y="16"/>
                  </a:cxn>
                  <a:cxn ang="0">
                    <a:pos x="4810" y="2577"/>
                  </a:cxn>
                  <a:cxn ang="0">
                    <a:pos x="4810" y="2577"/>
                  </a:cxn>
                  <a:cxn ang="0">
                    <a:pos x="4805" y="2569"/>
                  </a:cxn>
                  <a:cxn ang="0">
                    <a:pos x="4803" y="2570"/>
                  </a:cxn>
                  <a:cxn ang="0">
                    <a:pos x="4803" y="2570"/>
                  </a:cxn>
                  <a:cxn ang="0">
                    <a:pos x="3351" y="1180"/>
                  </a:cxn>
                  <a:cxn ang="0">
                    <a:pos x="2393" y="981"/>
                  </a:cxn>
                  <a:cxn ang="0">
                    <a:pos x="19" y="3372"/>
                  </a:cxn>
                  <a:cxn ang="0">
                    <a:pos x="87" y="7731"/>
                  </a:cxn>
                  <a:cxn ang="0">
                    <a:pos x="7194" y="8089"/>
                  </a:cxn>
                  <a:cxn ang="0">
                    <a:pos x="12390" y="7891"/>
                  </a:cxn>
                  <a:cxn ang="0">
                    <a:pos x="12230" y="3851"/>
                  </a:cxn>
                  <a:cxn ang="0">
                    <a:pos x="10792" y="3623"/>
                  </a:cxn>
                  <a:cxn ang="0">
                    <a:pos x="7934" y="0"/>
                  </a:cxn>
                </a:cxnLst>
                <a:rect l="0" t="0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3" name="Google Shape;3172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4" name="Google Shape;3173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5" name="Google Shape;3174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216" name="Google Shape;3175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3041" name="Google Shape;3176;p36"/>
            <p:cNvGrpSpPr>
              <a:grpSpLocks/>
            </p:cNvGrpSpPr>
            <p:nvPr/>
          </p:nvGrpSpPr>
          <p:grpSpPr bwMode="auto">
            <a:xfrm>
              <a:off x="668986" y="1369754"/>
              <a:ext cx="1072510" cy="2370533"/>
              <a:chOff x="805700" y="1906850"/>
              <a:chExt cx="1072510" cy="2370533"/>
            </a:xfrm>
          </p:grpSpPr>
          <p:sp>
            <p:nvSpPr>
              <p:cNvPr id="43042" name="Google Shape;3177;p36"/>
              <p:cNvSpPr>
                <a:spLocks/>
              </p:cNvSpPr>
              <p:nvPr/>
            </p:nvSpPr>
            <p:spPr bwMode="auto">
              <a:xfrm>
                <a:off x="1052879" y="2794003"/>
                <a:ext cx="677440" cy="782932"/>
              </a:xfrm>
              <a:custGeom>
                <a:avLst/>
                <a:gdLst/>
                <a:ahLst/>
                <a:cxnLst>
                  <a:cxn ang="0">
                    <a:pos x="7533" y="1"/>
                  </a:cxn>
                  <a:cxn ang="0">
                    <a:pos x="2442" y="4611"/>
                  </a:cxn>
                  <a:cxn ang="0">
                    <a:pos x="274" y="34124"/>
                  </a:cxn>
                  <a:cxn ang="0">
                    <a:pos x="5501" y="40493"/>
                  </a:cxn>
                  <a:cxn ang="0">
                    <a:pos x="29559" y="40493"/>
                  </a:cxn>
                  <a:cxn ang="0">
                    <a:pos x="34786" y="34124"/>
                  </a:cxn>
                  <a:cxn ang="0">
                    <a:pos x="32595" y="4611"/>
                  </a:cxn>
                  <a:cxn ang="0">
                    <a:pos x="27505" y="1"/>
                  </a:cxn>
                </a:cxnLst>
                <a:rect l="0" t="0" r="r" b="b"/>
                <a:pathLst>
                  <a:path w="35037" h="40493" extrusionOk="0">
                    <a:moveTo>
                      <a:pt x="7533" y="1"/>
                    </a:moveTo>
                    <a:cubicBezTo>
                      <a:pt x="4908" y="1"/>
                      <a:pt x="2648" y="2032"/>
                      <a:pt x="2442" y="4611"/>
                    </a:cubicBezTo>
                    <a:lnTo>
                      <a:pt x="274" y="34124"/>
                    </a:lnTo>
                    <a:cubicBezTo>
                      <a:pt x="0" y="37594"/>
                      <a:pt x="2351" y="40493"/>
                      <a:pt x="5501" y="40493"/>
                    </a:cubicBezTo>
                    <a:lnTo>
                      <a:pt x="29559" y="40493"/>
                    </a:lnTo>
                    <a:cubicBezTo>
                      <a:pt x="32686" y="40493"/>
                      <a:pt x="35037" y="37594"/>
                      <a:pt x="34786" y="34124"/>
                    </a:cubicBezTo>
                    <a:lnTo>
                      <a:pt x="32595" y="4611"/>
                    </a:lnTo>
                    <a:cubicBezTo>
                      <a:pt x="32389" y="2032"/>
                      <a:pt x="30130" y="1"/>
                      <a:pt x="2750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3" name="Google Shape;3178;p36"/>
              <p:cNvSpPr>
                <a:spLocks/>
              </p:cNvSpPr>
              <p:nvPr/>
            </p:nvSpPr>
            <p:spPr bwMode="auto">
              <a:xfrm>
                <a:off x="1071848" y="2815641"/>
                <a:ext cx="639505" cy="739235"/>
              </a:xfrm>
              <a:custGeom>
                <a:avLst/>
                <a:gdLst/>
                <a:ahLst/>
                <a:cxnLst>
                  <a:cxn ang="0">
                    <a:pos x="7099" y="0"/>
                  </a:cxn>
                  <a:cxn ang="0">
                    <a:pos x="2306" y="4360"/>
                  </a:cxn>
                  <a:cxn ang="0">
                    <a:pos x="252" y="32229"/>
                  </a:cxn>
                  <a:cxn ang="0">
                    <a:pos x="5182" y="38232"/>
                  </a:cxn>
                  <a:cxn ang="0">
                    <a:pos x="27893" y="38232"/>
                  </a:cxn>
                  <a:cxn ang="0">
                    <a:pos x="32823" y="32229"/>
                  </a:cxn>
                  <a:cxn ang="0">
                    <a:pos x="30769" y="4360"/>
                  </a:cxn>
                  <a:cxn ang="0">
                    <a:pos x="25976" y="0"/>
                  </a:cxn>
                </a:cxnLst>
                <a:rect l="0" t="0" r="r" b="b"/>
                <a:pathLst>
                  <a:path w="33075" h="38233" extrusionOk="0">
                    <a:moveTo>
                      <a:pt x="7099" y="0"/>
                    </a:moveTo>
                    <a:cubicBezTo>
                      <a:pt x="4634" y="0"/>
                      <a:pt x="2489" y="1940"/>
                      <a:pt x="2306" y="4360"/>
                    </a:cubicBezTo>
                    <a:lnTo>
                      <a:pt x="252" y="32229"/>
                    </a:lnTo>
                    <a:cubicBezTo>
                      <a:pt x="1" y="35516"/>
                      <a:pt x="2215" y="38232"/>
                      <a:pt x="5182" y="38232"/>
                    </a:cubicBezTo>
                    <a:lnTo>
                      <a:pt x="27893" y="38232"/>
                    </a:lnTo>
                    <a:cubicBezTo>
                      <a:pt x="30860" y="38232"/>
                      <a:pt x="33075" y="35516"/>
                      <a:pt x="32823" y="32229"/>
                    </a:cubicBezTo>
                    <a:lnTo>
                      <a:pt x="30769" y="4360"/>
                    </a:lnTo>
                    <a:cubicBezTo>
                      <a:pt x="30587" y="1940"/>
                      <a:pt x="28441" y="0"/>
                      <a:pt x="2597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4" name="Google Shape;3179;p36"/>
              <p:cNvSpPr>
                <a:spLocks/>
              </p:cNvSpPr>
              <p:nvPr/>
            </p:nvSpPr>
            <p:spPr bwMode="auto">
              <a:xfrm>
                <a:off x="905012" y="3033354"/>
                <a:ext cx="258644" cy="342771"/>
              </a:xfrm>
              <a:custGeom>
                <a:avLst/>
                <a:gdLst/>
                <a:ahLst/>
                <a:cxnLst>
                  <a:cxn ang="0">
                    <a:pos x="9045" y="0"/>
                  </a:cxn>
                  <a:cxn ang="0">
                    <a:pos x="5593" y="2208"/>
                  </a:cxn>
                  <a:cxn ang="0">
                    <a:pos x="891" y="12320"/>
                  </a:cxn>
                  <a:cxn ang="0">
                    <a:pos x="2740" y="17364"/>
                  </a:cxn>
                  <a:cxn ang="0">
                    <a:pos x="3790" y="17684"/>
                  </a:cxn>
                  <a:cxn ang="0">
                    <a:pos x="4358" y="17727"/>
                  </a:cxn>
                  <a:cxn ang="0">
                    <a:pos x="7784" y="15538"/>
                  </a:cxn>
                  <a:cxn ang="0">
                    <a:pos x="12486" y="5426"/>
                  </a:cxn>
                  <a:cxn ang="0">
                    <a:pos x="10660" y="359"/>
                  </a:cxn>
                  <a:cxn ang="0">
                    <a:pos x="9045" y="0"/>
                  </a:cxn>
                </a:cxnLst>
                <a:rect l="0" t="0" r="r" b="b"/>
                <a:pathLst>
                  <a:path w="13377" h="17728" extrusionOk="0">
                    <a:moveTo>
                      <a:pt x="9045" y="0"/>
                    </a:moveTo>
                    <a:cubicBezTo>
                      <a:pt x="7609" y="0"/>
                      <a:pt x="6240" y="815"/>
                      <a:pt x="5593" y="2208"/>
                    </a:cubicBezTo>
                    <a:lnTo>
                      <a:pt x="891" y="12320"/>
                    </a:lnTo>
                    <a:cubicBezTo>
                      <a:pt x="1" y="14214"/>
                      <a:pt x="822" y="16497"/>
                      <a:pt x="2740" y="17364"/>
                    </a:cubicBezTo>
                    <a:cubicBezTo>
                      <a:pt x="3082" y="17524"/>
                      <a:pt x="3424" y="17638"/>
                      <a:pt x="3790" y="17684"/>
                    </a:cubicBezTo>
                    <a:cubicBezTo>
                      <a:pt x="3979" y="17713"/>
                      <a:pt x="4169" y="17727"/>
                      <a:pt x="4358" y="17727"/>
                    </a:cubicBezTo>
                    <a:cubicBezTo>
                      <a:pt x="5782" y="17727"/>
                      <a:pt x="7139" y="16908"/>
                      <a:pt x="7784" y="15538"/>
                    </a:cubicBezTo>
                    <a:lnTo>
                      <a:pt x="12486" y="5426"/>
                    </a:lnTo>
                    <a:cubicBezTo>
                      <a:pt x="13376" y="3509"/>
                      <a:pt x="12555" y="1249"/>
                      <a:pt x="10660" y="359"/>
                    </a:cubicBezTo>
                    <a:cubicBezTo>
                      <a:pt x="10136" y="116"/>
                      <a:pt x="9586" y="0"/>
                      <a:pt x="9045" y="0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5" name="Google Shape;3180;p36"/>
              <p:cNvSpPr>
                <a:spLocks/>
              </p:cNvSpPr>
              <p:nvPr/>
            </p:nvSpPr>
            <p:spPr bwMode="auto">
              <a:xfrm>
                <a:off x="1606773" y="3048649"/>
                <a:ext cx="270555" cy="336777"/>
              </a:xfrm>
              <a:custGeom>
                <a:avLst/>
                <a:gdLst/>
                <a:ahLst/>
                <a:cxnLst>
                  <a:cxn ang="0">
                    <a:pos x="4329" y="1"/>
                  </a:cxn>
                  <a:cxn ang="0">
                    <a:pos x="2535" y="458"/>
                  </a:cxn>
                  <a:cxn ang="0">
                    <a:pos x="1005" y="5617"/>
                  </a:cxn>
                  <a:cxn ang="0">
                    <a:pos x="6301" y="15432"/>
                  </a:cxn>
                  <a:cxn ang="0">
                    <a:pos x="9656" y="17418"/>
                  </a:cxn>
                  <a:cxn ang="0">
                    <a:pos x="11459" y="16961"/>
                  </a:cxn>
                  <a:cxn ang="0">
                    <a:pos x="13011" y="11802"/>
                  </a:cxn>
                  <a:cxn ang="0">
                    <a:pos x="7693" y="2010"/>
                  </a:cxn>
                  <a:cxn ang="0">
                    <a:pos x="4329" y="1"/>
                  </a:cxn>
                </a:cxnLst>
                <a:rect l="0" t="0" r="r" b="b"/>
                <a:pathLst>
                  <a:path w="13993" h="17418" extrusionOk="0">
                    <a:moveTo>
                      <a:pt x="4329" y="1"/>
                    </a:moveTo>
                    <a:cubicBezTo>
                      <a:pt x="3722" y="1"/>
                      <a:pt x="3106" y="148"/>
                      <a:pt x="2535" y="458"/>
                    </a:cubicBezTo>
                    <a:cubicBezTo>
                      <a:pt x="686" y="1463"/>
                      <a:pt x="1" y="3768"/>
                      <a:pt x="1005" y="5617"/>
                    </a:cubicBezTo>
                    <a:lnTo>
                      <a:pt x="6301" y="15432"/>
                    </a:lnTo>
                    <a:cubicBezTo>
                      <a:pt x="7008" y="16710"/>
                      <a:pt x="8309" y="17418"/>
                      <a:pt x="9656" y="17418"/>
                    </a:cubicBezTo>
                    <a:cubicBezTo>
                      <a:pt x="10272" y="17418"/>
                      <a:pt x="10889" y="17281"/>
                      <a:pt x="11459" y="16961"/>
                    </a:cubicBezTo>
                    <a:cubicBezTo>
                      <a:pt x="13308" y="15957"/>
                      <a:pt x="13993" y="13651"/>
                      <a:pt x="13011" y="11802"/>
                    </a:cubicBezTo>
                    <a:lnTo>
                      <a:pt x="7693" y="2010"/>
                    </a:lnTo>
                    <a:cubicBezTo>
                      <a:pt x="6999" y="733"/>
                      <a:pt x="5685" y="1"/>
                      <a:pt x="4329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81" name="Google Shape;3181;p36"/>
              <p:cNvSpPr/>
              <p:nvPr/>
            </p:nvSpPr>
            <p:spPr>
              <a:xfrm>
                <a:off x="1110166" y="3429717"/>
                <a:ext cx="542465" cy="774302"/>
              </a:xfrm>
              <a:custGeom>
                <a:avLst/>
                <a:gdLst/>
                <a:ahLst/>
                <a:cxnLst/>
                <a:rect l="l" t="t" r="r" b="b"/>
                <a:pathLst>
                  <a:path w="28030" h="40130" extrusionOk="0">
                    <a:moveTo>
                      <a:pt x="0" y="0"/>
                    </a:moveTo>
                    <a:cubicBezTo>
                      <a:pt x="0" y="0"/>
                      <a:pt x="480" y="27071"/>
                      <a:pt x="2260" y="38301"/>
                    </a:cubicBezTo>
                    <a:cubicBezTo>
                      <a:pt x="2260" y="38301"/>
                      <a:pt x="4504" y="40130"/>
                      <a:pt x="7743" y="40130"/>
                    </a:cubicBezTo>
                    <a:cubicBezTo>
                      <a:pt x="8994" y="40130"/>
                      <a:pt x="10394" y="39857"/>
                      <a:pt x="11869" y="39100"/>
                    </a:cubicBezTo>
                    <a:lnTo>
                      <a:pt x="12509" y="13627"/>
                    </a:lnTo>
                    <a:lnTo>
                      <a:pt x="12509" y="13307"/>
                    </a:lnTo>
                    <a:cubicBezTo>
                      <a:pt x="13186" y="13291"/>
                      <a:pt x="13899" y="13275"/>
                      <a:pt x="14629" y="13275"/>
                    </a:cubicBezTo>
                    <a:cubicBezTo>
                      <a:pt x="14931" y="13275"/>
                      <a:pt x="15237" y="13278"/>
                      <a:pt x="15544" y="13285"/>
                    </a:cubicBezTo>
                    <a:lnTo>
                      <a:pt x="15544" y="13627"/>
                    </a:lnTo>
                    <a:lnTo>
                      <a:pt x="16183" y="39100"/>
                    </a:lnTo>
                    <a:cubicBezTo>
                      <a:pt x="17659" y="39857"/>
                      <a:pt x="19059" y="40130"/>
                      <a:pt x="20310" y="40130"/>
                    </a:cubicBezTo>
                    <a:cubicBezTo>
                      <a:pt x="23548" y="40130"/>
                      <a:pt x="25793" y="38301"/>
                      <a:pt x="25793" y="38301"/>
                    </a:cubicBezTo>
                    <a:cubicBezTo>
                      <a:pt x="27550" y="27071"/>
                      <a:pt x="28030" y="0"/>
                      <a:pt x="28030" y="0"/>
                    </a:cubicBezTo>
                    <a:lnTo>
                      <a:pt x="28030" y="0"/>
                    </a:lnTo>
                    <a:lnTo>
                      <a:pt x="22072" y="1233"/>
                    </a:lnTo>
                    <a:lnTo>
                      <a:pt x="5615" y="1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47" name="Google Shape;3182;p36"/>
              <p:cNvSpPr>
                <a:spLocks/>
              </p:cNvSpPr>
              <p:nvPr/>
            </p:nvSpPr>
            <p:spPr bwMode="auto">
              <a:xfrm>
                <a:off x="1267379" y="3679222"/>
                <a:ext cx="230821" cy="8121"/>
              </a:xfrm>
              <a:custGeom>
                <a:avLst/>
                <a:gdLst/>
                <a:ahLst/>
                <a:cxnLst>
                  <a:cxn ang="0">
                    <a:pos x="7348" y="1"/>
                  </a:cxn>
                  <a:cxn ang="0">
                    <a:pos x="5958" y="9"/>
                  </a:cxn>
                  <a:cxn ang="0">
                    <a:pos x="3013" y="78"/>
                  </a:cxn>
                  <a:cxn ang="0">
                    <a:pos x="69" y="215"/>
                  </a:cxn>
                  <a:cxn ang="0">
                    <a:pos x="0" y="306"/>
                  </a:cxn>
                  <a:cxn ang="0">
                    <a:pos x="69" y="397"/>
                  </a:cxn>
                  <a:cxn ang="0">
                    <a:pos x="3013" y="420"/>
                  </a:cxn>
                  <a:cxn ang="0">
                    <a:pos x="5958" y="374"/>
                  </a:cxn>
                  <a:cxn ang="0">
                    <a:pos x="11847" y="283"/>
                  </a:cxn>
                  <a:cxn ang="0">
                    <a:pos x="11938" y="192"/>
                  </a:cxn>
                  <a:cxn ang="0">
                    <a:pos x="11847" y="100"/>
                  </a:cxn>
                  <a:cxn ang="0">
                    <a:pos x="7348" y="1"/>
                  </a:cxn>
                </a:cxnLst>
                <a:rect l="0" t="0" r="r" b="b"/>
                <a:pathLst>
                  <a:path w="11938" h="420" extrusionOk="0">
                    <a:moveTo>
                      <a:pt x="7348" y="1"/>
                    </a:moveTo>
                    <a:cubicBezTo>
                      <a:pt x="6884" y="1"/>
                      <a:pt x="6421" y="4"/>
                      <a:pt x="5958" y="9"/>
                    </a:cubicBezTo>
                    <a:cubicBezTo>
                      <a:pt x="4976" y="9"/>
                      <a:pt x="3995" y="55"/>
                      <a:pt x="3013" y="78"/>
                    </a:cubicBezTo>
                    <a:cubicBezTo>
                      <a:pt x="2032" y="100"/>
                      <a:pt x="1050" y="146"/>
                      <a:pt x="69" y="215"/>
                    </a:cubicBezTo>
                    <a:cubicBezTo>
                      <a:pt x="23" y="237"/>
                      <a:pt x="0" y="260"/>
                      <a:pt x="0" y="306"/>
                    </a:cubicBezTo>
                    <a:cubicBezTo>
                      <a:pt x="0" y="352"/>
                      <a:pt x="23" y="397"/>
                      <a:pt x="69" y="397"/>
                    </a:cubicBezTo>
                    <a:cubicBezTo>
                      <a:pt x="1050" y="420"/>
                      <a:pt x="2032" y="420"/>
                      <a:pt x="3013" y="420"/>
                    </a:cubicBezTo>
                    <a:lnTo>
                      <a:pt x="5958" y="374"/>
                    </a:lnTo>
                    <a:lnTo>
                      <a:pt x="11847" y="283"/>
                    </a:lnTo>
                    <a:cubicBezTo>
                      <a:pt x="11892" y="283"/>
                      <a:pt x="11938" y="237"/>
                      <a:pt x="11938" y="192"/>
                    </a:cubicBezTo>
                    <a:cubicBezTo>
                      <a:pt x="11938" y="146"/>
                      <a:pt x="11892" y="100"/>
                      <a:pt x="11847" y="100"/>
                    </a:cubicBezTo>
                    <a:cubicBezTo>
                      <a:pt x="10347" y="31"/>
                      <a:pt x="8847" y="1"/>
                      <a:pt x="734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8" name="Google Shape;3183;p36"/>
              <p:cNvSpPr>
                <a:spLocks/>
              </p:cNvSpPr>
              <p:nvPr/>
            </p:nvSpPr>
            <p:spPr bwMode="auto">
              <a:xfrm>
                <a:off x="1375953" y="3399438"/>
                <a:ext cx="8391" cy="230957"/>
              </a:xfrm>
              <a:custGeom>
                <a:avLst/>
                <a:gdLst/>
                <a:ahLst/>
                <a:cxnLst>
                  <a:cxn ang="0">
                    <a:pos x="204" y="1"/>
                  </a:cxn>
                  <a:cxn ang="0">
                    <a:pos x="137" y="75"/>
                  </a:cxn>
                  <a:cxn ang="0">
                    <a:pos x="23" y="3020"/>
                  </a:cxn>
                  <a:cxn ang="0">
                    <a:pos x="0" y="5964"/>
                  </a:cxn>
                  <a:cxn ang="0">
                    <a:pos x="251" y="11853"/>
                  </a:cxn>
                  <a:cxn ang="0">
                    <a:pos x="343" y="11945"/>
                  </a:cxn>
                  <a:cxn ang="0">
                    <a:pos x="434" y="11853"/>
                  </a:cxn>
                  <a:cxn ang="0">
                    <a:pos x="388" y="8909"/>
                  </a:cxn>
                  <a:cxn ang="0">
                    <a:pos x="388" y="5964"/>
                  </a:cxn>
                  <a:cxn ang="0">
                    <a:pos x="365" y="3020"/>
                  </a:cxn>
                  <a:cxn ang="0">
                    <a:pos x="320" y="75"/>
                  </a:cxn>
                  <a:cxn ang="0">
                    <a:pos x="229" y="7"/>
                  </a:cxn>
                  <a:cxn ang="0">
                    <a:pos x="204" y="1"/>
                  </a:cxn>
                </a:cxnLst>
                <a:rect l="0" t="0" r="r" b="b"/>
                <a:pathLst>
                  <a:path w="434" h="11945" extrusionOk="0">
                    <a:moveTo>
                      <a:pt x="204" y="1"/>
                    </a:moveTo>
                    <a:cubicBezTo>
                      <a:pt x="168" y="1"/>
                      <a:pt x="137" y="38"/>
                      <a:pt x="137" y="75"/>
                    </a:cubicBezTo>
                    <a:cubicBezTo>
                      <a:pt x="69" y="1057"/>
                      <a:pt x="46" y="2038"/>
                      <a:pt x="23" y="3020"/>
                    </a:cubicBezTo>
                    <a:cubicBezTo>
                      <a:pt x="0" y="4001"/>
                      <a:pt x="0" y="4983"/>
                      <a:pt x="0" y="5964"/>
                    </a:cubicBezTo>
                    <a:cubicBezTo>
                      <a:pt x="23" y="7927"/>
                      <a:pt x="69" y="9890"/>
                      <a:pt x="251" y="11853"/>
                    </a:cubicBezTo>
                    <a:cubicBezTo>
                      <a:pt x="251" y="11899"/>
                      <a:pt x="297" y="11945"/>
                      <a:pt x="343" y="11945"/>
                    </a:cubicBezTo>
                    <a:cubicBezTo>
                      <a:pt x="388" y="11945"/>
                      <a:pt x="434" y="11899"/>
                      <a:pt x="434" y="11853"/>
                    </a:cubicBezTo>
                    <a:cubicBezTo>
                      <a:pt x="388" y="10872"/>
                      <a:pt x="388" y="9890"/>
                      <a:pt x="388" y="8909"/>
                    </a:cubicBezTo>
                    <a:lnTo>
                      <a:pt x="388" y="5964"/>
                    </a:lnTo>
                    <a:lnTo>
                      <a:pt x="365" y="3020"/>
                    </a:lnTo>
                    <a:cubicBezTo>
                      <a:pt x="365" y="2038"/>
                      <a:pt x="343" y="1057"/>
                      <a:pt x="320" y="75"/>
                    </a:cubicBezTo>
                    <a:cubicBezTo>
                      <a:pt x="297" y="30"/>
                      <a:pt x="274" y="7"/>
                      <a:pt x="229" y="7"/>
                    </a:cubicBezTo>
                    <a:cubicBezTo>
                      <a:pt x="220" y="3"/>
                      <a:pt x="212" y="1"/>
                      <a:pt x="20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49" name="Google Shape;3184;p36"/>
              <p:cNvSpPr>
                <a:spLocks/>
              </p:cNvSpPr>
              <p:nvPr/>
            </p:nvSpPr>
            <p:spPr bwMode="auto">
              <a:xfrm>
                <a:off x="1379917" y="3471506"/>
                <a:ext cx="39733" cy="147159"/>
              </a:xfrm>
              <a:custGeom>
                <a:avLst/>
                <a:gdLst/>
                <a:ahLst/>
                <a:cxnLst>
                  <a:cxn ang="0">
                    <a:pos x="1827" y="0"/>
                  </a:cxn>
                  <a:cxn ang="0">
                    <a:pos x="1735" y="92"/>
                  </a:cxn>
                  <a:cxn ang="0">
                    <a:pos x="1598" y="4200"/>
                  </a:cxn>
                  <a:cxn ang="0">
                    <a:pos x="1325" y="6209"/>
                  </a:cxn>
                  <a:cxn ang="0">
                    <a:pos x="937" y="7076"/>
                  </a:cxn>
                  <a:cxn ang="0">
                    <a:pos x="308" y="7393"/>
                  </a:cxn>
                  <a:cxn ang="0">
                    <a:pos x="138" y="7373"/>
                  </a:cxn>
                  <a:cxn ang="0">
                    <a:pos x="101" y="7364"/>
                  </a:cxn>
                  <a:cxn ang="0">
                    <a:pos x="24" y="7419"/>
                  </a:cxn>
                  <a:cxn ang="0">
                    <a:pos x="69" y="7533"/>
                  </a:cxn>
                  <a:cxn ang="0">
                    <a:pos x="410" y="7611"/>
                  </a:cxn>
                  <a:cxn ang="0">
                    <a:pos x="1142" y="7282"/>
                  </a:cxn>
                  <a:cxn ang="0">
                    <a:pos x="1667" y="6300"/>
                  </a:cxn>
                  <a:cxn ang="0">
                    <a:pos x="1964" y="4223"/>
                  </a:cxn>
                  <a:cxn ang="0">
                    <a:pos x="1918" y="69"/>
                  </a:cxn>
                  <a:cxn ang="0">
                    <a:pos x="1827" y="0"/>
                  </a:cxn>
                </a:cxnLst>
                <a:rect l="0" t="0" r="r" b="b"/>
                <a:pathLst>
                  <a:path w="2055" h="7611" extrusionOk="0">
                    <a:moveTo>
                      <a:pt x="1827" y="0"/>
                    </a:moveTo>
                    <a:cubicBezTo>
                      <a:pt x="1781" y="0"/>
                      <a:pt x="1735" y="46"/>
                      <a:pt x="1735" y="92"/>
                    </a:cubicBezTo>
                    <a:cubicBezTo>
                      <a:pt x="1713" y="1461"/>
                      <a:pt x="1690" y="2831"/>
                      <a:pt x="1598" y="4200"/>
                    </a:cubicBezTo>
                    <a:cubicBezTo>
                      <a:pt x="1530" y="4885"/>
                      <a:pt x="1507" y="5570"/>
                      <a:pt x="1325" y="6209"/>
                    </a:cubicBezTo>
                    <a:cubicBezTo>
                      <a:pt x="1233" y="6528"/>
                      <a:pt x="1119" y="6848"/>
                      <a:pt x="937" y="7076"/>
                    </a:cubicBezTo>
                    <a:cubicBezTo>
                      <a:pt x="771" y="7279"/>
                      <a:pt x="545" y="7393"/>
                      <a:pt x="308" y="7393"/>
                    </a:cubicBezTo>
                    <a:cubicBezTo>
                      <a:pt x="252" y="7393"/>
                      <a:pt x="195" y="7386"/>
                      <a:pt x="138" y="7373"/>
                    </a:cubicBezTo>
                    <a:cubicBezTo>
                      <a:pt x="125" y="7367"/>
                      <a:pt x="113" y="7364"/>
                      <a:pt x="101" y="7364"/>
                    </a:cubicBezTo>
                    <a:cubicBezTo>
                      <a:pt x="69" y="7364"/>
                      <a:pt x="40" y="7385"/>
                      <a:pt x="24" y="7419"/>
                    </a:cubicBezTo>
                    <a:cubicBezTo>
                      <a:pt x="1" y="7464"/>
                      <a:pt x="24" y="7510"/>
                      <a:pt x="69" y="7533"/>
                    </a:cubicBezTo>
                    <a:cubicBezTo>
                      <a:pt x="177" y="7587"/>
                      <a:pt x="293" y="7611"/>
                      <a:pt x="410" y="7611"/>
                    </a:cubicBezTo>
                    <a:cubicBezTo>
                      <a:pt x="687" y="7611"/>
                      <a:pt x="965" y="7475"/>
                      <a:pt x="1142" y="7282"/>
                    </a:cubicBezTo>
                    <a:cubicBezTo>
                      <a:pt x="1393" y="6985"/>
                      <a:pt x="1553" y="6643"/>
                      <a:pt x="1667" y="6300"/>
                    </a:cubicBezTo>
                    <a:cubicBezTo>
                      <a:pt x="1872" y="5615"/>
                      <a:pt x="1918" y="4931"/>
                      <a:pt x="1964" y="4223"/>
                    </a:cubicBezTo>
                    <a:cubicBezTo>
                      <a:pt x="2055" y="2854"/>
                      <a:pt x="2032" y="1461"/>
                      <a:pt x="1918" y="69"/>
                    </a:cubicBezTo>
                    <a:cubicBezTo>
                      <a:pt x="1918" y="46"/>
                      <a:pt x="1872" y="0"/>
                      <a:pt x="182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0" name="Google Shape;3185;p36"/>
              <p:cNvSpPr>
                <a:spLocks/>
              </p:cNvSpPr>
              <p:nvPr/>
            </p:nvSpPr>
            <p:spPr bwMode="auto">
              <a:xfrm>
                <a:off x="1119512" y="3456056"/>
                <a:ext cx="69316" cy="115817"/>
              </a:xfrm>
              <a:custGeom>
                <a:avLst/>
                <a:gdLst/>
                <a:ahLst/>
                <a:cxnLst>
                  <a:cxn ang="0">
                    <a:pos x="3470" y="1"/>
                  </a:cxn>
                  <a:cxn ang="0">
                    <a:pos x="3379" y="69"/>
                  </a:cxn>
                  <a:cxn ang="0">
                    <a:pos x="3379" y="92"/>
                  </a:cxn>
                  <a:cxn ang="0">
                    <a:pos x="3310" y="982"/>
                  </a:cxn>
                  <a:cxn ang="0">
                    <a:pos x="3173" y="1849"/>
                  </a:cxn>
                  <a:cxn ang="0">
                    <a:pos x="3082" y="2260"/>
                  </a:cxn>
                  <a:cxn ang="0">
                    <a:pos x="2922" y="2671"/>
                  </a:cxn>
                  <a:cxn ang="0">
                    <a:pos x="2763" y="3082"/>
                  </a:cxn>
                  <a:cxn ang="0">
                    <a:pos x="2557" y="3470"/>
                  </a:cxn>
                  <a:cxn ang="0">
                    <a:pos x="1484" y="4817"/>
                  </a:cxn>
                  <a:cxn ang="0">
                    <a:pos x="69" y="5821"/>
                  </a:cxn>
                  <a:cxn ang="0">
                    <a:pos x="46" y="5821"/>
                  </a:cxn>
                  <a:cxn ang="0">
                    <a:pos x="24" y="5935"/>
                  </a:cxn>
                  <a:cxn ang="0">
                    <a:pos x="79" y="5990"/>
                  </a:cxn>
                  <a:cxn ang="0">
                    <a:pos x="115" y="5981"/>
                  </a:cxn>
                  <a:cxn ang="0">
                    <a:pos x="1713" y="5091"/>
                  </a:cxn>
                  <a:cxn ang="0">
                    <a:pos x="2877" y="3653"/>
                  </a:cxn>
                  <a:cxn ang="0">
                    <a:pos x="3082" y="3219"/>
                  </a:cxn>
                  <a:cxn ang="0">
                    <a:pos x="3265" y="2785"/>
                  </a:cxn>
                  <a:cxn ang="0">
                    <a:pos x="3402" y="2352"/>
                  </a:cxn>
                  <a:cxn ang="0">
                    <a:pos x="3493" y="1895"/>
                  </a:cxn>
                  <a:cxn ang="0">
                    <a:pos x="3539" y="1439"/>
                  </a:cxn>
                  <a:cxn ang="0">
                    <a:pos x="3584" y="982"/>
                  </a:cxn>
                  <a:cxn ang="0">
                    <a:pos x="3539" y="69"/>
                  </a:cxn>
                  <a:cxn ang="0">
                    <a:pos x="3470" y="1"/>
                  </a:cxn>
                </a:cxnLst>
                <a:rect l="0" t="0" r="r" b="b"/>
                <a:pathLst>
                  <a:path w="3585" h="5990" extrusionOk="0">
                    <a:moveTo>
                      <a:pt x="3470" y="1"/>
                    </a:moveTo>
                    <a:cubicBezTo>
                      <a:pt x="3425" y="1"/>
                      <a:pt x="3379" y="23"/>
                      <a:pt x="3379" y="69"/>
                    </a:cubicBezTo>
                    <a:lnTo>
                      <a:pt x="3379" y="92"/>
                    </a:lnTo>
                    <a:cubicBezTo>
                      <a:pt x="3356" y="389"/>
                      <a:pt x="3356" y="685"/>
                      <a:pt x="3310" y="982"/>
                    </a:cubicBezTo>
                    <a:cubicBezTo>
                      <a:pt x="3265" y="1256"/>
                      <a:pt x="3265" y="1553"/>
                      <a:pt x="3173" y="1849"/>
                    </a:cubicBezTo>
                    <a:lnTo>
                      <a:pt x="3082" y="2260"/>
                    </a:lnTo>
                    <a:lnTo>
                      <a:pt x="2922" y="2671"/>
                    </a:lnTo>
                    <a:cubicBezTo>
                      <a:pt x="2877" y="2808"/>
                      <a:pt x="2831" y="2945"/>
                      <a:pt x="2763" y="3082"/>
                    </a:cubicBezTo>
                    <a:cubicBezTo>
                      <a:pt x="2694" y="3196"/>
                      <a:pt x="2649" y="3333"/>
                      <a:pt x="2557" y="3470"/>
                    </a:cubicBezTo>
                    <a:cubicBezTo>
                      <a:pt x="2283" y="3972"/>
                      <a:pt x="1918" y="4429"/>
                      <a:pt x="1484" y="4817"/>
                    </a:cubicBezTo>
                    <a:cubicBezTo>
                      <a:pt x="1074" y="5228"/>
                      <a:pt x="571" y="5570"/>
                      <a:pt x="69" y="5821"/>
                    </a:cubicBezTo>
                    <a:lnTo>
                      <a:pt x="46" y="5821"/>
                    </a:lnTo>
                    <a:cubicBezTo>
                      <a:pt x="24" y="5844"/>
                      <a:pt x="1" y="5889"/>
                      <a:pt x="24" y="5935"/>
                    </a:cubicBezTo>
                    <a:cubicBezTo>
                      <a:pt x="24" y="5969"/>
                      <a:pt x="48" y="5990"/>
                      <a:pt x="79" y="5990"/>
                    </a:cubicBezTo>
                    <a:cubicBezTo>
                      <a:pt x="90" y="5990"/>
                      <a:pt x="103" y="5987"/>
                      <a:pt x="115" y="5981"/>
                    </a:cubicBezTo>
                    <a:cubicBezTo>
                      <a:pt x="708" y="5798"/>
                      <a:pt x="1256" y="5479"/>
                      <a:pt x="1713" y="5091"/>
                    </a:cubicBezTo>
                    <a:cubicBezTo>
                      <a:pt x="2192" y="4680"/>
                      <a:pt x="2603" y="4200"/>
                      <a:pt x="2877" y="3653"/>
                    </a:cubicBezTo>
                    <a:cubicBezTo>
                      <a:pt x="2968" y="3516"/>
                      <a:pt x="3014" y="3356"/>
                      <a:pt x="3082" y="3219"/>
                    </a:cubicBezTo>
                    <a:cubicBezTo>
                      <a:pt x="3151" y="3082"/>
                      <a:pt x="3219" y="2945"/>
                      <a:pt x="3265" y="2785"/>
                    </a:cubicBezTo>
                    <a:lnTo>
                      <a:pt x="3402" y="2352"/>
                    </a:lnTo>
                    <a:lnTo>
                      <a:pt x="3493" y="1895"/>
                    </a:lnTo>
                    <a:cubicBezTo>
                      <a:pt x="3516" y="1758"/>
                      <a:pt x="3539" y="1598"/>
                      <a:pt x="3539" y="1439"/>
                    </a:cubicBezTo>
                    <a:lnTo>
                      <a:pt x="3584" y="982"/>
                    </a:lnTo>
                    <a:cubicBezTo>
                      <a:pt x="3584" y="685"/>
                      <a:pt x="3562" y="389"/>
                      <a:pt x="3539" y="69"/>
                    </a:cubicBezTo>
                    <a:cubicBezTo>
                      <a:pt x="3539" y="23"/>
                      <a:pt x="3516" y="1"/>
                      <a:pt x="34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1" name="Google Shape;3186;p36"/>
              <p:cNvSpPr>
                <a:spLocks/>
              </p:cNvSpPr>
              <p:nvPr/>
            </p:nvSpPr>
            <p:spPr bwMode="auto">
              <a:xfrm>
                <a:off x="1584710" y="3456056"/>
                <a:ext cx="69761" cy="115817"/>
              </a:xfrm>
              <a:custGeom>
                <a:avLst/>
                <a:gdLst/>
                <a:ahLst/>
                <a:cxnLst>
                  <a:cxn ang="0">
                    <a:pos x="138" y="1"/>
                  </a:cxn>
                  <a:cxn ang="0">
                    <a:pos x="46" y="69"/>
                  </a:cxn>
                  <a:cxn ang="0">
                    <a:pos x="1" y="982"/>
                  </a:cxn>
                  <a:cxn ang="0">
                    <a:pos x="46" y="1439"/>
                  </a:cxn>
                  <a:cxn ang="0">
                    <a:pos x="115" y="1895"/>
                  </a:cxn>
                  <a:cxn ang="0">
                    <a:pos x="183" y="2352"/>
                  </a:cxn>
                  <a:cxn ang="0">
                    <a:pos x="320" y="2785"/>
                  </a:cxn>
                  <a:cxn ang="0">
                    <a:pos x="503" y="3219"/>
                  </a:cxn>
                  <a:cxn ang="0">
                    <a:pos x="708" y="3653"/>
                  </a:cxn>
                  <a:cxn ang="0">
                    <a:pos x="1872" y="5091"/>
                  </a:cxn>
                  <a:cxn ang="0">
                    <a:pos x="3470" y="5981"/>
                  </a:cxn>
                  <a:cxn ang="0">
                    <a:pos x="3506" y="5990"/>
                  </a:cxn>
                  <a:cxn ang="0">
                    <a:pos x="3584" y="5935"/>
                  </a:cxn>
                  <a:cxn ang="0">
                    <a:pos x="3539" y="5821"/>
                  </a:cxn>
                  <a:cxn ang="0">
                    <a:pos x="2101" y="4817"/>
                  </a:cxn>
                  <a:cxn ang="0">
                    <a:pos x="1028" y="3470"/>
                  </a:cxn>
                  <a:cxn ang="0">
                    <a:pos x="822" y="3082"/>
                  </a:cxn>
                  <a:cxn ang="0">
                    <a:pos x="663" y="2671"/>
                  </a:cxn>
                  <a:cxn ang="0">
                    <a:pos x="526" y="2260"/>
                  </a:cxn>
                  <a:cxn ang="0">
                    <a:pos x="412" y="1849"/>
                  </a:cxn>
                  <a:cxn ang="0">
                    <a:pos x="275" y="982"/>
                  </a:cxn>
                  <a:cxn ang="0">
                    <a:pos x="229" y="92"/>
                  </a:cxn>
                  <a:cxn ang="0">
                    <a:pos x="229" y="69"/>
                  </a:cxn>
                  <a:cxn ang="0">
                    <a:pos x="138" y="1"/>
                  </a:cxn>
                </a:cxnLst>
                <a:rect l="0" t="0" r="r" b="b"/>
                <a:pathLst>
                  <a:path w="3608" h="5990" extrusionOk="0">
                    <a:moveTo>
                      <a:pt x="138" y="1"/>
                    </a:moveTo>
                    <a:cubicBezTo>
                      <a:pt x="92" y="1"/>
                      <a:pt x="46" y="23"/>
                      <a:pt x="46" y="69"/>
                    </a:cubicBezTo>
                    <a:cubicBezTo>
                      <a:pt x="23" y="389"/>
                      <a:pt x="1" y="685"/>
                      <a:pt x="1" y="982"/>
                    </a:cubicBezTo>
                    <a:lnTo>
                      <a:pt x="46" y="1439"/>
                    </a:lnTo>
                    <a:cubicBezTo>
                      <a:pt x="46" y="1598"/>
                      <a:pt x="69" y="1758"/>
                      <a:pt x="115" y="1895"/>
                    </a:cubicBezTo>
                    <a:lnTo>
                      <a:pt x="183" y="2352"/>
                    </a:lnTo>
                    <a:lnTo>
                      <a:pt x="320" y="2785"/>
                    </a:lnTo>
                    <a:cubicBezTo>
                      <a:pt x="366" y="2945"/>
                      <a:pt x="434" y="3082"/>
                      <a:pt x="503" y="3219"/>
                    </a:cubicBezTo>
                    <a:cubicBezTo>
                      <a:pt x="571" y="3356"/>
                      <a:pt x="617" y="3516"/>
                      <a:pt x="708" y="3653"/>
                    </a:cubicBezTo>
                    <a:cubicBezTo>
                      <a:pt x="982" y="4200"/>
                      <a:pt x="1416" y="4680"/>
                      <a:pt x="1872" y="5091"/>
                    </a:cubicBezTo>
                    <a:cubicBezTo>
                      <a:pt x="2352" y="5479"/>
                      <a:pt x="2877" y="5798"/>
                      <a:pt x="3470" y="5981"/>
                    </a:cubicBezTo>
                    <a:cubicBezTo>
                      <a:pt x="3482" y="5987"/>
                      <a:pt x="3495" y="5990"/>
                      <a:pt x="3506" y="5990"/>
                    </a:cubicBezTo>
                    <a:cubicBezTo>
                      <a:pt x="3539" y="5990"/>
                      <a:pt x="3568" y="5969"/>
                      <a:pt x="3584" y="5935"/>
                    </a:cubicBezTo>
                    <a:cubicBezTo>
                      <a:pt x="3607" y="5912"/>
                      <a:pt x="3584" y="5844"/>
                      <a:pt x="3539" y="5821"/>
                    </a:cubicBezTo>
                    <a:cubicBezTo>
                      <a:pt x="3014" y="5570"/>
                      <a:pt x="2511" y="5228"/>
                      <a:pt x="2101" y="4817"/>
                    </a:cubicBezTo>
                    <a:cubicBezTo>
                      <a:pt x="1667" y="4429"/>
                      <a:pt x="1302" y="3972"/>
                      <a:pt x="1028" y="3470"/>
                    </a:cubicBezTo>
                    <a:cubicBezTo>
                      <a:pt x="936" y="3333"/>
                      <a:pt x="891" y="3196"/>
                      <a:pt x="822" y="3082"/>
                    </a:cubicBezTo>
                    <a:cubicBezTo>
                      <a:pt x="777" y="2945"/>
                      <a:pt x="708" y="2808"/>
                      <a:pt x="663" y="2671"/>
                    </a:cubicBezTo>
                    <a:lnTo>
                      <a:pt x="526" y="2260"/>
                    </a:lnTo>
                    <a:lnTo>
                      <a:pt x="412" y="1849"/>
                    </a:lnTo>
                    <a:cubicBezTo>
                      <a:pt x="320" y="1553"/>
                      <a:pt x="320" y="1256"/>
                      <a:pt x="275" y="982"/>
                    </a:cubicBezTo>
                    <a:cubicBezTo>
                      <a:pt x="252" y="685"/>
                      <a:pt x="252" y="389"/>
                      <a:pt x="229" y="92"/>
                    </a:cubicBezTo>
                    <a:lnTo>
                      <a:pt x="229" y="69"/>
                    </a:lnTo>
                    <a:cubicBezTo>
                      <a:pt x="229" y="23"/>
                      <a:pt x="183" y="1"/>
                      <a:pt x="138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2" name="Google Shape;3187;p36"/>
              <p:cNvSpPr>
                <a:spLocks/>
              </p:cNvSpPr>
              <p:nvPr/>
            </p:nvSpPr>
            <p:spPr bwMode="auto">
              <a:xfrm>
                <a:off x="953122" y="2846850"/>
                <a:ext cx="859286" cy="668740"/>
              </a:xfrm>
              <a:custGeom>
                <a:avLst/>
                <a:gdLst/>
                <a:ahLst/>
                <a:cxnLst>
                  <a:cxn ang="0">
                    <a:pos x="18375" y="1"/>
                  </a:cxn>
                  <a:cxn ang="0">
                    <a:pos x="10683" y="349"/>
                  </a:cxn>
                  <a:cxn ang="0">
                    <a:pos x="1" y="12834"/>
                  </a:cxn>
                  <a:cxn ang="0">
                    <a:pos x="7950" y="16931"/>
                  </a:cxn>
                  <a:cxn ang="0">
                    <a:pos x="8286" y="16920"/>
                  </a:cxn>
                  <a:cxn ang="0">
                    <a:pos x="8286" y="16920"/>
                  </a:cxn>
                  <a:cxn ang="0">
                    <a:pos x="7076" y="31597"/>
                  </a:cxn>
                  <a:cxn ang="0">
                    <a:pos x="22210" y="34587"/>
                  </a:cxn>
                  <a:cxn ang="0">
                    <a:pos x="22461" y="34587"/>
                  </a:cxn>
                  <a:cxn ang="0">
                    <a:pos x="37343" y="31597"/>
                  </a:cxn>
                  <a:cxn ang="0">
                    <a:pos x="36156" y="16920"/>
                  </a:cxn>
                  <a:cxn ang="0">
                    <a:pos x="36156" y="16920"/>
                  </a:cxn>
                  <a:cxn ang="0">
                    <a:pos x="36490" y="16931"/>
                  </a:cxn>
                  <a:cxn ang="0">
                    <a:pos x="44442" y="12834"/>
                  </a:cxn>
                  <a:cxn ang="0">
                    <a:pos x="33736" y="349"/>
                  </a:cxn>
                  <a:cxn ang="0">
                    <a:pos x="26148" y="1"/>
                  </a:cxn>
                  <a:cxn ang="0">
                    <a:pos x="22324" y="98"/>
                  </a:cxn>
                  <a:cxn ang="0">
                    <a:pos x="18375" y="1"/>
                  </a:cxn>
                </a:cxnLst>
                <a:rect l="0" t="0" r="r" b="b"/>
                <a:pathLst>
                  <a:path w="44442" h="34587" extrusionOk="0">
                    <a:moveTo>
                      <a:pt x="18375" y="1"/>
                    </a:moveTo>
                    <a:cubicBezTo>
                      <a:pt x="16255" y="1"/>
                      <a:pt x="13530" y="76"/>
                      <a:pt x="10683" y="349"/>
                    </a:cubicBezTo>
                    <a:cubicBezTo>
                      <a:pt x="2626" y="1194"/>
                      <a:pt x="1" y="12834"/>
                      <a:pt x="1" y="12834"/>
                    </a:cubicBezTo>
                    <a:cubicBezTo>
                      <a:pt x="1" y="12834"/>
                      <a:pt x="4075" y="16931"/>
                      <a:pt x="7950" y="16931"/>
                    </a:cubicBezTo>
                    <a:cubicBezTo>
                      <a:pt x="8062" y="16931"/>
                      <a:pt x="8174" y="16927"/>
                      <a:pt x="8286" y="16920"/>
                    </a:cubicBezTo>
                    <a:lnTo>
                      <a:pt x="7076" y="31597"/>
                    </a:lnTo>
                    <a:cubicBezTo>
                      <a:pt x="7076" y="31597"/>
                      <a:pt x="13559" y="34541"/>
                      <a:pt x="22210" y="34587"/>
                    </a:cubicBezTo>
                    <a:lnTo>
                      <a:pt x="22461" y="34587"/>
                    </a:lnTo>
                    <a:cubicBezTo>
                      <a:pt x="31089" y="34541"/>
                      <a:pt x="37343" y="31597"/>
                      <a:pt x="37343" y="31597"/>
                    </a:cubicBezTo>
                    <a:lnTo>
                      <a:pt x="36156" y="16920"/>
                    </a:lnTo>
                    <a:cubicBezTo>
                      <a:pt x="36267" y="16927"/>
                      <a:pt x="36378" y="16931"/>
                      <a:pt x="36490" y="16931"/>
                    </a:cubicBezTo>
                    <a:cubicBezTo>
                      <a:pt x="40345" y="16931"/>
                      <a:pt x="44442" y="12834"/>
                      <a:pt x="44442" y="12834"/>
                    </a:cubicBezTo>
                    <a:cubicBezTo>
                      <a:pt x="44442" y="12834"/>
                      <a:pt x="41794" y="1194"/>
                      <a:pt x="33736" y="349"/>
                    </a:cubicBezTo>
                    <a:cubicBezTo>
                      <a:pt x="30889" y="76"/>
                      <a:pt x="28214" y="1"/>
                      <a:pt x="26148" y="1"/>
                    </a:cubicBezTo>
                    <a:cubicBezTo>
                      <a:pt x="24239" y="1"/>
                      <a:pt x="22850" y="65"/>
                      <a:pt x="22324" y="98"/>
                    </a:cubicBezTo>
                    <a:cubicBezTo>
                      <a:pt x="21776" y="65"/>
                      <a:pt x="20333" y="1"/>
                      <a:pt x="1837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3" name="Google Shape;3188;p36"/>
              <p:cNvSpPr>
                <a:spLocks/>
              </p:cNvSpPr>
              <p:nvPr/>
            </p:nvSpPr>
            <p:spPr bwMode="auto">
              <a:xfrm>
                <a:off x="1237794" y="2848107"/>
                <a:ext cx="264831" cy="130395"/>
              </a:xfrm>
              <a:custGeom>
                <a:avLst/>
                <a:gdLst/>
                <a:ahLst/>
                <a:cxnLst>
                  <a:cxn ang="0">
                    <a:pos x="6991" y="1"/>
                  </a:cxn>
                  <a:cxn ang="0">
                    <a:pos x="1530" y="444"/>
                  </a:cxn>
                  <a:cxn ang="0">
                    <a:pos x="1" y="1950"/>
                  </a:cxn>
                  <a:cxn ang="0">
                    <a:pos x="4794" y="6744"/>
                  </a:cxn>
                  <a:cxn ang="0">
                    <a:pos x="8013" y="6744"/>
                  </a:cxn>
                  <a:cxn ang="0">
                    <a:pos x="13582" y="1517"/>
                  </a:cxn>
                  <a:cxn ang="0">
                    <a:pos x="12076" y="170"/>
                  </a:cxn>
                  <a:cxn ang="0">
                    <a:pos x="6991" y="1"/>
                  </a:cxn>
                </a:cxnLst>
                <a:rect l="0" t="0" r="r" b="b"/>
                <a:pathLst>
                  <a:path w="13697" h="6744" extrusionOk="0">
                    <a:moveTo>
                      <a:pt x="6991" y="1"/>
                    </a:moveTo>
                    <a:cubicBezTo>
                      <a:pt x="5356" y="1"/>
                      <a:pt x="3503" y="99"/>
                      <a:pt x="1530" y="444"/>
                    </a:cubicBezTo>
                    <a:cubicBezTo>
                      <a:pt x="1" y="718"/>
                      <a:pt x="1" y="1950"/>
                      <a:pt x="1" y="1950"/>
                    </a:cubicBezTo>
                    <a:cubicBezTo>
                      <a:pt x="1" y="4598"/>
                      <a:pt x="2147" y="6744"/>
                      <a:pt x="4794" y="6744"/>
                    </a:cubicBezTo>
                    <a:lnTo>
                      <a:pt x="8013" y="6744"/>
                    </a:lnTo>
                    <a:cubicBezTo>
                      <a:pt x="11071" y="6744"/>
                      <a:pt x="13582" y="4575"/>
                      <a:pt x="13582" y="1517"/>
                    </a:cubicBezTo>
                    <a:cubicBezTo>
                      <a:pt x="13582" y="1517"/>
                      <a:pt x="13696" y="170"/>
                      <a:pt x="12076" y="170"/>
                    </a:cubicBezTo>
                    <a:cubicBezTo>
                      <a:pt x="10909" y="170"/>
                      <a:pt x="9139" y="1"/>
                      <a:pt x="69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4" name="Google Shape;3189;p36"/>
              <p:cNvSpPr>
                <a:spLocks/>
              </p:cNvSpPr>
              <p:nvPr/>
            </p:nvSpPr>
            <p:spPr bwMode="auto">
              <a:xfrm>
                <a:off x="926650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1477" y="0"/>
                  </a:cxn>
                  <a:cxn ang="0">
                    <a:pos x="1073" y="209"/>
                  </a:cxn>
                  <a:cxn ang="0">
                    <a:pos x="731" y="1738"/>
                  </a:cxn>
                  <a:cxn ang="0">
                    <a:pos x="9404" y="4431"/>
                  </a:cxn>
                  <a:cxn ang="0">
                    <a:pos x="9439" y="4433"/>
                  </a:cxn>
                  <a:cxn ang="0">
                    <a:pos x="9906" y="3929"/>
                  </a:cxn>
                  <a:cxn ang="0">
                    <a:pos x="9883" y="3016"/>
                  </a:cxn>
                  <a:cxn ang="0">
                    <a:pos x="9381" y="2537"/>
                  </a:cxn>
                  <a:cxn ang="0">
                    <a:pos x="1735" y="72"/>
                  </a:cxn>
                  <a:cxn ang="0">
                    <a:pos x="1477" y="0"/>
                  </a:cxn>
                </a:cxnLst>
                <a:rect l="0" t="0" r="r" b="b"/>
                <a:pathLst>
                  <a:path w="9907" h="4433" extrusionOk="0">
                    <a:moveTo>
                      <a:pt x="1477" y="0"/>
                    </a:moveTo>
                    <a:cubicBezTo>
                      <a:pt x="1316" y="0"/>
                      <a:pt x="1161" y="76"/>
                      <a:pt x="1073" y="209"/>
                    </a:cubicBezTo>
                    <a:cubicBezTo>
                      <a:pt x="1073" y="209"/>
                      <a:pt x="0" y="1327"/>
                      <a:pt x="731" y="1738"/>
                    </a:cubicBezTo>
                    <a:cubicBezTo>
                      <a:pt x="1917" y="2400"/>
                      <a:pt x="5387" y="4386"/>
                      <a:pt x="9404" y="4431"/>
                    </a:cubicBezTo>
                    <a:cubicBezTo>
                      <a:pt x="9416" y="4432"/>
                      <a:pt x="9427" y="4433"/>
                      <a:pt x="9439" y="4433"/>
                    </a:cubicBezTo>
                    <a:cubicBezTo>
                      <a:pt x="9697" y="4433"/>
                      <a:pt x="9906" y="4191"/>
                      <a:pt x="9906" y="3929"/>
                    </a:cubicBezTo>
                    <a:lnTo>
                      <a:pt x="9883" y="3016"/>
                    </a:lnTo>
                    <a:cubicBezTo>
                      <a:pt x="9883" y="2742"/>
                      <a:pt x="9655" y="2537"/>
                      <a:pt x="9381" y="2537"/>
                    </a:cubicBezTo>
                    <a:cubicBezTo>
                      <a:pt x="5958" y="2468"/>
                      <a:pt x="2739" y="711"/>
                      <a:pt x="1735" y="72"/>
                    </a:cubicBezTo>
                    <a:cubicBezTo>
                      <a:pt x="1654" y="23"/>
                      <a:pt x="1565" y="0"/>
                      <a:pt x="14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5" name="Google Shape;3190;p36"/>
              <p:cNvSpPr>
                <a:spLocks/>
              </p:cNvSpPr>
              <p:nvPr/>
            </p:nvSpPr>
            <p:spPr bwMode="auto">
              <a:xfrm>
                <a:off x="1646509" y="3093201"/>
                <a:ext cx="191552" cy="85712"/>
              </a:xfrm>
              <a:custGeom>
                <a:avLst/>
                <a:gdLst/>
                <a:ahLst/>
                <a:cxnLst>
                  <a:cxn ang="0">
                    <a:pos x="8424" y="0"/>
                  </a:cxn>
                  <a:cxn ang="0">
                    <a:pos x="8172" y="72"/>
                  </a:cxn>
                  <a:cxn ang="0">
                    <a:pos x="502" y="2537"/>
                  </a:cxn>
                  <a:cxn ang="0">
                    <a:pos x="23" y="3016"/>
                  </a:cxn>
                  <a:cxn ang="0">
                    <a:pos x="0" y="3929"/>
                  </a:cxn>
                  <a:cxn ang="0">
                    <a:pos x="468" y="4433"/>
                  </a:cxn>
                  <a:cxn ang="0">
                    <a:pos x="502" y="4431"/>
                  </a:cxn>
                  <a:cxn ang="0">
                    <a:pos x="9176" y="1738"/>
                  </a:cxn>
                  <a:cxn ang="0">
                    <a:pos x="8834" y="209"/>
                  </a:cxn>
                  <a:cxn ang="0">
                    <a:pos x="8424" y="0"/>
                  </a:cxn>
                </a:cxnLst>
                <a:rect l="0" t="0" r="r" b="b"/>
                <a:pathLst>
                  <a:path w="9907" h="4433" extrusionOk="0">
                    <a:moveTo>
                      <a:pt x="8424" y="0"/>
                    </a:moveTo>
                    <a:cubicBezTo>
                      <a:pt x="8339" y="0"/>
                      <a:pt x="8253" y="23"/>
                      <a:pt x="8172" y="72"/>
                    </a:cubicBezTo>
                    <a:cubicBezTo>
                      <a:pt x="7167" y="711"/>
                      <a:pt x="3949" y="2468"/>
                      <a:pt x="502" y="2537"/>
                    </a:cubicBezTo>
                    <a:cubicBezTo>
                      <a:pt x="251" y="2537"/>
                      <a:pt x="23" y="2742"/>
                      <a:pt x="23" y="3016"/>
                    </a:cubicBezTo>
                    <a:lnTo>
                      <a:pt x="0" y="3929"/>
                    </a:lnTo>
                    <a:cubicBezTo>
                      <a:pt x="0" y="4191"/>
                      <a:pt x="209" y="4433"/>
                      <a:pt x="468" y="4433"/>
                    </a:cubicBezTo>
                    <a:cubicBezTo>
                      <a:pt x="479" y="4433"/>
                      <a:pt x="491" y="4432"/>
                      <a:pt x="502" y="4431"/>
                    </a:cubicBezTo>
                    <a:cubicBezTo>
                      <a:pt x="4497" y="4386"/>
                      <a:pt x="7989" y="2400"/>
                      <a:pt x="9176" y="1738"/>
                    </a:cubicBezTo>
                    <a:cubicBezTo>
                      <a:pt x="9906" y="1327"/>
                      <a:pt x="8834" y="209"/>
                      <a:pt x="8834" y="209"/>
                    </a:cubicBezTo>
                    <a:cubicBezTo>
                      <a:pt x="8730" y="76"/>
                      <a:pt x="8580" y="0"/>
                      <a:pt x="8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6" name="Google Shape;3191;p36"/>
              <p:cNvSpPr>
                <a:spLocks/>
              </p:cNvSpPr>
              <p:nvPr/>
            </p:nvSpPr>
            <p:spPr bwMode="auto">
              <a:xfrm>
                <a:off x="1488936" y="2841243"/>
                <a:ext cx="219800" cy="576589"/>
              </a:xfrm>
              <a:custGeom>
                <a:avLst/>
                <a:gdLst/>
                <a:ahLst/>
                <a:cxnLst>
                  <a:cxn ang="0">
                    <a:pos x="5255" y="1"/>
                  </a:cxn>
                  <a:cxn ang="0">
                    <a:pos x="3881" y="205"/>
                  </a:cxn>
                  <a:cxn ang="0">
                    <a:pos x="2831" y="1004"/>
                  </a:cxn>
                  <a:cxn ang="0">
                    <a:pos x="1553" y="2967"/>
                  </a:cxn>
                  <a:cxn ang="0">
                    <a:pos x="274" y="7213"/>
                  </a:cxn>
                  <a:cxn ang="0">
                    <a:pos x="46" y="11458"/>
                  </a:cxn>
                  <a:cxn ang="0">
                    <a:pos x="183" y="13513"/>
                  </a:cxn>
                  <a:cxn ang="0">
                    <a:pos x="297" y="14540"/>
                  </a:cxn>
                  <a:cxn ang="0">
                    <a:pos x="503" y="15635"/>
                  </a:cxn>
                  <a:cxn ang="0">
                    <a:pos x="594" y="16160"/>
                  </a:cxn>
                  <a:cxn ang="0">
                    <a:pos x="731" y="16685"/>
                  </a:cxn>
                  <a:cxn ang="0">
                    <a:pos x="1028" y="17735"/>
                  </a:cxn>
                  <a:cxn ang="0">
                    <a:pos x="1781" y="19721"/>
                  </a:cxn>
                  <a:cxn ang="0">
                    <a:pos x="3675" y="23396"/>
                  </a:cxn>
                  <a:cxn ang="0">
                    <a:pos x="6072" y="26637"/>
                  </a:cxn>
                  <a:cxn ang="0">
                    <a:pos x="6711" y="27390"/>
                  </a:cxn>
                  <a:cxn ang="0">
                    <a:pos x="7396" y="28098"/>
                  </a:cxn>
                  <a:cxn ang="0">
                    <a:pos x="8880" y="29490"/>
                  </a:cxn>
                  <a:cxn ang="0">
                    <a:pos x="9787" y="29820"/>
                  </a:cxn>
                  <a:cxn ang="0">
                    <a:pos x="10934" y="29239"/>
                  </a:cxn>
                  <a:cxn ang="0">
                    <a:pos x="11048" y="27482"/>
                  </a:cxn>
                  <a:cxn ang="0">
                    <a:pos x="10980" y="27390"/>
                  </a:cxn>
                  <a:cxn ang="0">
                    <a:pos x="10067" y="25838"/>
                  </a:cxn>
                  <a:cxn ang="0">
                    <a:pos x="9154" y="24286"/>
                  </a:cxn>
                  <a:cxn ang="0">
                    <a:pos x="7487" y="21091"/>
                  </a:cxn>
                  <a:cxn ang="0">
                    <a:pos x="6163" y="17872"/>
                  </a:cxn>
                  <a:cxn ang="0">
                    <a:pos x="5638" y="16252"/>
                  </a:cxn>
                  <a:cxn ang="0">
                    <a:pos x="5456" y="15430"/>
                  </a:cxn>
                  <a:cxn ang="0">
                    <a:pos x="5342" y="15042"/>
                  </a:cxn>
                  <a:cxn ang="0">
                    <a:pos x="5273" y="14631"/>
                  </a:cxn>
                  <a:cxn ang="0">
                    <a:pos x="5136" y="13832"/>
                  </a:cxn>
                  <a:cxn ang="0">
                    <a:pos x="5045" y="12942"/>
                  </a:cxn>
                  <a:cxn ang="0">
                    <a:pos x="4862" y="11184"/>
                  </a:cxn>
                  <a:cxn ang="0">
                    <a:pos x="4794" y="7738"/>
                  </a:cxn>
                  <a:cxn ang="0">
                    <a:pos x="5205" y="4542"/>
                  </a:cxn>
                  <a:cxn ang="0">
                    <a:pos x="5684" y="3127"/>
                  </a:cxn>
                  <a:cxn ang="0">
                    <a:pos x="6506" y="1826"/>
                  </a:cxn>
                  <a:cxn ang="0">
                    <a:pos x="7944" y="1347"/>
                  </a:cxn>
                  <a:cxn ang="0">
                    <a:pos x="8290" y="1474"/>
                  </a:cxn>
                  <a:cxn ang="0">
                    <a:pos x="6300" y="114"/>
                  </a:cxn>
                  <a:cxn ang="0">
                    <a:pos x="5255" y="1"/>
                  </a:cxn>
                </a:cxnLst>
                <a:rect l="0" t="0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8" y="1"/>
                      <a:pt x="4019" y="129"/>
                      <a:pt x="3881" y="205"/>
                    </a:cubicBezTo>
                    <a:cubicBezTo>
                      <a:pt x="3470" y="411"/>
                      <a:pt x="3036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4" y="7213"/>
                    </a:cubicBezTo>
                    <a:cubicBezTo>
                      <a:pt x="46" y="8651"/>
                      <a:pt x="1" y="10066"/>
                      <a:pt x="46" y="11458"/>
                    </a:cubicBezTo>
                    <a:cubicBezTo>
                      <a:pt x="69" y="12143"/>
                      <a:pt x="92" y="12828"/>
                      <a:pt x="183" y="13513"/>
                    </a:cubicBezTo>
                    <a:cubicBezTo>
                      <a:pt x="229" y="13855"/>
                      <a:pt x="252" y="14197"/>
                      <a:pt x="297" y="14540"/>
                    </a:cubicBezTo>
                    <a:lnTo>
                      <a:pt x="503" y="15635"/>
                    </a:lnTo>
                    <a:cubicBezTo>
                      <a:pt x="526" y="15795"/>
                      <a:pt x="548" y="16000"/>
                      <a:pt x="594" y="16160"/>
                    </a:cubicBezTo>
                    <a:lnTo>
                      <a:pt x="731" y="16685"/>
                    </a:lnTo>
                    <a:cubicBezTo>
                      <a:pt x="822" y="17050"/>
                      <a:pt x="914" y="17393"/>
                      <a:pt x="1028" y="17735"/>
                    </a:cubicBezTo>
                    <a:cubicBezTo>
                      <a:pt x="1256" y="18420"/>
                      <a:pt x="1484" y="19105"/>
                      <a:pt x="1781" y="19721"/>
                    </a:cubicBezTo>
                    <a:cubicBezTo>
                      <a:pt x="2306" y="21022"/>
                      <a:pt x="2968" y="22232"/>
                      <a:pt x="3675" y="23396"/>
                    </a:cubicBezTo>
                    <a:cubicBezTo>
                      <a:pt x="4406" y="24537"/>
                      <a:pt x="5205" y="25610"/>
                      <a:pt x="6072" y="26637"/>
                    </a:cubicBezTo>
                    <a:cubicBezTo>
                      <a:pt x="6278" y="26888"/>
                      <a:pt x="6483" y="27139"/>
                      <a:pt x="6711" y="27390"/>
                    </a:cubicBezTo>
                    <a:cubicBezTo>
                      <a:pt x="6939" y="27641"/>
                      <a:pt x="7168" y="27870"/>
                      <a:pt x="7396" y="28098"/>
                    </a:cubicBezTo>
                    <a:cubicBezTo>
                      <a:pt x="7875" y="28577"/>
                      <a:pt x="8332" y="29034"/>
                      <a:pt x="8880" y="29490"/>
                    </a:cubicBezTo>
                    <a:cubicBezTo>
                      <a:pt x="9150" y="29713"/>
                      <a:pt x="9470" y="29820"/>
                      <a:pt x="9787" y="29820"/>
                    </a:cubicBezTo>
                    <a:cubicBezTo>
                      <a:pt x="10218" y="29820"/>
                      <a:pt x="10644" y="29621"/>
                      <a:pt x="10934" y="29239"/>
                    </a:cubicBezTo>
                    <a:cubicBezTo>
                      <a:pt x="11345" y="28714"/>
                      <a:pt x="11368" y="28007"/>
                      <a:pt x="11048" y="27482"/>
                    </a:cubicBezTo>
                    <a:lnTo>
                      <a:pt x="10980" y="27390"/>
                    </a:lnTo>
                    <a:lnTo>
                      <a:pt x="10067" y="25838"/>
                    </a:lnTo>
                    <a:cubicBezTo>
                      <a:pt x="9747" y="25313"/>
                      <a:pt x="9427" y="24811"/>
                      <a:pt x="9154" y="24286"/>
                    </a:cubicBezTo>
                    <a:cubicBezTo>
                      <a:pt x="8560" y="23213"/>
                      <a:pt x="7989" y="22163"/>
                      <a:pt x="7487" y="21091"/>
                    </a:cubicBezTo>
                    <a:cubicBezTo>
                      <a:pt x="7008" y="20018"/>
                      <a:pt x="6529" y="18945"/>
                      <a:pt x="6163" y="17872"/>
                    </a:cubicBezTo>
                    <a:cubicBezTo>
                      <a:pt x="5958" y="17324"/>
                      <a:pt x="5821" y="16777"/>
                      <a:pt x="5638" y="16252"/>
                    </a:cubicBezTo>
                    <a:cubicBezTo>
                      <a:pt x="5570" y="15978"/>
                      <a:pt x="5524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3" y="14631"/>
                    </a:cubicBezTo>
                    <a:lnTo>
                      <a:pt x="5136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2" y="11184"/>
                    </a:cubicBezTo>
                    <a:cubicBezTo>
                      <a:pt x="4794" y="10020"/>
                      <a:pt x="4748" y="8856"/>
                      <a:pt x="4794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8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0" y="1474"/>
                    </a:cubicBezTo>
                    <a:cubicBezTo>
                      <a:pt x="8661" y="1474"/>
                      <a:pt x="8063" y="550"/>
                      <a:pt x="6300" y="114"/>
                    </a:cubicBezTo>
                    <a:cubicBezTo>
                      <a:pt x="5948" y="32"/>
                      <a:pt x="5587" y="1"/>
                      <a:pt x="5255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192" name="Google Shape;3192;p36"/>
              <p:cNvSpPr/>
              <p:nvPr/>
            </p:nvSpPr>
            <p:spPr>
              <a:xfrm>
                <a:off x="1502542" y="2842019"/>
                <a:ext cx="220845" cy="574829"/>
              </a:xfrm>
              <a:custGeom>
                <a:avLst/>
                <a:gdLst/>
                <a:ahLst/>
                <a:cxnLst/>
                <a:rect l="l" t="t" r="r" b="b"/>
                <a:pathLst>
                  <a:path w="11368" h="29821" extrusionOk="0">
                    <a:moveTo>
                      <a:pt x="5255" y="1"/>
                    </a:moveTo>
                    <a:cubicBezTo>
                      <a:pt x="4576" y="1"/>
                      <a:pt x="4012" y="129"/>
                      <a:pt x="3858" y="205"/>
                    </a:cubicBezTo>
                    <a:cubicBezTo>
                      <a:pt x="3470" y="411"/>
                      <a:pt x="3037" y="708"/>
                      <a:pt x="2831" y="1004"/>
                    </a:cubicBezTo>
                    <a:cubicBezTo>
                      <a:pt x="2329" y="1621"/>
                      <a:pt x="1895" y="2282"/>
                      <a:pt x="1553" y="2967"/>
                    </a:cubicBezTo>
                    <a:cubicBezTo>
                      <a:pt x="868" y="4337"/>
                      <a:pt x="503" y="5798"/>
                      <a:pt x="275" y="7213"/>
                    </a:cubicBezTo>
                    <a:cubicBezTo>
                      <a:pt x="47" y="8651"/>
                      <a:pt x="1" y="10066"/>
                      <a:pt x="47" y="11458"/>
                    </a:cubicBezTo>
                    <a:cubicBezTo>
                      <a:pt x="69" y="12143"/>
                      <a:pt x="92" y="12828"/>
                      <a:pt x="184" y="13513"/>
                    </a:cubicBezTo>
                    <a:cubicBezTo>
                      <a:pt x="229" y="13855"/>
                      <a:pt x="252" y="14197"/>
                      <a:pt x="298" y="14540"/>
                    </a:cubicBezTo>
                    <a:lnTo>
                      <a:pt x="503" y="15635"/>
                    </a:lnTo>
                    <a:cubicBezTo>
                      <a:pt x="526" y="15795"/>
                      <a:pt x="549" y="16000"/>
                      <a:pt x="594" y="16160"/>
                    </a:cubicBezTo>
                    <a:lnTo>
                      <a:pt x="731" y="16685"/>
                    </a:lnTo>
                    <a:cubicBezTo>
                      <a:pt x="823" y="17050"/>
                      <a:pt x="914" y="17393"/>
                      <a:pt x="1028" y="17735"/>
                    </a:cubicBezTo>
                    <a:cubicBezTo>
                      <a:pt x="1256" y="18420"/>
                      <a:pt x="1485" y="19105"/>
                      <a:pt x="1759" y="19721"/>
                    </a:cubicBezTo>
                    <a:cubicBezTo>
                      <a:pt x="2306" y="21022"/>
                      <a:pt x="2968" y="22232"/>
                      <a:pt x="3676" y="23396"/>
                    </a:cubicBezTo>
                    <a:cubicBezTo>
                      <a:pt x="4406" y="24537"/>
                      <a:pt x="5205" y="25610"/>
                      <a:pt x="6050" y="26637"/>
                    </a:cubicBezTo>
                    <a:cubicBezTo>
                      <a:pt x="6278" y="26888"/>
                      <a:pt x="6483" y="27139"/>
                      <a:pt x="6712" y="27390"/>
                    </a:cubicBezTo>
                    <a:cubicBezTo>
                      <a:pt x="6940" y="27641"/>
                      <a:pt x="7168" y="27870"/>
                      <a:pt x="7396" y="28098"/>
                    </a:cubicBezTo>
                    <a:cubicBezTo>
                      <a:pt x="7876" y="28577"/>
                      <a:pt x="8332" y="29034"/>
                      <a:pt x="8880" y="29490"/>
                    </a:cubicBezTo>
                    <a:cubicBezTo>
                      <a:pt x="9141" y="29713"/>
                      <a:pt x="9459" y="29820"/>
                      <a:pt x="9778" y="29820"/>
                    </a:cubicBezTo>
                    <a:cubicBezTo>
                      <a:pt x="10211" y="29820"/>
                      <a:pt x="10645" y="29621"/>
                      <a:pt x="10934" y="29239"/>
                    </a:cubicBezTo>
                    <a:cubicBezTo>
                      <a:pt x="11345" y="28714"/>
                      <a:pt x="11368" y="28007"/>
                      <a:pt x="11026" y="27482"/>
                    </a:cubicBezTo>
                    <a:lnTo>
                      <a:pt x="10980" y="27390"/>
                    </a:lnTo>
                    <a:lnTo>
                      <a:pt x="10044" y="25838"/>
                    </a:lnTo>
                    <a:cubicBezTo>
                      <a:pt x="9747" y="25313"/>
                      <a:pt x="9428" y="24811"/>
                      <a:pt x="9154" y="24286"/>
                    </a:cubicBezTo>
                    <a:cubicBezTo>
                      <a:pt x="8560" y="23213"/>
                      <a:pt x="7990" y="22163"/>
                      <a:pt x="7488" y="21091"/>
                    </a:cubicBezTo>
                    <a:cubicBezTo>
                      <a:pt x="7008" y="20018"/>
                      <a:pt x="6529" y="18945"/>
                      <a:pt x="6164" y="17872"/>
                    </a:cubicBezTo>
                    <a:cubicBezTo>
                      <a:pt x="5936" y="17324"/>
                      <a:pt x="5821" y="16777"/>
                      <a:pt x="5639" y="16252"/>
                    </a:cubicBezTo>
                    <a:cubicBezTo>
                      <a:pt x="5570" y="15978"/>
                      <a:pt x="5525" y="15704"/>
                      <a:pt x="5456" y="15430"/>
                    </a:cubicBezTo>
                    <a:lnTo>
                      <a:pt x="5342" y="15042"/>
                    </a:lnTo>
                    <a:cubicBezTo>
                      <a:pt x="5319" y="14905"/>
                      <a:pt x="5296" y="14768"/>
                      <a:pt x="5274" y="14631"/>
                    </a:cubicBezTo>
                    <a:lnTo>
                      <a:pt x="5137" y="13832"/>
                    </a:lnTo>
                    <a:lnTo>
                      <a:pt x="5045" y="12942"/>
                    </a:lnTo>
                    <a:cubicBezTo>
                      <a:pt x="4954" y="12348"/>
                      <a:pt x="4931" y="11755"/>
                      <a:pt x="4863" y="11184"/>
                    </a:cubicBezTo>
                    <a:cubicBezTo>
                      <a:pt x="4794" y="10020"/>
                      <a:pt x="4749" y="8856"/>
                      <a:pt x="4771" y="7738"/>
                    </a:cubicBezTo>
                    <a:cubicBezTo>
                      <a:pt x="4840" y="6619"/>
                      <a:pt x="4954" y="5524"/>
                      <a:pt x="5205" y="4542"/>
                    </a:cubicBezTo>
                    <a:cubicBezTo>
                      <a:pt x="5319" y="4040"/>
                      <a:pt x="5479" y="3561"/>
                      <a:pt x="5684" y="3127"/>
                    </a:cubicBezTo>
                    <a:cubicBezTo>
                      <a:pt x="5867" y="2693"/>
                      <a:pt x="6209" y="2054"/>
                      <a:pt x="6506" y="1826"/>
                    </a:cubicBezTo>
                    <a:cubicBezTo>
                      <a:pt x="6849" y="1575"/>
                      <a:pt x="7944" y="1347"/>
                      <a:pt x="7944" y="1347"/>
                    </a:cubicBezTo>
                    <a:cubicBezTo>
                      <a:pt x="8099" y="1436"/>
                      <a:pt x="8215" y="1474"/>
                      <a:pt x="8291" y="1474"/>
                    </a:cubicBezTo>
                    <a:cubicBezTo>
                      <a:pt x="8662" y="1474"/>
                      <a:pt x="8064" y="550"/>
                      <a:pt x="6301" y="114"/>
                    </a:cubicBezTo>
                    <a:cubicBezTo>
                      <a:pt x="5948" y="32"/>
                      <a:pt x="5588" y="1"/>
                      <a:pt x="52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58" name="Google Shape;3193;p36"/>
              <p:cNvSpPr>
                <a:spLocks/>
              </p:cNvSpPr>
              <p:nvPr/>
            </p:nvSpPr>
            <p:spPr bwMode="auto">
              <a:xfrm>
                <a:off x="982262" y="2699117"/>
                <a:ext cx="237879" cy="1310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16" y="5775"/>
                  </a:cxn>
                  <a:cxn ang="0">
                    <a:pos x="12303" y="5204"/>
                  </a:cxn>
                </a:cxnLst>
                <a:rect l="0" t="0" r="r" b="b"/>
                <a:pathLst>
                  <a:path w="12303" h="6780" fill="none" extrusionOk="0">
                    <a:moveTo>
                      <a:pt x="0" y="0"/>
                    </a:moveTo>
                    <a:cubicBezTo>
                      <a:pt x="571" y="2534"/>
                      <a:pt x="2420" y="4748"/>
                      <a:pt x="4816" y="5775"/>
                    </a:cubicBezTo>
                    <a:cubicBezTo>
                      <a:pt x="7213" y="6779"/>
                      <a:pt x="10089" y="6574"/>
                      <a:pt x="12303" y="520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59" name="Google Shape;3194;p36"/>
              <p:cNvSpPr>
                <a:spLocks/>
              </p:cNvSpPr>
              <p:nvPr/>
            </p:nvSpPr>
            <p:spPr bwMode="auto">
              <a:xfrm>
                <a:off x="805700" y="2149160"/>
                <a:ext cx="212298" cy="484612"/>
              </a:xfrm>
              <a:custGeom>
                <a:avLst/>
                <a:gdLst/>
                <a:ahLst/>
                <a:cxnLst>
                  <a:cxn ang="0">
                    <a:pos x="10980" y="1"/>
                  </a:cxn>
                  <a:cxn ang="0">
                    <a:pos x="3379" y="4749"/>
                  </a:cxn>
                  <a:cxn ang="0">
                    <a:pos x="1302" y="18010"/>
                  </a:cxn>
                  <a:cxn ang="0">
                    <a:pos x="4657" y="23306"/>
                  </a:cxn>
                  <a:cxn ang="0">
                    <a:pos x="10638" y="24150"/>
                  </a:cxn>
                </a:cxnLst>
                <a:rect l="0" t="0" r="r" b="b"/>
                <a:pathLst>
                  <a:path w="10980" h="25064" fill="none" extrusionOk="0">
                    <a:moveTo>
                      <a:pt x="10980" y="1"/>
                    </a:moveTo>
                    <a:cubicBezTo>
                      <a:pt x="7876" y="69"/>
                      <a:pt x="5114" y="2192"/>
                      <a:pt x="3379" y="4749"/>
                    </a:cubicBezTo>
                    <a:cubicBezTo>
                      <a:pt x="777" y="8583"/>
                      <a:pt x="1" y="13582"/>
                      <a:pt x="1302" y="18010"/>
                    </a:cubicBezTo>
                    <a:cubicBezTo>
                      <a:pt x="1895" y="20042"/>
                      <a:pt x="2945" y="22027"/>
                      <a:pt x="4657" y="23306"/>
                    </a:cubicBezTo>
                    <a:cubicBezTo>
                      <a:pt x="6346" y="24584"/>
                      <a:pt x="8743" y="25063"/>
                      <a:pt x="10638" y="2415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0" name="Google Shape;3195;p36"/>
              <p:cNvSpPr>
                <a:spLocks/>
              </p:cNvSpPr>
              <p:nvPr/>
            </p:nvSpPr>
            <p:spPr bwMode="auto">
              <a:xfrm>
                <a:off x="1681373" y="2065741"/>
                <a:ext cx="122255" cy="29041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730" y="12258"/>
                  </a:cxn>
                  <a:cxn ang="0">
                    <a:pos x="5136" y="14107"/>
                  </a:cxn>
                  <a:cxn ang="0">
                    <a:pos x="3447" y="14906"/>
                  </a:cxn>
                </a:cxnLst>
                <a:rect l="0" t="0" r="r" b="b"/>
                <a:pathLst>
                  <a:path w="6323" h="15020" fill="none" extrusionOk="0">
                    <a:moveTo>
                      <a:pt x="0" y="1"/>
                    </a:moveTo>
                    <a:cubicBezTo>
                      <a:pt x="3995" y="2580"/>
                      <a:pt x="6323" y="7533"/>
                      <a:pt x="5730" y="12258"/>
                    </a:cubicBezTo>
                    <a:cubicBezTo>
                      <a:pt x="5661" y="12897"/>
                      <a:pt x="5501" y="13559"/>
                      <a:pt x="5136" y="14107"/>
                    </a:cubicBezTo>
                    <a:cubicBezTo>
                      <a:pt x="4748" y="14655"/>
                      <a:pt x="4086" y="15020"/>
                      <a:pt x="3447" y="14906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1" name="Google Shape;3196;p36"/>
              <p:cNvSpPr>
                <a:spLocks/>
              </p:cNvSpPr>
              <p:nvPr/>
            </p:nvSpPr>
            <p:spPr bwMode="auto">
              <a:xfrm>
                <a:off x="1545882" y="2511531"/>
                <a:ext cx="192422" cy="264812"/>
              </a:xfrm>
              <a:custGeom>
                <a:avLst/>
                <a:gdLst/>
                <a:ahLst/>
                <a:cxnLst>
                  <a:cxn ang="0">
                    <a:pos x="0" y="12646"/>
                  </a:cxn>
                  <a:cxn ang="0">
                    <a:pos x="2237" y="13559"/>
                  </a:cxn>
                  <a:cxn ang="0">
                    <a:pos x="4497" y="12440"/>
                  </a:cxn>
                  <a:cxn ang="0">
                    <a:pos x="9473" y="0"/>
                  </a:cxn>
                </a:cxnLst>
                <a:rect l="0" t="0" r="r" b="b"/>
                <a:pathLst>
                  <a:path w="9952" h="13696" fill="none" extrusionOk="0">
                    <a:moveTo>
                      <a:pt x="0" y="12646"/>
                    </a:moveTo>
                    <a:cubicBezTo>
                      <a:pt x="502" y="13399"/>
                      <a:pt x="1415" y="13696"/>
                      <a:pt x="2237" y="13559"/>
                    </a:cubicBezTo>
                    <a:cubicBezTo>
                      <a:pt x="3081" y="13445"/>
                      <a:pt x="3835" y="12988"/>
                      <a:pt x="4497" y="12440"/>
                    </a:cubicBezTo>
                    <a:cubicBezTo>
                      <a:pt x="7966" y="9678"/>
                      <a:pt x="9952" y="4725"/>
                      <a:pt x="9473" y="0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2" name="Google Shape;3197;p36"/>
              <p:cNvSpPr>
                <a:spLocks/>
              </p:cNvSpPr>
              <p:nvPr/>
            </p:nvSpPr>
            <p:spPr bwMode="auto">
              <a:xfrm>
                <a:off x="812777" y="1920618"/>
                <a:ext cx="980207" cy="902770"/>
              </a:xfrm>
              <a:custGeom>
                <a:avLst/>
                <a:gdLst/>
                <a:ahLst/>
                <a:cxnLst>
                  <a:cxn ang="0">
                    <a:pos x="28922" y="0"/>
                  </a:cxn>
                  <a:cxn ang="0">
                    <a:pos x="12326" y="10336"/>
                  </a:cxn>
                  <a:cxn ang="0">
                    <a:pos x="3036" y="18348"/>
                  </a:cxn>
                  <a:cxn ang="0">
                    <a:pos x="4634" y="33390"/>
                  </a:cxn>
                  <a:cxn ang="0">
                    <a:pos x="9450" y="41812"/>
                  </a:cxn>
                  <a:cxn ang="0">
                    <a:pos x="19226" y="46690"/>
                  </a:cxn>
                  <a:cxn ang="0">
                    <a:pos x="20908" y="46606"/>
                  </a:cxn>
                  <a:cxn ang="0">
                    <a:pos x="27086" y="46358"/>
                  </a:cxn>
                  <a:cxn ang="0">
                    <a:pos x="28854" y="46361"/>
                  </a:cxn>
                  <a:cxn ang="0">
                    <a:pos x="38233" y="43935"/>
                  </a:cxn>
                  <a:cxn ang="0">
                    <a:pos x="38421" y="43944"/>
                  </a:cxn>
                  <a:cxn ang="0">
                    <a:pos x="45240" y="38274"/>
                  </a:cxn>
                  <a:cxn ang="0">
                    <a:pos x="48299" y="27159"/>
                  </a:cxn>
                  <a:cxn ang="0">
                    <a:pos x="48458" y="21863"/>
                  </a:cxn>
                  <a:cxn ang="0">
                    <a:pos x="50216" y="16819"/>
                  </a:cxn>
                  <a:cxn ang="0">
                    <a:pos x="45240" y="7848"/>
                  </a:cxn>
                  <a:cxn ang="0">
                    <a:pos x="41976" y="3192"/>
                  </a:cxn>
                  <a:cxn ang="0">
                    <a:pos x="36124" y="1287"/>
                  </a:cxn>
                  <a:cxn ang="0">
                    <a:pos x="33804" y="1594"/>
                  </a:cxn>
                  <a:cxn ang="0">
                    <a:pos x="28922" y="0"/>
                  </a:cxn>
                </a:cxnLst>
                <a:rect l="0" t="0" r="r" b="b"/>
                <a:pathLst>
                  <a:path w="50696" h="46691" extrusionOk="0">
                    <a:moveTo>
                      <a:pt x="28922" y="0"/>
                    </a:moveTo>
                    <a:cubicBezTo>
                      <a:pt x="25322" y="0"/>
                      <a:pt x="19759" y="1978"/>
                      <a:pt x="12326" y="10336"/>
                    </a:cubicBezTo>
                    <a:cubicBezTo>
                      <a:pt x="12326" y="10336"/>
                      <a:pt x="5524" y="12208"/>
                      <a:pt x="3036" y="18348"/>
                    </a:cubicBezTo>
                    <a:cubicBezTo>
                      <a:pt x="799" y="23872"/>
                      <a:pt x="0" y="31062"/>
                      <a:pt x="4634" y="33390"/>
                    </a:cubicBezTo>
                    <a:cubicBezTo>
                      <a:pt x="4634" y="33390"/>
                      <a:pt x="7441" y="41333"/>
                      <a:pt x="9450" y="41812"/>
                    </a:cubicBezTo>
                    <a:cubicBezTo>
                      <a:pt x="11313" y="42257"/>
                      <a:pt x="12470" y="46690"/>
                      <a:pt x="19226" y="46690"/>
                    </a:cubicBezTo>
                    <a:cubicBezTo>
                      <a:pt x="19752" y="46690"/>
                      <a:pt x="20311" y="46663"/>
                      <a:pt x="20908" y="46606"/>
                    </a:cubicBezTo>
                    <a:cubicBezTo>
                      <a:pt x="23185" y="46385"/>
                      <a:pt x="25233" y="46358"/>
                      <a:pt x="27086" y="46358"/>
                    </a:cubicBezTo>
                    <a:cubicBezTo>
                      <a:pt x="27696" y="46358"/>
                      <a:pt x="28285" y="46361"/>
                      <a:pt x="28854" y="46361"/>
                    </a:cubicBezTo>
                    <a:cubicBezTo>
                      <a:pt x="32813" y="46361"/>
                      <a:pt x="35806" y="46217"/>
                      <a:pt x="38233" y="43935"/>
                    </a:cubicBezTo>
                    <a:cubicBezTo>
                      <a:pt x="38233" y="43935"/>
                      <a:pt x="38298" y="43944"/>
                      <a:pt x="38421" y="43944"/>
                    </a:cubicBezTo>
                    <a:cubicBezTo>
                      <a:pt x="39203" y="43944"/>
                      <a:pt x="42298" y="43585"/>
                      <a:pt x="45240" y="38274"/>
                    </a:cubicBezTo>
                    <a:cubicBezTo>
                      <a:pt x="47591" y="34052"/>
                      <a:pt x="48047" y="29783"/>
                      <a:pt x="48299" y="27159"/>
                    </a:cubicBezTo>
                    <a:cubicBezTo>
                      <a:pt x="48527" y="24511"/>
                      <a:pt x="48458" y="21863"/>
                      <a:pt x="48458" y="21863"/>
                    </a:cubicBezTo>
                    <a:cubicBezTo>
                      <a:pt x="48458" y="21863"/>
                      <a:pt x="50695" y="20174"/>
                      <a:pt x="50216" y="16819"/>
                    </a:cubicBezTo>
                    <a:cubicBezTo>
                      <a:pt x="49737" y="13463"/>
                      <a:pt x="47728" y="9697"/>
                      <a:pt x="45240" y="7848"/>
                    </a:cubicBezTo>
                    <a:cubicBezTo>
                      <a:pt x="45240" y="7848"/>
                      <a:pt x="46130" y="6159"/>
                      <a:pt x="41976" y="3192"/>
                    </a:cubicBezTo>
                    <a:cubicBezTo>
                      <a:pt x="39794" y="1654"/>
                      <a:pt x="37663" y="1287"/>
                      <a:pt x="36124" y="1287"/>
                    </a:cubicBezTo>
                    <a:cubicBezTo>
                      <a:pt x="34716" y="1287"/>
                      <a:pt x="33804" y="1594"/>
                      <a:pt x="33804" y="1594"/>
                    </a:cubicBezTo>
                    <a:cubicBezTo>
                      <a:pt x="33804" y="1594"/>
                      <a:pt x="32154" y="0"/>
                      <a:pt x="28922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3" name="Google Shape;3198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303656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2349"/>
                  </a:cxn>
                  <a:cxn ang="0">
                    <a:pos x="4634" y="15704"/>
                  </a:cxn>
                  <a:cxn ang="0">
                    <a:pos x="4885" y="15704"/>
                  </a:cxn>
                  <a:cxn ang="0">
                    <a:pos x="9519" y="12349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5705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2349"/>
                    </a:lnTo>
                    <a:cubicBezTo>
                      <a:pt x="1" y="14905"/>
                      <a:pt x="2078" y="15704"/>
                      <a:pt x="4634" y="15704"/>
                    </a:cubicBezTo>
                    <a:lnTo>
                      <a:pt x="4885" y="15704"/>
                    </a:lnTo>
                    <a:cubicBezTo>
                      <a:pt x="7442" y="15704"/>
                      <a:pt x="9519" y="14905"/>
                      <a:pt x="9519" y="12349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4" name="Google Shape;3199;p36"/>
              <p:cNvSpPr>
                <a:spLocks/>
              </p:cNvSpPr>
              <p:nvPr/>
            </p:nvSpPr>
            <p:spPr bwMode="auto">
              <a:xfrm>
                <a:off x="1276641" y="2638206"/>
                <a:ext cx="184050" cy="208199"/>
              </a:xfrm>
              <a:custGeom>
                <a:avLst/>
                <a:gdLst/>
                <a:ahLst/>
                <a:cxnLst>
                  <a:cxn ang="0">
                    <a:pos x="4634" y="0"/>
                  </a:cxn>
                  <a:cxn ang="0">
                    <a:pos x="1" y="4634"/>
                  </a:cxn>
                  <a:cxn ang="0">
                    <a:pos x="1" y="10546"/>
                  </a:cxn>
                  <a:cxn ang="0">
                    <a:pos x="2949" y="10767"/>
                  </a:cxn>
                  <a:cxn ang="0">
                    <a:pos x="9519" y="9792"/>
                  </a:cxn>
                  <a:cxn ang="0">
                    <a:pos x="9519" y="4634"/>
                  </a:cxn>
                  <a:cxn ang="0">
                    <a:pos x="4885" y="0"/>
                  </a:cxn>
                </a:cxnLst>
                <a:rect l="0" t="0" r="r" b="b"/>
                <a:pathLst>
                  <a:path w="9519" h="10768" extrusionOk="0">
                    <a:moveTo>
                      <a:pt x="4634" y="0"/>
                    </a:moveTo>
                    <a:cubicBezTo>
                      <a:pt x="2078" y="0"/>
                      <a:pt x="1" y="2077"/>
                      <a:pt x="1" y="4634"/>
                    </a:cubicBezTo>
                    <a:lnTo>
                      <a:pt x="1" y="10546"/>
                    </a:lnTo>
                    <a:cubicBezTo>
                      <a:pt x="793" y="10670"/>
                      <a:pt x="1787" y="10767"/>
                      <a:pt x="2949" y="10767"/>
                    </a:cubicBezTo>
                    <a:cubicBezTo>
                      <a:pt x="4768" y="10767"/>
                      <a:pt x="6999" y="10530"/>
                      <a:pt x="9519" y="9792"/>
                    </a:cubicBezTo>
                    <a:lnTo>
                      <a:pt x="9519" y="4634"/>
                    </a:lnTo>
                    <a:cubicBezTo>
                      <a:pt x="9519" y="2077"/>
                      <a:pt x="7442" y="0"/>
                      <a:pt x="4885" y="0"/>
                    </a:cubicBezTo>
                    <a:close/>
                  </a:path>
                </a:pathLst>
              </a:custGeom>
              <a:solidFill>
                <a:srgbClr val="99302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5" name="Google Shape;3200;p36"/>
              <p:cNvSpPr>
                <a:spLocks/>
              </p:cNvSpPr>
              <p:nvPr/>
            </p:nvSpPr>
            <p:spPr bwMode="auto">
              <a:xfrm>
                <a:off x="860886" y="2525105"/>
                <a:ext cx="231711" cy="227515"/>
              </a:xfrm>
              <a:custGeom>
                <a:avLst/>
                <a:gdLst/>
                <a:ahLst/>
                <a:cxnLst>
                  <a:cxn ang="0">
                    <a:pos x="5980" y="1"/>
                  </a:cxn>
                  <a:cxn ang="0">
                    <a:pos x="5729" y="6"/>
                  </a:cxn>
                  <a:cxn ang="0">
                    <a:pos x="160" y="6146"/>
                  </a:cxn>
                  <a:cxn ang="0">
                    <a:pos x="6003" y="11766"/>
                  </a:cxn>
                  <a:cxn ang="0">
                    <a:pos x="6254" y="11761"/>
                  </a:cxn>
                  <a:cxn ang="0">
                    <a:pos x="11824" y="5621"/>
                  </a:cxn>
                  <a:cxn ang="0">
                    <a:pos x="5980" y="1"/>
                  </a:cxn>
                </a:cxnLst>
                <a:rect l="0" t="0" r="r" b="b"/>
                <a:pathLst>
                  <a:path w="11984" h="11767" extrusionOk="0">
                    <a:moveTo>
                      <a:pt x="5980" y="1"/>
                    </a:moveTo>
                    <a:cubicBezTo>
                      <a:pt x="5897" y="1"/>
                      <a:pt x="5813" y="3"/>
                      <a:pt x="5729" y="6"/>
                    </a:cubicBezTo>
                    <a:cubicBezTo>
                      <a:pt x="2511" y="143"/>
                      <a:pt x="0" y="2905"/>
                      <a:pt x="160" y="6146"/>
                    </a:cubicBezTo>
                    <a:cubicBezTo>
                      <a:pt x="293" y="9303"/>
                      <a:pt x="2895" y="11766"/>
                      <a:pt x="6003" y="11766"/>
                    </a:cubicBezTo>
                    <a:cubicBezTo>
                      <a:pt x="6087" y="11766"/>
                      <a:pt x="6170" y="11765"/>
                      <a:pt x="6254" y="11761"/>
                    </a:cubicBezTo>
                    <a:cubicBezTo>
                      <a:pt x="9473" y="11624"/>
                      <a:pt x="11983" y="8885"/>
                      <a:pt x="11824" y="5621"/>
                    </a:cubicBezTo>
                    <a:cubicBezTo>
                      <a:pt x="11690" y="2465"/>
                      <a:pt x="9089" y="1"/>
                      <a:pt x="5980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6" name="Google Shape;3201;p36"/>
              <p:cNvSpPr>
                <a:spLocks/>
              </p:cNvSpPr>
              <p:nvPr/>
            </p:nvSpPr>
            <p:spPr bwMode="auto">
              <a:xfrm>
                <a:off x="882505" y="2599803"/>
                <a:ext cx="194201" cy="66068"/>
              </a:xfrm>
              <a:custGeom>
                <a:avLst/>
                <a:gdLst/>
                <a:ahLst/>
                <a:cxnLst>
                  <a:cxn ang="0">
                    <a:pos x="5981" y="1"/>
                  </a:cxn>
                  <a:cxn ang="0">
                    <a:pos x="4611" y="160"/>
                  </a:cxn>
                  <a:cxn ang="0">
                    <a:pos x="2055" y="1233"/>
                  </a:cxn>
                  <a:cxn ang="0">
                    <a:pos x="959" y="2078"/>
                  </a:cxn>
                  <a:cxn ang="0">
                    <a:pos x="46" y="3105"/>
                  </a:cxn>
                  <a:cxn ang="0">
                    <a:pos x="69" y="3356"/>
                  </a:cxn>
                  <a:cxn ang="0">
                    <a:pos x="195" y="3416"/>
                  </a:cxn>
                  <a:cxn ang="0">
                    <a:pos x="343" y="3356"/>
                  </a:cxn>
                  <a:cxn ang="0">
                    <a:pos x="2352" y="1690"/>
                  </a:cxn>
                  <a:cxn ang="0">
                    <a:pos x="4725" y="708"/>
                  </a:cxn>
                  <a:cxn ang="0">
                    <a:pos x="6109" y="539"/>
                  </a:cxn>
                  <a:cxn ang="0">
                    <a:pos x="7282" y="662"/>
                  </a:cxn>
                  <a:cxn ang="0">
                    <a:pos x="8514" y="1005"/>
                  </a:cxn>
                  <a:cxn ang="0">
                    <a:pos x="9131" y="1256"/>
                  </a:cxn>
                  <a:cxn ang="0">
                    <a:pos x="9724" y="1530"/>
                  </a:cxn>
                  <a:cxn ang="0">
                    <a:pos x="9747" y="1530"/>
                  </a:cxn>
                  <a:cxn ang="0">
                    <a:pos x="9843" y="1553"/>
                  </a:cxn>
                  <a:cxn ang="0">
                    <a:pos x="9998" y="1461"/>
                  </a:cxn>
                  <a:cxn ang="0">
                    <a:pos x="9907" y="1187"/>
                  </a:cxn>
                  <a:cxn ang="0">
                    <a:pos x="9313" y="868"/>
                  </a:cxn>
                  <a:cxn ang="0">
                    <a:pos x="8697" y="571"/>
                  </a:cxn>
                  <a:cxn ang="0">
                    <a:pos x="7373" y="183"/>
                  </a:cxn>
                  <a:cxn ang="0">
                    <a:pos x="6688" y="46"/>
                  </a:cxn>
                  <a:cxn ang="0">
                    <a:pos x="5981" y="1"/>
                  </a:cxn>
                </a:cxnLst>
                <a:rect l="0" t="0" r="r" b="b"/>
                <a:pathLst>
                  <a:path w="10044" h="3417" extrusionOk="0">
                    <a:moveTo>
                      <a:pt x="5981" y="1"/>
                    </a:moveTo>
                    <a:cubicBezTo>
                      <a:pt x="5524" y="23"/>
                      <a:pt x="5045" y="46"/>
                      <a:pt x="4611" y="160"/>
                    </a:cubicBezTo>
                    <a:cubicBezTo>
                      <a:pt x="3698" y="366"/>
                      <a:pt x="2831" y="731"/>
                      <a:pt x="2055" y="1233"/>
                    </a:cubicBezTo>
                    <a:cubicBezTo>
                      <a:pt x="1667" y="1484"/>
                      <a:pt x="1302" y="1758"/>
                      <a:pt x="959" y="2078"/>
                    </a:cubicBezTo>
                    <a:cubicBezTo>
                      <a:pt x="617" y="2397"/>
                      <a:pt x="320" y="2740"/>
                      <a:pt x="46" y="3105"/>
                    </a:cubicBezTo>
                    <a:cubicBezTo>
                      <a:pt x="1" y="3196"/>
                      <a:pt x="1" y="3287"/>
                      <a:pt x="69" y="3356"/>
                    </a:cubicBezTo>
                    <a:cubicBezTo>
                      <a:pt x="101" y="3398"/>
                      <a:pt x="148" y="3416"/>
                      <a:pt x="195" y="3416"/>
                    </a:cubicBezTo>
                    <a:cubicBezTo>
                      <a:pt x="250" y="3416"/>
                      <a:pt x="306" y="3393"/>
                      <a:pt x="343" y="3356"/>
                    </a:cubicBezTo>
                    <a:cubicBezTo>
                      <a:pt x="936" y="2717"/>
                      <a:pt x="1621" y="2169"/>
                      <a:pt x="2352" y="1690"/>
                    </a:cubicBezTo>
                    <a:cubicBezTo>
                      <a:pt x="3082" y="1233"/>
                      <a:pt x="3881" y="868"/>
                      <a:pt x="4725" y="708"/>
                    </a:cubicBezTo>
                    <a:cubicBezTo>
                      <a:pt x="5172" y="596"/>
                      <a:pt x="5640" y="539"/>
                      <a:pt x="6109" y="539"/>
                    </a:cubicBezTo>
                    <a:cubicBezTo>
                      <a:pt x="6502" y="539"/>
                      <a:pt x="6897" y="579"/>
                      <a:pt x="7282" y="662"/>
                    </a:cubicBezTo>
                    <a:cubicBezTo>
                      <a:pt x="7693" y="708"/>
                      <a:pt x="8104" y="868"/>
                      <a:pt x="8514" y="1005"/>
                    </a:cubicBezTo>
                    <a:cubicBezTo>
                      <a:pt x="8743" y="1051"/>
                      <a:pt x="8925" y="1165"/>
                      <a:pt x="9131" y="1256"/>
                    </a:cubicBezTo>
                    <a:lnTo>
                      <a:pt x="9724" y="1530"/>
                    </a:lnTo>
                    <a:lnTo>
                      <a:pt x="9747" y="1530"/>
                    </a:lnTo>
                    <a:cubicBezTo>
                      <a:pt x="9777" y="1545"/>
                      <a:pt x="9810" y="1553"/>
                      <a:pt x="9843" y="1553"/>
                    </a:cubicBezTo>
                    <a:cubicBezTo>
                      <a:pt x="9907" y="1553"/>
                      <a:pt x="9968" y="1522"/>
                      <a:pt x="9998" y="1461"/>
                    </a:cubicBezTo>
                    <a:cubicBezTo>
                      <a:pt x="10044" y="1370"/>
                      <a:pt x="9998" y="1256"/>
                      <a:pt x="9907" y="1187"/>
                    </a:cubicBezTo>
                    <a:lnTo>
                      <a:pt x="9313" y="868"/>
                    </a:lnTo>
                    <a:cubicBezTo>
                      <a:pt x="9108" y="777"/>
                      <a:pt x="8902" y="640"/>
                      <a:pt x="8697" y="571"/>
                    </a:cubicBezTo>
                    <a:cubicBezTo>
                      <a:pt x="8263" y="411"/>
                      <a:pt x="7830" y="229"/>
                      <a:pt x="7373" y="183"/>
                    </a:cubicBezTo>
                    <a:cubicBezTo>
                      <a:pt x="7145" y="137"/>
                      <a:pt x="6917" y="46"/>
                      <a:pt x="6688" y="46"/>
                    </a:cubicBez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7" name="Google Shape;3202;p36"/>
              <p:cNvSpPr>
                <a:spLocks/>
              </p:cNvSpPr>
              <p:nvPr/>
            </p:nvSpPr>
            <p:spPr bwMode="auto">
              <a:xfrm>
                <a:off x="964163" y="2631574"/>
                <a:ext cx="150504" cy="51837"/>
              </a:xfrm>
              <a:custGeom>
                <a:avLst/>
                <a:gdLst/>
                <a:ahLst/>
                <a:cxnLst>
                  <a:cxn ang="0">
                    <a:pos x="4634" y="1"/>
                  </a:cxn>
                  <a:cxn ang="0">
                    <a:pos x="3561" y="115"/>
                  </a:cxn>
                  <a:cxn ang="0">
                    <a:pos x="1552" y="937"/>
                  </a:cxn>
                  <a:cxn ang="0">
                    <a:pos x="23" y="2443"/>
                  </a:cxn>
                  <a:cxn ang="0">
                    <a:pos x="46" y="2626"/>
                  </a:cxn>
                  <a:cxn ang="0">
                    <a:pos x="161" y="2681"/>
                  </a:cxn>
                  <a:cxn ang="0">
                    <a:pos x="251" y="2649"/>
                  </a:cxn>
                  <a:cxn ang="0">
                    <a:pos x="274" y="2626"/>
                  </a:cxn>
                  <a:cxn ang="0">
                    <a:pos x="1849" y="1393"/>
                  </a:cxn>
                  <a:cxn ang="0">
                    <a:pos x="3675" y="640"/>
                  </a:cxn>
                  <a:cxn ang="0">
                    <a:pos x="4812" y="500"/>
                  </a:cxn>
                  <a:cxn ang="0">
                    <a:pos x="5638" y="572"/>
                  </a:cxn>
                  <a:cxn ang="0">
                    <a:pos x="6597" y="823"/>
                  </a:cxn>
                  <a:cxn ang="0">
                    <a:pos x="7533" y="1211"/>
                  </a:cxn>
                  <a:cxn ang="0">
                    <a:pos x="7555" y="1234"/>
                  </a:cxn>
                  <a:cxn ang="0">
                    <a:pos x="7610" y="1242"/>
                  </a:cxn>
                  <a:cxn ang="0">
                    <a:pos x="7738" y="1165"/>
                  </a:cxn>
                  <a:cxn ang="0">
                    <a:pos x="7692" y="960"/>
                  </a:cxn>
                  <a:cxn ang="0">
                    <a:pos x="6757" y="457"/>
                  </a:cxn>
                  <a:cxn ang="0">
                    <a:pos x="5729" y="138"/>
                  </a:cxn>
                  <a:cxn ang="0">
                    <a:pos x="4634" y="1"/>
                  </a:cxn>
                </a:cxnLst>
                <a:rect l="0" t="0" r="r" b="b"/>
                <a:pathLst>
                  <a:path w="7784" h="2681" extrusionOk="0">
                    <a:moveTo>
                      <a:pt x="4634" y="1"/>
                    </a:moveTo>
                    <a:cubicBezTo>
                      <a:pt x="4269" y="1"/>
                      <a:pt x="3903" y="24"/>
                      <a:pt x="3561" y="115"/>
                    </a:cubicBezTo>
                    <a:cubicBezTo>
                      <a:pt x="2853" y="252"/>
                      <a:pt x="2146" y="549"/>
                      <a:pt x="1552" y="937"/>
                    </a:cubicBezTo>
                    <a:cubicBezTo>
                      <a:pt x="959" y="1348"/>
                      <a:pt x="434" y="1850"/>
                      <a:pt x="23" y="2443"/>
                    </a:cubicBezTo>
                    <a:cubicBezTo>
                      <a:pt x="0" y="2512"/>
                      <a:pt x="0" y="2580"/>
                      <a:pt x="46" y="2626"/>
                    </a:cubicBezTo>
                    <a:cubicBezTo>
                      <a:pt x="71" y="2664"/>
                      <a:pt x="117" y="2681"/>
                      <a:pt x="161" y="2681"/>
                    </a:cubicBezTo>
                    <a:cubicBezTo>
                      <a:pt x="196" y="2681"/>
                      <a:pt x="231" y="2669"/>
                      <a:pt x="251" y="2649"/>
                    </a:cubicBezTo>
                    <a:lnTo>
                      <a:pt x="274" y="2626"/>
                    </a:lnTo>
                    <a:cubicBezTo>
                      <a:pt x="754" y="2169"/>
                      <a:pt x="1301" y="1759"/>
                      <a:pt x="1849" y="1393"/>
                    </a:cubicBezTo>
                    <a:cubicBezTo>
                      <a:pt x="2420" y="1051"/>
                      <a:pt x="3013" y="777"/>
                      <a:pt x="3675" y="640"/>
                    </a:cubicBezTo>
                    <a:cubicBezTo>
                      <a:pt x="4048" y="547"/>
                      <a:pt x="4429" y="500"/>
                      <a:pt x="4812" y="500"/>
                    </a:cubicBezTo>
                    <a:cubicBezTo>
                      <a:pt x="5087" y="500"/>
                      <a:pt x="5362" y="524"/>
                      <a:pt x="5638" y="572"/>
                    </a:cubicBezTo>
                    <a:cubicBezTo>
                      <a:pt x="5958" y="617"/>
                      <a:pt x="6277" y="731"/>
                      <a:pt x="6597" y="823"/>
                    </a:cubicBezTo>
                    <a:cubicBezTo>
                      <a:pt x="6916" y="937"/>
                      <a:pt x="7213" y="1097"/>
                      <a:pt x="7533" y="1211"/>
                    </a:cubicBezTo>
                    <a:lnTo>
                      <a:pt x="7555" y="1234"/>
                    </a:lnTo>
                    <a:cubicBezTo>
                      <a:pt x="7573" y="1239"/>
                      <a:pt x="7591" y="1242"/>
                      <a:pt x="7610" y="1242"/>
                    </a:cubicBezTo>
                    <a:cubicBezTo>
                      <a:pt x="7665" y="1242"/>
                      <a:pt x="7721" y="1216"/>
                      <a:pt x="7738" y="1165"/>
                    </a:cubicBezTo>
                    <a:cubicBezTo>
                      <a:pt x="7784" y="1097"/>
                      <a:pt x="7761" y="1005"/>
                      <a:pt x="7692" y="960"/>
                    </a:cubicBezTo>
                    <a:cubicBezTo>
                      <a:pt x="7373" y="800"/>
                      <a:pt x="7076" y="594"/>
                      <a:pt x="6757" y="457"/>
                    </a:cubicBezTo>
                    <a:cubicBezTo>
                      <a:pt x="6414" y="343"/>
                      <a:pt x="6072" y="184"/>
                      <a:pt x="5729" y="138"/>
                    </a:cubicBezTo>
                    <a:cubicBezTo>
                      <a:pt x="5364" y="47"/>
                      <a:pt x="4999" y="24"/>
                      <a:pt x="4634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8" name="Google Shape;3203;p36"/>
              <p:cNvSpPr>
                <a:spLocks/>
              </p:cNvSpPr>
              <p:nvPr/>
            </p:nvSpPr>
            <p:spPr bwMode="auto">
              <a:xfrm>
                <a:off x="1603254" y="2341348"/>
                <a:ext cx="258200" cy="227360"/>
              </a:xfrm>
              <a:custGeom>
                <a:avLst/>
                <a:gdLst/>
                <a:ahLst/>
                <a:cxnLst>
                  <a:cxn ang="0">
                    <a:pos x="6642" y="1"/>
                  </a:cxn>
                  <a:cxn ang="0">
                    <a:pos x="4063" y="607"/>
                  </a:cxn>
                  <a:cxn ang="0">
                    <a:pos x="1438" y="8459"/>
                  </a:cxn>
                  <a:cxn ang="0">
                    <a:pos x="6715" y="11758"/>
                  </a:cxn>
                  <a:cxn ang="0">
                    <a:pos x="9290" y="11152"/>
                  </a:cxn>
                  <a:cxn ang="0">
                    <a:pos x="11915" y="3278"/>
                  </a:cxn>
                  <a:cxn ang="0">
                    <a:pos x="6642" y="1"/>
                  </a:cxn>
                </a:cxnLst>
                <a:rect l="0" t="0" r="r" b="b"/>
                <a:pathLst>
                  <a:path w="13354" h="11759" extrusionOk="0">
                    <a:moveTo>
                      <a:pt x="6642" y="1"/>
                    </a:moveTo>
                    <a:cubicBezTo>
                      <a:pt x="5774" y="1"/>
                      <a:pt x="4893" y="195"/>
                      <a:pt x="4063" y="607"/>
                    </a:cubicBezTo>
                    <a:cubicBezTo>
                      <a:pt x="1164" y="2022"/>
                      <a:pt x="0" y="5560"/>
                      <a:pt x="1438" y="8459"/>
                    </a:cubicBezTo>
                    <a:cubicBezTo>
                      <a:pt x="2465" y="10545"/>
                      <a:pt x="4551" y="11758"/>
                      <a:pt x="6715" y="11758"/>
                    </a:cubicBezTo>
                    <a:cubicBezTo>
                      <a:pt x="7582" y="11758"/>
                      <a:pt x="8461" y="11564"/>
                      <a:pt x="9290" y="11152"/>
                    </a:cubicBezTo>
                    <a:cubicBezTo>
                      <a:pt x="12189" y="9715"/>
                      <a:pt x="13353" y="6199"/>
                      <a:pt x="11915" y="3278"/>
                    </a:cubicBezTo>
                    <a:cubicBezTo>
                      <a:pt x="10889" y="1209"/>
                      <a:pt x="8805" y="1"/>
                      <a:pt x="6642" y="1"/>
                    </a:cubicBezTo>
                    <a:close/>
                  </a:path>
                </a:pathLst>
              </a:custGeom>
              <a:solidFill>
                <a:srgbClr val="EDA398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69" name="Google Shape;3204;p36"/>
              <p:cNvSpPr>
                <a:spLocks/>
              </p:cNvSpPr>
              <p:nvPr/>
            </p:nvSpPr>
            <p:spPr bwMode="auto">
              <a:xfrm>
                <a:off x="1638117" y="2414886"/>
                <a:ext cx="188903" cy="78887"/>
              </a:xfrm>
              <a:custGeom>
                <a:avLst/>
                <a:gdLst/>
                <a:ahLst/>
                <a:cxnLst>
                  <a:cxn ang="0">
                    <a:pos x="6382" y="1"/>
                  </a:cxn>
                  <a:cxn ang="0">
                    <a:pos x="4223" y="319"/>
                  </a:cxn>
                  <a:cxn ang="0">
                    <a:pos x="2922" y="844"/>
                  </a:cxn>
                  <a:cxn ang="0">
                    <a:pos x="2352" y="1232"/>
                  </a:cxn>
                  <a:cxn ang="0">
                    <a:pos x="1804" y="1666"/>
                  </a:cxn>
                  <a:cxn ang="0">
                    <a:pos x="845" y="2647"/>
                  </a:cxn>
                  <a:cxn ang="0">
                    <a:pos x="434" y="3218"/>
                  </a:cxn>
                  <a:cxn ang="0">
                    <a:pos x="69" y="3789"/>
                  </a:cxn>
                  <a:cxn ang="0">
                    <a:pos x="115" y="4040"/>
                  </a:cxn>
                  <a:cxn ang="0">
                    <a:pos x="228" y="4080"/>
                  </a:cxn>
                  <a:cxn ang="0">
                    <a:pos x="366" y="3994"/>
                  </a:cxn>
                  <a:cxn ang="0">
                    <a:pos x="389" y="3971"/>
                  </a:cxn>
                  <a:cxn ang="0">
                    <a:pos x="777" y="3446"/>
                  </a:cxn>
                  <a:cxn ang="0">
                    <a:pos x="1187" y="2944"/>
                  </a:cxn>
                  <a:cxn ang="0">
                    <a:pos x="2123" y="2031"/>
                  </a:cxn>
                  <a:cxn ang="0">
                    <a:pos x="4383" y="844"/>
                  </a:cxn>
                  <a:cxn ang="0">
                    <a:pos x="6435" y="557"/>
                  </a:cxn>
                  <a:cxn ang="0">
                    <a:pos x="6917" y="570"/>
                  </a:cxn>
                  <a:cxn ang="0">
                    <a:pos x="9473" y="1050"/>
                  </a:cxn>
                  <a:cxn ang="0">
                    <a:pos x="9496" y="1050"/>
                  </a:cxn>
                  <a:cxn ang="0">
                    <a:pos x="9558" y="1064"/>
                  </a:cxn>
                  <a:cxn ang="0">
                    <a:pos x="9724" y="936"/>
                  </a:cxn>
                  <a:cxn ang="0">
                    <a:pos x="9633" y="707"/>
                  </a:cxn>
                  <a:cxn ang="0">
                    <a:pos x="8332" y="251"/>
                  </a:cxn>
                  <a:cxn ang="0">
                    <a:pos x="6962" y="23"/>
                  </a:cxn>
                  <a:cxn ang="0">
                    <a:pos x="6382" y="1"/>
                  </a:cxn>
                </a:cxnLst>
                <a:rect l="0" t="0" r="r" b="b"/>
                <a:pathLst>
                  <a:path w="9770" h="4080" extrusionOk="0">
                    <a:moveTo>
                      <a:pt x="6382" y="1"/>
                    </a:moveTo>
                    <a:cubicBezTo>
                      <a:pt x="5656" y="1"/>
                      <a:pt x="4925" y="103"/>
                      <a:pt x="4223" y="319"/>
                    </a:cubicBezTo>
                    <a:cubicBezTo>
                      <a:pt x="3767" y="433"/>
                      <a:pt x="3356" y="639"/>
                      <a:pt x="2922" y="844"/>
                    </a:cubicBezTo>
                    <a:lnTo>
                      <a:pt x="2352" y="1232"/>
                    </a:lnTo>
                    <a:cubicBezTo>
                      <a:pt x="2146" y="1346"/>
                      <a:pt x="1986" y="1506"/>
                      <a:pt x="1804" y="1666"/>
                    </a:cubicBezTo>
                    <a:cubicBezTo>
                      <a:pt x="1416" y="1940"/>
                      <a:pt x="1142" y="2305"/>
                      <a:pt x="845" y="2647"/>
                    </a:cubicBezTo>
                    <a:cubicBezTo>
                      <a:pt x="685" y="2807"/>
                      <a:pt x="571" y="3013"/>
                      <a:pt x="434" y="3218"/>
                    </a:cubicBezTo>
                    <a:lnTo>
                      <a:pt x="69" y="3789"/>
                    </a:lnTo>
                    <a:cubicBezTo>
                      <a:pt x="1" y="3857"/>
                      <a:pt x="23" y="3994"/>
                      <a:pt x="115" y="4040"/>
                    </a:cubicBezTo>
                    <a:cubicBezTo>
                      <a:pt x="151" y="4067"/>
                      <a:pt x="190" y="4080"/>
                      <a:pt x="228" y="4080"/>
                    </a:cubicBezTo>
                    <a:cubicBezTo>
                      <a:pt x="285" y="4080"/>
                      <a:pt x="338" y="4049"/>
                      <a:pt x="366" y="3994"/>
                    </a:cubicBezTo>
                    <a:lnTo>
                      <a:pt x="389" y="3971"/>
                    </a:lnTo>
                    <a:lnTo>
                      <a:pt x="777" y="3446"/>
                    </a:lnTo>
                    <a:cubicBezTo>
                      <a:pt x="914" y="3287"/>
                      <a:pt x="1028" y="3081"/>
                      <a:pt x="1187" y="2944"/>
                    </a:cubicBezTo>
                    <a:cubicBezTo>
                      <a:pt x="1484" y="2625"/>
                      <a:pt x="1758" y="2282"/>
                      <a:pt x="2123" y="2031"/>
                    </a:cubicBezTo>
                    <a:cubicBezTo>
                      <a:pt x="2762" y="1483"/>
                      <a:pt x="3561" y="1073"/>
                      <a:pt x="4383" y="844"/>
                    </a:cubicBezTo>
                    <a:cubicBezTo>
                      <a:pt x="5049" y="641"/>
                      <a:pt x="5745" y="557"/>
                      <a:pt x="6435" y="557"/>
                    </a:cubicBezTo>
                    <a:cubicBezTo>
                      <a:pt x="6596" y="557"/>
                      <a:pt x="6757" y="562"/>
                      <a:pt x="6917" y="570"/>
                    </a:cubicBezTo>
                    <a:cubicBezTo>
                      <a:pt x="7784" y="639"/>
                      <a:pt x="8651" y="776"/>
                      <a:pt x="9473" y="1050"/>
                    </a:cubicBezTo>
                    <a:lnTo>
                      <a:pt x="9496" y="1050"/>
                    </a:lnTo>
                    <a:cubicBezTo>
                      <a:pt x="9516" y="1060"/>
                      <a:pt x="9537" y="1064"/>
                      <a:pt x="9558" y="1064"/>
                    </a:cubicBezTo>
                    <a:cubicBezTo>
                      <a:pt x="9633" y="1064"/>
                      <a:pt x="9706" y="1007"/>
                      <a:pt x="9724" y="936"/>
                    </a:cubicBezTo>
                    <a:cubicBezTo>
                      <a:pt x="9770" y="844"/>
                      <a:pt x="9724" y="753"/>
                      <a:pt x="9633" y="707"/>
                    </a:cubicBezTo>
                    <a:cubicBezTo>
                      <a:pt x="9199" y="502"/>
                      <a:pt x="8765" y="342"/>
                      <a:pt x="8332" y="251"/>
                    </a:cubicBezTo>
                    <a:cubicBezTo>
                      <a:pt x="7875" y="137"/>
                      <a:pt x="7419" y="68"/>
                      <a:pt x="6962" y="23"/>
                    </a:cubicBezTo>
                    <a:cubicBezTo>
                      <a:pt x="6769" y="8"/>
                      <a:pt x="6576" y="1"/>
                      <a:pt x="6382" y="1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0" name="Google Shape;3205;p36"/>
              <p:cNvSpPr>
                <a:spLocks/>
              </p:cNvSpPr>
              <p:nvPr/>
            </p:nvSpPr>
            <p:spPr bwMode="auto">
              <a:xfrm>
                <a:off x="1617814" y="2472471"/>
                <a:ext cx="146095" cy="62510"/>
              </a:xfrm>
              <a:custGeom>
                <a:avLst/>
                <a:gdLst/>
                <a:ahLst/>
                <a:cxnLst>
                  <a:cxn ang="0">
                    <a:pos x="5040" y="0"/>
                  </a:cxn>
                  <a:cxn ang="0">
                    <a:pos x="3242" y="263"/>
                  </a:cxn>
                  <a:cxn ang="0">
                    <a:pos x="2237" y="674"/>
                  </a:cxn>
                  <a:cxn ang="0">
                    <a:pos x="1370" y="1336"/>
                  </a:cxn>
                  <a:cxn ang="0">
                    <a:pos x="617" y="2112"/>
                  </a:cxn>
                  <a:cxn ang="0">
                    <a:pos x="46" y="3002"/>
                  </a:cxn>
                  <a:cxn ang="0">
                    <a:pos x="92" y="3207"/>
                  </a:cxn>
                  <a:cxn ang="0">
                    <a:pos x="169" y="3232"/>
                  </a:cxn>
                  <a:cxn ang="0">
                    <a:pos x="274" y="3185"/>
                  </a:cxn>
                  <a:cxn ang="0">
                    <a:pos x="297" y="3162"/>
                  </a:cxn>
                  <a:cxn ang="0">
                    <a:pos x="936" y="2363"/>
                  </a:cxn>
                  <a:cxn ang="0">
                    <a:pos x="1667" y="1678"/>
                  </a:cxn>
                  <a:cxn ang="0">
                    <a:pos x="3402" y="765"/>
                  </a:cxn>
                  <a:cxn ang="0">
                    <a:pos x="4896" y="566"/>
                  </a:cxn>
                  <a:cxn ang="0">
                    <a:pos x="5364" y="583"/>
                  </a:cxn>
                  <a:cxn ang="0">
                    <a:pos x="7350" y="879"/>
                  </a:cxn>
                  <a:cxn ang="0">
                    <a:pos x="7397" y="885"/>
                  </a:cxn>
                  <a:cxn ang="0">
                    <a:pos x="7533" y="788"/>
                  </a:cxn>
                  <a:cxn ang="0">
                    <a:pos x="7464" y="605"/>
                  </a:cxn>
                  <a:cxn ang="0">
                    <a:pos x="5410" y="12"/>
                  </a:cxn>
                  <a:cxn ang="0">
                    <a:pos x="5040" y="0"/>
                  </a:cxn>
                </a:cxnLst>
                <a:rect l="0" t="0" r="r" b="b"/>
                <a:pathLst>
                  <a:path w="7556" h="3233" extrusionOk="0">
                    <a:moveTo>
                      <a:pt x="5040" y="0"/>
                    </a:moveTo>
                    <a:cubicBezTo>
                      <a:pt x="4433" y="0"/>
                      <a:pt x="3830" y="92"/>
                      <a:pt x="3242" y="263"/>
                    </a:cubicBezTo>
                    <a:cubicBezTo>
                      <a:pt x="2899" y="354"/>
                      <a:pt x="2557" y="514"/>
                      <a:pt x="2237" y="674"/>
                    </a:cubicBezTo>
                    <a:cubicBezTo>
                      <a:pt x="1941" y="879"/>
                      <a:pt x="1621" y="1062"/>
                      <a:pt x="1370" y="1336"/>
                    </a:cubicBezTo>
                    <a:cubicBezTo>
                      <a:pt x="1073" y="1541"/>
                      <a:pt x="868" y="1838"/>
                      <a:pt x="617" y="2112"/>
                    </a:cubicBezTo>
                    <a:cubicBezTo>
                      <a:pt x="411" y="2386"/>
                      <a:pt x="229" y="2705"/>
                      <a:pt x="46" y="3002"/>
                    </a:cubicBezTo>
                    <a:cubicBezTo>
                      <a:pt x="1" y="3070"/>
                      <a:pt x="23" y="3162"/>
                      <a:pt x="92" y="3207"/>
                    </a:cubicBezTo>
                    <a:cubicBezTo>
                      <a:pt x="118" y="3225"/>
                      <a:pt x="144" y="3232"/>
                      <a:pt x="169" y="3232"/>
                    </a:cubicBezTo>
                    <a:cubicBezTo>
                      <a:pt x="209" y="3232"/>
                      <a:pt x="246" y="3213"/>
                      <a:pt x="274" y="3185"/>
                    </a:cubicBezTo>
                    <a:lnTo>
                      <a:pt x="297" y="3162"/>
                    </a:lnTo>
                    <a:cubicBezTo>
                      <a:pt x="503" y="2888"/>
                      <a:pt x="685" y="2614"/>
                      <a:pt x="936" y="2363"/>
                    </a:cubicBezTo>
                    <a:cubicBezTo>
                      <a:pt x="1165" y="2135"/>
                      <a:pt x="1393" y="1861"/>
                      <a:pt x="1667" y="1678"/>
                    </a:cubicBezTo>
                    <a:cubicBezTo>
                      <a:pt x="2169" y="1244"/>
                      <a:pt x="2762" y="948"/>
                      <a:pt x="3402" y="765"/>
                    </a:cubicBezTo>
                    <a:cubicBezTo>
                      <a:pt x="3890" y="626"/>
                      <a:pt x="4391" y="566"/>
                      <a:pt x="4896" y="566"/>
                    </a:cubicBezTo>
                    <a:cubicBezTo>
                      <a:pt x="5052" y="566"/>
                      <a:pt x="5208" y="572"/>
                      <a:pt x="5364" y="583"/>
                    </a:cubicBezTo>
                    <a:cubicBezTo>
                      <a:pt x="6026" y="605"/>
                      <a:pt x="6711" y="719"/>
                      <a:pt x="7350" y="879"/>
                    </a:cubicBezTo>
                    <a:cubicBezTo>
                      <a:pt x="7366" y="883"/>
                      <a:pt x="7382" y="885"/>
                      <a:pt x="7397" y="885"/>
                    </a:cubicBezTo>
                    <a:cubicBezTo>
                      <a:pt x="7464" y="885"/>
                      <a:pt x="7514" y="844"/>
                      <a:pt x="7533" y="788"/>
                    </a:cubicBezTo>
                    <a:cubicBezTo>
                      <a:pt x="7556" y="719"/>
                      <a:pt x="7533" y="651"/>
                      <a:pt x="7464" y="605"/>
                    </a:cubicBezTo>
                    <a:cubicBezTo>
                      <a:pt x="6825" y="263"/>
                      <a:pt x="6118" y="80"/>
                      <a:pt x="5410" y="12"/>
                    </a:cubicBezTo>
                    <a:cubicBezTo>
                      <a:pt x="5287" y="4"/>
                      <a:pt x="5163" y="0"/>
                      <a:pt x="504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1" name="Google Shape;3206;p36"/>
              <p:cNvSpPr>
                <a:spLocks/>
              </p:cNvSpPr>
              <p:nvPr/>
            </p:nvSpPr>
            <p:spPr bwMode="auto">
              <a:xfrm>
                <a:off x="959309" y="2047487"/>
                <a:ext cx="767928" cy="757081"/>
              </a:xfrm>
              <a:custGeom>
                <a:avLst/>
                <a:gdLst/>
                <a:ahLst/>
                <a:cxnLst>
                  <a:cxn ang="0">
                    <a:pos x="19801" y="1"/>
                  </a:cxn>
                  <a:cxn ang="0">
                    <a:pos x="17872" y="100"/>
                  </a:cxn>
                  <a:cxn ang="0">
                    <a:pos x="1096" y="21168"/>
                  </a:cxn>
                  <a:cxn ang="0">
                    <a:pos x="19870" y="39155"/>
                  </a:cxn>
                  <a:cxn ang="0">
                    <a:pos x="22141" y="39040"/>
                  </a:cxn>
                  <a:cxn ang="0">
                    <a:pos x="38621" y="17288"/>
                  </a:cxn>
                  <a:cxn ang="0">
                    <a:pos x="19801" y="1"/>
                  </a:cxn>
                </a:cxnLst>
                <a:rect l="0" t="0" r="r" b="b"/>
                <a:pathLst>
                  <a:path w="39717" h="39156" extrusionOk="0">
                    <a:moveTo>
                      <a:pt x="19801" y="1"/>
                    </a:moveTo>
                    <a:cubicBezTo>
                      <a:pt x="19164" y="1"/>
                      <a:pt x="18520" y="33"/>
                      <a:pt x="17872" y="100"/>
                    </a:cubicBezTo>
                    <a:cubicBezTo>
                      <a:pt x="7510" y="1173"/>
                      <a:pt x="0" y="10623"/>
                      <a:pt x="1096" y="21168"/>
                    </a:cubicBezTo>
                    <a:cubicBezTo>
                      <a:pt x="2122" y="31062"/>
                      <a:pt x="9029" y="39155"/>
                      <a:pt x="19870" y="39155"/>
                    </a:cubicBezTo>
                    <a:cubicBezTo>
                      <a:pt x="20609" y="39155"/>
                      <a:pt x="21366" y="39118"/>
                      <a:pt x="22141" y="39040"/>
                    </a:cubicBezTo>
                    <a:cubicBezTo>
                      <a:pt x="35083" y="37762"/>
                      <a:pt x="39716" y="27833"/>
                      <a:pt x="38621" y="17288"/>
                    </a:cubicBezTo>
                    <a:cubicBezTo>
                      <a:pt x="37593" y="7380"/>
                      <a:pt x="29365" y="1"/>
                      <a:pt x="19801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2" name="Google Shape;3207;p36"/>
              <p:cNvSpPr>
                <a:spLocks/>
              </p:cNvSpPr>
              <p:nvPr/>
            </p:nvSpPr>
            <p:spPr bwMode="auto">
              <a:xfrm>
                <a:off x="1105841" y="2208756"/>
                <a:ext cx="520344" cy="158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12" y="6825"/>
                  </a:cxn>
                  <a:cxn ang="0">
                    <a:pos x="10454" y="6757"/>
                  </a:cxn>
                  <a:cxn ang="0">
                    <a:pos x="11573" y="4497"/>
                  </a:cxn>
                  <a:cxn ang="0">
                    <a:pos x="10934" y="1918"/>
                  </a:cxn>
                  <a:cxn ang="0">
                    <a:pos x="12394" y="5205"/>
                  </a:cxn>
                  <a:cxn ang="0">
                    <a:pos x="14974" y="7647"/>
                  </a:cxn>
                  <a:cxn ang="0">
                    <a:pos x="18420" y="7578"/>
                  </a:cxn>
                  <a:cxn ang="0">
                    <a:pos x="19630" y="4474"/>
                  </a:cxn>
                  <a:cxn ang="0">
                    <a:pos x="22894" y="7624"/>
                  </a:cxn>
                  <a:cxn ang="0">
                    <a:pos x="25633" y="7670"/>
                  </a:cxn>
                  <a:cxn ang="0">
                    <a:pos x="26318" y="5273"/>
                  </a:cxn>
                </a:cxnLst>
                <a:rect l="0" t="0" r="r" b="b"/>
                <a:pathLst>
                  <a:path w="26912" h="8195" fill="none" extrusionOk="0">
                    <a:moveTo>
                      <a:pt x="0" y="0"/>
                    </a:moveTo>
                    <a:cubicBezTo>
                      <a:pt x="1484" y="3310"/>
                      <a:pt x="4634" y="5478"/>
                      <a:pt x="8012" y="6825"/>
                    </a:cubicBezTo>
                    <a:cubicBezTo>
                      <a:pt x="8856" y="7167"/>
                      <a:pt x="9724" y="7167"/>
                      <a:pt x="10454" y="6757"/>
                    </a:cubicBezTo>
                    <a:cubicBezTo>
                      <a:pt x="11230" y="6323"/>
                      <a:pt x="11595" y="5364"/>
                      <a:pt x="11573" y="4497"/>
                    </a:cubicBezTo>
                    <a:cubicBezTo>
                      <a:pt x="11573" y="3607"/>
                      <a:pt x="11253" y="2739"/>
                      <a:pt x="10934" y="1918"/>
                    </a:cubicBezTo>
                    <a:cubicBezTo>
                      <a:pt x="11344" y="3036"/>
                      <a:pt x="11778" y="4177"/>
                      <a:pt x="12394" y="5205"/>
                    </a:cubicBezTo>
                    <a:cubicBezTo>
                      <a:pt x="13011" y="6232"/>
                      <a:pt x="13878" y="7145"/>
                      <a:pt x="14974" y="7647"/>
                    </a:cubicBezTo>
                    <a:cubicBezTo>
                      <a:pt x="16046" y="8149"/>
                      <a:pt x="17393" y="8195"/>
                      <a:pt x="18420" y="7578"/>
                    </a:cubicBezTo>
                    <a:cubicBezTo>
                      <a:pt x="19447" y="6962"/>
                      <a:pt x="20041" y="5615"/>
                      <a:pt x="19630" y="4474"/>
                    </a:cubicBezTo>
                    <a:cubicBezTo>
                      <a:pt x="20269" y="5889"/>
                      <a:pt x="21456" y="7031"/>
                      <a:pt x="22894" y="7624"/>
                    </a:cubicBezTo>
                    <a:cubicBezTo>
                      <a:pt x="23761" y="7989"/>
                      <a:pt x="24811" y="8126"/>
                      <a:pt x="25633" y="7670"/>
                    </a:cubicBezTo>
                    <a:cubicBezTo>
                      <a:pt x="26478" y="7213"/>
                      <a:pt x="26911" y="6026"/>
                      <a:pt x="26318" y="5273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3" name="Google Shape;3208;p36"/>
              <p:cNvSpPr>
                <a:spLocks/>
              </p:cNvSpPr>
              <p:nvPr/>
            </p:nvSpPr>
            <p:spPr bwMode="auto">
              <a:xfrm>
                <a:off x="1115104" y="2590986"/>
                <a:ext cx="243196" cy="154912"/>
              </a:xfrm>
              <a:custGeom>
                <a:avLst/>
                <a:gdLst/>
                <a:ahLst/>
                <a:cxnLst>
                  <a:cxn ang="0">
                    <a:pos x="12486" y="3743"/>
                  </a:cxn>
                  <a:cxn ang="0">
                    <a:pos x="6460" y="7875"/>
                  </a:cxn>
                  <a:cxn ang="0">
                    <a:pos x="92" y="4291"/>
                  </a:cxn>
                  <a:cxn ang="0">
                    <a:pos x="6118" y="160"/>
                  </a:cxn>
                  <a:cxn ang="0">
                    <a:pos x="12486" y="3743"/>
                  </a:cxn>
                </a:cxnLst>
                <a:rect l="0" t="0" r="r" b="b"/>
                <a:pathLst>
                  <a:path w="12578" h="8012" extrusionOk="0">
                    <a:moveTo>
                      <a:pt x="12486" y="3743"/>
                    </a:moveTo>
                    <a:cubicBezTo>
                      <a:pt x="12577" y="5866"/>
                      <a:pt x="9884" y="7715"/>
                      <a:pt x="6460" y="7875"/>
                    </a:cubicBezTo>
                    <a:cubicBezTo>
                      <a:pt x="3036" y="8012"/>
                      <a:pt x="183" y="6414"/>
                      <a:pt x="92" y="4291"/>
                    </a:cubicBezTo>
                    <a:cubicBezTo>
                      <a:pt x="1" y="2146"/>
                      <a:pt x="2694" y="297"/>
                      <a:pt x="6118" y="160"/>
                    </a:cubicBezTo>
                    <a:cubicBezTo>
                      <a:pt x="9541" y="0"/>
                      <a:pt x="12395" y="1598"/>
                      <a:pt x="12486" y="3743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4" name="Google Shape;3209;p36"/>
              <p:cNvSpPr>
                <a:spLocks/>
              </p:cNvSpPr>
              <p:nvPr/>
            </p:nvSpPr>
            <p:spPr bwMode="auto">
              <a:xfrm>
                <a:off x="1439512" y="2501882"/>
                <a:ext cx="254217" cy="162743"/>
              </a:xfrm>
              <a:custGeom>
                <a:avLst/>
                <a:gdLst/>
                <a:ahLst/>
                <a:cxnLst>
                  <a:cxn ang="0">
                    <a:pos x="8360" y="1"/>
                  </a:cxn>
                  <a:cxn ang="0">
                    <a:pos x="5250" y="568"/>
                  </a:cxn>
                  <a:cxn ang="0">
                    <a:pos x="731" y="6320"/>
                  </a:cxn>
                  <a:cxn ang="0">
                    <a:pos x="4781" y="8417"/>
                  </a:cxn>
                  <a:cxn ang="0">
                    <a:pos x="7875" y="7849"/>
                  </a:cxn>
                  <a:cxn ang="0">
                    <a:pos x="12417" y="2097"/>
                  </a:cxn>
                  <a:cxn ang="0">
                    <a:pos x="8360" y="1"/>
                  </a:cxn>
                </a:cxnLst>
                <a:rect l="0" t="0" r="r" b="b"/>
                <a:pathLst>
                  <a:path w="13148" h="8417" extrusionOk="0">
                    <a:moveTo>
                      <a:pt x="8360" y="1"/>
                    </a:moveTo>
                    <a:cubicBezTo>
                      <a:pt x="7386" y="1"/>
                      <a:pt x="6321" y="183"/>
                      <a:pt x="5250" y="568"/>
                    </a:cubicBezTo>
                    <a:cubicBezTo>
                      <a:pt x="2032" y="1755"/>
                      <a:pt x="0" y="4311"/>
                      <a:pt x="731" y="6320"/>
                    </a:cubicBezTo>
                    <a:cubicBezTo>
                      <a:pt x="1220" y="7665"/>
                      <a:pt x="2814" y="8417"/>
                      <a:pt x="4781" y="8417"/>
                    </a:cubicBezTo>
                    <a:cubicBezTo>
                      <a:pt x="5751" y="8417"/>
                      <a:pt x="6812" y="8234"/>
                      <a:pt x="7875" y="7849"/>
                    </a:cubicBezTo>
                    <a:cubicBezTo>
                      <a:pt x="11116" y="6685"/>
                      <a:pt x="13147" y="4106"/>
                      <a:pt x="12417" y="2097"/>
                    </a:cubicBezTo>
                    <a:cubicBezTo>
                      <a:pt x="11928" y="752"/>
                      <a:pt x="10333" y="1"/>
                      <a:pt x="8360" y="1"/>
                    </a:cubicBezTo>
                    <a:close/>
                  </a:path>
                </a:pathLst>
              </a:custGeom>
              <a:solidFill>
                <a:srgbClr val="F89189">
                  <a:alpha val="3058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5" name="Google Shape;3210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4201" y="1"/>
                  </a:cxn>
                  <a:cxn ang="0">
                    <a:pos x="1" y="4246"/>
                  </a:cxn>
                  <a:cxn ang="0">
                    <a:pos x="4201" y="8492"/>
                  </a:cxn>
                  <a:cxn ang="0">
                    <a:pos x="8401" y="4246"/>
                  </a:cxn>
                  <a:cxn ang="0">
                    <a:pos x="4201" y="1"/>
                  </a:cxn>
                </a:cxnLst>
                <a:rect l="0" t="0" r="r" b="b"/>
                <a:pathLst>
                  <a:path w="8401" h="8492" extrusionOk="0">
                    <a:moveTo>
                      <a:pt x="4201" y="1"/>
                    </a:moveTo>
                    <a:cubicBezTo>
                      <a:pt x="1873" y="1"/>
                      <a:pt x="1" y="1895"/>
                      <a:pt x="1" y="4246"/>
                    </a:cubicBezTo>
                    <a:cubicBezTo>
                      <a:pt x="1" y="6597"/>
                      <a:pt x="1873" y="8492"/>
                      <a:pt x="4201" y="8492"/>
                    </a:cubicBezTo>
                    <a:cubicBezTo>
                      <a:pt x="6506" y="8492"/>
                      <a:pt x="8401" y="6597"/>
                      <a:pt x="8401" y="4246"/>
                    </a:cubicBezTo>
                    <a:cubicBezTo>
                      <a:pt x="8401" y="1895"/>
                      <a:pt x="6506" y="1"/>
                      <a:pt x="4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6" name="Google Shape;3211;p36"/>
              <p:cNvSpPr>
                <a:spLocks/>
              </p:cNvSpPr>
              <p:nvPr/>
            </p:nvSpPr>
            <p:spPr bwMode="auto">
              <a:xfrm>
                <a:off x="1126570" y="2457233"/>
                <a:ext cx="162433" cy="164193"/>
              </a:xfrm>
              <a:custGeom>
                <a:avLst/>
                <a:gdLst/>
                <a:ahLst/>
                <a:cxnLst>
                  <a:cxn ang="0">
                    <a:pos x="8401" y="4246"/>
                  </a:cxn>
                  <a:cxn ang="0">
                    <a:pos x="4201" y="8492"/>
                  </a:cxn>
                  <a:cxn ang="0">
                    <a:pos x="1" y="4246"/>
                  </a:cxn>
                  <a:cxn ang="0">
                    <a:pos x="4201" y="1"/>
                  </a:cxn>
                  <a:cxn ang="0">
                    <a:pos x="8401" y="4246"/>
                  </a:cxn>
                </a:cxnLst>
                <a:rect l="0" t="0" r="r" b="b"/>
                <a:pathLst>
                  <a:path w="8401" h="8492" fill="none" extrusionOk="0">
                    <a:moveTo>
                      <a:pt x="8401" y="4246"/>
                    </a:moveTo>
                    <a:cubicBezTo>
                      <a:pt x="8401" y="6597"/>
                      <a:pt x="6506" y="8492"/>
                      <a:pt x="4201" y="8492"/>
                    </a:cubicBezTo>
                    <a:cubicBezTo>
                      <a:pt x="1873" y="8492"/>
                      <a:pt x="1" y="6597"/>
                      <a:pt x="1" y="4246"/>
                    </a:cubicBezTo>
                    <a:cubicBezTo>
                      <a:pt x="1" y="1895"/>
                      <a:pt x="1873" y="1"/>
                      <a:pt x="4201" y="1"/>
                    </a:cubicBezTo>
                    <a:cubicBezTo>
                      <a:pt x="6506" y="1"/>
                      <a:pt x="8401" y="1895"/>
                      <a:pt x="8401" y="4246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7" name="Google Shape;3212;p36"/>
              <p:cNvSpPr>
                <a:spLocks/>
              </p:cNvSpPr>
              <p:nvPr/>
            </p:nvSpPr>
            <p:spPr bwMode="auto">
              <a:xfrm>
                <a:off x="1129219" y="2464311"/>
                <a:ext cx="161544" cy="162859"/>
              </a:xfrm>
              <a:custGeom>
                <a:avLst/>
                <a:gdLst/>
                <a:ahLst/>
                <a:cxnLst>
                  <a:cxn ang="0">
                    <a:pos x="4178" y="0"/>
                  </a:cxn>
                  <a:cxn ang="0">
                    <a:pos x="1" y="4223"/>
                  </a:cxn>
                  <a:cxn ang="0">
                    <a:pos x="4178" y="8423"/>
                  </a:cxn>
                  <a:cxn ang="0">
                    <a:pos x="8355" y="4223"/>
                  </a:cxn>
                  <a:cxn ang="0">
                    <a:pos x="4178" y="0"/>
                  </a:cxn>
                </a:cxnLst>
                <a:rect l="0" t="0" r="r" b="b"/>
                <a:pathLst>
                  <a:path w="8355" h="8423" extrusionOk="0">
                    <a:moveTo>
                      <a:pt x="4178" y="0"/>
                    </a:moveTo>
                    <a:cubicBezTo>
                      <a:pt x="1873" y="0"/>
                      <a:pt x="1" y="1872"/>
                      <a:pt x="1" y="4223"/>
                    </a:cubicBezTo>
                    <a:cubicBezTo>
                      <a:pt x="1" y="6551"/>
                      <a:pt x="1873" y="8423"/>
                      <a:pt x="4178" y="8423"/>
                    </a:cubicBezTo>
                    <a:cubicBezTo>
                      <a:pt x="6483" y="8423"/>
                      <a:pt x="8355" y="6551"/>
                      <a:pt x="8355" y="4223"/>
                    </a:cubicBezTo>
                    <a:cubicBezTo>
                      <a:pt x="8355" y="1872"/>
                      <a:pt x="6483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8" name="Google Shape;3213;p36"/>
              <p:cNvSpPr>
                <a:spLocks/>
              </p:cNvSpPr>
              <p:nvPr/>
            </p:nvSpPr>
            <p:spPr bwMode="auto">
              <a:xfrm>
                <a:off x="1157470" y="2492562"/>
                <a:ext cx="105066" cy="106362"/>
              </a:xfrm>
              <a:custGeom>
                <a:avLst/>
                <a:gdLst/>
                <a:ahLst/>
                <a:cxnLst>
                  <a:cxn ang="0">
                    <a:pos x="2717" y="0"/>
                  </a:cxn>
                  <a:cxn ang="0">
                    <a:pos x="1" y="2762"/>
                  </a:cxn>
                  <a:cxn ang="0">
                    <a:pos x="2717" y="5501"/>
                  </a:cxn>
                  <a:cxn ang="0">
                    <a:pos x="5433" y="2762"/>
                  </a:cxn>
                  <a:cxn ang="0">
                    <a:pos x="2717" y="0"/>
                  </a:cxn>
                </a:cxnLst>
                <a:rect l="0" t="0" r="r" b="b"/>
                <a:pathLst>
                  <a:path w="5434" h="5501" extrusionOk="0">
                    <a:moveTo>
                      <a:pt x="2717" y="0"/>
                    </a:moveTo>
                    <a:cubicBezTo>
                      <a:pt x="1210" y="0"/>
                      <a:pt x="1" y="1233"/>
                      <a:pt x="1" y="2762"/>
                    </a:cubicBezTo>
                    <a:cubicBezTo>
                      <a:pt x="1" y="4268"/>
                      <a:pt x="1210" y="5501"/>
                      <a:pt x="2717" y="5501"/>
                    </a:cubicBezTo>
                    <a:cubicBezTo>
                      <a:pt x="4223" y="5501"/>
                      <a:pt x="5433" y="4268"/>
                      <a:pt x="5433" y="2762"/>
                    </a:cubicBezTo>
                    <a:cubicBezTo>
                      <a:pt x="5433" y="1233"/>
                      <a:pt x="4223" y="0"/>
                      <a:pt x="2717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79" name="Google Shape;3214;p36"/>
              <p:cNvSpPr>
                <a:spLocks/>
              </p:cNvSpPr>
              <p:nvPr/>
            </p:nvSpPr>
            <p:spPr bwMode="auto">
              <a:xfrm>
                <a:off x="1145114" y="2528296"/>
                <a:ext cx="37974" cy="25619"/>
              </a:xfrm>
              <a:custGeom>
                <a:avLst/>
                <a:gdLst/>
                <a:ahLst/>
                <a:cxnLst>
                  <a:cxn ang="0">
                    <a:pos x="982" y="1"/>
                  </a:cxn>
                  <a:cxn ang="0">
                    <a:pos x="1" y="663"/>
                  </a:cxn>
                  <a:cxn ang="0">
                    <a:pos x="982" y="1325"/>
                  </a:cxn>
                  <a:cxn ang="0">
                    <a:pos x="1964" y="663"/>
                  </a:cxn>
                  <a:cxn ang="0">
                    <a:pos x="982" y="1"/>
                  </a:cxn>
                </a:cxnLst>
                <a:rect l="0" t="0" r="r" b="b"/>
                <a:pathLst>
                  <a:path w="1964" h="1325" extrusionOk="0">
                    <a:moveTo>
                      <a:pt x="982" y="1"/>
                    </a:moveTo>
                    <a:cubicBezTo>
                      <a:pt x="434" y="1"/>
                      <a:pt x="1" y="298"/>
                      <a:pt x="1" y="663"/>
                    </a:cubicBezTo>
                    <a:cubicBezTo>
                      <a:pt x="1" y="1028"/>
                      <a:pt x="434" y="1325"/>
                      <a:pt x="982" y="1325"/>
                    </a:cubicBezTo>
                    <a:cubicBezTo>
                      <a:pt x="1507" y="1325"/>
                      <a:pt x="1964" y="1028"/>
                      <a:pt x="1964" y="663"/>
                    </a:cubicBezTo>
                    <a:cubicBezTo>
                      <a:pt x="1964" y="298"/>
                      <a:pt x="1507" y="1"/>
                      <a:pt x="9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0" name="Google Shape;3215;p36"/>
              <p:cNvSpPr>
                <a:spLocks/>
              </p:cNvSpPr>
              <p:nvPr/>
            </p:nvSpPr>
            <p:spPr bwMode="auto">
              <a:xfrm>
                <a:off x="1438178" y="2371088"/>
                <a:ext cx="184495" cy="163980"/>
              </a:xfrm>
              <a:custGeom>
                <a:avLst/>
                <a:gdLst/>
                <a:ahLst/>
                <a:cxnLst>
                  <a:cxn ang="0">
                    <a:pos x="4728" y="1"/>
                  </a:cxn>
                  <a:cxn ang="0">
                    <a:pos x="3173" y="302"/>
                  </a:cxn>
                  <a:cxn ang="0">
                    <a:pos x="868" y="5826"/>
                  </a:cxn>
                  <a:cxn ang="0">
                    <a:pos x="4799" y="8481"/>
                  </a:cxn>
                  <a:cxn ang="0">
                    <a:pos x="6369" y="8177"/>
                  </a:cxn>
                  <a:cxn ang="0">
                    <a:pos x="8674" y="2676"/>
                  </a:cxn>
                  <a:cxn ang="0">
                    <a:pos x="4728" y="1"/>
                  </a:cxn>
                </a:cxnLst>
                <a:rect l="0" t="0" r="r" b="b"/>
                <a:pathLst>
                  <a:path w="9542" h="8481" extrusionOk="0">
                    <a:moveTo>
                      <a:pt x="4728" y="1"/>
                    </a:moveTo>
                    <a:cubicBezTo>
                      <a:pt x="4210" y="1"/>
                      <a:pt x="3684" y="97"/>
                      <a:pt x="3173" y="302"/>
                    </a:cubicBezTo>
                    <a:cubicBezTo>
                      <a:pt x="1028" y="1169"/>
                      <a:pt x="1" y="3634"/>
                      <a:pt x="868" y="5826"/>
                    </a:cubicBezTo>
                    <a:cubicBezTo>
                      <a:pt x="1546" y="7478"/>
                      <a:pt x="3126" y="8481"/>
                      <a:pt x="4799" y="8481"/>
                    </a:cubicBezTo>
                    <a:cubicBezTo>
                      <a:pt x="5321" y="8481"/>
                      <a:pt x="5853" y="8383"/>
                      <a:pt x="6369" y="8177"/>
                    </a:cubicBezTo>
                    <a:cubicBezTo>
                      <a:pt x="8514" y="7309"/>
                      <a:pt x="9542" y="4844"/>
                      <a:pt x="8674" y="2676"/>
                    </a:cubicBezTo>
                    <a:cubicBezTo>
                      <a:pt x="7994" y="1018"/>
                      <a:pt x="6406" y="1"/>
                      <a:pt x="47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1" name="Google Shape;3216;p36"/>
              <p:cNvSpPr>
                <a:spLocks/>
              </p:cNvSpPr>
              <p:nvPr/>
            </p:nvSpPr>
            <p:spPr bwMode="auto">
              <a:xfrm>
                <a:off x="1438178" y="2360143"/>
                <a:ext cx="184495" cy="185809"/>
              </a:xfrm>
              <a:custGeom>
                <a:avLst/>
                <a:gdLst/>
                <a:ahLst/>
                <a:cxnLst>
                  <a:cxn ang="0">
                    <a:pos x="868" y="6392"/>
                  </a:cxn>
                  <a:cxn ang="0">
                    <a:pos x="6369" y="8743"/>
                  </a:cxn>
                  <a:cxn ang="0">
                    <a:pos x="8674" y="3242"/>
                  </a:cxn>
                  <a:cxn ang="0">
                    <a:pos x="3173" y="868"/>
                  </a:cxn>
                  <a:cxn ang="0">
                    <a:pos x="868" y="6392"/>
                  </a:cxn>
                </a:cxnLst>
                <a:rect l="0" t="0" r="r" b="b"/>
                <a:pathLst>
                  <a:path w="9542" h="9610" fill="none" extrusionOk="0">
                    <a:moveTo>
                      <a:pt x="868" y="6392"/>
                    </a:moveTo>
                    <a:cubicBezTo>
                      <a:pt x="1758" y="8560"/>
                      <a:pt x="4201" y="9610"/>
                      <a:pt x="6369" y="8743"/>
                    </a:cubicBezTo>
                    <a:cubicBezTo>
                      <a:pt x="8514" y="7875"/>
                      <a:pt x="9542" y="5410"/>
                      <a:pt x="8674" y="3242"/>
                    </a:cubicBezTo>
                    <a:cubicBezTo>
                      <a:pt x="7784" y="1073"/>
                      <a:pt x="5342" y="0"/>
                      <a:pt x="3173" y="868"/>
                    </a:cubicBezTo>
                    <a:cubicBezTo>
                      <a:pt x="1028" y="1735"/>
                      <a:pt x="1" y="4200"/>
                      <a:pt x="868" y="6392"/>
                    </a:cubicBezTo>
                    <a:close/>
                  </a:path>
                </a:pathLst>
              </a:custGeom>
              <a:solidFill>
                <a:srgbClr val="4B2D2A"/>
              </a:solidFill>
              <a:ln w="7425" cap="flat" cmpd="sng">
                <a:solidFill>
                  <a:srgbClr val="4B2D2A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2" name="Google Shape;3217;p36"/>
              <p:cNvSpPr>
                <a:spLocks/>
              </p:cNvSpPr>
              <p:nvPr/>
            </p:nvSpPr>
            <p:spPr bwMode="auto">
              <a:xfrm>
                <a:off x="1439067" y="2378533"/>
                <a:ext cx="183605" cy="163168"/>
              </a:xfrm>
              <a:custGeom>
                <a:avLst/>
                <a:gdLst/>
                <a:ahLst/>
                <a:cxnLst>
                  <a:cxn ang="0">
                    <a:pos x="4707" y="1"/>
                  </a:cxn>
                  <a:cxn ang="0">
                    <a:pos x="3150" y="305"/>
                  </a:cxn>
                  <a:cxn ang="0">
                    <a:pos x="868" y="5783"/>
                  </a:cxn>
                  <a:cxn ang="0">
                    <a:pos x="4766" y="8438"/>
                  </a:cxn>
                  <a:cxn ang="0">
                    <a:pos x="6323" y="8134"/>
                  </a:cxn>
                  <a:cxn ang="0">
                    <a:pos x="8605" y="2656"/>
                  </a:cxn>
                  <a:cxn ang="0">
                    <a:pos x="4707" y="1"/>
                  </a:cxn>
                </a:cxnLst>
                <a:rect l="0" t="0" r="r" b="b"/>
                <a:pathLst>
                  <a:path w="9496" h="8439" extrusionOk="0">
                    <a:moveTo>
                      <a:pt x="4707" y="1"/>
                    </a:moveTo>
                    <a:cubicBezTo>
                      <a:pt x="4188" y="1"/>
                      <a:pt x="3661" y="98"/>
                      <a:pt x="3150" y="305"/>
                    </a:cubicBezTo>
                    <a:cubicBezTo>
                      <a:pt x="1027" y="1172"/>
                      <a:pt x="0" y="3614"/>
                      <a:pt x="868" y="5783"/>
                    </a:cubicBezTo>
                    <a:cubicBezTo>
                      <a:pt x="1529" y="7435"/>
                      <a:pt x="3104" y="8438"/>
                      <a:pt x="4766" y="8438"/>
                    </a:cubicBezTo>
                    <a:cubicBezTo>
                      <a:pt x="5285" y="8438"/>
                      <a:pt x="5812" y="8340"/>
                      <a:pt x="6323" y="8134"/>
                    </a:cubicBezTo>
                    <a:cubicBezTo>
                      <a:pt x="8468" y="7267"/>
                      <a:pt x="9496" y="4824"/>
                      <a:pt x="8605" y="2656"/>
                    </a:cubicBezTo>
                    <a:cubicBezTo>
                      <a:pt x="7944" y="1003"/>
                      <a:pt x="6369" y="1"/>
                      <a:pt x="4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3" name="Google Shape;3218;p36"/>
              <p:cNvSpPr>
                <a:spLocks/>
              </p:cNvSpPr>
              <p:nvPr/>
            </p:nvSpPr>
            <p:spPr bwMode="auto">
              <a:xfrm>
                <a:off x="1471282" y="2407016"/>
                <a:ext cx="119181" cy="105975"/>
              </a:xfrm>
              <a:custGeom>
                <a:avLst/>
                <a:gdLst/>
                <a:ahLst/>
                <a:cxnLst>
                  <a:cxn ang="0">
                    <a:pos x="3069" y="0"/>
                  </a:cxn>
                  <a:cxn ang="0">
                    <a:pos x="2055" y="201"/>
                  </a:cxn>
                  <a:cxn ang="0">
                    <a:pos x="548" y="3762"/>
                  </a:cxn>
                  <a:cxn ang="0">
                    <a:pos x="3114" y="5480"/>
                  </a:cxn>
                  <a:cxn ang="0">
                    <a:pos x="4109" y="5291"/>
                  </a:cxn>
                  <a:cxn ang="0">
                    <a:pos x="5593" y="1731"/>
                  </a:cxn>
                  <a:cxn ang="0">
                    <a:pos x="3069" y="0"/>
                  </a:cxn>
                </a:cxnLst>
                <a:rect l="0" t="0" r="r" b="b"/>
                <a:pathLst>
                  <a:path w="6164" h="5481" extrusionOk="0">
                    <a:moveTo>
                      <a:pt x="3069" y="0"/>
                    </a:moveTo>
                    <a:cubicBezTo>
                      <a:pt x="2731" y="0"/>
                      <a:pt x="2388" y="65"/>
                      <a:pt x="2055" y="201"/>
                    </a:cubicBezTo>
                    <a:cubicBezTo>
                      <a:pt x="662" y="772"/>
                      <a:pt x="1" y="2347"/>
                      <a:pt x="548" y="3762"/>
                    </a:cubicBezTo>
                    <a:cubicBezTo>
                      <a:pt x="986" y="4829"/>
                      <a:pt x="2026" y="5480"/>
                      <a:pt x="3114" y="5480"/>
                    </a:cubicBezTo>
                    <a:cubicBezTo>
                      <a:pt x="3447" y="5480"/>
                      <a:pt x="3783" y="5419"/>
                      <a:pt x="4109" y="5291"/>
                    </a:cubicBezTo>
                    <a:cubicBezTo>
                      <a:pt x="5479" y="4721"/>
                      <a:pt x="6163" y="3123"/>
                      <a:pt x="5593" y="1731"/>
                    </a:cubicBezTo>
                    <a:cubicBezTo>
                      <a:pt x="5159" y="654"/>
                      <a:pt x="4143" y="0"/>
                      <a:pt x="306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4" name="Google Shape;3219;p36"/>
              <p:cNvSpPr>
                <a:spLocks/>
              </p:cNvSpPr>
              <p:nvPr/>
            </p:nvSpPr>
            <p:spPr bwMode="auto">
              <a:xfrm>
                <a:off x="1551606" y="2424806"/>
                <a:ext cx="40178" cy="27804"/>
              </a:xfrm>
              <a:custGeom>
                <a:avLst/>
                <a:gdLst/>
                <a:ahLst/>
                <a:cxnLst>
                  <a:cxn ang="0">
                    <a:pos x="1294" y="1"/>
                  </a:cxn>
                  <a:cxn ang="0">
                    <a:pos x="800" y="103"/>
                  </a:cxn>
                  <a:cxn ang="0">
                    <a:pos x="138" y="1085"/>
                  </a:cxn>
                  <a:cxn ang="0">
                    <a:pos x="784" y="1438"/>
                  </a:cxn>
                  <a:cxn ang="0">
                    <a:pos x="1279" y="1336"/>
                  </a:cxn>
                  <a:cxn ang="0">
                    <a:pos x="1941" y="354"/>
                  </a:cxn>
                  <a:cxn ang="0">
                    <a:pos x="1294" y="1"/>
                  </a:cxn>
                </a:cxnLst>
                <a:rect l="0" t="0" r="r" b="b"/>
                <a:pathLst>
                  <a:path w="2078" h="1438" extrusionOk="0">
                    <a:moveTo>
                      <a:pt x="1294" y="1"/>
                    </a:moveTo>
                    <a:cubicBezTo>
                      <a:pt x="1139" y="1"/>
                      <a:pt x="969" y="34"/>
                      <a:pt x="800" y="103"/>
                    </a:cubicBezTo>
                    <a:cubicBezTo>
                      <a:pt x="297" y="308"/>
                      <a:pt x="1" y="742"/>
                      <a:pt x="138" y="1085"/>
                    </a:cubicBezTo>
                    <a:cubicBezTo>
                      <a:pt x="228" y="1311"/>
                      <a:pt x="479" y="1438"/>
                      <a:pt x="784" y="1438"/>
                    </a:cubicBezTo>
                    <a:cubicBezTo>
                      <a:pt x="940" y="1438"/>
                      <a:pt x="1109" y="1405"/>
                      <a:pt x="1279" y="1336"/>
                    </a:cubicBezTo>
                    <a:cubicBezTo>
                      <a:pt x="1781" y="1130"/>
                      <a:pt x="2078" y="697"/>
                      <a:pt x="1941" y="354"/>
                    </a:cubicBezTo>
                    <a:cubicBezTo>
                      <a:pt x="1850" y="127"/>
                      <a:pt x="1599" y="1"/>
                      <a:pt x="12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5" name="Google Shape;3220;p36"/>
              <p:cNvSpPr>
                <a:spLocks/>
              </p:cNvSpPr>
              <p:nvPr/>
            </p:nvSpPr>
            <p:spPr bwMode="auto">
              <a:xfrm>
                <a:off x="1334012" y="2606687"/>
                <a:ext cx="93581" cy="38825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69" y="10"/>
                  </a:cxn>
                  <a:cxn ang="0">
                    <a:pos x="24" y="147"/>
                  </a:cxn>
                  <a:cxn ang="0">
                    <a:pos x="914" y="1174"/>
                  </a:cxn>
                  <a:cxn ang="0">
                    <a:pos x="2101" y="1813"/>
                  </a:cxn>
                  <a:cxn ang="0">
                    <a:pos x="3226" y="2007"/>
                  </a:cxn>
                  <a:cxn ang="0">
                    <a:pos x="3470" y="1996"/>
                  </a:cxn>
                  <a:cxn ang="0">
                    <a:pos x="4771" y="1699"/>
                  </a:cxn>
                  <a:cxn ang="0">
                    <a:pos x="4840" y="1585"/>
                  </a:cxn>
                  <a:cxn ang="0">
                    <a:pos x="4751" y="1510"/>
                  </a:cxn>
                  <a:cxn ang="0">
                    <a:pos x="4726" y="1516"/>
                  </a:cxn>
                  <a:cxn ang="0">
                    <a:pos x="4703" y="1516"/>
                  </a:cxn>
                  <a:cxn ang="0">
                    <a:pos x="3447" y="1676"/>
                  </a:cxn>
                  <a:cxn ang="0">
                    <a:pos x="2238" y="1471"/>
                  </a:cxn>
                  <a:cxn ang="0">
                    <a:pos x="183" y="55"/>
                  </a:cxn>
                  <a:cxn ang="0">
                    <a:pos x="183" y="33"/>
                  </a:cxn>
                  <a:cxn ang="0">
                    <a:pos x="109" y="0"/>
                  </a:cxn>
                </a:cxnLst>
                <a:rect l="0" t="0" r="r" b="b"/>
                <a:pathLst>
                  <a:path w="4840" h="2008" extrusionOk="0">
                    <a:moveTo>
                      <a:pt x="109" y="0"/>
                    </a:moveTo>
                    <a:cubicBezTo>
                      <a:pt x="96" y="0"/>
                      <a:pt x="83" y="3"/>
                      <a:pt x="69" y="10"/>
                    </a:cubicBezTo>
                    <a:cubicBezTo>
                      <a:pt x="24" y="55"/>
                      <a:pt x="1" y="101"/>
                      <a:pt x="24" y="147"/>
                    </a:cubicBezTo>
                    <a:cubicBezTo>
                      <a:pt x="252" y="558"/>
                      <a:pt x="572" y="877"/>
                      <a:pt x="914" y="1174"/>
                    </a:cubicBezTo>
                    <a:cubicBezTo>
                      <a:pt x="1256" y="1471"/>
                      <a:pt x="1667" y="1676"/>
                      <a:pt x="2101" y="1813"/>
                    </a:cubicBezTo>
                    <a:cubicBezTo>
                      <a:pt x="2458" y="1926"/>
                      <a:pt x="2845" y="2007"/>
                      <a:pt x="3226" y="2007"/>
                    </a:cubicBezTo>
                    <a:cubicBezTo>
                      <a:pt x="3308" y="2007"/>
                      <a:pt x="3389" y="2004"/>
                      <a:pt x="3470" y="1996"/>
                    </a:cubicBezTo>
                    <a:cubicBezTo>
                      <a:pt x="3927" y="1973"/>
                      <a:pt x="4361" y="1836"/>
                      <a:pt x="4771" y="1699"/>
                    </a:cubicBezTo>
                    <a:cubicBezTo>
                      <a:pt x="4817" y="1676"/>
                      <a:pt x="4840" y="1630"/>
                      <a:pt x="4840" y="1585"/>
                    </a:cubicBezTo>
                    <a:cubicBezTo>
                      <a:pt x="4821" y="1547"/>
                      <a:pt x="4787" y="1510"/>
                      <a:pt x="4751" y="1510"/>
                    </a:cubicBezTo>
                    <a:cubicBezTo>
                      <a:pt x="4742" y="1510"/>
                      <a:pt x="4734" y="1512"/>
                      <a:pt x="4726" y="1516"/>
                    </a:cubicBezTo>
                    <a:lnTo>
                      <a:pt x="4703" y="1516"/>
                    </a:lnTo>
                    <a:cubicBezTo>
                      <a:pt x="4292" y="1608"/>
                      <a:pt x="3881" y="1676"/>
                      <a:pt x="3447" y="1676"/>
                    </a:cubicBezTo>
                    <a:cubicBezTo>
                      <a:pt x="3037" y="1676"/>
                      <a:pt x="2626" y="1608"/>
                      <a:pt x="2238" y="1471"/>
                    </a:cubicBezTo>
                    <a:cubicBezTo>
                      <a:pt x="1439" y="1197"/>
                      <a:pt x="754" y="672"/>
                      <a:pt x="183" y="55"/>
                    </a:cubicBezTo>
                    <a:lnTo>
                      <a:pt x="183" y="33"/>
                    </a:lnTo>
                    <a:cubicBezTo>
                      <a:pt x="167" y="16"/>
                      <a:pt x="140" y="0"/>
                      <a:pt x="109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6" name="Google Shape;3221;p36"/>
              <p:cNvSpPr>
                <a:spLocks/>
              </p:cNvSpPr>
              <p:nvPr/>
            </p:nvSpPr>
            <p:spPr bwMode="auto">
              <a:xfrm>
                <a:off x="1350796" y="2640972"/>
                <a:ext cx="49440" cy="18968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46" y="17"/>
                  </a:cxn>
                  <a:cxn ang="0">
                    <a:pos x="23" y="86"/>
                  </a:cxn>
                  <a:cxn ang="0">
                    <a:pos x="1164" y="862"/>
                  </a:cxn>
                  <a:cxn ang="0">
                    <a:pos x="1930" y="980"/>
                  </a:cxn>
                  <a:cxn ang="0">
                    <a:pos x="2511" y="907"/>
                  </a:cxn>
                  <a:cxn ang="0">
                    <a:pos x="2557" y="839"/>
                  </a:cxn>
                  <a:cxn ang="0">
                    <a:pos x="2488" y="793"/>
                  </a:cxn>
                  <a:cxn ang="0">
                    <a:pos x="2086" y="825"/>
                  </a:cxn>
                  <a:cxn ang="0">
                    <a:pos x="1210" y="679"/>
                  </a:cxn>
                  <a:cxn ang="0">
                    <a:pos x="114" y="17"/>
                  </a:cxn>
                  <a:cxn ang="0">
                    <a:pos x="80" y="0"/>
                  </a:cxn>
                </a:cxnLst>
                <a:rect l="0" t="0" r="r" b="b"/>
                <a:pathLst>
                  <a:path w="2557" h="981" extrusionOk="0">
                    <a:moveTo>
                      <a:pt x="80" y="0"/>
                    </a:moveTo>
                    <a:cubicBezTo>
                      <a:pt x="69" y="0"/>
                      <a:pt x="57" y="6"/>
                      <a:pt x="46" y="17"/>
                    </a:cubicBezTo>
                    <a:cubicBezTo>
                      <a:pt x="23" y="40"/>
                      <a:pt x="0" y="63"/>
                      <a:pt x="23" y="86"/>
                    </a:cubicBezTo>
                    <a:cubicBezTo>
                      <a:pt x="297" y="474"/>
                      <a:pt x="708" y="725"/>
                      <a:pt x="1164" y="862"/>
                    </a:cubicBezTo>
                    <a:cubicBezTo>
                      <a:pt x="1411" y="939"/>
                      <a:pt x="1671" y="980"/>
                      <a:pt x="1930" y="980"/>
                    </a:cubicBezTo>
                    <a:cubicBezTo>
                      <a:pt x="2128" y="980"/>
                      <a:pt x="2324" y="957"/>
                      <a:pt x="2511" y="907"/>
                    </a:cubicBezTo>
                    <a:cubicBezTo>
                      <a:pt x="2534" y="907"/>
                      <a:pt x="2557" y="862"/>
                      <a:pt x="2557" y="839"/>
                    </a:cubicBezTo>
                    <a:cubicBezTo>
                      <a:pt x="2557" y="816"/>
                      <a:pt x="2534" y="793"/>
                      <a:pt x="2488" y="793"/>
                    </a:cubicBezTo>
                    <a:cubicBezTo>
                      <a:pt x="2354" y="814"/>
                      <a:pt x="2220" y="825"/>
                      <a:pt x="2086" y="825"/>
                    </a:cubicBezTo>
                    <a:cubicBezTo>
                      <a:pt x="1788" y="825"/>
                      <a:pt x="1494" y="774"/>
                      <a:pt x="1210" y="679"/>
                    </a:cubicBezTo>
                    <a:cubicBezTo>
                      <a:pt x="799" y="542"/>
                      <a:pt x="434" y="314"/>
                      <a:pt x="114" y="17"/>
                    </a:cubicBezTo>
                    <a:cubicBezTo>
                      <a:pt x="103" y="6"/>
                      <a:pt x="92" y="0"/>
                      <a:pt x="80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7" name="Google Shape;3222;p36"/>
              <p:cNvSpPr>
                <a:spLocks/>
              </p:cNvSpPr>
              <p:nvPr/>
            </p:nvSpPr>
            <p:spPr bwMode="auto">
              <a:xfrm>
                <a:off x="936357" y="1967800"/>
                <a:ext cx="813829" cy="551299"/>
              </a:xfrm>
              <a:custGeom>
                <a:avLst/>
                <a:gdLst/>
                <a:ahLst/>
                <a:cxnLst>
                  <a:cxn ang="0">
                    <a:pos x="25043" y="1"/>
                  </a:cxn>
                  <a:cxn ang="0">
                    <a:pos x="17416" y="1300"/>
                  </a:cxn>
                  <a:cxn ang="0">
                    <a:pos x="2968" y="11617"/>
                  </a:cxn>
                  <a:cxn ang="0">
                    <a:pos x="274" y="22208"/>
                  </a:cxn>
                  <a:cxn ang="0">
                    <a:pos x="1712" y="27526"/>
                  </a:cxn>
                  <a:cxn ang="0">
                    <a:pos x="2918" y="28513"/>
                  </a:cxn>
                  <a:cxn ang="0">
                    <a:pos x="5387" y="26499"/>
                  </a:cxn>
                  <a:cxn ang="0">
                    <a:pos x="7829" y="20724"/>
                  </a:cxn>
                  <a:cxn ang="0">
                    <a:pos x="9016" y="12644"/>
                  </a:cxn>
                  <a:cxn ang="0">
                    <a:pos x="16366" y="18647"/>
                  </a:cxn>
                  <a:cxn ang="0">
                    <a:pos x="17498" y="18716"/>
                  </a:cxn>
                  <a:cxn ang="0">
                    <a:pos x="19288" y="18168"/>
                  </a:cxn>
                  <a:cxn ang="0">
                    <a:pos x="19853" y="15913"/>
                  </a:cxn>
                  <a:cxn ang="0">
                    <a:pos x="19853" y="15913"/>
                  </a:cxn>
                  <a:cxn ang="0">
                    <a:pos x="21913" y="18510"/>
                  </a:cxn>
                  <a:cxn ang="0">
                    <a:pos x="25382" y="20131"/>
                  </a:cxn>
                  <a:cxn ang="0">
                    <a:pos x="25570" y="20135"/>
                  </a:cxn>
                  <a:cxn ang="0">
                    <a:pos x="28897" y="18373"/>
                  </a:cxn>
                  <a:cxn ang="0">
                    <a:pos x="29308" y="14470"/>
                  </a:cxn>
                  <a:cxn ang="0">
                    <a:pos x="29308" y="14470"/>
                  </a:cxn>
                  <a:cxn ang="0">
                    <a:pos x="32458" y="18601"/>
                  </a:cxn>
                  <a:cxn ang="0">
                    <a:pos x="37069" y="20770"/>
                  </a:cxn>
                  <a:cxn ang="0">
                    <a:pos x="37256" y="20773"/>
                  </a:cxn>
                  <a:cxn ang="0">
                    <a:pos x="41337" y="18373"/>
                  </a:cxn>
                  <a:cxn ang="0">
                    <a:pos x="40926" y="13146"/>
                  </a:cxn>
                  <a:cxn ang="0">
                    <a:pos x="34078" y="2647"/>
                  </a:cxn>
                  <a:cxn ang="0">
                    <a:pos x="25930" y="22"/>
                  </a:cxn>
                  <a:cxn ang="0">
                    <a:pos x="25043" y="1"/>
                  </a:cxn>
                </a:cxnLst>
                <a:rect l="0" t="0" r="r" b="b"/>
                <a:pathLst>
                  <a:path w="42091" h="28513" extrusionOk="0">
                    <a:moveTo>
                      <a:pt x="25043" y="1"/>
                    </a:moveTo>
                    <a:cubicBezTo>
                      <a:pt x="22464" y="1"/>
                      <a:pt x="19894" y="522"/>
                      <a:pt x="17416" y="1300"/>
                    </a:cubicBezTo>
                    <a:cubicBezTo>
                      <a:pt x="11641" y="3103"/>
                      <a:pt x="6186" y="6504"/>
                      <a:pt x="2968" y="11617"/>
                    </a:cubicBezTo>
                    <a:cubicBezTo>
                      <a:pt x="982" y="14744"/>
                      <a:pt x="0" y="18510"/>
                      <a:pt x="274" y="22208"/>
                    </a:cubicBezTo>
                    <a:cubicBezTo>
                      <a:pt x="411" y="24034"/>
                      <a:pt x="868" y="25883"/>
                      <a:pt x="1712" y="27526"/>
                    </a:cubicBezTo>
                    <a:cubicBezTo>
                      <a:pt x="2076" y="28238"/>
                      <a:pt x="2489" y="28513"/>
                      <a:pt x="2918" y="28513"/>
                    </a:cubicBezTo>
                    <a:cubicBezTo>
                      <a:pt x="3780" y="28513"/>
                      <a:pt x="4701" y="27399"/>
                      <a:pt x="5387" y="26499"/>
                    </a:cubicBezTo>
                    <a:cubicBezTo>
                      <a:pt x="6642" y="24810"/>
                      <a:pt x="7418" y="22778"/>
                      <a:pt x="7829" y="20724"/>
                    </a:cubicBezTo>
                    <a:cubicBezTo>
                      <a:pt x="8468" y="17460"/>
                      <a:pt x="8628" y="15954"/>
                      <a:pt x="9016" y="12644"/>
                    </a:cubicBezTo>
                    <a:cubicBezTo>
                      <a:pt x="10112" y="15041"/>
                      <a:pt x="14608" y="18487"/>
                      <a:pt x="16366" y="18647"/>
                    </a:cubicBezTo>
                    <a:cubicBezTo>
                      <a:pt x="16738" y="18680"/>
                      <a:pt x="17122" y="18716"/>
                      <a:pt x="17498" y="18716"/>
                    </a:cubicBezTo>
                    <a:cubicBezTo>
                      <a:pt x="18159" y="18716"/>
                      <a:pt x="18793" y="18604"/>
                      <a:pt x="19288" y="18168"/>
                    </a:cubicBezTo>
                    <a:cubicBezTo>
                      <a:pt x="19913" y="17616"/>
                      <a:pt x="20153" y="16650"/>
                      <a:pt x="19853" y="15913"/>
                    </a:cubicBezTo>
                    <a:cubicBezTo>
                      <a:pt x="20460" y="16843"/>
                      <a:pt x="21095" y="17751"/>
                      <a:pt x="21913" y="18510"/>
                    </a:cubicBezTo>
                    <a:cubicBezTo>
                      <a:pt x="22871" y="19423"/>
                      <a:pt x="24081" y="20085"/>
                      <a:pt x="25382" y="20131"/>
                    </a:cubicBezTo>
                    <a:cubicBezTo>
                      <a:pt x="25445" y="20134"/>
                      <a:pt x="25508" y="20135"/>
                      <a:pt x="25570" y="20135"/>
                    </a:cubicBezTo>
                    <a:cubicBezTo>
                      <a:pt x="26876" y="20135"/>
                      <a:pt x="28157" y="19462"/>
                      <a:pt x="28897" y="18373"/>
                    </a:cubicBezTo>
                    <a:cubicBezTo>
                      <a:pt x="29673" y="17255"/>
                      <a:pt x="29833" y="15748"/>
                      <a:pt x="29308" y="14470"/>
                    </a:cubicBezTo>
                    <a:cubicBezTo>
                      <a:pt x="30244" y="15931"/>
                      <a:pt x="31202" y="17392"/>
                      <a:pt x="32458" y="18601"/>
                    </a:cubicBezTo>
                    <a:cubicBezTo>
                      <a:pt x="33736" y="19788"/>
                      <a:pt x="35334" y="20678"/>
                      <a:pt x="37069" y="20770"/>
                    </a:cubicBezTo>
                    <a:cubicBezTo>
                      <a:pt x="37131" y="20772"/>
                      <a:pt x="37193" y="20773"/>
                      <a:pt x="37256" y="20773"/>
                    </a:cubicBezTo>
                    <a:cubicBezTo>
                      <a:pt x="38933" y="20773"/>
                      <a:pt x="40655" y="19892"/>
                      <a:pt x="41337" y="18373"/>
                    </a:cubicBezTo>
                    <a:cubicBezTo>
                      <a:pt x="42090" y="16730"/>
                      <a:pt x="41542" y="14835"/>
                      <a:pt x="40926" y="13146"/>
                    </a:cubicBezTo>
                    <a:cubicBezTo>
                      <a:pt x="39465" y="9152"/>
                      <a:pt x="37502" y="5134"/>
                      <a:pt x="34078" y="2647"/>
                    </a:cubicBezTo>
                    <a:cubicBezTo>
                      <a:pt x="31727" y="957"/>
                      <a:pt x="28829" y="136"/>
                      <a:pt x="25930" y="22"/>
                    </a:cubicBezTo>
                    <a:cubicBezTo>
                      <a:pt x="25634" y="8"/>
                      <a:pt x="25338" y="1"/>
                      <a:pt x="25043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8" name="Google Shape;3223;p36"/>
              <p:cNvSpPr>
                <a:spLocks/>
              </p:cNvSpPr>
              <p:nvPr/>
            </p:nvSpPr>
            <p:spPr bwMode="auto">
              <a:xfrm>
                <a:off x="1191908" y="2152524"/>
                <a:ext cx="259959" cy="98222"/>
              </a:xfrm>
              <a:custGeom>
                <a:avLst/>
                <a:gdLst/>
                <a:ahLst/>
                <a:cxnLst>
                  <a:cxn ang="0">
                    <a:pos x="12292" y="0"/>
                  </a:cxn>
                  <a:cxn ang="0">
                    <a:pos x="12257" y="10"/>
                  </a:cxn>
                  <a:cxn ang="0">
                    <a:pos x="12234" y="101"/>
                  </a:cxn>
                  <a:cxn ang="0">
                    <a:pos x="12965" y="1539"/>
                  </a:cxn>
                  <a:cxn ang="0">
                    <a:pos x="13193" y="3068"/>
                  </a:cxn>
                  <a:cxn ang="0">
                    <a:pos x="12554" y="4415"/>
                  </a:cxn>
                  <a:cxn ang="0">
                    <a:pos x="11244" y="4851"/>
                  </a:cxn>
                  <a:cxn ang="0">
                    <a:pos x="11116" y="4849"/>
                  </a:cxn>
                  <a:cxn ang="0">
                    <a:pos x="9610" y="4483"/>
                  </a:cxn>
                  <a:cxn ang="0">
                    <a:pos x="8263" y="3639"/>
                  </a:cxn>
                  <a:cxn ang="0">
                    <a:pos x="6181" y="1373"/>
                  </a:cxn>
                  <a:cxn ang="0">
                    <a:pos x="6181" y="1373"/>
                  </a:cxn>
                  <a:cxn ang="0">
                    <a:pos x="6163" y="1333"/>
                  </a:cxn>
                  <a:cxn ang="0">
                    <a:pos x="6157" y="1336"/>
                  </a:cxn>
                  <a:cxn ang="0">
                    <a:pos x="6157" y="1336"/>
                  </a:cxn>
                  <a:cxn ang="0">
                    <a:pos x="6140" y="1311"/>
                  </a:cxn>
                  <a:cxn ang="0">
                    <a:pos x="6051" y="1241"/>
                  </a:cxn>
                  <a:cxn ang="0">
                    <a:pos x="5980" y="1265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5912" y="1448"/>
                  </a:cxn>
                  <a:cxn ang="0">
                    <a:pos x="6368" y="2726"/>
                  </a:cxn>
                  <a:cxn ang="0">
                    <a:pos x="6209" y="3981"/>
                  </a:cxn>
                  <a:cxn ang="0">
                    <a:pos x="5241" y="4576"/>
                  </a:cxn>
                  <a:cxn ang="0">
                    <a:pos x="5181" y="4575"/>
                  </a:cxn>
                  <a:cxn ang="0">
                    <a:pos x="3949" y="4164"/>
                  </a:cxn>
                  <a:cxn ang="0">
                    <a:pos x="137" y="261"/>
                  </a:cxn>
                  <a:cxn ang="0">
                    <a:pos x="46" y="215"/>
                  </a:cxn>
                  <a:cxn ang="0">
                    <a:pos x="23" y="306"/>
                  </a:cxn>
                  <a:cxn ang="0">
                    <a:pos x="3812" y="4369"/>
                  </a:cxn>
                  <a:cxn ang="0">
                    <a:pos x="5181" y="4826"/>
                  </a:cxn>
                  <a:cxn ang="0">
                    <a:pos x="5912" y="4643"/>
                  </a:cxn>
                  <a:cxn ang="0">
                    <a:pos x="6460" y="4118"/>
                  </a:cxn>
                  <a:cxn ang="0">
                    <a:pos x="6642" y="2657"/>
                  </a:cxn>
                  <a:cxn ang="0">
                    <a:pos x="6570" y="2359"/>
                  </a:cxn>
                  <a:cxn ang="0">
                    <a:pos x="6570" y="2359"/>
                  </a:cxn>
                  <a:cxn ang="0">
                    <a:pos x="8126" y="3844"/>
                  </a:cxn>
                  <a:cxn ang="0">
                    <a:pos x="11116" y="5077"/>
                  </a:cxn>
                  <a:cxn ang="0">
                    <a:pos x="11232" y="5079"/>
                  </a:cxn>
                  <a:cxn ang="0">
                    <a:pos x="12691" y="4575"/>
                  </a:cxn>
                  <a:cxn ang="0">
                    <a:pos x="13399" y="3091"/>
                  </a:cxn>
                  <a:cxn ang="0">
                    <a:pos x="13102" y="1470"/>
                  </a:cxn>
                  <a:cxn ang="0">
                    <a:pos x="12349" y="32"/>
                  </a:cxn>
                  <a:cxn ang="0">
                    <a:pos x="12292" y="0"/>
                  </a:cxn>
                </a:cxnLst>
                <a:rect l="0" t="0" r="r" b="b"/>
                <a:pathLst>
                  <a:path w="13445" h="5080" extrusionOk="0">
                    <a:moveTo>
                      <a:pt x="12292" y="0"/>
                    </a:moveTo>
                    <a:cubicBezTo>
                      <a:pt x="12282" y="0"/>
                      <a:pt x="12271" y="3"/>
                      <a:pt x="12257" y="10"/>
                    </a:cubicBezTo>
                    <a:cubicBezTo>
                      <a:pt x="12234" y="32"/>
                      <a:pt x="12212" y="78"/>
                      <a:pt x="12234" y="101"/>
                    </a:cubicBezTo>
                    <a:cubicBezTo>
                      <a:pt x="12508" y="557"/>
                      <a:pt x="12759" y="1037"/>
                      <a:pt x="12965" y="1539"/>
                    </a:cubicBezTo>
                    <a:cubicBezTo>
                      <a:pt x="13147" y="2018"/>
                      <a:pt x="13262" y="2543"/>
                      <a:pt x="13193" y="3068"/>
                    </a:cubicBezTo>
                    <a:cubicBezTo>
                      <a:pt x="13147" y="3570"/>
                      <a:pt x="12942" y="4095"/>
                      <a:pt x="12554" y="4415"/>
                    </a:cubicBezTo>
                    <a:cubicBezTo>
                      <a:pt x="12197" y="4729"/>
                      <a:pt x="11725" y="4851"/>
                      <a:pt x="11244" y="4851"/>
                    </a:cubicBezTo>
                    <a:cubicBezTo>
                      <a:pt x="11201" y="4851"/>
                      <a:pt x="11159" y="4850"/>
                      <a:pt x="11116" y="4849"/>
                    </a:cubicBezTo>
                    <a:cubicBezTo>
                      <a:pt x="10614" y="4849"/>
                      <a:pt x="10089" y="4689"/>
                      <a:pt x="9610" y="4483"/>
                    </a:cubicBezTo>
                    <a:cubicBezTo>
                      <a:pt x="9153" y="4255"/>
                      <a:pt x="8697" y="3958"/>
                      <a:pt x="8263" y="3639"/>
                    </a:cubicBezTo>
                    <a:cubicBezTo>
                      <a:pt x="7461" y="3015"/>
                      <a:pt x="6745" y="2238"/>
                      <a:pt x="6181" y="1373"/>
                    </a:cubicBezTo>
                    <a:cubicBezTo>
                      <a:pt x="6175" y="1360"/>
                      <a:pt x="6169" y="1347"/>
                      <a:pt x="6163" y="1333"/>
                    </a:cubicBezTo>
                    <a:lnTo>
                      <a:pt x="6157" y="1336"/>
                    </a:lnTo>
                    <a:cubicBezTo>
                      <a:pt x="6151" y="1328"/>
                      <a:pt x="6146" y="1319"/>
                      <a:pt x="6140" y="1311"/>
                    </a:cubicBezTo>
                    <a:cubicBezTo>
                      <a:pt x="6125" y="1266"/>
                      <a:pt x="6092" y="1241"/>
                      <a:pt x="6051" y="1241"/>
                    </a:cubicBezTo>
                    <a:cubicBezTo>
                      <a:pt x="6029" y="1241"/>
                      <a:pt x="6005" y="1249"/>
                      <a:pt x="5980" y="1265"/>
                    </a:cubicBezTo>
                    <a:cubicBezTo>
                      <a:pt x="5912" y="1288"/>
                      <a:pt x="5866" y="1379"/>
                      <a:pt x="5912" y="1448"/>
                    </a:cubicBezTo>
                    <a:cubicBezTo>
                      <a:pt x="5912" y="1448"/>
                      <a:pt x="5912" y="1448"/>
                      <a:pt x="5912" y="1448"/>
                    </a:cubicBezTo>
                    <a:cubicBezTo>
                      <a:pt x="6094" y="1858"/>
                      <a:pt x="6277" y="2292"/>
                      <a:pt x="6368" y="2726"/>
                    </a:cubicBezTo>
                    <a:cubicBezTo>
                      <a:pt x="6460" y="3159"/>
                      <a:pt x="6414" y="3593"/>
                      <a:pt x="6209" y="3981"/>
                    </a:cubicBezTo>
                    <a:cubicBezTo>
                      <a:pt x="6034" y="4351"/>
                      <a:pt x="5652" y="4576"/>
                      <a:pt x="5241" y="4576"/>
                    </a:cubicBezTo>
                    <a:cubicBezTo>
                      <a:pt x="5221" y="4576"/>
                      <a:pt x="5201" y="4576"/>
                      <a:pt x="5181" y="4575"/>
                    </a:cubicBezTo>
                    <a:cubicBezTo>
                      <a:pt x="4748" y="4575"/>
                      <a:pt x="4337" y="4392"/>
                      <a:pt x="3949" y="4164"/>
                    </a:cubicBezTo>
                    <a:cubicBezTo>
                      <a:pt x="2374" y="3228"/>
                      <a:pt x="1050" y="1858"/>
                      <a:pt x="137" y="261"/>
                    </a:cubicBezTo>
                    <a:cubicBezTo>
                      <a:pt x="114" y="215"/>
                      <a:pt x="69" y="215"/>
                      <a:pt x="46" y="215"/>
                    </a:cubicBezTo>
                    <a:cubicBezTo>
                      <a:pt x="23" y="238"/>
                      <a:pt x="0" y="283"/>
                      <a:pt x="23" y="306"/>
                    </a:cubicBezTo>
                    <a:cubicBezTo>
                      <a:pt x="890" y="1973"/>
                      <a:pt x="2214" y="3388"/>
                      <a:pt x="3812" y="4369"/>
                    </a:cubicBezTo>
                    <a:cubicBezTo>
                      <a:pt x="4223" y="4620"/>
                      <a:pt x="4679" y="4826"/>
                      <a:pt x="5181" y="4826"/>
                    </a:cubicBezTo>
                    <a:cubicBezTo>
                      <a:pt x="5433" y="4826"/>
                      <a:pt x="5706" y="4780"/>
                      <a:pt x="5912" y="4643"/>
                    </a:cubicBezTo>
                    <a:cubicBezTo>
                      <a:pt x="6140" y="4529"/>
                      <a:pt x="6323" y="4324"/>
                      <a:pt x="6460" y="4118"/>
                    </a:cubicBezTo>
                    <a:cubicBezTo>
                      <a:pt x="6711" y="3662"/>
                      <a:pt x="6756" y="3137"/>
                      <a:pt x="6642" y="2657"/>
                    </a:cubicBezTo>
                    <a:cubicBezTo>
                      <a:pt x="6623" y="2556"/>
                      <a:pt x="6599" y="2457"/>
                      <a:pt x="6570" y="2359"/>
                    </a:cubicBezTo>
                    <a:cubicBezTo>
                      <a:pt x="7030" y="2921"/>
                      <a:pt x="7553" y="3422"/>
                      <a:pt x="8126" y="3844"/>
                    </a:cubicBezTo>
                    <a:cubicBezTo>
                      <a:pt x="8993" y="4483"/>
                      <a:pt x="9998" y="5054"/>
                      <a:pt x="11116" y="5077"/>
                    </a:cubicBezTo>
                    <a:cubicBezTo>
                      <a:pt x="11154" y="5078"/>
                      <a:pt x="11193" y="5079"/>
                      <a:pt x="11232" y="5079"/>
                    </a:cubicBezTo>
                    <a:cubicBezTo>
                      <a:pt x="11746" y="5079"/>
                      <a:pt x="12288" y="4935"/>
                      <a:pt x="12691" y="4575"/>
                    </a:cubicBezTo>
                    <a:cubicBezTo>
                      <a:pt x="13125" y="4209"/>
                      <a:pt x="13353" y="3639"/>
                      <a:pt x="13399" y="3091"/>
                    </a:cubicBezTo>
                    <a:cubicBezTo>
                      <a:pt x="13444" y="2520"/>
                      <a:pt x="13307" y="1973"/>
                      <a:pt x="13102" y="1470"/>
                    </a:cubicBezTo>
                    <a:cubicBezTo>
                      <a:pt x="12896" y="968"/>
                      <a:pt x="12623" y="489"/>
                      <a:pt x="12349" y="32"/>
                    </a:cubicBezTo>
                    <a:cubicBezTo>
                      <a:pt x="12332" y="16"/>
                      <a:pt x="12316" y="0"/>
                      <a:pt x="12292" y="0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89" name="Google Shape;3224;p36"/>
              <p:cNvSpPr>
                <a:spLocks/>
              </p:cNvSpPr>
              <p:nvPr/>
            </p:nvSpPr>
            <p:spPr bwMode="auto">
              <a:xfrm>
                <a:off x="1600605" y="2182264"/>
                <a:ext cx="83875" cy="73202"/>
              </a:xfrm>
              <a:custGeom>
                <a:avLst/>
                <a:gdLst/>
                <a:ahLst/>
                <a:cxnLst>
                  <a:cxn ang="0">
                    <a:pos x="3835" y="1"/>
                  </a:cxn>
                  <a:cxn ang="0">
                    <a:pos x="3789" y="92"/>
                  </a:cxn>
                  <a:cxn ang="0">
                    <a:pos x="3995" y="2146"/>
                  </a:cxn>
                  <a:cxn ang="0">
                    <a:pos x="2785" y="3493"/>
                  </a:cxn>
                  <a:cxn ang="0">
                    <a:pos x="2575" y="3508"/>
                  </a:cxn>
                  <a:cxn ang="0">
                    <a:pos x="1050" y="2717"/>
                  </a:cxn>
                  <a:cxn ang="0">
                    <a:pos x="137" y="845"/>
                  </a:cxn>
                  <a:cxn ang="0">
                    <a:pos x="69" y="800"/>
                  </a:cxn>
                  <a:cxn ang="0">
                    <a:pos x="0" y="891"/>
                  </a:cxn>
                  <a:cxn ang="0">
                    <a:pos x="845" y="2877"/>
                  </a:cxn>
                  <a:cxn ang="0">
                    <a:pos x="2557" y="3785"/>
                  </a:cxn>
                  <a:cxn ang="0">
                    <a:pos x="2808" y="3767"/>
                  </a:cxn>
                  <a:cxn ang="0">
                    <a:pos x="3789" y="3196"/>
                  </a:cxn>
                  <a:cxn ang="0">
                    <a:pos x="4223" y="2169"/>
                  </a:cxn>
                  <a:cxn ang="0">
                    <a:pos x="3926" y="47"/>
                  </a:cxn>
                  <a:cxn ang="0">
                    <a:pos x="3835" y="1"/>
                  </a:cxn>
                </a:cxnLst>
                <a:rect l="0" t="0" r="r" b="b"/>
                <a:pathLst>
                  <a:path w="4338" h="3786" extrusionOk="0">
                    <a:moveTo>
                      <a:pt x="3835" y="1"/>
                    </a:moveTo>
                    <a:cubicBezTo>
                      <a:pt x="3812" y="24"/>
                      <a:pt x="3789" y="47"/>
                      <a:pt x="3789" y="92"/>
                    </a:cubicBezTo>
                    <a:cubicBezTo>
                      <a:pt x="3949" y="777"/>
                      <a:pt x="4109" y="1462"/>
                      <a:pt x="3995" y="2146"/>
                    </a:cubicBezTo>
                    <a:cubicBezTo>
                      <a:pt x="3881" y="2786"/>
                      <a:pt x="3424" y="3425"/>
                      <a:pt x="2785" y="3493"/>
                    </a:cubicBezTo>
                    <a:cubicBezTo>
                      <a:pt x="2716" y="3503"/>
                      <a:pt x="2646" y="3508"/>
                      <a:pt x="2575" y="3508"/>
                    </a:cubicBezTo>
                    <a:cubicBezTo>
                      <a:pt x="2000" y="3508"/>
                      <a:pt x="1417" y="3185"/>
                      <a:pt x="1050" y="2717"/>
                    </a:cubicBezTo>
                    <a:cubicBezTo>
                      <a:pt x="617" y="2169"/>
                      <a:pt x="388" y="1507"/>
                      <a:pt x="137" y="845"/>
                    </a:cubicBezTo>
                    <a:cubicBezTo>
                      <a:pt x="114" y="823"/>
                      <a:pt x="92" y="800"/>
                      <a:pt x="69" y="800"/>
                    </a:cubicBezTo>
                    <a:cubicBezTo>
                      <a:pt x="23" y="823"/>
                      <a:pt x="0" y="845"/>
                      <a:pt x="0" y="891"/>
                    </a:cubicBezTo>
                    <a:cubicBezTo>
                      <a:pt x="206" y="1576"/>
                      <a:pt x="411" y="2283"/>
                      <a:pt x="845" y="2877"/>
                    </a:cubicBezTo>
                    <a:cubicBezTo>
                      <a:pt x="1252" y="3385"/>
                      <a:pt x="1876" y="3785"/>
                      <a:pt x="2557" y="3785"/>
                    </a:cubicBezTo>
                    <a:cubicBezTo>
                      <a:pt x="2640" y="3785"/>
                      <a:pt x="2724" y="3779"/>
                      <a:pt x="2808" y="3767"/>
                    </a:cubicBezTo>
                    <a:cubicBezTo>
                      <a:pt x="3196" y="3721"/>
                      <a:pt x="3561" y="3493"/>
                      <a:pt x="3789" y="3196"/>
                    </a:cubicBezTo>
                    <a:cubicBezTo>
                      <a:pt x="4040" y="2900"/>
                      <a:pt x="4177" y="2534"/>
                      <a:pt x="4223" y="2169"/>
                    </a:cubicBezTo>
                    <a:cubicBezTo>
                      <a:pt x="4337" y="1439"/>
                      <a:pt x="4132" y="731"/>
                      <a:pt x="3926" y="47"/>
                    </a:cubicBezTo>
                    <a:cubicBezTo>
                      <a:pt x="3903" y="24"/>
                      <a:pt x="3881" y="1"/>
                      <a:pt x="3835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0" name="Google Shape;3225;p36"/>
              <p:cNvSpPr>
                <a:spLocks/>
              </p:cNvSpPr>
              <p:nvPr/>
            </p:nvSpPr>
            <p:spPr bwMode="auto">
              <a:xfrm>
                <a:off x="924426" y="2265238"/>
                <a:ext cx="144780" cy="199073"/>
              </a:xfrm>
              <a:custGeom>
                <a:avLst/>
                <a:gdLst/>
                <a:ahLst/>
                <a:cxnLst>
                  <a:cxn ang="0">
                    <a:pos x="7419" y="1"/>
                  </a:cxn>
                  <a:cxn ang="0">
                    <a:pos x="7351" y="69"/>
                  </a:cxn>
                  <a:cxn ang="0">
                    <a:pos x="6483" y="5867"/>
                  </a:cxn>
                  <a:cxn ang="0">
                    <a:pos x="6050" y="7259"/>
                  </a:cxn>
                  <a:cxn ang="0">
                    <a:pos x="5433" y="8538"/>
                  </a:cxn>
                  <a:cxn ang="0">
                    <a:pos x="4408" y="9074"/>
                  </a:cxn>
                  <a:cxn ang="0">
                    <a:pos x="4269" y="9063"/>
                  </a:cxn>
                  <a:cxn ang="0">
                    <a:pos x="3636" y="8559"/>
                  </a:cxn>
                  <a:cxn ang="0">
                    <a:pos x="3636" y="8559"/>
                  </a:cxn>
                  <a:cxn ang="0">
                    <a:pos x="3607" y="8104"/>
                  </a:cxn>
                  <a:cxn ang="0">
                    <a:pos x="3516" y="7990"/>
                  </a:cxn>
                  <a:cxn ang="0">
                    <a:pos x="3478" y="7984"/>
                  </a:cxn>
                  <a:cxn ang="0">
                    <a:pos x="3333" y="8081"/>
                  </a:cxn>
                  <a:cxn ang="0">
                    <a:pos x="3359" y="8596"/>
                  </a:cxn>
                  <a:cxn ang="0">
                    <a:pos x="3359" y="8596"/>
                  </a:cxn>
                  <a:cxn ang="0">
                    <a:pos x="1850" y="10067"/>
                  </a:cxn>
                  <a:cxn ang="0">
                    <a:pos x="640" y="9473"/>
                  </a:cxn>
                  <a:cxn ang="0">
                    <a:pos x="252" y="8172"/>
                  </a:cxn>
                  <a:cxn ang="0">
                    <a:pos x="184" y="8104"/>
                  </a:cxn>
                  <a:cxn ang="0">
                    <a:pos x="162" y="8095"/>
                  </a:cxn>
                  <a:cxn ang="0">
                    <a:pos x="115" y="8150"/>
                  </a:cxn>
                  <a:cxn ang="0">
                    <a:pos x="480" y="9610"/>
                  </a:cxn>
                  <a:cxn ang="0">
                    <a:pos x="1850" y="10295"/>
                  </a:cxn>
                  <a:cxn ang="0">
                    <a:pos x="3219" y="9588"/>
                  </a:cxn>
                  <a:cxn ang="0">
                    <a:pos x="3558" y="8958"/>
                  </a:cxn>
                  <a:cxn ang="0">
                    <a:pos x="3558" y="8958"/>
                  </a:cxn>
                  <a:cxn ang="0">
                    <a:pos x="4224" y="9337"/>
                  </a:cxn>
                  <a:cxn ang="0">
                    <a:pos x="4388" y="9346"/>
                  </a:cxn>
                  <a:cxn ang="0">
                    <a:pos x="5639" y="8697"/>
                  </a:cxn>
                  <a:cxn ang="0">
                    <a:pos x="6301" y="7351"/>
                  </a:cxn>
                  <a:cxn ang="0">
                    <a:pos x="6712" y="5936"/>
                  </a:cxn>
                  <a:cxn ang="0">
                    <a:pos x="7305" y="3037"/>
                  </a:cxn>
                  <a:cxn ang="0">
                    <a:pos x="7488" y="69"/>
                  </a:cxn>
                  <a:cxn ang="0">
                    <a:pos x="7419" y="1"/>
                  </a:cxn>
                </a:cxnLst>
                <a:rect l="0" t="0" r="r" b="b"/>
                <a:pathLst>
                  <a:path w="7488" h="10296" extrusionOk="0">
                    <a:moveTo>
                      <a:pt x="7419" y="1"/>
                    </a:moveTo>
                    <a:cubicBezTo>
                      <a:pt x="7374" y="1"/>
                      <a:pt x="7351" y="47"/>
                      <a:pt x="7351" y="69"/>
                    </a:cubicBezTo>
                    <a:cubicBezTo>
                      <a:pt x="7282" y="2032"/>
                      <a:pt x="7008" y="3973"/>
                      <a:pt x="6483" y="5867"/>
                    </a:cubicBezTo>
                    <a:cubicBezTo>
                      <a:pt x="6369" y="6346"/>
                      <a:pt x="6209" y="6803"/>
                      <a:pt x="6050" y="7259"/>
                    </a:cubicBezTo>
                    <a:cubicBezTo>
                      <a:pt x="5890" y="7716"/>
                      <a:pt x="5730" y="8172"/>
                      <a:pt x="5433" y="8538"/>
                    </a:cubicBezTo>
                    <a:cubicBezTo>
                      <a:pt x="5170" y="8842"/>
                      <a:pt x="4780" y="9074"/>
                      <a:pt x="4408" y="9074"/>
                    </a:cubicBezTo>
                    <a:cubicBezTo>
                      <a:pt x="4362" y="9074"/>
                      <a:pt x="4315" y="9070"/>
                      <a:pt x="4269" y="9063"/>
                    </a:cubicBezTo>
                    <a:cubicBezTo>
                      <a:pt x="3995" y="9017"/>
                      <a:pt x="3741" y="8808"/>
                      <a:pt x="3636" y="8559"/>
                    </a:cubicBezTo>
                    <a:cubicBezTo>
                      <a:pt x="3648" y="8407"/>
                      <a:pt x="3640" y="8254"/>
                      <a:pt x="3607" y="8104"/>
                    </a:cubicBezTo>
                    <a:cubicBezTo>
                      <a:pt x="3607" y="8058"/>
                      <a:pt x="3562" y="8013"/>
                      <a:pt x="3516" y="7990"/>
                    </a:cubicBezTo>
                    <a:cubicBezTo>
                      <a:pt x="3504" y="7986"/>
                      <a:pt x="3491" y="7984"/>
                      <a:pt x="3478" y="7984"/>
                    </a:cubicBezTo>
                    <a:cubicBezTo>
                      <a:pt x="3417" y="7984"/>
                      <a:pt x="3352" y="8025"/>
                      <a:pt x="3333" y="8081"/>
                    </a:cubicBezTo>
                    <a:cubicBezTo>
                      <a:pt x="3294" y="8254"/>
                      <a:pt x="3308" y="8435"/>
                      <a:pt x="3359" y="8596"/>
                    </a:cubicBezTo>
                    <a:cubicBezTo>
                      <a:pt x="3278" y="9346"/>
                      <a:pt x="2612" y="10048"/>
                      <a:pt x="1850" y="10067"/>
                    </a:cubicBezTo>
                    <a:cubicBezTo>
                      <a:pt x="1393" y="10067"/>
                      <a:pt x="937" y="9839"/>
                      <a:pt x="640" y="9473"/>
                    </a:cubicBezTo>
                    <a:cubicBezTo>
                      <a:pt x="321" y="9131"/>
                      <a:pt x="161" y="8652"/>
                      <a:pt x="252" y="8172"/>
                    </a:cubicBezTo>
                    <a:cubicBezTo>
                      <a:pt x="252" y="8150"/>
                      <a:pt x="229" y="8104"/>
                      <a:pt x="184" y="8104"/>
                    </a:cubicBezTo>
                    <a:cubicBezTo>
                      <a:pt x="177" y="8098"/>
                      <a:pt x="170" y="8095"/>
                      <a:pt x="162" y="8095"/>
                    </a:cubicBezTo>
                    <a:cubicBezTo>
                      <a:pt x="140" y="8095"/>
                      <a:pt x="115" y="8116"/>
                      <a:pt x="115" y="8150"/>
                    </a:cubicBezTo>
                    <a:cubicBezTo>
                      <a:pt x="1" y="8652"/>
                      <a:pt x="161" y="9200"/>
                      <a:pt x="480" y="9610"/>
                    </a:cubicBezTo>
                    <a:cubicBezTo>
                      <a:pt x="800" y="9998"/>
                      <a:pt x="1302" y="10295"/>
                      <a:pt x="1850" y="10295"/>
                    </a:cubicBezTo>
                    <a:cubicBezTo>
                      <a:pt x="2398" y="10295"/>
                      <a:pt x="2900" y="9998"/>
                      <a:pt x="3219" y="9588"/>
                    </a:cubicBezTo>
                    <a:cubicBezTo>
                      <a:pt x="3366" y="9409"/>
                      <a:pt x="3484" y="9192"/>
                      <a:pt x="3558" y="8958"/>
                    </a:cubicBezTo>
                    <a:cubicBezTo>
                      <a:pt x="3718" y="9157"/>
                      <a:pt x="3952" y="9295"/>
                      <a:pt x="4224" y="9337"/>
                    </a:cubicBezTo>
                    <a:cubicBezTo>
                      <a:pt x="4279" y="9343"/>
                      <a:pt x="4334" y="9346"/>
                      <a:pt x="4388" y="9346"/>
                    </a:cubicBezTo>
                    <a:cubicBezTo>
                      <a:pt x="4890" y="9346"/>
                      <a:pt x="5330" y="9068"/>
                      <a:pt x="5639" y="8697"/>
                    </a:cubicBezTo>
                    <a:cubicBezTo>
                      <a:pt x="5958" y="8309"/>
                      <a:pt x="6141" y="7807"/>
                      <a:pt x="6301" y="7351"/>
                    </a:cubicBezTo>
                    <a:cubicBezTo>
                      <a:pt x="6461" y="6871"/>
                      <a:pt x="6598" y="6415"/>
                      <a:pt x="6712" y="5936"/>
                    </a:cubicBezTo>
                    <a:cubicBezTo>
                      <a:pt x="6986" y="4977"/>
                      <a:pt x="7168" y="3995"/>
                      <a:pt x="7305" y="3037"/>
                    </a:cubicBezTo>
                    <a:cubicBezTo>
                      <a:pt x="7419" y="2055"/>
                      <a:pt x="7488" y="1051"/>
                      <a:pt x="7488" y="69"/>
                    </a:cubicBezTo>
                    <a:cubicBezTo>
                      <a:pt x="7488" y="47"/>
                      <a:pt x="7442" y="1"/>
                      <a:pt x="7419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1" name="Google Shape;3226;p36"/>
              <p:cNvSpPr>
                <a:spLocks/>
              </p:cNvSpPr>
              <p:nvPr/>
            </p:nvSpPr>
            <p:spPr bwMode="auto">
              <a:xfrm>
                <a:off x="1448330" y="1989206"/>
                <a:ext cx="127998" cy="107928"/>
              </a:xfrm>
              <a:custGeom>
                <a:avLst/>
                <a:gdLst/>
                <a:ahLst/>
                <a:cxnLst>
                  <a:cxn ang="0">
                    <a:pos x="4541" y="1"/>
                  </a:cxn>
                  <a:cxn ang="0">
                    <a:pos x="4474" y="33"/>
                  </a:cxn>
                  <a:cxn ang="0">
                    <a:pos x="4497" y="124"/>
                  </a:cxn>
                  <a:cxn ang="0">
                    <a:pos x="5844" y="1311"/>
                  </a:cxn>
                  <a:cxn ang="0">
                    <a:pos x="6278" y="2064"/>
                  </a:cxn>
                  <a:cxn ang="0">
                    <a:pos x="6346" y="2909"/>
                  </a:cxn>
                  <a:cxn ang="0">
                    <a:pos x="6027" y="3685"/>
                  </a:cxn>
                  <a:cxn ang="0">
                    <a:pos x="5296" y="4027"/>
                  </a:cxn>
                  <a:cxn ang="0">
                    <a:pos x="5137" y="4037"/>
                  </a:cxn>
                  <a:cxn ang="0">
                    <a:pos x="3949" y="3512"/>
                  </a:cxn>
                  <a:cxn ang="0">
                    <a:pos x="3949" y="3512"/>
                  </a:cxn>
                  <a:cxn ang="0">
                    <a:pos x="3812" y="3343"/>
                  </a:cxn>
                  <a:cxn ang="0">
                    <a:pos x="3710" y="3308"/>
                  </a:cxn>
                  <a:cxn ang="0">
                    <a:pos x="3607" y="3343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607" y="3548"/>
                  </a:cxn>
                  <a:cxn ang="0">
                    <a:pos x="3704" y="3659"/>
                  </a:cxn>
                  <a:cxn ang="0">
                    <a:pos x="3704" y="3659"/>
                  </a:cxn>
                  <a:cxn ang="0">
                    <a:pos x="3676" y="4758"/>
                  </a:cxn>
                  <a:cxn ang="0">
                    <a:pos x="2610" y="5308"/>
                  </a:cxn>
                  <a:cxn ang="0">
                    <a:pos x="2534" y="5306"/>
                  </a:cxn>
                  <a:cxn ang="0">
                    <a:pos x="1210" y="4849"/>
                  </a:cxn>
                  <a:cxn ang="0">
                    <a:pos x="115" y="3891"/>
                  </a:cxn>
                  <a:cxn ang="0">
                    <a:pos x="60" y="3853"/>
                  </a:cxn>
                  <a:cxn ang="0">
                    <a:pos x="23" y="3868"/>
                  </a:cxn>
                  <a:cxn ang="0">
                    <a:pos x="23" y="3959"/>
                  </a:cxn>
                  <a:cxn ang="0">
                    <a:pos x="1096" y="5032"/>
                  </a:cxn>
                  <a:cxn ang="0">
                    <a:pos x="2511" y="5580"/>
                  </a:cxn>
                  <a:cxn ang="0">
                    <a:pos x="2590" y="5581"/>
                  </a:cxn>
                  <a:cxn ang="0">
                    <a:pos x="3927" y="4895"/>
                  </a:cxn>
                  <a:cxn ang="0">
                    <a:pos x="4132" y="4119"/>
                  </a:cxn>
                  <a:cxn ang="0">
                    <a:pos x="4126" y="4007"/>
                  </a:cxn>
                  <a:cxn ang="0">
                    <a:pos x="4126" y="4007"/>
                  </a:cxn>
                  <a:cxn ang="0">
                    <a:pos x="5157" y="4311"/>
                  </a:cxn>
                  <a:cxn ang="0">
                    <a:pos x="5342" y="4301"/>
                  </a:cxn>
                  <a:cxn ang="0">
                    <a:pos x="6209" y="3845"/>
                  </a:cxn>
                  <a:cxn ang="0">
                    <a:pos x="6597" y="2955"/>
                  </a:cxn>
                  <a:cxn ang="0">
                    <a:pos x="6483" y="1996"/>
                  </a:cxn>
                  <a:cxn ang="0">
                    <a:pos x="6004" y="1174"/>
                  </a:cxn>
                  <a:cxn ang="0">
                    <a:pos x="4566" y="10"/>
                  </a:cxn>
                  <a:cxn ang="0">
                    <a:pos x="4541" y="1"/>
                  </a:cxn>
                </a:cxnLst>
                <a:rect l="0" t="0" r="r" b="b"/>
                <a:pathLst>
                  <a:path w="6620" h="5582" extrusionOk="0">
                    <a:moveTo>
                      <a:pt x="4541" y="1"/>
                    </a:moveTo>
                    <a:cubicBezTo>
                      <a:pt x="4518" y="1"/>
                      <a:pt x="4491" y="17"/>
                      <a:pt x="4474" y="33"/>
                    </a:cubicBezTo>
                    <a:cubicBezTo>
                      <a:pt x="4452" y="56"/>
                      <a:pt x="4452" y="102"/>
                      <a:pt x="4497" y="124"/>
                    </a:cubicBezTo>
                    <a:cubicBezTo>
                      <a:pt x="4977" y="490"/>
                      <a:pt x="5479" y="855"/>
                      <a:pt x="5844" y="1311"/>
                    </a:cubicBezTo>
                    <a:cubicBezTo>
                      <a:pt x="6027" y="1540"/>
                      <a:pt x="6186" y="1791"/>
                      <a:pt x="6278" y="2064"/>
                    </a:cubicBezTo>
                    <a:cubicBezTo>
                      <a:pt x="6346" y="2338"/>
                      <a:pt x="6392" y="2635"/>
                      <a:pt x="6346" y="2909"/>
                    </a:cubicBezTo>
                    <a:cubicBezTo>
                      <a:pt x="6300" y="3206"/>
                      <a:pt x="6209" y="3480"/>
                      <a:pt x="6027" y="3685"/>
                    </a:cubicBezTo>
                    <a:cubicBezTo>
                      <a:pt x="5821" y="3868"/>
                      <a:pt x="5570" y="4005"/>
                      <a:pt x="5296" y="4027"/>
                    </a:cubicBezTo>
                    <a:cubicBezTo>
                      <a:pt x="5243" y="4034"/>
                      <a:pt x="5190" y="4037"/>
                      <a:pt x="5137" y="4037"/>
                    </a:cubicBezTo>
                    <a:cubicBezTo>
                      <a:pt x="4704" y="4037"/>
                      <a:pt x="4271" y="3825"/>
                      <a:pt x="3949" y="3512"/>
                    </a:cubicBezTo>
                    <a:cubicBezTo>
                      <a:pt x="3909" y="3451"/>
                      <a:pt x="3864" y="3394"/>
                      <a:pt x="3812" y="3343"/>
                    </a:cubicBezTo>
                    <a:cubicBezTo>
                      <a:pt x="3778" y="3320"/>
                      <a:pt x="3744" y="3308"/>
                      <a:pt x="3710" y="3308"/>
                    </a:cubicBezTo>
                    <a:cubicBezTo>
                      <a:pt x="3676" y="3308"/>
                      <a:pt x="3641" y="3320"/>
                      <a:pt x="3607" y="3343"/>
                    </a:cubicBezTo>
                    <a:cubicBezTo>
                      <a:pt x="3561" y="3388"/>
                      <a:pt x="3539" y="3480"/>
                      <a:pt x="3607" y="3548"/>
                    </a:cubicBezTo>
                    <a:cubicBezTo>
                      <a:pt x="3607" y="3548"/>
                      <a:pt x="3607" y="3548"/>
                      <a:pt x="3607" y="3548"/>
                    </a:cubicBezTo>
                    <a:cubicBezTo>
                      <a:pt x="3638" y="3586"/>
                      <a:pt x="3670" y="3623"/>
                      <a:pt x="3704" y="3659"/>
                    </a:cubicBezTo>
                    <a:cubicBezTo>
                      <a:pt x="3923" y="3967"/>
                      <a:pt x="3898" y="4434"/>
                      <a:pt x="3676" y="4758"/>
                    </a:cubicBezTo>
                    <a:cubicBezTo>
                      <a:pt x="3481" y="5124"/>
                      <a:pt x="3043" y="5308"/>
                      <a:pt x="2610" y="5308"/>
                    </a:cubicBezTo>
                    <a:cubicBezTo>
                      <a:pt x="2585" y="5308"/>
                      <a:pt x="2560" y="5307"/>
                      <a:pt x="2534" y="5306"/>
                    </a:cubicBezTo>
                    <a:cubicBezTo>
                      <a:pt x="2055" y="5306"/>
                      <a:pt x="1598" y="5123"/>
                      <a:pt x="1210" y="4849"/>
                    </a:cubicBezTo>
                    <a:cubicBezTo>
                      <a:pt x="800" y="4575"/>
                      <a:pt x="457" y="4233"/>
                      <a:pt x="115" y="3891"/>
                    </a:cubicBezTo>
                    <a:cubicBezTo>
                      <a:pt x="101" y="3864"/>
                      <a:pt x="80" y="3853"/>
                      <a:pt x="60" y="3853"/>
                    </a:cubicBezTo>
                    <a:cubicBezTo>
                      <a:pt x="46" y="3853"/>
                      <a:pt x="33" y="3858"/>
                      <a:pt x="23" y="3868"/>
                    </a:cubicBezTo>
                    <a:cubicBezTo>
                      <a:pt x="1" y="3891"/>
                      <a:pt x="1" y="3936"/>
                      <a:pt x="23" y="3959"/>
                    </a:cubicBezTo>
                    <a:cubicBezTo>
                      <a:pt x="343" y="4347"/>
                      <a:pt x="685" y="4712"/>
                      <a:pt x="1096" y="5032"/>
                    </a:cubicBezTo>
                    <a:cubicBezTo>
                      <a:pt x="1484" y="5328"/>
                      <a:pt x="1986" y="5557"/>
                      <a:pt x="2511" y="5580"/>
                    </a:cubicBezTo>
                    <a:cubicBezTo>
                      <a:pt x="2537" y="5581"/>
                      <a:pt x="2564" y="5581"/>
                      <a:pt x="2590" y="5581"/>
                    </a:cubicBezTo>
                    <a:cubicBezTo>
                      <a:pt x="3095" y="5581"/>
                      <a:pt x="3645" y="5372"/>
                      <a:pt x="3927" y="4895"/>
                    </a:cubicBezTo>
                    <a:cubicBezTo>
                      <a:pt x="4064" y="4667"/>
                      <a:pt x="4132" y="4393"/>
                      <a:pt x="4132" y="4119"/>
                    </a:cubicBezTo>
                    <a:cubicBezTo>
                      <a:pt x="4132" y="4082"/>
                      <a:pt x="4130" y="4044"/>
                      <a:pt x="4126" y="4007"/>
                    </a:cubicBezTo>
                    <a:cubicBezTo>
                      <a:pt x="4430" y="4198"/>
                      <a:pt x="4784" y="4311"/>
                      <a:pt x="5157" y="4311"/>
                    </a:cubicBezTo>
                    <a:cubicBezTo>
                      <a:pt x="5218" y="4311"/>
                      <a:pt x="5280" y="4308"/>
                      <a:pt x="5342" y="4301"/>
                    </a:cubicBezTo>
                    <a:cubicBezTo>
                      <a:pt x="5661" y="4256"/>
                      <a:pt x="5981" y="4096"/>
                      <a:pt x="6209" y="3845"/>
                    </a:cubicBezTo>
                    <a:cubicBezTo>
                      <a:pt x="6437" y="3594"/>
                      <a:pt x="6551" y="3274"/>
                      <a:pt x="6597" y="2955"/>
                    </a:cubicBezTo>
                    <a:cubicBezTo>
                      <a:pt x="6620" y="2635"/>
                      <a:pt x="6574" y="2293"/>
                      <a:pt x="6483" y="1996"/>
                    </a:cubicBezTo>
                    <a:cubicBezTo>
                      <a:pt x="6369" y="1699"/>
                      <a:pt x="6209" y="1425"/>
                      <a:pt x="6004" y="1174"/>
                    </a:cubicBezTo>
                    <a:cubicBezTo>
                      <a:pt x="5593" y="695"/>
                      <a:pt x="5068" y="353"/>
                      <a:pt x="4566" y="10"/>
                    </a:cubicBezTo>
                    <a:cubicBezTo>
                      <a:pt x="4559" y="4"/>
                      <a:pt x="4550" y="1"/>
                      <a:pt x="454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2" name="Google Shape;3227;p36"/>
              <p:cNvSpPr>
                <a:spLocks/>
              </p:cNvSpPr>
              <p:nvPr/>
            </p:nvSpPr>
            <p:spPr bwMode="auto">
              <a:xfrm>
                <a:off x="927520" y="2184739"/>
                <a:ext cx="83431" cy="101277"/>
              </a:xfrm>
              <a:custGeom>
                <a:avLst/>
                <a:gdLst/>
                <a:ahLst/>
                <a:cxnLst>
                  <a:cxn ang="0">
                    <a:pos x="4237" y="1"/>
                  </a:cxn>
                  <a:cxn ang="0">
                    <a:pos x="4178" y="55"/>
                  </a:cxn>
                  <a:cxn ang="0">
                    <a:pos x="2785" y="3502"/>
                  </a:cxn>
                  <a:cxn ang="0">
                    <a:pos x="1599" y="4849"/>
                  </a:cxn>
                  <a:cxn ang="0">
                    <a:pos x="995" y="5003"/>
                  </a:cxn>
                  <a:cxn ang="0">
                    <a:pos x="777" y="4986"/>
                  </a:cxn>
                  <a:cxn ang="0">
                    <a:pos x="138" y="4461"/>
                  </a:cxn>
                  <a:cxn ang="0">
                    <a:pos x="69" y="4415"/>
                  </a:cxn>
                  <a:cxn ang="0">
                    <a:pos x="24" y="4506"/>
                  </a:cxn>
                  <a:cxn ang="0">
                    <a:pos x="731" y="5191"/>
                  </a:cxn>
                  <a:cxn ang="0">
                    <a:pos x="1078" y="5238"/>
                  </a:cxn>
                  <a:cxn ang="0">
                    <a:pos x="1735" y="5077"/>
                  </a:cxn>
                  <a:cxn ang="0">
                    <a:pos x="3014" y="3639"/>
                  </a:cxn>
                  <a:cxn ang="0">
                    <a:pos x="4315" y="78"/>
                  </a:cxn>
                  <a:cxn ang="0">
                    <a:pos x="4269" y="10"/>
                  </a:cxn>
                  <a:cxn ang="0">
                    <a:pos x="4237" y="1"/>
                  </a:cxn>
                </a:cxnLst>
                <a:rect l="0" t="0" r="r" b="b"/>
                <a:pathLst>
                  <a:path w="4315" h="5238" extrusionOk="0">
                    <a:moveTo>
                      <a:pt x="4237" y="1"/>
                    </a:moveTo>
                    <a:cubicBezTo>
                      <a:pt x="4211" y="1"/>
                      <a:pt x="4195" y="22"/>
                      <a:pt x="4178" y="55"/>
                    </a:cubicBezTo>
                    <a:cubicBezTo>
                      <a:pt x="3904" y="1265"/>
                      <a:pt x="3425" y="2429"/>
                      <a:pt x="2785" y="3502"/>
                    </a:cubicBezTo>
                    <a:cubicBezTo>
                      <a:pt x="2443" y="4004"/>
                      <a:pt x="2124" y="4575"/>
                      <a:pt x="1599" y="4849"/>
                    </a:cubicBezTo>
                    <a:cubicBezTo>
                      <a:pt x="1410" y="4951"/>
                      <a:pt x="1209" y="5003"/>
                      <a:pt x="995" y="5003"/>
                    </a:cubicBezTo>
                    <a:cubicBezTo>
                      <a:pt x="924" y="5003"/>
                      <a:pt x="851" y="4997"/>
                      <a:pt x="777" y="4986"/>
                    </a:cubicBezTo>
                    <a:cubicBezTo>
                      <a:pt x="503" y="4917"/>
                      <a:pt x="229" y="4735"/>
                      <a:pt x="138" y="4461"/>
                    </a:cubicBezTo>
                    <a:cubicBezTo>
                      <a:pt x="138" y="4438"/>
                      <a:pt x="92" y="4415"/>
                      <a:pt x="69" y="4415"/>
                    </a:cubicBezTo>
                    <a:cubicBezTo>
                      <a:pt x="24" y="4415"/>
                      <a:pt x="1" y="4461"/>
                      <a:pt x="24" y="4506"/>
                    </a:cubicBezTo>
                    <a:cubicBezTo>
                      <a:pt x="92" y="4849"/>
                      <a:pt x="389" y="5100"/>
                      <a:pt x="731" y="5191"/>
                    </a:cubicBezTo>
                    <a:cubicBezTo>
                      <a:pt x="841" y="5222"/>
                      <a:pt x="959" y="5238"/>
                      <a:pt x="1078" y="5238"/>
                    </a:cubicBezTo>
                    <a:cubicBezTo>
                      <a:pt x="1306" y="5238"/>
                      <a:pt x="1541" y="5182"/>
                      <a:pt x="1735" y="5077"/>
                    </a:cubicBezTo>
                    <a:cubicBezTo>
                      <a:pt x="2329" y="4757"/>
                      <a:pt x="2694" y="4164"/>
                      <a:pt x="3014" y="3639"/>
                    </a:cubicBezTo>
                    <a:cubicBezTo>
                      <a:pt x="3676" y="2543"/>
                      <a:pt x="4109" y="1334"/>
                      <a:pt x="4315" y="78"/>
                    </a:cubicBezTo>
                    <a:cubicBezTo>
                      <a:pt x="4315" y="55"/>
                      <a:pt x="4292" y="10"/>
                      <a:pt x="4269" y="10"/>
                    </a:cubicBezTo>
                    <a:cubicBezTo>
                      <a:pt x="4257" y="4"/>
                      <a:pt x="4246" y="1"/>
                      <a:pt x="4237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3" name="Google Shape;3228;p36"/>
              <p:cNvSpPr>
                <a:spLocks/>
              </p:cNvSpPr>
              <p:nvPr/>
            </p:nvSpPr>
            <p:spPr bwMode="auto">
              <a:xfrm>
                <a:off x="1244426" y="2022639"/>
                <a:ext cx="93137" cy="56362"/>
              </a:xfrm>
              <a:custGeom>
                <a:avLst/>
                <a:gdLst/>
                <a:ahLst/>
                <a:cxnLst>
                  <a:cxn ang="0">
                    <a:pos x="3918" y="1"/>
                  </a:cxn>
                  <a:cxn ang="0">
                    <a:pos x="3881" y="16"/>
                  </a:cxn>
                  <a:cxn ang="0">
                    <a:pos x="3858" y="107"/>
                  </a:cxn>
                  <a:cxn ang="0">
                    <a:pos x="4588" y="1659"/>
                  </a:cxn>
                  <a:cxn ang="0">
                    <a:pos x="4291" y="2390"/>
                  </a:cxn>
                  <a:cxn ang="0">
                    <a:pos x="3538" y="2641"/>
                  </a:cxn>
                  <a:cxn ang="0">
                    <a:pos x="1804" y="2390"/>
                  </a:cxn>
                  <a:cxn ang="0">
                    <a:pos x="92" y="1819"/>
                  </a:cxn>
                  <a:cxn ang="0">
                    <a:pos x="67" y="1810"/>
                  </a:cxn>
                  <a:cxn ang="0">
                    <a:pos x="23" y="1842"/>
                  </a:cxn>
                  <a:cxn ang="0">
                    <a:pos x="46" y="1933"/>
                  </a:cxn>
                  <a:cxn ang="0">
                    <a:pos x="1735" y="2641"/>
                  </a:cxn>
                  <a:cxn ang="0">
                    <a:pos x="3561" y="2915"/>
                  </a:cxn>
                  <a:cxn ang="0">
                    <a:pos x="4474" y="2572"/>
                  </a:cxn>
                  <a:cxn ang="0">
                    <a:pos x="4816" y="1659"/>
                  </a:cxn>
                  <a:cxn ang="0">
                    <a:pos x="4520" y="746"/>
                  </a:cxn>
                  <a:cxn ang="0">
                    <a:pos x="3972" y="39"/>
                  </a:cxn>
                  <a:cxn ang="0">
                    <a:pos x="3918" y="1"/>
                  </a:cxn>
                </a:cxnLst>
                <a:rect l="0" t="0" r="r" b="b"/>
                <a:pathLst>
                  <a:path w="4817" h="2915" extrusionOk="0">
                    <a:moveTo>
                      <a:pt x="3918" y="1"/>
                    </a:moveTo>
                    <a:cubicBezTo>
                      <a:pt x="3903" y="1"/>
                      <a:pt x="3890" y="6"/>
                      <a:pt x="3881" y="16"/>
                    </a:cubicBezTo>
                    <a:cubicBezTo>
                      <a:pt x="3858" y="39"/>
                      <a:pt x="3835" y="84"/>
                      <a:pt x="3858" y="107"/>
                    </a:cubicBezTo>
                    <a:cubicBezTo>
                      <a:pt x="4223" y="587"/>
                      <a:pt x="4588" y="1089"/>
                      <a:pt x="4588" y="1659"/>
                    </a:cubicBezTo>
                    <a:cubicBezTo>
                      <a:pt x="4565" y="1933"/>
                      <a:pt x="4474" y="2207"/>
                      <a:pt x="4291" y="2390"/>
                    </a:cubicBezTo>
                    <a:cubicBezTo>
                      <a:pt x="4109" y="2572"/>
                      <a:pt x="3835" y="2641"/>
                      <a:pt x="3538" y="2641"/>
                    </a:cubicBezTo>
                    <a:cubicBezTo>
                      <a:pt x="2968" y="2618"/>
                      <a:pt x="2374" y="2527"/>
                      <a:pt x="1804" y="2390"/>
                    </a:cubicBezTo>
                    <a:cubicBezTo>
                      <a:pt x="1210" y="2230"/>
                      <a:pt x="662" y="2047"/>
                      <a:pt x="92" y="1819"/>
                    </a:cubicBezTo>
                    <a:cubicBezTo>
                      <a:pt x="85" y="1812"/>
                      <a:pt x="76" y="1810"/>
                      <a:pt x="67" y="1810"/>
                    </a:cubicBezTo>
                    <a:cubicBezTo>
                      <a:pt x="46" y="1810"/>
                      <a:pt x="23" y="1826"/>
                      <a:pt x="23" y="1842"/>
                    </a:cubicBezTo>
                    <a:cubicBezTo>
                      <a:pt x="0" y="1865"/>
                      <a:pt x="0" y="1910"/>
                      <a:pt x="46" y="1933"/>
                    </a:cubicBezTo>
                    <a:cubicBezTo>
                      <a:pt x="571" y="2230"/>
                      <a:pt x="1142" y="2458"/>
                      <a:pt x="1735" y="2641"/>
                    </a:cubicBezTo>
                    <a:cubicBezTo>
                      <a:pt x="2329" y="2778"/>
                      <a:pt x="2922" y="2915"/>
                      <a:pt x="3561" y="2915"/>
                    </a:cubicBezTo>
                    <a:cubicBezTo>
                      <a:pt x="3858" y="2892"/>
                      <a:pt x="4223" y="2823"/>
                      <a:pt x="4474" y="2572"/>
                    </a:cubicBezTo>
                    <a:cubicBezTo>
                      <a:pt x="4725" y="2344"/>
                      <a:pt x="4816" y="1979"/>
                      <a:pt x="4816" y="1659"/>
                    </a:cubicBezTo>
                    <a:cubicBezTo>
                      <a:pt x="4816" y="1340"/>
                      <a:pt x="4702" y="1020"/>
                      <a:pt x="4520" y="746"/>
                    </a:cubicBezTo>
                    <a:cubicBezTo>
                      <a:pt x="4360" y="495"/>
                      <a:pt x="4155" y="267"/>
                      <a:pt x="3972" y="39"/>
                    </a:cubicBezTo>
                    <a:cubicBezTo>
                      <a:pt x="3959" y="12"/>
                      <a:pt x="3937" y="1"/>
                      <a:pt x="3918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4" name="Google Shape;3229;p36"/>
              <p:cNvSpPr>
                <a:spLocks/>
              </p:cNvSpPr>
              <p:nvPr/>
            </p:nvSpPr>
            <p:spPr bwMode="auto">
              <a:xfrm>
                <a:off x="1075386" y="2725415"/>
                <a:ext cx="100639" cy="66222"/>
              </a:xfrm>
              <a:custGeom>
                <a:avLst/>
                <a:gdLst/>
                <a:ahLst/>
                <a:cxnLst>
                  <a:cxn ang="0">
                    <a:pos x="91" y="1"/>
                  </a:cxn>
                  <a:cxn ang="0">
                    <a:pos x="69" y="10"/>
                  </a:cxn>
                  <a:cxn ang="0">
                    <a:pos x="23" y="78"/>
                  </a:cxn>
                  <a:cxn ang="0">
                    <a:pos x="1895" y="2772"/>
                  </a:cxn>
                  <a:cxn ang="0">
                    <a:pos x="4208" y="3424"/>
                  </a:cxn>
                  <a:cxn ang="0">
                    <a:pos x="5136" y="3319"/>
                  </a:cxn>
                  <a:cxn ang="0">
                    <a:pos x="5204" y="3251"/>
                  </a:cxn>
                  <a:cxn ang="0">
                    <a:pos x="5113" y="3182"/>
                  </a:cxn>
                  <a:cxn ang="0">
                    <a:pos x="4441" y="3232"/>
                  </a:cxn>
                  <a:cxn ang="0">
                    <a:pos x="2055" y="2543"/>
                  </a:cxn>
                  <a:cxn ang="0">
                    <a:pos x="137" y="55"/>
                  </a:cxn>
                  <a:cxn ang="0">
                    <a:pos x="91" y="1"/>
                  </a:cxn>
                </a:cxnLst>
                <a:rect l="0" t="0" r="r" b="b"/>
                <a:pathLst>
                  <a:path w="5205" h="3425" extrusionOk="0">
                    <a:moveTo>
                      <a:pt x="91" y="1"/>
                    </a:moveTo>
                    <a:cubicBezTo>
                      <a:pt x="83" y="1"/>
                      <a:pt x="75" y="4"/>
                      <a:pt x="69" y="10"/>
                    </a:cubicBezTo>
                    <a:cubicBezTo>
                      <a:pt x="23" y="10"/>
                      <a:pt x="0" y="33"/>
                      <a:pt x="23" y="78"/>
                    </a:cubicBezTo>
                    <a:cubicBezTo>
                      <a:pt x="228" y="1174"/>
                      <a:pt x="936" y="2178"/>
                      <a:pt x="1895" y="2772"/>
                    </a:cubicBezTo>
                    <a:cubicBezTo>
                      <a:pt x="2584" y="3198"/>
                      <a:pt x="3403" y="3424"/>
                      <a:pt x="4208" y="3424"/>
                    </a:cubicBezTo>
                    <a:cubicBezTo>
                      <a:pt x="4522" y="3424"/>
                      <a:pt x="4835" y="3390"/>
                      <a:pt x="5136" y="3319"/>
                    </a:cubicBezTo>
                    <a:cubicBezTo>
                      <a:pt x="5182" y="3319"/>
                      <a:pt x="5204" y="3274"/>
                      <a:pt x="5204" y="3251"/>
                    </a:cubicBezTo>
                    <a:cubicBezTo>
                      <a:pt x="5182" y="3205"/>
                      <a:pt x="5159" y="3182"/>
                      <a:pt x="5113" y="3182"/>
                    </a:cubicBezTo>
                    <a:cubicBezTo>
                      <a:pt x="4890" y="3216"/>
                      <a:pt x="4665" y="3232"/>
                      <a:pt x="4441" y="3232"/>
                    </a:cubicBezTo>
                    <a:cubicBezTo>
                      <a:pt x="3593" y="3232"/>
                      <a:pt x="2759" y="2995"/>
                      <a:pt x="2055" y="2543"/>
                    </a:cubicBezTo>
                    <a:cubicBezTo>
                      <a:pt x="1164" y="1973"/>
                      <a:pt x="480" y="1060"/>
                      <a:pt x="137" y="55"/>
                    </a:cubicBezTo>
                    <a:cubicBezTo>
                      <a:pt x="137" y="22"/>
                      <a:pt x="113" y="1"/>
                      <a:pt x="91" y="1"/>
                    </a:cubicBezTo>
                    <a:close/>
                  </a:path>
                </a:pathLst>
              </a:custGeom>
              <a:solidFill>
                <a:srgbClr val="A05320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5" name="Google Shape;3230;p36"/>
              <p:cNvSpPr>
                <a:spLocks/>
              </p:cNvSpPr>
              <p:nvPr/>
            </p:nvSpPr>
            <p:spPr bwMode="auto">
              <a:xfrm>
                <a:off x="986670" y="2026023"/>
                <a:ext cx="84745" cy="139927"/>
              </a:xfrm>
              <a:custGeom>
                <a:avLst/>
                <a:gdLst/>
                <a:ahLst/>
                <a:cxnLst>
                  <a:cxn ang="0">
                    <a:pos x="3310" y="1"/>
                  </a:cxn>
                  <a:cxn ang="0">
                    <a:pos x="2717" y="457"/>
                  </a:cxn>
                  <a:cxn ang="0">
                    <a:pos x="2580" y="1256"/>
                  </a:cxn>
                  <a:cxn ang="0">
                    <a:pos x="3264" y="6506"/>
                  </a:cxn>
                  <a:cxn ang="0">
                    <a:pos x="1301" y="2922"/>
                  </a:cxn>
                  <a:cxn ang="0">
                    <a:pos x="541" y="2252"/>
                  </a:cxn>
                  <a:cxn ang="0">
                    <a:pos x="457" y="2260"/>
                  </a:cxn>
                  <a:cxn ang="0">
                    <a:pos x="0" y="2877"/>
                  </a:cxn>
                  <a:cxn ang="0">
                    <a:pos x="251" y="3653"/>
                  </a:cxn>
                  <a:cxn ang="0">
                    <a:pos x="3219" y="7236"/>
                  </a:cxn>
                  <a:cxn ang="0">
                    <a:pos x="3926" y="6917"/>
                  </a:cxn>
                  <a:cxn ang="0">
                    <a:pos x="4177" y="1210"/>
                  </a:cxn>
                  <a:cxn ang="0">
                    <a:pos x="3972" y="412"/>
                  </a:cxn>
                  <a:cxn ang="0">
                    <a:pos x="3310" y="1"/>
                  </a:cxn>
                </a:cxnLst>
                <a:rect l="0" t="0" r="r" b="b"/>
                <a:pathLst>
                  <a:path w="4383" h="7237" extrusionOk="0">
                    <a:moveTo>
                      <a:pt x="3310" y="1"/>
                    </a:moveTo>
                    <a:cubicBezTo>
                      <a:pt x="3059" y="24"/>
                      <a:pt x="2831" y="229"/>
                      <a:pt x="2717" y="457"/>
                    </a:cubicBezTo>
                    <a:cubicBezTo>
                      <a:pt x="2602" y="708"/>
                      <a:pt x="2580" y="982"/>
                      <a:pt x="2580" y="1256"/>
                    </a:cubicBezTo>
                    <a:cubicBezTo>
                      <a:pt x="2511" y="3036"/>
                      <a:pt x="2739" y="4817"/>
                      <a:pt x="3264" y="6506"/>
                    </a:cubicBezTo>
                    <a:cubicBezTo>
                      <a:pt x="2602" y="5319"/>
                      <a:pt x="1941" y="4109"/>
                      <a:pt x="1301" y="2922"/>
                    </a:cubicBezTo>
                    <a:cubicBezTo>
                      <a:pt x="1133" y="2607"/>
                      <a:pt x="868" y="2252"/>
                      <a:pt x="541" y="2252"/>
                    </a:cubicBezTo>
                    <a:cubicBezTo>
                      <a:pt x="514" y="2252"/>
                      <a:pt x="485" y="2255"/>
                      <a:pt x="457" y="2260"/>
                    </a:cubicBezTo>
                    <a:cubicBezTo>
                      <a:pt x="183" y="2306"/>
                      <a:pt x="0" y="2603"/>
                      <a:pt x="0" y="2877"/>
                    </a:cubicBezTo>
                    <a:cubicBezTo>
                      <a:pt x="0" y="3151"/>
                      <a:pt x="137" y="3402"/>
                      <a:pt x="251" y="3653"/>
                    </a:cubicBezTo>
                    <a:cubicBezTo>
                      <a:pt x="1005" y="5022"/>
                      <a:pt x="2009" y="6255"/>
                      <a:pt x="3219" y="7236"/>
                    </a:cubicBezTo>
                    <a:lnTo>
                      <a:pt x="3926" y="6917"/>
                    </a:lnTo>
                    <a:cubicBezTo>
                      <a:pt x="4292" y="5045"/>
                      <a:pt x="4383" y="3105"/>
                      <a:pt x="4177" y="1210"/>
                    </a:cubicBezTo>
                    <a:cubicBezTo>
                      <a:pt x="4132" y="937"/>
                      <a:pt x="4109" y="663"/>
                      <a:pt x="3972" y="412"/>
                    </a:cubicBezTo>
                    <a:cubicBezTo>
                      <a:pt x="3835" y="183"/>
                      <a:pt x="3584" y="1"/>
                      <a:pt x="3310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6" name="Google Shape;3231;p36"/>
              <p:cNvSpPr>
                <a:spLocks/>
              </p:cNvSpPr>
              <p:nvPr/>
            </p:nvSpPr>
            <p:spPr bwMode="auto">
              <a:xfrm>
                <a:off x="1064693" y="2337055"/>
                <a:ext cx="151490" cy="149073"/>
              </a:xfrm>
              <a:custGeom>
                <a:avLst/>
                <a:gdLst/>
                <a:ahLst/>
                <a:cxnLst>
                  <a:cxn ang="0">
                    <a:pos x="4898" y="0"/>
                  </a:cxn>
                  <a:cxn ang="0">
                    <a:pos x="142" y="6376"/>
                  </a:cxn>
                  <a:cxn ang="0">
                    <a:pos x="758" y="7710"/>
                  </a:cxn>
                  <a:cxn ang="0">
                    <a:pos x="3269" y="6284"/>
                  </a:cxn>
                  <a:cxn ang="0">
                    <a:pos x="5278" y="53"/>
                  </a:cxn>
                  <a:cxn ang="0">
                    <a:pos x="4898" y="0"/>
                  </a:cxn>
                </a:cxnLst>
                <a:rect l="0" t="0" r="r" b="b"/>
                <a:pathLst>
                  <a:path w="7835" h="7710" extrusionOk="0">
                    <a:moveTo>
                      <a:pt x="4898" y="0"/>
                    </a:moveTo>
                    <a:cubicBezTo>
                      <a:pt x="2453" y="0"/>
                      <a:pt x="142" y="6376"/>
                      <a:pt x="142" y="6376"/>
                    </a:cubicBezTo>
                    <a:cubicBezTo>
                      <a:pt x="0" y="7370"/>
                      <a:pt x="296" y="7710"/>
                      <a:pt x="758" y="7710"/>
                    </a:cubicBezTo>
                    <a:cubicBezTo>
                      <a:pt x="1560" y="7710"/>
                      <a:pt x="2864" y="6690"/>
                      <a:pt x="3269" y="6284"/>
                    </a:cubicBezTo>
                    <a:cubicBezTo>
                      <a:pt x="3909" y="5645"/>
                      <a:pt x="7835" y="761"/>
                      <a:pt x="5278" y="53"/>
                    </a:cubicBezTo>
                    <a:cubicBezTo>
                      <a:pt x="5151" y="17"/>
                      <a:pt x="5024" y="0"/>
                      <a:pt x="489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7" name="Google Shape;3232;p36"/>
              <p:cNvSpPr>
                <a:spLocks/>
              </p:cNvSpPr>
              <p:nvPr/>
            </p:nvSpPr>
            <p:spPr bwMode="auto">
              <a:xfrm>
                <a:off x="1415670" y="2249769"/>
                <a:ext cx="205879" cy="95051"/>
              </a:xfrm>
              <a:custGeom>
                <a:avLst/>
                <a:gdLst/>
                <a:ahLst/>
                <a:cxnLst>
                  <a:cxn ang="0">
                    <a:pos x="3056" y="0"/>
                  </a:cxn>
                  <a:cxn ang="0">
                    <a:pos x="1804" y="481"/>
                  </a:cxn>
                  <a:cxn ang="0">
                    <a:pos x="6780" y="4750"/>
                  </a:cxn>
                  <a:cxn ang="0">
                    <a:pos x="8305" y="4916"/>
                  </a:cxn>
                  <a:cxn ang="0">
                    <a:pos x="9473" y="3198"/>
                  </a:cxn>
                  <a:cxn ang="0">
                    <a:pos x="3056" y="0"/>
                  </a:cxn>
                </a:cxnLst>
                <a:rect l="0" t="0" r="r" b="b"/>
                <a:pathLst>
                  <a:path w="10648" h="4916" extrusionOk="0">
                    <a:moveTo>
                      <a:pt x="3056" y="0"/>
                    </a:moveTo>
                    <a:cubicBezTo>
                      <a:pt x="2551" y="0"/>
                      <a:pt x="2116" y="141"/>
                      <a:pt x="1804" y="481"/>
                    </a:cubicBezTo>
                    <a:cubicBezTo>
                      <a:pt x="1" y="2444"/>
                      <a:pt x="5889" y="4544"/>
                      <a:pt x="6780" y="4750"/>
                    </a:cubicBezTo>
                    <a:cubicBezTo>
                      <a:pt x="7082" y="4827"/>
                      <a:pt x="7697" y="4916"/>
                      <a:pt x="8305" y="4916"/>
                    </a:cubicBezTo>
                    <a:cubicBezTo>
                      <a:pt x="9487" y="4916"/>
                      <a:pt x="10648" y="4583"/>
                      <a:pt x="9473" y="3198"/>
                    </a:cubicBezTo>
                    <a:cubicBezTo>
                      <a:pt x="9473" y="3198"/>
                      <a:pt x="5465" y="0"/>
                      <a:pt x="3056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8" name="Google Shape;3233;p36"/>
              <p:cNvSpPr>
                <a:spLocks/>
              </p:cNvSpPr>
              <p:nvPr/>
            </p:nvSpPr>
            <p:spPr bwMode="auto">
              <a:xfrm>
                <a:off x="1405554" y="2279918"/>
                <a:ext cx="314677" cy="314677"/>
              </a:xfrm>
              <a:custGeom>
                <a:avLst/>
                <a:gdLst/>
                <a:ahLst/>
                <a:cxnLst>
                  <a:cxn ang="0">
                    <a:pos x="8149" y="0"/>
                  </a:cxn>
                  <a:cxn ang="0">
                    <a:pos x="1" y="8126"/>
                  </a:cxn>
                  <a:cxn ang="0">
                    <a:pos x="8149" y="16275"/>
                  </a:cxn>
                  <a:cxn ang="0">
                    <a:pos x="16275" y="8126"/>
                  </a:cxn>
                  <a:cxn ang="0">
                    <a:pos x="8149" y="0"/>
                  </a:cxn>
                </a:cxnLst>
                <a:rect l="0" t="0" r="r" b="b"/>
                <a:pathLst>
                  <a:path w="16275" h="16275" extrusionOk="0">
                    <a:moveTo>
                      <a:pt x="8149" y="0"/>
                    </a:moveTo>
                    <a:cubicBezTo>
                      <a:pt x="3653" y="0"/>
                      <a:pt x="1" y="3652"/>
                      <a:pt x="1" y="8126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26"/>
                    </a:cubicBezTo>
                    <a:cubicBezTo>
                      <a:pt x="16275" y="3652"/>
                      <a:pt x="12646" y="0"/>
                      <a:pt x="8149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99" name="Google Shape;3234;p36"/>
              <p:cNvSpPr>
                <a:spLocks/>
              </p:cNvSpPr>
              <p:nvPr/>
            </p:nvSpPr>
            <p:spPr bwMode="auto">
              <a:xfrm>
                <a:off x="1389659" y="2264023"/>
                <a:ext cx="355300" cy="355300"/>
              </a:xfrm>
              <a:custGeom>
                <a:avLst/>
                <a:gdLst/>
                <a:ahLst/>
                <a:cxnLst>
                  <a:cxn ang="0">
                    <a:pos x="9199" y="1530"/>
                  </a:cxn>
                  <a:cxn ang="0">
                    <a:pos x="16846" y="9199"/>
                  </a:cxn>
                  <a:cxn ang="0">
                    <a:pos x="9199" y="16846"/>
                  </a:cxn>
                  <a:cxn ang="0">
                    <a:pos x="1530" y="9199"/>
                  </a:cxn>
                  <a:cxn ang="0">
                    <a:pos x="9199" y="1530"/>
                  </a:cxn>
                  <a:cxn ang="0">
                    <a:pos x="9199" y="1"/>
                  </a:cxn>
                  <a:cxn ang="0">
                    <a:pos x="1" y="9199"/>
                  </a:cxn>
                  <a:cxn ang="0">
                    <a:pos x="9199" y="18375"/>
                  </a:cxn>
                  <a:cxn ang="0">
                    <a:pos x="18375" y="9199"/>
                  </a:cxn>
                  <a:cxn ang="0">
                    <a:pos x="9199" y="1"/>
                  </a:cxn>
                </a:cxnLst>
                <a:rect l="0" t="0" r="r" b="b"/>
                <a:pathLst>
                  <a:path w="18376" h="18376" extrusionOk="0">
                    <a:moveTo>
                      <a:pt x="9199" y="1530"/>
                    </a:moveTo>
                    <a:cubicBezTo>
                      <a:pt x="13422" y="1530"/>
                      <a:pt x="16846" y="4954"/>
                      <a:pt x="16846" y="9199"/>
                    </a:cubicBezTo>
                    <a:cubicBezTo>
                      <a:pt x="16846" y="13422"/>
                      <a:pt x="13422" y="16846"/>
                      <a:pt x="9199" y="16846"/>
                    </a:cubicBezTo>
                    <a:cubicBezTo>
                      <a:pt x="4977" y="16846"/>
                      <a:pt x="1530" y="13422"/>
                      <a:pt x="1530" y="9199"/>
                    </a:cubicBezTo>
                    <a:cubicBezTo>
                      <a:pt x="1530" y="4954"/>
                      <a:pt x="4977" y="1530"/>
                      <a:pt x="9199" y="1530"/>
                    </a:cubicBezTo>
                    <a:close/>
                    <a:moveTo>
                      <a:pt x="9199" y="1"/>
                    </a:moveTo>
                    <a:cubicBezTo>
                      <a:pt x="4132" y="1"/>
                      <a:pt x="1" y="4132"/>
                      <a:pt x="1" y="9199"/>
                    </a:cubicBezTo>
                    <a:cubicBezTo>
                      <a:pt x="1" y="14244"/>
                      <a:pt x="4132" y="18375"/>
                      <a:pt x="9199" y="18375"/>
                    </a:cubicBezTo>
                    <a:cubicBezTo>
                      <a:pt x="14267" y="18375"/>
                      <a:pt x="18375" y="14244"/>
                      <a:pt x="18375" y="9199"/>
                    </a:cubicBezTo>
                    <a:cubicBezTo>
                      <a:pt x="18375" y="4132"/>
                      <a:pt x="14267" y="1"/>
                      <a:pt x="9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0" name="Google Shape;3235;p36"/>
              <p:cNvSpPr>
                <a:spLocks/>
              </p:cNvSpPr>
              <p:nvPr/>
            </p:nvSpPr>
            <p:spPr bwMode="auto">
              <a:xfrm>
                <a:off x="1435564" y="2344154"/>
                <a:ext cx="58276" cy="162317"/>
              </a:xfrm>
              <a:custGeom>
                <a:avLst/>
                <a:gdLst/>
                <a:ahLst/>
                <a:cxnLst>
                  <a:cxn ang="0">
                    <a:pos x="2818" y="1"/>
                  </a:cxn>
                  <a:cxn ang="0">
                    <a:pos x="2717" y="34"/>
                  </a:cxn>
                  <a:cxn ang="0">
                    <a:pos x="1028" y="1654"/>
                  </a:cxn>
                  <a:cxn ang="0">
                    <a:pos x="115" y="3868"/>
                  </a:cxn>
                  <a:cxn ang="0">
                    <a:pos x="1" y="5078"/>
                  </a:cxn>
                  <a:cxn ang="0">
                    <a:pos x="69" y="5694"/>
                  </a:cxn>
                  <a:cxn ang="0">
                    <a:pos x="206" y="6288"/>
                  </a:cxn>
                  <a:cxn ang="0">
                    <a:pos x="1370" y="8342"/>
                  </a:cxn>
                  <a:cxn ang="0">
                    <a:pos x="1491" y="8394"/>
                  </a:cxn>
                  <a:cxn ang="0">
                    <a:pos x="1530" y="8388"/>
                  </a:cxn>
                  <a:cxn ang="0">
                    <a:pos x="1713" y="8182"/>
                  </a:cxn>
                  <a:cxn ang="0">
                    <a:pos x="1713" y="8160"/>
                  </a:cxn>
                  <a:cxn ang="0">
                    <a:pos x="1553" y="6082"/>
                  </a:cxn>
                  <a:cxn ang="0">
                    <a:pos x="1576" y="5124"/>
                  </a:cxn>
                  <a:cxn ang="0">
                    <a:pos x="1735" y="4165"/>
                  </a:cxn>
                  <a:cxn ang="0">
                    <a:pos x="2238" y="2271"/>
                  </a:cxn>
                  <a:cxn ang="0">
                    <a:pos x="2991" y="285"/>
                  </a:cxn>
                  <a:cxn ang="0">
                    <a:pos x="2991" y="262"/>
                  </a:cxn>
                  <a:cxn ang="0">
                    <a:pos x="2991" y="102"/>
                  </a:cxn>
                  <a:cxn ang="0">
                    <a:pos x="2818" y="1"/>
                  </a:cxn>
                </a:cxnLst>
                <a:rect l="0" t="0" r="r" b="b"/>
                <a:pathLst>
                  <a:path w="3014" h="8395" extrusionOk="0">
                    <a:moveTo>
                      <a:pt x="2818" y="1"/>
                    </a:moveTo>
                    <a:cubicBezTo>
                      <a:pt x="2783" y="1"/>
                      <a:pt x="2747" y="11"/>
                      <a:pt x="2717" y="34"/>
                    </a:cubicBezTo>
                    <a:cubicBezTo>
                      <a:pt x="2009" y="422"/>
                      <a:pt x="1461" y="992"/>
                      <a:pt x="1028" y="1654"/>
                    </a:cubicBezTo>
                    <a:cubicBezTo>
                      <a:pt x="571" y="2293"/>
                      <a:pt x="275" y="3070"/>
                      <a:pt x="115" y="3868"/>
                    </a:cubicBezTo>
                    <a:cubicBezTo>
                      <a:pt x="23" y="4256"/>
                      <a:pt x="23" y="4667"/>
                      <a:pt x="1" y="5078"/>
                    </a:cubicBezTo>
                    <a:cubicBezTo>
                      <a:pt x="23" y="5284"/>
                      <a:pt x="46" y="5489"/>
                      <a:pt x="69" y="5694"/>
                    </a:cubicBezTo>
                    <a:cubicBezTo>
                      <a:pt x="92" y="5877"/>
                      <a:pt x="138" y="6082"/>
                      <a:pt x="206" y="6288"/>
                    </a:cubicBezTo>
                    <a:cubicBezTo>
                      <a:pt x="389" y="7064"/>
                      <a:pt x="822" y="7772"/>
                      <a:pt x="1370" y="8342"/>
                    </a:cubicBezTo>
                    <a:cubicBezTo>
                      <a:pt x="1389" y="8361"/>
                      <a:pt x="1437" y="8394"/>
                      <a:pt x="1491" y="8394"/>
                    </a:cubicBezTo>
                    <a:cubicBezTo>
                      <a:pt x="1504" y="8394"/>
                      <a:pt x="1517" y="8392"/>
                      <a:pt x="1530" y="8388"/>
                    </a:cubicBezTo>
                    <a:cubicBezTo>
                      <a:pt x="1621" y="8388"/>
                      <a:pt x="1713" y="8296"/>
                      <a:pt x="1713" y="8182"/>
                    </a:cubicBezTo>
                    <a:lnTo>
                      <a:pt x="1713" y="8160"/>
                    </a:lnTo>
                    <a:cubicBezTo>
                      <a:pt x="1644" y="7406"/>
                      <a:pt x="1530" y="6744"/>
                      <a:pt x="1553" y="6082"/>
                    </a:cubicBezTo>
                    <a:cubicBezTo>
                      <a:pt x="1530" y="5763"/>
                      <a:pt x="1576" y="5421"/>
                      <a:pt x="1576" y="5124"/>
                    </a:cubicBezTo>
                    <a:cubicBezTo>
                      <a:pt x="1621" y="4804"/>
                      <a:pt x="1644" y="4485"/>
                      <a:pt x="1735" y="4165"/>
                    </a:cubicBezTo>
                    <a:cubicBezTo>
                      <a:pt x="1849" y="3526"/>
                      <a:pt x="2032" y="2910"/>
                      <a:pt x="2238" y="2271"/>
                    </a:cubicBezTo>
                    <a:cubicBezTo>
                      <a:pt x="2466" y="1632"/>
                      <a:pt x="2717" y="992"/>
                      <a:pt x="2991" y="285"/>
                    </a:cubicBezTo>
                    <a:lnTo>
                      <a:pt x="2991" y="262"/>
                    </a:lnTo>
                    <a:cubicBezTo>
                      <a:pt x="3014" y="216"/>
                      <a:pt x="3014" y="148"/>
                      <a:pt x="2991" y="102"/>
                    </a:cubicBezTo>
                    <a:cubicBezTo>
                      <a:pt x="2960" y="41"/>
                      <a:pt x="2889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1" name="Google Shape;3236;p36"/>
              <p:cNvSpPr>
                <a:spLocks/>
              </p:cNvSpPr>
              <p:nvPr/>
            </p:nvSpPr>
            <p:spPr bwMode="auto">
              <a:xfrm>
                <a:off x="1373304" y="2506039"/>
                <a:ext cx="84745" cy="84958"/>
              </a:xfrm>
              <a:custGeom>
                <a:avLst/>
                <a:gdLst/>
                <a:ahLst/>
                <a:cxnLst>
                  <a:cxn ang="0">
                    <a:pos x="2523" y="1"/>
                  </a:cxn>
                  <a:cxn ang="0">
                    <a:pos x="0" y="1152"/>
                  </a:cxn>
                  <a:cxn ang="0">
                    <a:pos x="1507" y="4393"/>
                  </a:cxn>
                  <a:cxn ang="0">
                    <a:pos x="3493" y="855"/>
                  </a:cxn>
                  <a:cxn ang="0">
                    <a:pos x="2523" y="1"/>
                  </a:cxn>
                </a:cxnLst>
                <a:rect l="0" t="0" r="r" b="b"/>
                <a:pathLst>
                  <a:path w="4383" h="4394" extrusionOk="0">
                    <a:moveTo>
                      <a:pt x="2523" y="1"/>
                    </a:moveTo>
                    <a:cubicBezTo>
                      <a:pt x="1741" y="1"/>
                      <a:pt x="833" y="1073"/>
                      <a:pt x="0" y="1152"/>
                    </a:cubicBezTo>
                    <a:lnTo>
                      <a:pt x="1507" y="4393"/>
                    </a:lnTo>
                    <a:cubicBezTo>
                      <a:pt x="1507" y="4393"/>
                      <a:pt x="4383" y="2909"/>
                      <a:pt x="3493" y="855"/>
                    </a:cubicBezTo>
                    <a:cubicBezTo>
                      <a:pt x="3208" y="221"/>
                      <a:pt x="2878" y="1"/>
                      <a:pt x="252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2" name="Google Shape;3237;p36"/>
              <p:cNvSpPr>
                <a:spLocks/>
              </p:cNvSpPr>
              <p:nvPr/>
            </p:nvSpPr>
            <p:spPr bwMode="auto">
              <a:xfrm>
                <a:off x="1334457" y="2406049"/>
                <a:ext cx="112994" cy="186544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24" y="92"/>
                  </a:cxn>
                  <a:cxn ang="0">
                    <a:pos x="571" y="3903"/>
                  </a:cxn>
                  <a:cxn ang="0">
                    <a:pos x="1188" y="5775"/>
                  </a:cxn>
                  <a:cxn ang="0">
                    <a:pos x="1462" y="6209"/>
                  </a:cxn>
                  <a:cxn ang="0">
                    <a:pos x="1963" y="6507"/>
                  </a:cxn>
                  <a:cxn ang="0">
                    <a:pos x="2009" y="6505"/>
                  </a:cxn>
                  <a:cxn ang="0">
                    <a:pos x="2991" y="6140"/>
                  </a:cxn>
                  <a:cxn ang="0">
                    <a:pos x="3790" y="5615"/>
                  </a:cxn>
                  <a:cxn ang="0">
                    <a:pos x="4532" y="5362"/>
                  </a:cxn>
                  <a:cxn ang="0">
                    <a:pos x="4589" y="5364"/>
                  </a:cxn>
                  <a:cxn ang="0">
                    <a:pos x="5182" y="5821"/>
                  </a:cxn>
                  <a:cxn ang="0">
                    <a:pos x="5387" y="6232"/>
                  </a:cxn>
                  <a:cxn ang="0">
                    <a:pos x="5456" y="6437"/>
                  </a:cxn>
                  <a:cxn ang="0">
                    <a:pos x="5479" y="6642"/>
                  </a:cxn>
                  <a:cxn ang="0">
                    <a:pos x="5502" y="7076"/>
                  </a:cxn>
                  <a:cxn ang="0">
                    <a:pos x="5387" y="7510"/>
                  </a:cxn>
                  <a:cxn ang="0">
                    <a:pos x="4908" y="8286"/>
                  </a:cxn>
                  <a:cxn ang="0">
                    <a:pos x="3470" y="9496"/>
                  </a:cxn>
                  <a:cxn ang="0">
                    <a:pos x="3447" y="9610"/>
                  </a:cxn>
                  <a:cxn ang="0">
                    <a:pos x="3502" y="9648"/>
                  </a:cxn>
                  <a:cxn ang="0">
                    <a:pos x="3539" y="9633"/>
                  </a:cxn>
                  <a:cxn ang="0">
                    <a:pos x="5114" y="8468"/>
                  </a:cxn>
                  <a:cxn ang="0">
                    <a:pos x="5661" y="7624"/>
                  </a:cxn>
                  <a:cxn ang="0">
                    <a:pos x="5798" y="7122"/>
                  </a:cxn>
                  <a:cxn ang="0">
                    <a:pos x="5821" y="6620"/>
                  </a:cxn>
                  <a:cxn ang="0">
                    <a:pos x="5775" y="6346"/>
                  </a:cxn>
                  <a:cxn ang="0">
                    <a:pos x="5707" y="6095"/>
                  </a:cxn>
                  <a:cxn ang="0">
                    <a:pos x="5479" y="5638"/>
                  </a:cxn>
                  <a:cxn ang="0">
                    <a:pos x="5136" y="5227"/>
                  </a:cxn>
                  <a:cxn ang="0">
                    <a:pos x="5022" y="5136"/>
                  </a:cxn>
                  <a:cxn ang="0">
                    <a:pos x="4908" y="5067"/>
                  </a:cxn>
                  <a:cxn ang="0">
                    <a:pos x="4611" y="4999"/>
                  </a:cxn>
                  <a:cxn ang="0">
                    <a:pos x="4537" y="4997"/>
                  </a:cxn>
                  <a:cxn ang="0">
                    <a:pos x="3607" y="5296"/>
                  </a:cxn>
                  <a:cxn ang="0">
                    <a:pos x="2785" y="5821"/>
                  </a:cxn>
                  <a:cxn ang="0">
                    <a:pos x="1986" y="6140"/>
                  </a:cxn>
                  <a:cxn ang="0">
                    <a:pos x="1735" y="5980"/>
                  </a:cxn>
                  <a:cxn ang="0">
                    <a:pos x="1507" y="5615"/>
                  </a:cxn>
                  <a:cxn ang="0">
                    <a:pos x="891" y="3835"/>
                  </a:cxn>
                  <a:cxn ang="0">
                    <a:pos x="503" y="1963"/>
                  </a:cxn>
                  <a:cxn ang="0">
                    <a:pos x="160" y="69"/>
                  </a:cxn>
                  <a:cxn ang="0">
                    <a:pos x="92" y="0"/>
                  </a:cxn>
                </a:cxnLst>
                <a:rect l="0" t="0" r="r" b="b"/>
                <a:pathLst>
                  <a:path w="5844" h="9648" extrusionOk="0">
                    <a:moveTo>
                      <a:pt x="92" y="0"/>
                    </a:moveTo>
                    <a:cubicBezTo>
                      <a:pt x="46" y="0"/>
                      <a:pt x="1" y="46"/>
                      <a:pt x="24" y="92"/>
                    </a:cubicBezTo>
                    <a:cubicBezTo>
                      <a:pt x="138" y="1370"/>
                      <a:pt x="297" y="2648"/>
                      <a:pt x="571" y="3903"/>
                    </a:cubicBezTo>
                    <a:cubicBezTo>
                      <a:pt x="731" y="4542"/>
                      <a:pt x="891" y="5159"/>
                      <a:pt x="1188" y="5775"/>
                    </a:cubicBezTo>
                    <a:cubicBezTo>
                      <a:pt x="1256" y="5935"/>
                      <a:pt x="1347" y="6072"/>
                      <a:pt x="1462" y="6209"/>
                    </a:cubicBezTo>
                    <a:cubicBezTo>
                      <a:pt x="1569" y="6338"/>
                      <a:pt x="1717" y="6507"/>
                      <a:pt x="1963" y="6507"/>
                    </a:cubicBezTo>
                    <a:cubicBezTo>
                      <a:pt x="1978" y="6507"/>
                      <a:pt x="1994" y="6507"/>
                      <a:pt x="2009" y="6505"/>
                    </a:cubicBezTo>
                    <a:cubicBezTo>
                      <a:pt x="2397" y="6483"/>
                      <a:pt x="2694" y="6300"/>
                      <a:pt x="2991" y="6140"/>
                    </a:cubicBezTo>
                    <a:cubicBezTo>
                      <a:pt x="3265" y="5980"/>
                      <a:pt x="3516" y="5775"/>
                      <a:pt x="3790" y="5615"/>
                    </a:cubicBezTo>
                    <a:cubicBezTo>
                      <a:pt x="4043" y="5488"/>
                      <a:pt x="4297" y="5362"/>
                      <a:pt x="4532" y="5362"/>
                    </a:cubicBezTo>
                    <a:cubicBezTo>
                      <a:pt x="4551" y="5362"/>
                      <a:pt x="4570" y="5362"/>
                      <a:pt x="4589" y="5364"/>
                    </a:cubicBezTo>
                    <a:cubicBezTo>
                      <a:pt x="4840" y="5364"/>
                      <a:pt x="5022" y="5570"/>
                      <a:pt x="5182" y="5821"/>
                    </a:cubicBezTo>
                    <a:cubicBezTo>
                      <a:pt x="5251" y="5958"/>
                      <a:pt x="5342" y="6072"/>
                      <a:pt x="5387" y="6232"/>
                    </a:cubicBezTo>
                    <a:lnTo>
                      <a:pt x="5456" y="6437"/>
                    </a:lnTo>
                    <a:cubicBezTo>
                      <a:pt x="5479" y="6505"/>
                      <a:pt x="5479" y="6574"/>
                      <a:pt x="5479" y="6642"/>
                    </a:cubicBezTo>
                    <a:cubicBezTo>
                      <a:pt x="5524" y="6779"/>
                      <a:pt x="5502" y="6939"/>
                      <a:pt x="5502" y="7076"/>
                    </a:cubicBezTo>
                    <a:cubicBezTo>
                      <a:pt x="5456" y="7236"/>
                      <a:pt x="5433" y="7373"/>
                      <a:pt x="5387" y="7510"/>
                    </a:cubicBezTo>
                    <a:cubicBezTo>
                      <a:pt x="5273" y="7784"/>
                      <a:pt x="5091" y="8058"/>
                      <a:pt x="4908" y="8286"/>
                    </a:cubicBezTo>
                    <a:cubicBezTo>
                      <a:pt x="4520" y="8765"/>
                      <a:pt x="4018" y="9176"/>
                      <a:pt x="3470" y="9496"/>
                    </a:cubicBezTo>
                    <a:cubicBezTo>
                      <a:pt x="3447" y="9518"/>
                      <a:pt x="3424" y="9564"/>
                      <a:pt x="3447" y="9610"/>
                    </a:cubicBezTo>
                    <a:cubicBezTo>
                      <a:pt x="3461" y="9636"/>
                      <a:pt x="3482" y="9648"/>
                      <a:pt x="3502" y="9648"/>
                    </a:cubicBezTo>
                    <a:cubicBezTo>
                      <a:pt x="3516" y="9648"/>
                      <a:pt x="3529" y="9642"/>
                      <a:pt x="3539" y="9633"/>
                    </a:cubicBezTo>
                    <a:cubicBezTo>
                      <a:pt x="4132" y="9336"/>
                      <a:pt x="4657" y="8948"/>
                      <a:pt x="5114" y="8468"/>
                    </a:cubicBezTo>
                    <a:cubicBezTo>
                      <a:pt x="5319" y="8217"/>
                      <a:pt x="5524" y="7943"/>
                      <a:pt x="5661" y="7624"/>
                    </a:cubicBezTo>
                    <a:cubicBezTo>
                      <a:pt x="5730" y="7464"/>
                      <a:pt x="5753" y="7304"/>
                      <a:pt x="5798" y="7122"/>
                    </a:cubicBezTo>
                    <a:cubicBezTo>
                      <a:pt x="5821" y="6962"/>
                      <a:pt x="5844" y="6779"/>
                      <a:pt x="5821" y="6620"/>
                    </a:cubicBezTo>
                    <a:cubicBezTo>
                      <a:pt x="5798" y="6528"/>
                      <a:pt x="5798" y="6437"/>
                      <a:pt x="5775" y="6346"/>
                    </a:cubicBezTo>
                    <a:lnTo>
                      <a:pt x="5707" y="6095"/>
                    </a:lnTo>
                    <a:cubicBezTo>
                      <a:pt x="5661" y="5935"/>
                      <a:pt x="5570" y="5798"/>
                      <a:pt x="5479" y="5638"/>
                    </a:cubicBezTo>
                    <a:cubicBezTo>
                      <a:pt x="5387" y="5501"/>
                      <a:pt x="5296" y="5341"/>
                      <a:pt x="5136" y="5227"/>
                    </a:cubicBezTo>
                    <a:cubicBezTo>
                      <a:pt x="5114" y="5182"/>
                      <a:pt x="5068" y="5159"/>
                      <a:pt x="5022" y="5136"/>
                    </a:cubicBezTo>
                    <a:lnTo>
                      <a:pt x="4908" y="5067"/>
                    </a:lnTo>
                    <a:cubicBezTo>
                      <a:pt x="4817" y="5022"/>
                      <a:pt x="4703" y="4999"/>
                      <a:pt x="4611" y="4999"/>
                    </a:cubicBezTo>
                    <a:cubicBezTo>
                      <a:pt x="4586" y="4998"/>
                      <a:pt x="4561" y="4997"/>
                      <a:pt x="4537" y="4997"/>
                    </a:cubicBezTo>
                    <a:cubicBezTo>
                      <a:pt x="4179" y="4997"/>
                      <a:pt x="3863" y="5146"/>
                      <a:pt x="3607" y="5296"/>
                    </a:cubicBezTo>
                    <a:cubicBezTo>
                      <a:pt x="3310" y="5478"/>
                      <a:pt x="3059" y="5661"/>
                      <a:pt x="2785" y="5821"/>
                    </a:cubicBezTo>
                    <a:cubicBezTo>
                      <a:pt x="2534" y="5980"/>
                      <a:pt x="2238" y="6117"/>
                      <a:pt x="1986" y="6140"/>
                    </a:cubicBezTo>
                    <a:cubicBezTo>
                      <a:pt x="1918" y="6140"/>
                      <a:pt x="1827" y="6095"/>
                      <a:pt x="1735" y="5980"/>
                    </a:cubicBezTo>
                    <a:cubicBezTo>
                      <a:pt x="1644" y="5866"/>
                      <a:pt x="1553" y="5752"/>
                      <a:pt x="1507" y="5615"/>
                    </a:cubicBezTo>
                    <a:cubicBezTo>
                      <a:pt x="1233" y="5067"/>
                      <a:pt x="1051" y="4451"/>
                      <a:pt x="891" y="3835"/>
                    </a:cubicBezTo>
                    <a:cubicBezTo>
                      <a:pt x="731" y="3219"/>
                      <a:pt x="617" y="2602"/>
                      <a:pt x="503" y="1963"/>
                    </a:cubicBezTo>
                    <a:cubicBezTo>
                      <a:pt x="366" y="1347"/>
                      <a:pt x="252" y="708"/>
                      <a:pt x="160" y="69"/>
                    </a:cubicBezTo>
                    <a:cubicBezTo>
                      <a:pt x="160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26952">
                  <a:alpha val="35294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3" name="Google Shape;3238;p36"/>
              <p:cNvSpPr>
                <a:spLocks/>
              </p:cNvSpPr>
              <p:nvPr/>
            </p:nvSpPr>
            <p:spPr bwMode="auto">
              <a:xfrm>
                <a:off x="1001266" y="2377452"/>
                <a:ext cx="314677" cy="314696"/>
              </a:xfrm>
              <a:custGeom>
                <a:avLst/>
                <a:gdLst/>
                <a:ahLst/>
                <a:cxnLst>
                  <a:cxn ang="0">
                    <a:pos x="8149" y="1"/>
                  </a:cxn>
                  <a:cxn ang="0">
                    <a:pos x="1" y="8149"/>
                  </a:cxn>
                  <a:cxn ang="0">
                    <a:pos x="8149" y="16275"/>
                  </a:cxn>
                  <a:cxn ang="0">
                    <a:pos x="16275" y="8149"/>
                  </a:cxn>
                  <a:cxn ang="0">
                    <a:pos x="8149" y="1"/>
                  </a:cxn>
                </a:cxnLst>
                <a:rect l="0" t="0" r="r" b="b"/>
                <a:pathLst>
                  <a:path w="16275" h="16276" extrusionOk="0">
                    <a:moveTo>
                      <a:pt x="8149" y="1"/>
                    </a:moveTo>
                    <a:cubicBezTo>
                      <a:pt x="3653" y="1"/>
                      <a:pt x="1" y="3653"/>
                      <a:pt x="1" y="8149"/>
                    </a:cubicBezTo>
                    <a:cubicBezTo>
                      <a:pt x="1" y="12623"/>
                      <a:pt x="3653" y="16275"/>
                      <a:pt x="8149" y="16275"/>
                    </a:cubicBezTo>
                    <a:cubicBezTo>
                      <a:pt x="12646" y="16275"/>
                      <a:pt x="16275" y="12623"/>
                      <a:pt x="16275" y="8149"/>
                    </a:cubicBezTo>
                    <a:cubicBezTo>
                      <a:pt x="16275" y="3653"/>
                      <a:pt x="12646" y="1"/>
                      <a:pt x="8149" y="1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4" name="Google Shape;3239;p36"/>
              <p:cNvSpPr>
                <a:spLocks/>
              </p:cNvSpPr>
              <p:nvPr/>
            </p:nvSpPr>
            <p:spPr bwMode="auto">
              <a:xfrm>
                <a:off x="985816" y="2361577"/>
                <a:ext cx="354855" cy="355281"/>
              </a:xfrm>
              <a:custGeom>
                <a:avLst/>
                <a:gdLst/>
                <a:ahLst/>
                <a:cxnLst>
                  <a:cxn ang="0">
                    <a:pos x="9176" y="1529"/>
                  </a:cxn>
                  <a:cxn ang="0">
                    <a:pos x="16846" y="9199"/>
                  </a:cxn>
                  <a:cxn ang="0">
                    <a:pos x="9176" y="16845"/>
                  </a:cxn>
                  <a:cxn ang="0">
                    <a:pos x="1507" y="9199"/>
                  </a:cxn>
                  <a:cxn ang="0">
                    <a:pos x="9176" y="1529"/>
                  </a:cxn>
                  <a:cxn ang="0">
                    <a:pos x="9176" y="0"/>
                  </a:cxn>
                  <a:cxn ang="0">
                    <a:pos x="1" y="9199"/>
                  </a:cxn>
                  <a:cxn ang="0">
                    <a:pos x="9176" y="18374"/>
                  </a:cxn>
                  <a:cxn ang="0">
                    <a:pos x="18352" y="9199"/>
                  </a:cxn>
                  <a:cxn ang="0">
                    <a:pos x="9176" y="0"/>
                  </a:cxn>
                </a:cxnLst>
                <a:rect l="0" t="0" r="r" b="b"/>
                <a:pathLst>
                  <a:path w="18353" h="18375" extrusionOk="0">
                    <a:moveTo>
                      <a:pt x="9176" y="1529"/>
                    </a:moveTo>
                    <a:cubicBezTo>
                      <a:pt x="13399" y="1529"/>
                      <a:pt x="16846" y="4976"/>
                      <a:pt x="16846" y="9199"/>
                    </a:cubicBezTo>
                    <a:cubicBezTo>
                      <a:pt x="16846" y="13421"/>
                      <a:pt x="13399" y="16845"/>
                      <a:pt x="9176" y="16845"/>
                    </a:cubicBezTo>
                    <a:cubicBezTo>
                      <a:pt x="4954" y="16845"/>
                      <a:pt x="1507" y="13421"/>
                      <a:pt x="1507" y="9199"/>
                    </a:cubicBezTo>
                    <a:cubicBezTo>
                      <a:pt x="1507" y="4976"/>
                      <a:pt x="4954" y="1529"/>
                      <a:pt x="9176" y="1529"/>
                    </a:cubicBezTo>
                    <a:close/>
                    <a:moveTo>
                      <a:pt x="9176" y="0"/>
                    </a:moveTo>
                    <a:cubicBezTo>
                      <a:pt x="4109" y="0"/>
                      <a:pt x="1" y="4131"/>
                      <a:pt x="1" y="9199"/>
                    </a:cubicBezTo>
                    <a:cubicBezTo>
                      <a:pt x="1" y="14243"/>
                      <a:pt x="4109" y="18374"/>
                      <a:pt x="9176" y="18374"/>
                    </a:cubicBezTo>
                    <a:cubicBezTo>
                      <a:pt x="14244" y="18374"/>
                      <a:pt x="18352" y="14243"/>
                      <a:pt x="18352" y="9199"/>
                    </a:cubicBezTo>
                    <a:cubicBezTo>
                      <a:pt x="18352" y="4131"/>
                      <a:pt x="14244" y="0"/>
                      <a:pt x="9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5" name="Google Shape;3240;p36"/>
              <p:cNvSpPr>
                <a:spLocks/>
              </p:cNvSpPr>
              <p:nvPr/>
            </p:nvSpPr>
            <p:spPr bwMode="auto">
              <a:xfrm>
                <a:off x="1031721" y="2441709"/>
                <a:ext cx="57831" cy="162356"/>
              </a:xfrm>
              <a:custGeom>
                <a:avLst/>
                <a:gdLst/>
                <a:ahLst/>
                <a:cxnLst>
                  <a:cxn ang="0">
                    <a:pos x="2805" y="0"/>
                  </a:cxn>
                  <a:cxn ang="0">
                    <a:pos x="2694" y="33"/>
                  </a:cxn>
                  <a:cxn ang="0">
                    <a:pos x="1005" y="1654"/>
                  </a:cxn>
                  <a:cxn ang="0">
                    <a:pos x="92" y="3868"/>
                  </a:cxn>
                  <a:cxn ang="0">
                    <a:pos x="0" y="5078"/>
                  </a:cxn>
                  <a:cxn ang="0">
                    <a:pos x="46" y="5694"/>
                  </a:cxn>
                  <a:cxn ang="0">
                    <a:pos x="183" y="6287"/>
                  </a:cxn>
                  <a:cxn ang="0">
                    <a:pos x="1347" y="8342"/>
                  </a:cxn>
                  <a:cxn ang="0">
                    <a:pos x="1456" y="8396"/>
                  </a:cxn>
                  <a:cxn ang="0">
                    <a:pos x="1507" y="8387"/>
                  </a:cxn>
                  <a:cxn ang="0">
                    <a:pos x="1690" y="8182"/>
                  </a:cxn>
                  <a:cxn ang="0">
                    <a:pos x="1690" y="8159"/>
                  </a:cxn>
                  <a:cxn ang="0">
                    <a:pos x="1530" y="6082"/>
                  </a:cxn>
                  <a:cxn ang="0">
                    <a:pos x="1553" y="5123"/>
                  </a:cxn>
                  <a:cxn ang="0">
                    <a:pos x="1712" y="4165"/>
                  </a:cxn>
                  <a:cxn ang="0">
                    <a:pos x="2215" y="2270"/>
                  </a:cxn>
                  <a:cxn ang="0">
                    <a:pos x="2968" y="284"/>
                  </a:cxn>
                  <a:cxn ang="0">
                    <a:pos x="2991" y="261"/>
                  </a:cxn>
                  <a:cxn ang="0">
                    <a:pos x="2968" y="102"/>
                  </a:cxn>
                  <a:cxn ang="0">
                    <a:pos x="2805" y="0"/>
                  </a:cxn>
                </a:cxnLst>
                <a:rect l="0" t="0" r="r" b="b"/>
                <a:pathLst>
                  <a:path w="2991" h="8397" extrusionOk="0">
                    <a:moveTo>
                      <a:pt x="2805" y="0"/>
                    </a:moveTo>
                    <a:cubicBezTo>
                      <a:pt x="2770" y="0"/>
                      <a:pt x="2732" y="10"/>
                      <a:pt x="2694" y="33"/>
                    </a:cubicBezTo>
                    <a:cubicBezTo>
                      <a:pt x="1986" y="421"/>
                      <a:pt x="1438" y="992"/>
                      <a:pt x="1005" y="1654"/>
                    </a:cubicBezTo>
                    <a:cubicBezTo>
                      <a:pt x="571" y="2293"/>
                      <a:pt x="252" y="3069"/>
                      <a:pt x="92" y="3868"/>
                    </a:cubicBezTo>
                    <a:cubicBezTo>
                      <a:pt x="0" y="4256"/>
                      <a:pt x="0" y="4667"/>
                      <a:pt x="0" y="5078"/>
                    </a:cubicBezTo>
                    <a:cubicBezTo>
                      <a:pt x="0" y="5283"/>
                      <a:pt x="23" y="5488"/>
                      <a:pt x="46" y="5694"/>
                    </a:cubicBezTo>
                    <a:cubicBezTo>
                      <a:pt x="69" y="5899"/>
                      <a:pt x="115" y="6082"/>
                      <a:pt x="183" y="6287"/>
                    </a:cubicBezTo>
                    <a:cubicBezTo>
                      <a:pt x="366" y="7063"/>
                      <a:pt x="799" y="7771"/>
                      <a:pt x="1347" y="8342"/>
                    </a:cubicBezTo>
                    <a:cubicBezTo>
                      <a:pt x="1381" y="8375"/>
                      <a:pt x="1414" y="8396"/>
                      <a:pt x="1456" y="8396"/>
                    </a:cubicBezTo>
                    <a:cubicBezTo>
                      <a:pt x="1472" y="8396"/>
                      <a:pt x="1489" y="8393"/>
                      <a:pt x="1507" y="8387"/>
                    </a:cubicBezTo>
                    <a:cubicBezTo>
                      <a:pt x="1621" y="8387"/>
                      <a:pt x="1690" y="8296"/>
                      <a:pt x="1690" y="8182"/>
                    </a:cubicBezTo>
                    <a:lnTo>
                      <a:pt x="1690" y="8159"/>
                    </a:lnTo>
                    <a:cubicBezTo>
                      <a:pt x="1621" y="7406"/>
                      <a:pt x="1507" y="6744"/>
                      <a:pt x="1530" y="6082"/>
                    </a:cubicBezTo>
                    <a:cubicBezTo>
                      <a:pt x="1507" y="5762"/>
                      <a:pt x="1553" y="5420"/>
                      <a:pt x="1553" y="5123"/>
                    </a:cubicBezTo>
                    <a:cubicBezTo>
                      <a:pt x="1621" y="4804"/>
                      <a:pt x="1644" y="4484"/>
                      <a:pt x="1712" y="4165"/>
                    </a:cubicBezTo>
                    <a:cubicBezTo>
                      <a:pt x="1827" y="3548"/>
                      <a:pt x="2009" y="2909"/>
                      <a:pt x="2215" y="2270"/>
                    </a:cubicBezTo>
                    <a:cubicBezTo>
                      <a:pt x="2443" y="1631"/>
                      <a:pt x="2717" y="992"/>
                      <a:pt x="2968" y="284"/>
                    </a:cubicBezTo>
                    <a:lnTo>
                      <a:pt x="2991" y="261"/>
                    </a:lnTo>
                    <a:cubicBezTo>
                      <a:pt x="2991" y="216"/>
                      <a:pt x="2991" y="170"/>
                      <a:pt x="2968" y="102"/>
                    </a:cubicBezTo>
                    <a:cubicBezTo>
                      <a:pt x="2937" y="41"/>
                      <a:pt x="2876" y="0"/>
                      <a:pt x="2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6" name="Google Shape;3241;p36"/>
              <p:cNvSpPr>
                <a:spLocks/>
              </p:cNvSpPr>
              <p:nvPr/>
            </p:nvSpPr>
            <p:spPr bwMode="auto">
              <a:xfrm>
                <a:off x="1309780" y="2454645"/>
                <a:ext cx="101528" cy="56555"/>
              </a:xfrm>
              <a:custGeom>
                <a:avLst/>
                <a:gdLst/>
                <a:ahLst/>
                <a:cxnLst>
                  <a:cxn ang="0">
                    <a:pos x="4138" y="1"/>
                  </a:cxn>
                  <a:cxn ang="0">
                    <a:pos x="0" y="1738"/>
                  </a:cxn>
                  <a:cxn ang="0">
                    <a:pos x="799" y="2925"/>
                  </a:cxn>
                  <a:cxn ang="0">
                    <a:pos x="4121" y="1537"/>
                  </a:cxn>
                  <a:cxn ang="0">
                    <a:pos x="4976" y="1647"/>
                  </a:cxn>
                  <a:cxn ang="0">
                    <a:pos x="5250" y="140"/>
                  </a:cxn>
                  <a:cxn ang="0">
                    <a:pos x="4138" y="1"/>
                  </a:cxn>
                </a:cxnLst>
                <a:rect l="0" t="0" r="r" b="b"/>
                <a:pathLst>
                  <a:path w="5251" h="2925" extrusionOk="0">
                    <a:moveTo>
                      <a:pt x="4138" y="1"/>
                    </a:moveTo>
                    <a:cubicBezTo>
                      <a:pt x="1873" y="1"/>
                      <a:pt x="79" y="1659"/>
                      <a:pt x="0" y="1738"/>
                    </a:cubicBezTo>
                    <a:lnTo>
                      <a:pt x="799" y="2925"/>
                    </a:lnTo>
                    <a:cubicBezTo>
                      <a:pt x="819" y="2925"/>
                      <a:pt x="2312" y="1537"/>
                      <a:pt x="4121" y="1537"/>
                    </a:cubicBezTo>
                    <a:cubicBezTo>
                      <a:pt x="4400" y="1537"/>
                      <a:pt x="4686" y="1570"/>
                      <a:pt x="4976" y="1647"/>
                    </a:cubicBezTo>
                    <a:lnTo>
                      <a:pt x="5250" y="140"/>
                    </a:lnTo>
                    <a:cubicBezTo>
                      <a:pt x="4871" y="43"/>
                      <a:pt x="4498" y="1"/>
                      <a:pt x="4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7" name="Google Shape;3242;p36"/>
              <p:cNvSpPr>
                <a:spLocks/>
              </p:cNvSpPr>
              <p:nvPr/>
            </p:nvSpPr>
            <p:spPr bwMode="auto">
              <a:xfrm>
                <a:off x="1062586" y="1906850"/>
                <a:ext cx="404720" cy="201722"/>
              </a:xfrm>
              <a:custGeom>
                <a:avLst/>
                <a:gdLst/>
                <a:ahLst/>
                <a:cxnLst>
                  <a:cxn ang="0">
                    <a:pos x="0" y="10432"/>
                  </a:cxn>
                  <a:cxn ang="0">
                    <a:pos x="6391" y="2717"/>
                  </a:cxn>
                  <a:cxn ang="0">
                    <a:pos x="16069" y="183"/>
                  </a:cxn>
                  <a:cxn ang="0">
                    <a:pos x="19744" y="1462"/>
                  </a:cxn>
                  <a:cxn ang="0">
                    <a:pos x="19904" y="4954"/>
                  </a:cxn>
                </a:cxnLst>
                <a:rect l="0" t="0" r="r" b="b"/>
                <a:pathLst>
                  <a:path w="20932" h="10433" fill="none" extrusionOk="0">
                    <a:moveTo>
                      <a:pt x="0" y="10432"/>
                    </a:moveTo>
                    <a:cubicBezTo>
                      <a:pt x="1256" y="7282"/>
                      <a:pt x="3538" y="4543"/>
                      <a:pt x="6391" y="2717"/>
                    </a:cubicBezTo>
                    <a:cubicBezTo>
                      <a:pt x="9245" y="914"/>
                      <a:pt x="12691" y="1"/>
                      <a:pt x="16069" y="183"/>
                    </a:cubicBezTo>
                    <a:cubicBezTo>
                      <a:pt x="17393" y="252"/>
                      <a:pt x="18786" y="526"/>
                      <a:pt x="19744" y="1462"/>
                    </a:cubicBezTo>
                    <a:cubicBezTo>
                      <a:pt x="20680" y="2375"/>
                      <a:pt x="20931" y="4109"/>
                      <a:pt x="19904" y="4954"/>
                    </a:cubicBezTo>
                  </a:path>
                </a:pathLst>
              </a:custGeom>
              <a:noFill/>
              <a:ln w="4575" cap="flat" cmpd="sng">
                <a:solidFill>
                  <a:srgbClr val="873B07"/>
                </a:solidFill>
                <a:prstDash val="solid"/>
                <a:miter lim="22826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8" name="Google Shape;3243;p36"/>
              <p:cNvSpPr>
                <a:spLocks/>
              </p:cNvSpPr>
              <p:nvPr/>
            </p:nvSpPr>
            <p:spPr bwMode="auto">
              <a:xfrm>
                <a:off x="1519391" y="3007133"/>
                <a:ext cx="358819" cy="410211"/>
              </a:xfrm>
              <a:custGeom>
                <a:avLst/>
                <a:gdLst/>
                <a:ahLst/>
                <a:cxnLst>
                  <a:cxn ang="0">
                    <a:pos x="4363" y="1"/>
                  </a:cxn>
                  <a:cxn ang="0">
                    <a:pos x="2511" y="483"/>
                  </a:cxn>
                  <a:cxn ang="0">
                    <a:pos x="1028" y="5687"/>
                  </a:cxn>
                  <a:cxn ang="0">
                    <a:pos x="8195" y="18560"/>
                  </a:cxn>
                  <a:cxn ang="0">
                    <a:pos x="8743" y="19336"/>
                  </a:cxn>
                  <a:cxn ang="0">
                    <a:pos x="12731" y="21216"/>
                  </a:cxn>
                  <a:cxn ang="0">
                    <a:pos x="16047" y="20021"/>
                  </a:cxn>
                  <a:cxn ang="0">
                    <a:pos x="16731" y="12717"/>
                  </a:cxn>
                  <a:cxn ang="0">
                    <a:pos x="7305" y="1373"/>
                  </a:cxn>
                  <a:cxn ang="0">
                    <a:pos x="4363" y="1"/>
                  </a:cxn>
                </a:cxnLst>
                <a:rect l="0" t="0" r="r" b="b"/>
                <a:pathLst>
                  <a:path w="18558" h="21216" extrusionOk="0">
                    <a:moveTo>
                      <a:pt x="4363" y="1"/>
                    </a:moveTo>
                    <a:cubicBezTo>
                      <a:pt x="3737" y="1"/>
                      <a:pt x="3101" y="155"/>
                      <a:pt x="2511" y="483"/>
                    </a:cubicBezTo>
                    <a:cubicBezTo>
                      <a:pt x="662" y="1510"/>
                      <a:pt x="1" y="3838"/>
                      <a:pt x="1028" y="5687"/>
                    </a:cubicBezTo>
                    <a:lnTo>
                      <a:pt x="8195" y="18560"/>
                    </a:lnTo>
                    <a:cubicBezTo>
                      <a:pt x="8355" y="18811"/>
                      <a:pt x="8537" y="19085"/>
                      <a:pt x="8743" y="19336"/>
                    </a:cubicBezTo>
                    <a:cubicBezTo>
                      <a:pt x="9766" y="20577"/>
                      <a:pt x="11242" y="21216"/>
                      <a:pt x="12731" y="21216"/>
                    </a:cubicBezTo>
                    <a:cubicBezTo>
                      <a:pt x="13898" y="21216"/>
                      <a:pt x="15074" y="20823"/>
                      <a:pt x="16047" y="20021"/>
                    </a:cubicBezTo>
                    <a:cubicBezTo>
                      <a:pt x="18238" y="18195"/>
                      <a:pt x="18557" y="14908"/>
                      <a:pt x="16731" y="12717"/>
                    </a:cubicBezTo>
                    <a:lnTo>
                      <a:pt x="7305" y="1373"/>
                    </a:lnTo>
                    <a:cubicBezTo>
                      <a:pt x="6573" y="494"/>
                      <a:pt x="5484" y="1"/>
                      <a:pt x="4363" y="1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09" name="Google Shape;3244;p36"/>
              <p:cNvSpPr>
                <a:spLocks/>
              </p:cNvSpPr>
              <p:nvPr/>
            </p:nvSpPr>
            <p:spPr bwMode="auto">
              <a:xfrm>
                <a:off x="1473042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6393" y="0"/>
                  </a:cxn>
                  <a:cxn ang="0">
                    <a:pos x="6323" y="14"/>
                  </a:cxn>
                  <a:cxn ang="0">
                    <a:pos x="5844" y="1977"/>
                  </a:cxn>
                  <a:cxn ang="0">
                    <a:pos x="3019" y="1730"/>
                  </a:cxn>
                  <a:cxn ang="0">
                    <a:pos x="1142" y="2114"/>
                  </a:cxn>
                  <a:cxn ang="0">
                    <a:pos x="1028" y="3780"/>
                  </a:cxn>
                  <a:cxn ang="0">
                    <a:pos x="914" y="5698"/>
                  </a:cxn>
                  <a:cxn ang="0">
                    <a:pos x="1096" y="7569"/>
                  </a:cxn>
                  <a:cxn ang="0">
                    <a:pos x="4142" y="8775"/>
                  </a:cxn>
                  <a:cxn ang="0">
                    <a:pos x="5091" y="8619"/>
                  </a:cxn>
                  <a:cxn ang="0">
                    <a:pos x="9291" y="4168"/>
                  </a:cxn>
                  <a:cxn ang="0">
                    <a:pos x="6393" y="0"/>
                  </a:cxn>
                </a:cxnLst>
                <a:rect l="0" t="0" r="r" b="b"/>
                <a:pathLst>
                  <a:path w="9291" h="8776" extrusionOk="0">
                    <a:moveTo>
                      <a:pt x="6393" y="0"/>
                    </a:moveTo>
                    <a:cubicBezTo>
                      <a:pt x="6368" y="0"/>
                      <a:pt x="6345" y="5"/>
                      <a:pt x="6323" y="14"/>
                    </a:cubicBezTo>
                    <a:cubicBezTo>
                      <a:pt x="5662" y="334"/>
                      <a:pt x="5844" y="1977"/>
                      <a:pt x="5844" y="1977"/>
                    </a:cubicBezTo>
                    <a:cubicBezTo>
                      <a:pt x="5844" y="1977"/>
                      <a:pt x="4351" y="1730"/>
                      <a:pt x="3019" y="1730"/>
                    </a:cubicBezTo>
                    <a:cubicBezTo>
                      <a:pt x="2210" y="1730"/>
                      <a:pt x="1461" y="1821"/>
                      <a:pt x="1142" y="2114"/>
                    </a:cubicBezTo>
                    <a:cubicBezTo>
                      <a:pt x="206" y="2959"/>
                      <a:pt x="1028" y="3780"/>
                      <a:pt x="1028" y="3780"/>
                    </a:cubicBezTo>
                    <a:cubicBezTo>
                      <a:pt x="1028" y="3780"/>
                      <a:pt x="1" y="4442"/>
                      <a:pt x="914" y="5698"/>
                    </a:cubicBezTo>
                    <a:cubicBezTo>
                      <a:pt x="914" y="5698"/>
                      <a:pt x="24" y="6725"/>
                      <a:pt x="1096" y="7569"/>
                    </a:cubicBezTo>
                    <a:cubicBezTo>
                      <a:pt x="2352" y="8552"/>
                      <a:pt x="3426" y="8775"/>
                      <a:pt x="4142" y="8775"/>
                    </a:cubicBezTo>
                    <a:cubicBezTo>
                      <a:pt x="4741" y="8775"/>
                      <a:pt x="5091" y="8619"/>
                      <a:pt x="5091" y="8619"/>
                    </a:cubicBezTo>
                    <a:lnTo>
                      <a:pt x="9291" y="4168"/>
                    </a:lnTo>
                    <a:cubicBezTo>
                      <a:pt x="9291" y="4168"/>
                      <a:pt x="7132" y="0"/>
                      <a:pt x="6393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0" name="Google Shape;3245;p36"/>
              <p:cNvSpPr>
                <a:spLocks/>
              </p:cNvSpPr>
              <p:nvPr/>
            </p:nvSpPr>
            <p:spPr bwMode="auto">
              <a:xfrm>
                <a:off x="1064790" y="2836524"/>
                <a:ext cx="219356" cy="576628"/>
              </a:xfrm>
              <a:custGeom>
                <a:avLst/>
                <a:gdLst/>
                <a:ahLst/>
                <a:cxnLst>
                  <a:cxn ang="0">
                    <a:pos x="6149" y="0"/>
                  </a:cxn>
                  <a:cxn ang="0">
                    <a:pos x="5045" y="130"/>
                  </a:cxn>
                  <a:cxn ang="0">
                    <a:pos x="3071" y="1475"/>
                  </a:cxn>
                  <a:cxn ang="0">
                    <a:pos x="3424" y="1340"/>
                  </a:cxn>
                  <a:cxn ang="0">
                    <a:pos x="4839" y="1819"/>
                  </a:cxn>
                  <a:cxn ang="0">
                    <a:pos x="5684" y="3143"/>
                  </a:cxn>
                  <a:cxn ang="0">
                    <a:pos x="6140" y="4535"/>
                  </a:cxn>
                  <a:cxn ang="0">
                    <a:pos x="6574" y="7731"/>
                  </a:cxn>
                  <a:cxn ang="0">
                    <a:pos x="6483" y="11177"/>
                  </a:cxn>
                  <a:cxn ang="0">
                    <a:pos x="6300" y="12958"/>
                  </a:cxn>
                  <a:cxn ang="0">
                    <a:pos x="6209" y="13825"/>
                  </a:cxn>
                  <a:cxn ang="0">
                    <a:pos x="6072" y="14624"/>
                  </a:cxn>
                  <a:cxn ang="0">
                    <a:pos x="6003" y="15035"/>
                  </a:cxn>
                  <a:cxn ang="0">
                    <a:pos x="5912" y="15446"/>
                  </a:cxn>
                  <a:cxn ang="0">
                    <a:pos x="5707" y="16244"/>
                  </a:cxn>
                  <a:cxn ang="0">
                    <a:pos x="5182" y="17865"/>
                  </a:cxn>
                  <a:cxn ang="0">
                    <a:pos x="3858" y="21083"/>
                  </a:cxn>
                  <a:cxn ang="0">
                    <a:pos x="2214" y="24279"/>
                  </a:cxn>
                  <a:cxn ang="0">
                    <a:pos x="1301" y="25854"/>
                  </a:cxn>
                  <a:cxn ang="0">
                    <a:pos x="366" y="27383"/>
                  </a:cxn>
                  <a:cxn ang="0">
                    <a:pos x="320" y="27475"/>
                  </a:cxn>
                  <a:cxn ang="0">
                    <a:pos x="411" y="29255"/>
                  </a:cxn>
                  <a:cxn ang="0">
                    <a:pos x="1558" y="29822"/>
                  </a:cxn>
                  <a:cxn ang="0">
                    <a:pos x="2488" y="29483"/>
                  </a:cxn>
                  <a:cxn ang="0">
                    <a:pos x="3949" y="28114"/>
                  </a:cxn>
                  <a:cxn ang="0">
                    <a:pos x="4634" y="27383"/>
                  </a:cxn>
                  <a:cxn ang="0">
                    <a:pos x="5296" y="26630"/>
                  </a:cxn>
                  <a:cxn ang="0">
                    <a:pos x="7670" y="23389"/>
                  </a:cxn>
                  <a:cxn ang="0">
                    <a:pos x="9564" y="19737"/>
                  </a:cxn>
                  <a:cxn ang="0">
                    <a:pos x="10317" y="17751"/>
                  </a:cxn>
                  <a:cxn ang="0">
                    <a:pos x="10614" y="16701"/>
                  </a:cxn>
                  <a:cxn ang="0">
                    <a:pos x="10751" y="16176"/>
                  </a:cxn>
                  <a:cxn ang="0">
                    <a:pos x="10842" y="15628"/>
                  </a:cxn>
                  <a:cxn ang="0">
                    <a:pos x="11048" y="14533"/>
                  </a:cxn>
                  <a:cxn ang="0">
                    <a:pos x="11162" y="13528"/>
                  </a:cxn>
                  <a:cxn ang="0">
                    <a:pos x="11299" y="11451"/>
                  </a:cxn>
                  <a:cxn ang="0">
                    <a:pos x="11071" y="7228"/>
                  </a:cxn>
                  <a:cxn ang="0">
                    <a:pos x="9792" y="2960"/>
                  </a:cxn>
                  <a:cxn ang="0">
                    <a:pos x="8514" y="997"/>
                  </a:cxn>
                  <a:cxn ang="0">
                    <a:pos x="7487" y="198"/>
                  </a:cxn>
                  <a:cxn ang="0">
                    <a:pos x="6149" y="0"/>
                  </a:cxn>
                </a:cxnLst>
                <a:rect l="0" t="0" r="r" b="b"/>
                <a:pathLst>
                  <a:path w="11345" h="29823" extrusionOk="0">
                    <a:moveTo>
                      <a:pt x="6149" y="0"/>
                    </a:moveTo>
                    <a:cubicBezTo>
                      <a:pt x="5799" y="0"/>
                      <a:pt x="5416" y="35"/>
                      <a:pt x="5045" y="130"/>
                    </a:cubicBezTo>
                    <a:cubicBezTo>
                      <a:pt x="3290" y="545"/>
                      <a:pt x="2705" y="1475"/>
                      <a:pt x="3071" y="1475"/>
                    </a:cubicBezTo>
                    <a:cubicBezTo>
                      <a:pt x="3148" y="1475"/>
                      <a:pt x="3266" y="1434"/>
                      <a:pt x="3424" y="1340"/>
                    </a:cubicBezTo>
                    <a:cubicBezTo>
                      <a:pt x="3424" y="1340"/>
                      <a:pt x="4520" y="1591"/>
                      <a:pt x="4839" y="1819"/>
                    </a:cubicBezTo>
                    <a:cubicBezTo>
                      <a:pt x="5136" y="2047"/>
                      <a:pt x="5479" y="2709"/>
                      <a:pt x="5684" y="3143"/>
                    </a:cubicBezTo>
                    <a:cubicBezTo>
                      <a:pt x="5867" y="3576"/>
                      <a:pt x="6026" y="4033"/>
                      <a:pt x="6140" y="4535"/>
                    </a:cubicBezTo>
                    <a:cubicBezTo>
                      <a:pt x="6392" y="5517"/>
                      <a:pt x="6506" y="6612"/>
                      <a:pt x="6574" y="7731"/>
                    </a:cubicBezTo>
                    <a:cubicBezTo>
                      <a:pt x="6597" y="8849"/>
                      <a:pt x="6551" y="10013"/>
                      <a:pt x="6483" y="11177"/>
                    </a:cubicBezTo>
                    <a:cubicBezTo>
                      <a:pt x="6414" y="11771"/>
                      <a:pt x="6392" y="12364"/>
                      <a:pt x="6300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4" y="15697"/>
                      <a:pt x="5775" y="15971"/>
                      <a:pt x="5707" y="16244"/>
                    </a:cubicBezTo>
                    <a:cubicBezTo>
                      <a:pt x="5524" y="16792"/>
                      <a:pt x="5410" y="17340"/>
                      <a:pt x="5182" y="17865"/>
                    </a:cubicBezTo>
                    <a:cubicBezTo>
                      <a:pt x="4817" y="18938"/>
                      <a:pt x="4360" y="20011"/>
                      <a:pt x="3858" y="21083"/>
                    </a:cubicBezTo>
                    <a:cubicBezTo>
                      <a:pt x="3356" y="22156"/>
                      <a:pt x="2785" y="23229"/>
                      <a:pt x="2214" y="24279"/>
                    </a:cubicBezTo>
                    <a:cubicBezTo>
                      <a:pt x="1918" y="24804"/>
                      <a:pt x="1598" y="25329"/>
                      <a:pt x="1301" y="25854"/>
                    </a:cubicBezTo>
                    <a:lnTo>
                      <a:pt x="366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2" y="29822"/>
                      <a:pt x="1558" y="29822"/>
                    </a:cubicBezTo>
                    <a:cubicBezTo>
                      <a:pt x="1884" y="29822"/>
                      <a:pt x="2212" y="29710"/>
                      <a:pt x="2488" y="29483"/>
                    </a:cubicBezTo>
                    <a:cubicBezTo>
                      <a:pt x="3036" y="29027"/>
                      <a:pt x="3493" y="28593"/>
                      <a:pt x="3949" y="28114"/>
                    </a:cubicBezTo>
                    <a:cubicBezTo>
                      <a:pt x="4200" y="27885"/>
                      <a:pt x="4406" y="27634"/>
                      <a:pt x="4634" y="27383"/>
                    </a:cubicBezTo>
                    <a:cubicBezTo>
                      <a:pt x="4862" y="27132"/>
                      <a:pt x="5068" y="26881"/>
                      <a:pt x="5296" y="26630"/>
                    </a:cubicBezTo>
                    <a:cubicBezTo>
                      <a:pt x="6140" y="25626"/>
                      <a:pt x="6939" y="24553"/>
                      <a:pt x="7670" y="23389"/>
                    </a:cubicBezTo>
                    <a:cubicBezTo>
                      <a:pt x="8377" y="22248"/>
                      <a:pt x="9039" y="21038"/>
                      <a:pt x="9564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2" y="17409"/>
                      <a:pt x="10523" y="17043"/>
                      <a:pt x="10614" y="16701"/>
                    </a:cubicBezTo>
                    <a:lnTo>
                      <a:pt x="10751" y="16176"/>
                    </a:lnTo>
                    <a:cubicBezTo>
                      <a:pt x="10774" y="15993"/>
                      <a:pt x="10820" y="15811"/>
                      <a:pt x="10842" y="15628"/>
                    </a:cubicBezTo>
                    <a:lnTo>
                      <a:pt x="11048" y="14533"/>
                    </a:lnTo>
                    <a:cubicBezTo>
                      <a:pt x="11094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5" y="10059"/>
                      <a:pt x="11299" y="8644"/>
                      <a:pt x="11071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09" y="700"/>
                      <a:pt x="7875" y="427"/>
                      <a:pt x="7487" y="198"/>
                    </a:cubicBezTo>
                    <a:cubicBezTo>
                      <a:pt x="7353" y="124"/>
                      <a:pt x="6809" y="0"/>
                      <a:pt x="614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46" name="Google Shape;3246;p36"/>
              <p:cNvSpPr/>
              <p:nvPr/>
            </p:nvSpPr>
            <p:spPr>
              <a:xfrm>
                <a:off x="1050131" y="2835584"/>
                <a:ext cx="218701" cy="576974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29823" extrusionOk="0">
                    <a:moveTo>
                      <a:pt x="6148" y="0"/>
                    </a:moveTo>
                    <a:cubicBezTo>
                      <a:pt x="5798" y="0"/>
                      <a:pt x="5416" y="35"/>
                      <a:pt x="5044" y="130"/>
                    </a:cubicBezTo>
                    <a:cubicBezTo>
                      <a:pt x="3289" y="545"/>
                      <a:pt x="2704" y="1475"/>
                      <a:pt x="3071" y="1475"/>
                    </a:cubicBezTo>
                    <a:cubicBezTo>
                      <a:pt x="3147" y="1475"/>
                      <a:pt x="3266" y="1434"/>
                      <a:pt x="3424" y="1340"/>
                    </a:cubicBezTo>
                    <a:cubicBezTo>
                      <a:pt x="3424" y="1340"/>
                      <a:pt x="4519" y="1591"/>
                      <a:pt x="4839" y="1819"/>
                    </a:cubicBezTo>
                    <a:cubicBezTo>
                      <a:pt x="5159" y="2047"/>
                      <a:pt x="5478" y="2709"/>
                      <a:pt x="5684" y="3143"/>
                    </a:cubicBezTo>
                    <a:cubicBezTo>
                      <a:pt x="5866" y="3576"/>
                      <a:pt x="6026" y="4033"/>
                      <a:pt x="6140" y="4535"/>
                    </a:cubicBezTo>
                    <a:cubicBezTo>
                      <a:pt x="6414" y="5517"/>
                      <a:pt x="6505" y="6612"/>
                      <a:pt x="6574" y="7731"/>
                    </a:cubicBezTo>
                    <a:cubicBezTo>
                      <a:pt x="6619" y="8849"/>
                      <a:pt x="6551" y="10013"/>
                      <a:pt x="6482" y="11177"/>
                    </a:cubicBezTo>
                    <a:cubicBezTo>
                      <a:pt x="6414" y="11771"/>
                      <a:pt x="6391" y="12364"/>
                      <a:pt x="6323" y="12958"/>
                    </a:cubicBezTo>
                    <a:lnTo>
                      <a:pt x="6209" y="13825"/>
                    </a:lnTo>
                    <a:lnTo>
                      <a:pt x="6072" y="14624"/>
                    </a:lnTo>
                    <a:cubicBezTo>
                      <a:pt x="6049" y="14761"/>
                      <a:pt x="6026" y="14898"/>
                      <a:pt x="6003" y="15035"/>
                    </a:cubicBezTo>
                    <a:lnTo>
                      <a:pt x="5912" y="15446"/>
                    </a:lnTo>
                    <a:cubicBezTo>
                      <a:pt x="5843" y="15697"/>
                      <a:pt x="5775" y="15971"/>
                      <a:pt x="5706" y="16244"/>
                    </a:cubicBezTo>
                    <a:cubicBezTo>
                      <a:pt x="5524" y="16792"/>
                      <a:pt x="5410" y="17340"/>
                      <a:pt x="5204" y="17865"/>
                    </a:cubicBezTo>
                    <a:cubicBezTo>
                      <a:pt x="4839" y="18938"/>
                      <a:pt x="4360" y="20011"/>
                      <a:pt x="3858" y="21083"/>
                    </a:cubicBezTo>
                    <a:cubicBezTo>
                      <a:pt x="3355" y="22156"/>
                      <a:pt x="2785" y="23229"/>
                      <a:pt x="2214" y="24279"/>
                    </a:cubicBezTo>
                    <a:cubicBezTo>
                      <a:pt x="1917" y="24804"/>
                      <a:pt x="1598" y="25329"/>
                      <a:pt x="1301" y="25854"/>
                    </a:cubicBezTo>
                    <a:lnTo>
                      <a:pt x="388" y="27383"/>
                    </a:lnTo>
                    <a:lnTo>
                      <a:pt x="320" y="27475"/>
                    </a:lnTo>
                    <a:cubicBezTo>
                      <a:pt x="0" y="28022"/>
                      <a:pt x="23" y="28730"/>
                      <a:pt x="411" y="29255"/>
                    </a:cubicBezTo>
                    <a:cubicBezTo>
                      <a:pt x="709" y="29630"/>
                      <a:pt x="1131" y="29822"/>
                      <a:pt x="1558" y="29822"/>
                    </a:cubicBezTo>
                    <a:cubicBezTo>
                      <a:pt x="1883" y="29822"/>
                      <a:pt x="2211" y="29710"/>
                      <a:pt x="2488" y="29483"/>
                    </a:cubicBezTo>
                    <a:cubicBezTo>
                      <a:pt x="3036" y="29027"/>
                      <a:pt x="3492" y="28593"/>
                      <a:pt x="3949" y="28114"/>
                    </a:cubicBezTo>
                    <a:cubicBezTo>
                      <a:pt x="4200" y="27885"/>
                      <a:pt x="4428" y="27634"/>
                      <a:pt x="4634" y="27383"/>
                    </a:cubicBezTo>
                    <a:cubicBezTo>
                      <a:pt x="4862" y="27132"/>
                      <a:pt x="5067" y="26881"/>
                      <a:pt x="5295" y="26630"/>
                    </a:cubicBezTo>
                    <a:cubicBezTo>
                      <a:pt x="6140" y="25626"/>
                      <a:pt x="6962" y="24553"/>
                      <a:pt x="7669" y="23389"/>
                    </a:cubicBezTo>
                    <a:cubicBezTo>
                      <a:pt x="8377" y="22248"/>
                      <a:pt x="9039" y="21038"/>
                      <a:pt x="9587" y="19737"/>
                    </a:cubicBezTo>
                    <a:cubicBezTo>
                      <a:pt x="9861" y="19098"/>
                      <a:pt x="10089" y="18413"/>
                      <a:pt x="10317" y="17751"/>
                    </a:cubicBezTo>
                    <a:cubicBezTo>
                      <a:pt x="10431" y="17409"/>
                      <a:pt x="10522" y="17043"/>
                      <a:pt x="10614" y="16701"/>
                    </a:cubicBezTo>
                    <a:lnTo>
                      <a:pt x="10751" y="16176"/>
                    </a:lnTo>
                    <a:cubicBezTo>
                      <a:pt x="10796" y="15993"/>
                      <a:pt x="10819" y="15811"/>
                      <a:pt x="10842" y="15628"/>
                    </a:cubicBezTo>
                    <a:lnTo>
                      <a:pt x="11047" y="14533"/>
                    </a:lnTo>
                    <a:cubicBezTo>
                      <a:pt x="11093" y="14190"/>
                      <a:pt x="11116" y="13848"/>
                      <a:pt x="11162" y="13528"/>
                    </a:cubicBezTo>
                    <a:cubicBezTo>
                      <a:pt x="11253" y="12844"/>
                      <a:pt x="11276" y="12136"/>
                      <a:pt x="11299" y="11451"/>
                    </a:cubicBezTo>
                    <a:cubicBezTo>
                      <a:pt x="11344" y="10059"/>
                      <a:pt x="11299" y="8644"/>
                      <a:pt x="11070" y="7228"/>
                    </a:cubicBezTo>
                    <a:cubicBezTo>
                      <a:pt x="10842" y="5791"/>
                      <a:pt x="10477" y="4353"/>
                      <a:pt x="9792" y="2960"/>
                    </a:cubicBezTo>
                    <a:cubicBezTo>
                      <a:pt x="9450" y="2275"/>
                      <a:pt x="9016" y="1613"/>
                      <a:pt x="8514" y="997"/>
                    </a:cubicBezTo>
                    <a:cubicBezTo>
                      <a:pt x="8331" y="700"/>
                      <a:pt x="7875" y="427"/>
                      <a:pt x="7487" y="198"/>
                    </a:cubicBezTo>
                    <a:cubicBezTo>
                      <a:pt x="7352" y="124"/>
                      <a:pt x="6809" y="0"/>
                      <a:pt x="6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12" name="Google Shape;3247;p36"/>
              <p:cNvSpPr>
                <a:spLocks/>
              </p:cNvSpPr>
              <p:nvPr/>
            </p:nvSpPr>
            <p:spPr bwMode="auto">
              <a:xfrm>
                <a:off x="898399" y="3003420"/>
                <a:ext cx="358374" cy="413924"/>
              </a:xfrm>
              <a:custGeom>
                <a:avLst/>
                <a:gdLst/>
                <a:ahLst/>
                <a:cxnLst>
                  <a:cxn ang="0">
                    <a:pos x="13779" y="0"/>
                  </a:cxn>
                  <a:cxn ang="0">
                    <a:pos x="11596" y="1063"/>
                  </a:cxn>
                  <a:cxn ang="0">
                    <a:pos x="1826" y="12909"/>
                  </a:cxn>
                  <a:cxn ang="0">
                    <a:pos x="2511" y="20213"/>
                  </a:cxn>
                  <a:cxn ang="0">
                    <a:pos x="5827" y="21408"/>
                  </a:cxn>
                  <a:cxn ang="0">
                    <a:pos x="9815" y="19528"/>
                  </a:cxn>
                  <a:cxn ang="0">
                    <a:pos x="10363" y="18752"/>
                  </a:cxn>
                  <a:cxn ang="0">
                    <a:pos x="17507" y="5879"/>
                  </a:cxn>
                  <a:cxn ang="0">
                    <a:pos x="16024" y="675"/>
                  </a:cxn>
                  <a:cxn ang="0">
                    <a:pos x="13779" y="0"/>
                  </a:cxn>
                </a:cxnLst>
                <a:rect l="0" t="0" r="r" b="b"/>
                <a:pathLst>
                  <a:path w="18535" h="21408" extrusionOk="0">
                    <a:moveTo>
                      <a:pt x="13779" y="0"/>
                    </a:moveTo>
                    <a:cubicBezTo>
                      <a:pt x="12960" y="0"/>
                      <a:pt x="12203" y="321"/>
                      <a:pt x="11596" y="1063"/>
                    </a:cubicBezTo>
                    <a:lnTo>
                      <a:pt x="1826" y="12909"/>
                    </a:lnTo>
                    <a:cubicBezTo>
                      <a:pt x="0" y="15100"/>
                      <a:pt x="297" y="18387"/>
                      <a:pt x="2511" y="20213"/>
                    </a:cubicBezTo>
                    <a:cubicBezTo>
                      <a:pt x="3484" y="21015"/>
                      <a:pt x="4660" y="21408"/>
                      <a:pt x="5827" y="21408"/>
                    </a:cubicBezTo>
                    <a:cubicBezTo>
                      <a:pt x="7316" y="21408"/>
                      <a:pt x="8792" y="20769"/>
                      <a:pt x="9815" y="19528"/>
                    </a:cubicBezTo>
                    <a:cubicBezTo>
                      <a:pt x="10021" y="19277"/>
                      <a:pt x="10203" y="19003"/>
                      <a:pt x="10363" y="18752"/>
                    </a:cubicBezTo>
                    <a:lnTo>
                      <a:pt x="17507" y="5879"/>
                    </a:lnTo>
                    <a:cubicBezTo>
                      <a:pt x="18534" y="4030"/>
                      <a:pt x="17873" y="1702"/>
                      <a:pt x="16024" y="675"/>
                    </a:cubicBezTo>
                    <a:cubicBezTo>
                      <a:pt x="15266" y="248"/>
                      <a:pt x="14498" y="0"/>
                      <a:pt x="13779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3" name="Google Shape;3248;p36"/>
              <p:cNvSpPr>
                <a:spLocks/>
              </p:cNvSpPr>
              <p:nvPr/>
            </p:nvSpPr>
            <p:spPr bwMode="auto">
              <a:xfrm>
                <a:off x="1121717" y="2943805"/>
                <a:ext cx="179641" cy="169684"/>
              </a:xfrm>
              <a:custGeom>
                <a:avLst/>
                <a:gdLst/>
                <a:ahLst/>
                <a:cxnLst>
                  <a:cxn ang="0">
                    <a:pos x="2922" y="0"/>
                  </a:cxn>
                  <a:cxn ang="0">
                    <a:pos x="1" y="4168"/>
                  </a:cxn>
                  <a:cxn ang="0">
                    <a:pos x="4224" y="8619"/>
                  </a:cxn>
                  <a:cxn ang="0">
                    <a:pos x="5165" y="8775"/>
                  </a:cxn>
                  <a:cxn ang="0">
                    <a:pos x="8218" y="7569"/>
                  </a:cxn>
                  <a:cxn ang="0">
                    <a:pos x="8378" y="5698"/>
                  </a:cxn>
                  <a:cxn ang="0">
                    <a:pos x="8264" y="3780"/>
                  </a:cxn>
                  <a:cxn ang="0">
                    <a:pos x="8172" y="2114"/>
                  </a:cxn>
                  <a:cxn ang="0">
                    <a:pos x="6286" y="1730"/>
                  </a:cxn>
                  <a:cxn ang="0">
                    <a:pos x="3470" y="1977"/>
                  </a:cxn>
                  <a:cxn ang="0">
                    <a:pos x="2991" y="14"/>
                  </a:cxn>
                  <a:cxn ang="0">
                    <a:pos x="2922" y="0"/>
                  </a:cxn>
                </a:cxnLst>
                <a:rect l="0" t="0" r="r" b="b"/>
                <a:pathLst>
                  <a:path w="9291" h="8776" extrusionOk="0">
                    <a:moveTo>
                      <a:pt x="2922" y="0"/>
                    </a:moveTo>
                    <a:cubicBezTo>
                      <a:pt x="2181" y="0"/>
                      <a:pt x="1" y="4168"/>
                      <a:pt x="1" y="4168"/>
                    </a:cubicBezTo>
                    <a:lnTo>
                      <a:pt x="4224" y="8619"/>
                    </a:lnTo>
                    <a:cubicBezTo>
                      <a:pt x="4224" y="8619"/>
                      <a:pt x="4569" y="8775"/>
                      <a:pt x="5165" y="8775"/>
                    </a:cubicBezTo>
                    <a:cubicBezTo>
                      <a:pt x="5878" y="8775"/>
                      <a:pt x="6950" y="8552"/>
                      <a:pt x="8218" y="7569"/>
                    </a:cubicBezTo>
                    <a:cubicBezTo>
                      <a:pt x="9268" y="6725"/>
                      <a:pt x="8378" y="5698"/>
                      <a:pt x="8378" y="5698"/>
                    </a:cubicBezTo>
                    <a:cubicBezTo>
                      <a:pt x="9291" y="4442"/>
                      <a:pt x="8264" y="3780"/>
                      <a:pt x="8264" y="3780"/>
                    </a:cubicBezTo>
                    <a:cubicBezTo>
                      <a:pt x="8264" y="3780"/>
                      <a:pt x="9085" y="2959"/>
                      <a:pt x="8172" y="2114"/>
                    </a:cubicBezTo>
                    <a:cubicBezTo>
                      <a:pt x="7845" y="1821"/>
                      <a:pt x="7094" y="1730"/>
                      <a:pt x="6286" y="1730"/>
                    </a:cubicBezTo>
                    <a:cubicBezTo>
                      <a:pt x="4955" y="1730"/>
                      <a:pt x="3470" y="1977"/>
                      <a:pt x="3470" y="1977"/>
                    </a:cubicBezTo>
                    <a:cubicBezTo>
                      <a:pt x="3470" y="1977"/>
                      <a:pt x="3653" y="334"/>
                      <a:pt x="2991" y="14"/>
                    </a:cubicBezTo>
                    <a:cubicBezTo>
                      <a:pt x="2970" y="5"/>
                      <a:pt x="2947" y="0"/>
                      <a:pt x="2922" y="0"/>
                    </a:cubicBezTo>
                    <a:close/>
                  </a:path>
                </a:pathLst>
              </a:custGeom>
              <a:solidFill>
                <a:srgbClr val="FCBCB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4" name="Google Shape;3249;p36"/>
              <p:cNvSpPr>
                <a:spLocks/>
              </p:cNvSpPr>
              <p:nvPr/>
            </p:nvSpPr>
            <p:spPr bwMode="auto">
              <a:xfrm>
                <a:off x="1027722" y="4174166"/>
                <a:ext cx="94007" cy="78133"/>
              </a:xfrm>
              <a:custGeom>
                <a:avLst/>
                <a:gdLst/>
                <a:ahLst/>
                <a:cxnLst>
                  <a:cxn ang="0">
                    <a:pos x="4246" y="0"/>
                  </a:cxn>
                  <a:cxn ang="0">
                    <a:pos x="4246" y="0"/>
                  </a:cxn>
                  <a:cxn ang="0">
                    <a:pos x="753" y="3470"/>
                  </a:cxn>
                  <a:cxn ang="0">
                    <a:pos x="4086" y="4040"/>
                  </a:cxn>
                  <a:cxn ang="0">
                    <a:pos x="4246" y="0"/>
                  </a:cxn>
                </a:cxnLst>
                <a:rect l="0" t="0" r="r" b="b"/>
                <a:pathLst>
                  <a:path w="4862" h="4041" extrusionOk="0">
                    <a:moveTo>
                      <a:pt x="4246" y="0"/>
                    </a:moveTo>
                    <a:lnTo>
                      <a:pt x="4246" y="0"/>
                    </a:lnTo>
                    <a:cubicBezTo>
                      <a:pt x="0" y="822"/>
                      <a:pt x="753" y="3470"/>
                      <a:pt x="753" y="3470"/>
                    </a:cubicBezTo>
                    <a:cubicBezTo>
                      <a:pt x="1986" y="3744"/>
                      <a:pt x="2625" y="3903"/>
                      <a:pt x="4086" y="4040"/>
                    </a:cubicBezTo>
                    <a:cubicBezTo>
                      <a:pt x="4702" y="2739"/>
                      <a:pt x="4862" y="1370"/>
                      <a:pt x="4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0" name="Google Shape;3250;p36"/>
              <p:cNvSpPr/>
              <p:nvPr/>
            </p:nvSpPr>
            <p:spPr>
              <a:xfrm>
                <a:off x="1105878" y="4096775"/>
                <a:ext cx="237999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8090" extrusionOk="0">
                    <a:moveTo>
                      <a:pt x="4436" y="0"/>
                    </a:moveTo>
                    <a:cubicBezTo>
                      <a:pt x="1238" y="0"/>
                      <a:pt x="1598" y="3623"/>
                      <a:pt x="1598" y="3623"/>
                    </a:cubicBezTo>
                    <a:cubicBezTo>
                      <a:pt x="1187" y="3646"/>
                      <a:pt x="1164" y="3646"/>
                      <a:pt x="160" y="3851"/>
                    </a:cubicBezTo>
                    <a:cubicBezTo>
                      <a:pt x="799" y="5220"/>
                      <a:pt x="617" y="6590"/>
                      <a:pt x="0" y="7891"/>
                    </a:cubicBezTo>
                    <a:cubicBezTo>
                      <a:pt x="1835" y="8036"/>
                      <a:pt x="3597" y="8089"/>
                      <a:pt x="5187" y="8089"/>
                    </a:cubicBezTo>
                    <a:cubicBezTo>
                      <a:pt x="9333" y="8089"/>
                      <a:pt x="12303" y="7731"/>
                      <a:pt x="12303" y="7731"/>
                    </a:cubicBezTo>
                    <a:lnTo>
                      <a:pt x="12372" y="3372"/>
                    </a:lnTo>
                    <a:cubicBezTo>
                      <a:pt x="12372" y="2001"/>
                      <a:pt x="11244" y="981"/>
                      <a:pt x="9986" y="981"/>
                    </a:cubicBezTo>
                    <a:cubicBezTo>
                      <a:pt x="9674" y="981"/>
                      <a:pt x="9353" y="1044"/>
                      <a:pt x="9039" y="1180"/>
                    </a:cubicBezTo>
                    <a:cubicBezTo>
                      <a:pt x="8012" y="1614"/>
                      <a:pt x="7715" y="2185"/>
                      <a:pt x="7556" y="2596"/>
                    </a:cubicBezTo>
                    <a:cubicBezTo>
                      <a:pt x="7647" y="1774"/>
                      <a:pt x="6734" y="153"/>
                      <a:pt x="4817" y="16"/>
                    </a:cubicBezTo>
                    <a:cubicBezTo>
                      <a:pt x="4684" y="5"/>
                      <a:pt x="4558" y="0"/>
                      <a:pt x="44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16" name="Google Shape;3251;p36"/>
              <p:cNvSpPr>
                <a:spLocks/>
              </p:cNvSpPr>
              <p:nvPr/>
            </p:nvSpPr>
            <p:spPr bwMode="auto">
              <a:xfrm>
                <a:off x="1040329" y="4239467"/>
                <a:ext cx="304275" cy="37916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330" y="1120"/>
                  </a:cxn>
                  <a:cxn ang="0">
                    <a:pos x="8232" y="1961"/>
                  </a:cxn>
                  <a:cxn ang="0">
                    <a:pos x="15714" y="1462"/>
                  </a:cxn>
                  <a:cxn ang="0">
                    <a:pos x="15737" y="504"/>
                  </a:cxn>
                  <a:cxn ang="0">
                    <a:pos x="15737" y="504"/>
                  </a:cxn>
                  <a:cxn ang="0">
                    <a:pos x="10067" y="728"/>
                  </a:cxn>
                  <a:cxn ang="0">
                    <a:pos x="261" y="1"/>
                  </a:cxn>
                  <a:cxn ang="0">
                    <a:pos x="246" y="0"/>
                  </a:cxn>
                </a:cxnLst>
                <a:rect l="0" t="0" r="r" b="b"/>
                <a:pathLst>
                  <a:path w="15737" h="1961" extrusionOk="0">
                    <a:moveTo>
                      <a:pt x="246" y="0"/>
                    </a:moveTo>
                    <a:cubicBezTo>
                      <a:pt x="0" y="0"/>
                      <a:pt x="330" y="1120"/>
                      <a:pt x="330" y="1120"/>
                    </a:cubicBezTo>
                    <a:cubicBezTo>
                      <a:pt x="2798" y="1763"/>
                      <a:pt x="5655" y="1961"/>
                      <a:pt x="8232" y="1961"/>
                    </a:cubicBezTo>
                    <a:cubicBezTo>
                      <a:pt x="12326" y="1961"/>
                      <a:pt x="15714" y="1462"/>
                      <a:pt x="15714" y="1462"/>
                    </a:cubicBezTo>
                    <a:lnTo>
                      <a:pt x="15737" y="504"/>
                    </a:lnTo>
                    <a:cubicBezTo>
                      <a:pt x="15737" y="504"/>
                      <a:pt x="13421" y="728"/>
                      <a:pt x="10067" y="728"/>
                    </a:cubicBezTo>
                    <a:cubicBezTo>
                      <a:pt x="7273" y="728"/>
                      <a:pt x="3758" y="572"/>
                      <a:pt x="261" y="1"/>
                    </a:cubicBezTo>
                    <a:cubicBezTo>
                      <a:pt x="256" y="1"/>
                      <a:pt x="251" y="0"/>
                      <a:pt x="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7" name="Google Shape;3252;p36"/>
              <p:cNvSpPr>
                <a:spLocks/>
              </p:cNvSpPr>
              <p:nvPr/>
            </p:nvSpPr>
            <p:spPr bwMode="auto">
              <a:xfrm>
                <a:off x="1266489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1" y="1096"/>
                  </a:cxn>
                  <a:cxn ang="0">
                    <a:pos x="1119" y="2215"/>
                  </a:cxn>
                  <a:cxn ang="0">
                    <a:pos x="1159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1" y="480"/>
                      <a:pt x="1" y="1096"/>
                    </a:cubicBezTo>
                    <a:cubicBezTo>
                      <a:pt x="1" y="1713"/>
                      <a:pt x="503" y="2215"/>
                      <a:pt x="1119" y="2215"/>
                    </a:cubicBezTo>
                    <a:cubicBezTo>
                      <a:pt x="1133" y="2215"/>
                      <a:pt x="1146" y="2215"/>
                      <a:pt x="1159" y="2215"/>
                    </a:cubicBezTo>
                    <a:cubicBezTo>
                      <a:pt x="1757" y="2215"/>
                      <a:pt x="2237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8" name="Google Shape;3253;p36"/>
              <p:cNvSpPr>
                <a:spLocks/>
              </p:cNvSpPr>
              <p:nvPr/>
            </p:nvSpPr>
            <p:spPr bwMode="auto">
              <a:xfrm>
                <a:off x="1133202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229" y="1"/>
                  </a:cxn>
                  <a:cxn ang="0">
                    <a:pos x="0" y="206"/>
                  </a:cxn>
                  <a:cxn ang="0">
                    <a:pos x="206" y="434"/>
                  </a:cxn>
                  <a:cxn ang="0">
                    <a:pos x="4063" y="686"/>
                  </a:cxn>
                  <a:cxn ang="0">
                    <a:pos x="4086" y="708"/>
                  </a:cxn>
                  <a:cxn ang="0">
                    <a:pos x="4292" y="503"/>
                  </a:cxn>
                  <a:cxn ang="0">
                    <a:pos x="4086" y="252"/>
                  </a:cxn>
                  <a:cxn ang="0">
                    <a:pos x="229" y="1"/>
                  </a:cxn>
                </a:cxnLst>
                <a:rect l="0" t="0" r="r" b="b"/>
                <a:pathLst>
                  <a:path w="4315" h="709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06"/>
                    </a:cubicBezTo>
                    <a:cubicBezTo>
                      <a:pt x="0" y="320"/>
                      <a:pt x="92" y="434"/>
                      <a:pt x="206" y="434"/>
                    </a:cubicBezTo>
                    <a:lnTo>
                      <a:pt x="4063" y="686"/>
                    </a:lnTo>
                    <a:cubicBezTo>
                      <a:pt x="4063" y="708"/>
                      <a:pt x="4063" y="708"/>
                      <a:pt x="4086" y="708"/>
                    </a:cubicBezTo>
                    <a:cubicBezTo>
                      <a:pt x="4200" y="708"/>
                      <a:pt x="4292" y="617"/>
                      <a:pt x="4292" y="503"/>
                    </a:cubicBezTo>
                    <a:cubicBezTo>
                      <a:pt x="4314" y="366"/>
                      <a:pt x="4223" y="275"/>
                      <a:pt x="4086" y="252"/>
                    </a:cubicBezTo>
                    <a:lnTo>
                      <a:pt x="2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19" name="Google Shape;3254;p36"/>
              <p:cNvSpPr>
                <a:spLocks/>
              </p:cNvSpPr>
              <p:nvPr/>
            </p:nvSpPr>
            <p:spPr bwMode="auto">
              <a:xfrm>
                <a:off x="1100098" y="4090786"/>
                <a:ext cx="121830" cy="71907"/>
              </a:xfrm>
              <a:custGeom>
                <a:avLst/>
                <a:gdLst/>
                <a:ahLst/>
                <a:cxnLst>
                  <a:cxn ang="0">
                    <a:pos x="2032" y="432"/>
                  </a:cxn>
                  <a:cxn ang="0">
                    <a:pos x="2146" y="478"/>
                  </a:cxn>
                  <a:cxn ang="0">
                    <a:pos x="2351" y="752"/>
                  </a:cxn>
                  <a:cxn ang="0">
                    <a:pos x="2808" y="2053"/>
                  </a:cxn>
                  <a:cxn ang="0">
                    <a:pos x="2922" y="2532"/>
                  </a:cxn>
                  <a:cxn ang="0">
                    <a:pos x="2854" y="2441"/>
                  </a:cxn>
                  <a:cxn ang="0">
                    <a:pos x="1986" y="820"/>
                  </a:cxn>
                  <a:cxn ang="0">
                    <a:pos x="1963" y="455"/>
                  </a:cxn>
                  <a:cxn ang="0">
                    <a:pos x="2032" y="432"/>
                  </a:cxn>
                  <a:cxn ang="0">
                    <a:pos x="708" y="1505"/>
                  </a:cxn>
                  <a:cxn ang="0">
                    <a:pos x="1142" y="1687"/>
                  </a:cxn>
                  <a:cxn ang="0">
                    <a:pos x="2511" y="2737"/>
                  </a:cxn>
                  <a:cxn ang="0">
                    <a:pos x="2603" y="2851"/>
                  </a:cxn>
                  <a:cxn ang="0">
                    <a:pos x="685" y="1916"/>
                  </a:cxn>
                  <a:cxn ang="0">
                    <a:pos x="480" y="1642"/>
                  </a:cxn>
                  <a:cxn ang="0">
                    <a:pos x="685" y="1505"/>
                  </a:cxn>
                  <a:cxn ang="0">
                    <a:pos x="2029" y="1"/>
                  </a:cxn>
                  <a:cxn ang="0">
                    <a:pos x="1690" y="112"/>
                  </a:cxn>
                  <a:cxn ang="0">
                    <a:pos x="1553" y="957"/>
                  </a:cxn>
                  <a:cxn ang="0">
                    <a:pos x="1804" y="1573"/>
                  </a:cxn>
                  <a:cxn ang="0">
                    <a:pos x="1370" y="1299"/>
                  </a:cxn>
                  <a:cxn ang="0">
                    <a:pos x="708" y="1048"/>
                  </a:cxn>
                  <a:cxn ang="0">
                    <a:pos x="23" y="1596"/>
                  </a:cxn>
                  <a:cxn ang="0">
                    <a:pos x="411" y="2258"/>
                  </a:cxn>
                  <a:cxn ang="0">
                    <a:pos x="1804" y="3080"/>
                  </a:cxn>
                  <a:cxn ang="0">
                    <a:pos x="2009" y="3331"/>
                  </a:cxn>
                  <a:cxn ang="0">
                    <a:pos x="3173" y="3445"/>
                  </a:cxn>
                  <a:cxn ang="0">
                    <a:pos x="3287" y="3468"/>
                  </a:cxn>
                  <a:cxn ang="0">
                    <a:pos x="3356" y="3445"/>
                  </a:cxn>
                  <a:cxn ang="0">
                    <a:pos x="6049" y="3719"/>
                  </a:cxn>
                  <a:cxn ang="0">
                    <a:pos x="6072" y="3719"/>
                  </a:cxn>
                  <a:cxn ang="0">
                    <a:pos x="6300" y="3513"/>
                  </a:cxn>
                  <a:cxn ang="0">
                    <a:pos x="6095" y="3285"/>
                  </a:cxn>
                  <a:cxn ang="0">
                    <a:pos x="3561" y="3034"/>
                  </a:cxn>
                  <a:cxn ang="0">
                    <a:pos x="3242" y="1961"/>
                  </a:cxn>
                  <a:cxn ang="0">
                    <a:pos x="2739" y="523"/>
                  </a:cxn>
                  <a:cxn ang="0">
                    <a:pos x="2374" y="112"/>
                  </a:cxn>
                  <a:cxn ang="0">
                    <a:pos x="2029" y="1"/>
                  </a:cxn>
                </a:cxnLst>
                <a:rect l="0" t="0" r="r" b="b"/>
                <a:pathLst>
                  <a:path w="6301" h="3719" extrusionOk="0">
                    <a:moveTo>
                      <a:pt x="2032" y="432"/>
                    </a:moveTo>
                    <a:cubicBezTo>
                      <a:pt x="2055" y="432"/>
                      <a:pt x="2100" y="455"/>
                      <a:pt x="2146" y="478"/>
                    </a:cubicBezTo>
                    <a:cubicBezTo>
                      <a:pt x="2237" y="523"/>
                      <a:pt x="2306" y="637"/>
                      <a:pt x="2351" y="752"/>
                    </a:cubicBezTo>
                    <a:cubicBezTo>
                      <a:pt x="2603" y="1140"/>
                      <a:pt x="2717" y="1596"/>
                      <a:pt x="2808" y="2053"/>
                    </a:cubicBezTo>
                    <a:cubicBezTo>
                      <a:pt x="2854" y="2212"/>
                      <a:pt x="2876" y="2372"/>
                      <a:pt x="2922" y="2532"/>
                    </a:cubicBezTo>
                    <a:cubicBezTo>
                      <a:pt x="2899" y="2509"/>
                      <a:pt x="2876" y="2463"/>
                      <a:pt x="2854" y="2441"/>
                    </a:cubicBezTo>
                    <a:cubicBezTo>
                      <a:pt x="2466" y="1961"/>
                      <a:pt x="2169" y="1413"/>
                      <a:pt x="1986" y="820"/>
                    </a:cubicBezTo>
                    <a:cubicBezTo>
                      <a:pt x="1918" y="637"/>
                      <a:pt x="1918" y="500"/>
                      <a:pt x="1963" y="455"/>
                    </a:cubicBezTo>
                    <a:cubicBezTo>
                      <a:pt x="1986" y="455"/>
                      <a:pt x="2009" y="432"/>
                      <a:pt x="2032" y="432"/>
                    </a:cubicBezTo>
                    <a:close/>
                    <a:moveTo>
                      <a:pt x="708" y="1505"/>
                    </a:moveTo>
                    <a:cubicBezTo>
                      <a:pt x="845" y="1505"/>
                      <a:pt x="1005" y="1596"/>
                      <a:pt x="1142" y="1687"/>
                    </a:cubicBezTo>
                    <a:cubicBezTo>
                      <a:pt x="1644" y="1984"/>
                      <a:pt x="2100" y="2349"/>
                      <a:pt x="2511" y="2737"/>
                    </a:cubicBezTo>
                    <a:cubicBezTo>
                      <a:pt x="2557" y="2783"/>
                      <a:pt x="2580" y="2829"/>
                      <a:pt x="2603" y="2851"/>
                    </a:cubicBezTo>
                    <a:cubicBezTo>
                      <a:pt x="1963" y="2714"/>
                      <a:pt x="1256" y="2395"/>
                      <a:pt x="685" y="1916"/>
                    </a:cubicBezTo>
                    <a:cubicBezTo>
                      <a:pt x="503" y="1779"/>
                      <a:pt x="457" y="1687"/>
                      <a:pt x="480" y="1642"/>
                    </a:cubicBezTo>
                    <a:cubicBezTo>
                      <a:pt x="480" y="1573"/>
                      <a:pt x="594" y="1505"/>
                      <a:pt x="685" y="1505"/>
                    </a:cubicBezTo>
                    <a:close/>
                    <a:moveTo>
                      <a:pt x="2029" y="1"/>
                    </a:moveTo>
                    <a:cubicBezTo>
                      <a:pt x="1904" y="1"/>
                      <a:pt x="1784" y="41"/>
                      <a:pt x="1690" y="112"/>
                    </a:cubicBezTo>
                    <a:cubicBezTo>
                      <a:pt x="1553" y="227"/>
                      <a:pt x="1393" y="478"/>
                      <a:pt x="1553" y="957"/>
                    </a:cubicBezTo>
                    <a:cubicBezTo>
                      <a:pt x="1644" y="1162"/>
                      <a:pt x="1712" y="1391"/>
                      <a:pt x="1804" y="1573"/>
                    </a:cubicBezTo>
                    <a:cubicBezTo>
                      <a:pt x="1667" y="1482"/>
                      <a:pt x="1530" y="1391"/>
                      <a:pt x="1370" y="1299"/>
                    </a:cubicBezTo>
                    <a:cubicBezTo>
                      <a:pt x="1187" y="1185"/>
                      <a:pt x="959" y="1048"/>
                      <a:pt x="708" y="1048"/>
                    </a:cubicBezTo>
                    <a:cubicBezTo>
                      <a:pt x="388" y="1048"/>
                      <a:pt x="69" y="1254"/>
                      <a:pt x="23" y="1596"/>
                    </a:cubicBezTo>
                    <a:cubicBezTo>
                      <a:pt x="0" y="1938"/>
                      <a:pt x="297" y="2190"/>
                      <a:pt x="411" y="2258"/>
                    </a:cubicBezTo>
                    <a:cubicBezTo>
                      <a:pt x="777" y="2578"/>
                      <a:pt x="1256" y="2874"/>
                      <a:pt x="1804" y="3080"/>
                    </a:cubicBezTo>
                    <a:cubicBezTo>
                      <a:pt x="1804" y="3194"/>
                      <a:pt x="1895" y="3308"/>
                      <a:pt x="2009" y="3331"/>
                    </a:cubicBezTo>
                    <a:lnTo>
                      <a:pt x="3173" y="3445"/>
                    </a:lnTo>
                    <a:cubicBezTo>
                      <a:pt x="3196" y="3445"/>
                      <a:pt x="3242" y="3468"/>
                      <a:pt x="3287" y="3468"/>
                    </a:cubicBezTo>
                    <a:cubicBezTo>
                      <a:pt x="3310" y="3468"/>
                      <a:pt x="3333" y="3468"/>
                      <a:pt x="3356" y="3445"/>
                    </a:cubicBezTo>
                    <a:lnTo>
                      <a:pt x="6049" y="3719"/>
                    </a:lnTo>
                    <a:lnTo>
                      <a:pt x="6072" y="3719"/>
                    </a:lnTo>
                    <a:cubicBezTo>
                      <a:pt x="6186" y="3719"/>
                      <a:pt x="6277" y="3627"/>
                      <a:pt x="6300" y="3513"/>
                    </a:cubicBezTo>
                    <a:cubicBezTo>
                      <a:pt x="6300" y="3399"/>
                      <a:pt x="6209" y="3285"/>
                      <a:pt x="6095" y="3285"/>
                    </a:cubicBezTo>
                    <a:lnTo>
                      <a:pt x="3561" y="3034"/>
                    </a:lnTo>
                    <a:cubicBezTo>
                      <a:pt x="3401" y="2692"/>
                      <a:pt x="3333" y="2349"/>
                      <a:pt x="3242" y="1961"/>
                    </a:cubicBezTo>
                    <a:cubicBezTo>
                      <a:pt x="3128" y="1482"/>
                      <a:pt x="3013" y="980"/>
                      <a:pt x="2739" y="523"/>
                    </a:cubicBezTo>
                    <a:cubicBezTo>
                      <a:pt x="2648" y="363"/>
                      <a:pt x="2534" y="204"/>
                      <a:pt x="2374" y="112"/>
                    </a:cubicBezTo>
                    <a:cubicBezTo>
                      <a:pt x="2265" y="36"/>
                      <a:pt x="2144" y="1"/>
                      <a:pt x="202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0" name="Google Shape;3255;p36"/>
              <p:cNvSpPr>
                <a:spLocks/>
              </p:cNvSpPr>
              <p:nvPr/>
            </p:nvSpPr>
            <p:spPr bwMode="auto">
              <a:xfrm>
                <a:off x="1648269" y="4174166"/>
                <a:ext cx="93581" cy="78133"/>
              </a:xfrm>
              <a:custGeom>
                <a:avLst/>
                <a:gdLst/>
                <a:ahLst/>
                <a:cxnLst>
                  <a:cxn ang="0">
                    <a:pos x="617" y="0"/>
                  </a:cxn>
                  <a:cxn ang="0">
                    <a:pos x="777" y="4040"/>
                  </a:cxn>
                  <a:cxn ang="0">
                    <a:pos x="4109" y="3470"/>
                  </a:cxn>
                  <a:cxn ang="0">
                    <a:pos x="617" y="0"/>
                  </a:cxn>
                </a:cxnLst>
                <a:rect l="0" t="0" r="r" b="b"/>
                <a:pathLst>
                  <a:path w="4840" h="4041" extrusionOk="0">
                    <a:moveTo>
                      <a:pt x="617" y="0"/>
                    </a:moveTo>
                    <a:cubicBezTo>
                      <a:pt x="0" y="1370"/>
                      <a:pt x="160" y="2739"/>
                      <a:pt x="777" y="4040"/>
                    </a:cubicBezTo>
                    <a:cubicBezTo>
                      <a:pt x="2237" y="3903"/>
                      <a:pt x="2876" y="3744"/>
                      <a:pt x="4109" y="3470"/>
                    </a:cubicBezTo>
                    <a:cubicBezTo>
                      <a:pt x="4109" y="3470"/>
                      <a:pt x="4839" y="822"/>
                      <a:pt x="6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56" name="Google Shape;3256;p36"/>
              <p:cNvSpPr/>
              <p:nvPr/>
            </p:nvSpPr>
            <p:spPr>
              <a:xfrm>
                <a:off x="1425354" y="4096775"/>
                <a:ext cx="237998" cy="156577"/>
              </a:xfrm>
              <a:custGeom>
                <a:avLst/>
                <a:gdLst/>
                <a:ahLst/>
                <a:cxnLst/>
                <a:rect l="l" t="t" r="r" b="b"/>
                <a:pathLst>
                  <a:path w="12391" h="8090" extrusionOk="0">
                    <a:moveTo>
                      <a:pt x="7934" y="0"/>
                    </a:moveTo>
                    <a:cubicBezTo>
                      <a:pt x="7811" y="0"/>
                      <a:pt x="7684" y="5"/>
                      <a:pt x="7551" y="16"/>
                    </a:cubicBezTo>
                    <a:cubicBezTo>
                      <a:pt x="5671" y="152"/>
                      <a:pt x="4735" y="1750"/>
                      <a:pt x="4810" y="2577"/>
                    </a:cubicBezTo>
                    <a:lnTo>
                      <a:pt x="4810" y="2577"/>
                    </a:lnTo>
                    <a:cubicBezTo>
                      <a:pt x="4809" y="2571"/>
                      <a:pt x="4807" y="2569"/>
                      <a:pt x="4805" y="2569"/>
                    </a:cubicBezTo>
                    <a:cubicBezTo>
                      <a:pt x="4804" y="2569"/>
                      <a:pt x="4804" y="2569"/>
                      <a:pt x="4803" y="2570"/>
                    </a:cubicBezTo>
                    <a:lnTo>
                      <a:pt x="4803" y="2570"/>
                    </a:lnTo>
                    <a:cubicBezTo>
                      <a:pt x="4662" y="2161"/>
                      <a:pt x="4335" y="1605"/>
                      <a:pt x="3351" y="1180"/>
                    </a:cubicBezTo>
                    <a:cubicBezTo>
                      <a:pt x="3033" y="1044"/>
                      <a:pt x="2709" y="981"/>
                      <a:pt x="2393" y="981"/>
                    </a:cubicBezTo>
                    <a:cubicBezTo>
                      <a:pt x="1124" y="981"/>
                      <a:pt x="0" y="2001"/>
                      <a:pt x="19" y="3372"/>
                    </a:cubicBezTo>
                    <a:lnTo>
                      <a:pt x="87" y="7731"/>
                    </a:lnTo>
                    <a:cubicBezTo>
                      <a:pt x="87" y="7731"/>
                      <a:pt x="3045" y="8089"/>
                      <a:pt x="7194" y="8089"/>
                    </a:cubicBezTo>
                    <a:cubicBezTo>
                      <a:pt x="8784" y="8089"/>
                      <a:pt x="10549" y="8036"/>
                      <a:pt x="12390" y="7891"/>
                    </a:cubicBezTo>
                    <a:cubicBezTo>
                      <a:pt x="11774" y="6590"/>
                      <a:pt x="11591" y="5220"/>
                      <a:pt x="12230" y="3851"/>
                    </a:cubicBezTo>
                    <a:cubicBezTo>
                      <a:pt x="11226" y="3646"/>
                      <a:pt x="11203" y="3646"/>
                      <a:pt x="10792" y="3623"/>
                    </a:cubicBezTo>
                    <a:cubicBezTo>
                      <a:pt x="10792" y="3623"/>
                      <a:pt x="11152" y="0"/>
                      <a:pt x="793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22" name="Google Shape;3257;p36"/>
              <p:cNvSpPr>
                <a:spLocks/>
              </p:cNvSpPr>
              <p:nvPr/>
            </p:nvSpPr>
            <p:spPr bwMode="auto">
              <a:xfrm>
                <a:off x="1454073" y="4170628"/>
                <a:ext cx="43272" cy="42846"/>
              </a:xfrm>
              <a:custGeom>
                <a:avLst/>
                <a:gdLst/>
                <a:ahLst/>
                <a:cxnLst>
                  <a:cxn ang="0">
                    <a:pos x="1119" y="1"/>
                  </a:cxn>
                  <a:cxn ang="0">
                    <a:pos x="0" y="1096"/>
                  </a:cxn>
                  <a:cxn ang="0">
                    <a:pos x="1096" y="2215"/>
                  </a:cxn>
                  <a:cxn ang="0">
                    <a:pos x="1136" y="2215"/>
                  </a:cxn>
                  <a:cxn ang="0">
                    <a:pos x="2237" y="1119"/>
                  </a:cxn>
                  <a:cxn ang="0">
                    <a:pos x="1119" y="1"/>
                  </a:cxn>
                </a:cxnLst>
                <a:rect l="0" t="0" r="r" b="b"/>
                <a:pathLst>
                  <a:path w="2238" h="2216" extrusionOk="0">
                    <a:moveTo>
                      <a:pt x="1119" y="1"/>
                    </a:moveTo>
                    <a:cubicBezTo>
                      <a:pt x="503" y="1"/>
                      <a:pt x="0" y="480"/>
                      <a:pt x="0" y="1096"/>
                    </a:cubicBezTo>
                    <a:cubicBezTo>
                      <a:pt x="0" y="1713"/>
                      <a:pt x="480" y="2215"/>
                      <a:pt x="1096" y="2215"/>
                    </a:cubicBezTo>
                    <a:cubicBezTo>
                      <a:pt x="1109" y="2215"/>
                      <a:pt x="1123" y="2215"/>
                      <a:pt x="1136" y="2215"/>
                    </a:cubicBezTo>
                    <a:cubicBezTo>
                      <a:pt x="1734" y="2215"/>
                      <a:pt x="2215" y="1722"/>
                      <a:pt x="2237" y="1119"/>
                    </a:cubicBezTo>
                    <a:cubicBezTo>
                      <a:pt x="2237" y="503"/>
                      <a:pt x="1735" y="1"/>
                      <a:pt x="111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3" name="Google Shape;3258;p36"/>
              <p:cNvSpPr>
                <a:spLocks/>
              </p:cNvSpPr>
              <p:nvPr/>
            </p:nvSpPr>
            <p:spPr bwMode="auto">
              <a:xfrm>
                <a:off x="1425377" y="4239467"/>
                <a:ext cx="304294" cy="37916"/>
              </a:xfrm>
              <a:custGeom>
                <a:avLst/>
                <a:gdLst/>
                <a:ahLst/>
                <a:cxnLst>
                  <a:cxn ang="0">
                    <a:pos x="15491" y="0"/>
                  </a:cxn>
                  <a:cxn ang="0">
                    <a:pos x="15476" y="1"/>
                  </a:cxn>
                  <a:cxn ang="0">
                    <a:pos x="5661" y="728"/>
                  </a:cxn>
                  <a:cxn ang="0">
                    <a:pos x="1" y="504"/>
                  </a:cxn>
                  <a:cxn ang="0">
                    <a:pos x="1" y="1462"/>
                  </a:cxn>
                  <a:cxn ang="0">
                    <a:pos x="7498" y="1961"/>
                  </a:cxn>
                  <a:cxn ang="0">
                    <a:pos x="15408" y="1120"/>
                  </a:cxn>
                  <a:cxn ang="0">
                    <a:pos x="15491" y="0"/>
                  </a:cxn>
                </a:cxnLst>
                <a:rect l="0" t="0" r="r" b="b"/>
                <a:pathLst>
                  <a:path w="15738" h="1961" extrusionOk="0">
                    <a:moveTo>
                      <a:pt x="15491" y="0"/>
                    </a:moveTo>
                    <a:cubicBezTo>
                      <a:pt x="15487" y="0"/>
                      <a:pt x="15482" y="1"/>
                      <a:pt x="15476" y="1"/>
                    </a:cubicBezTo>
                    <a:cubicBezTo>
                      <a:pt x="11969" y="572"/>
                      <a:pt x="8453" y="728"/>
                      <a:pt x="5661" y="728"/>
                    </a:cubicBezTo>
                    <a:cubicBezTo>
                      <a:pt x="2310" y="728"/>
                      <a:pt x="1" y="504"/>
                      <a:pt x="1" y="504"/>
                    </a:cubicBezTo>
                    <a:lnTo>
                      <a:pt x="1" y="1462"/>
                    </a:lnTo>
                    <a:cubicBezTo>
                      <a:pt x="1" y="1462"/>
                      <a:pt x="3397" y="1961"/>
                      <a:pt x="7498" y="1961"/>
                    </a:cubicBezTo>
                    <a:cubicBezTo>
                      <a:pt x="10079" y="1961"/>
                      <a:pt x="12939" y="1763"/>
                      <a:pt x="15408" y="1120"/>
                    </a:cubicBezTo>
                    <a:cubicBezTo>
                      <a:pt x="15408" y="1120"/>
                      <a:pt x="15737" y="0"/>
                      <a:pt x="154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4" name="Google Shape;3259;p36"/>
              <p:cNvSpPr>
                <a:spLocks/>
              </p:cNvSpPr>
              <p:nvPr/>
            </p:nvSpPr>
            <p:spPr bwMode="auto">
              <a:xfrm>
                <a:off x="1553385" y="4165329"/>
                <a:ext cx="83431" cy="13709"/>
              </a:xfrm>
              <a:custGeom>
                <a:avLst/>
                <a:gdLst/>
                <a:ahLst/>
                <a:cxnLst>
                  <a:cxn ang="0">
                    <a:pos x="4063" y="1"/>
                  </a:cxn>
                  <a:cxn ang="0">
                    <a:pos x="228" y="252"/>
                  </a:cxn>
                  <a:cxn ang="0">
                    <a:pos x="23" y="503"/>
                  </a:cxn>
                  <a:cxn ang="0">
                    <a:pos x="228" y="708"/>
                  </a:cxn>
                  <a:cxn ang="0">
                    <a:pos x="251" y="686"/>
                  </a:cxn>
                  <a:cxn ang="0">
                    <a:pos x="4109" y="434"/>
                  </a:cxn>
                  <a:cxn ang="0">
                    <a:pos x="4314" y="206"/>
                  </a:cxn>
                  <a:cxn ang="0">
                    <a:pos x="4063" y="1"/>
                  </a:cxn>
                </a:cxnLst>
                <a:rect l="0" t="0" r="r" b="b"/>
                <a:pathLst>
                  <a:path w="4315" h="709" extrusionOk="0">
                    <a:moveTo>
                      <a:pt x="4063" y="1"/>
                    </a:moveTo>
                    <a:lnTo>
                      <a:pt x="228" y="252"/>
                    </a:lnTo>
                    <a:cubicBezTo>
                      <a:pt x="91" y="275"/>
                      <a:pt x="0" y="366"/>
                      <a:pt x="23" y="503"/>
                    </a:cubicBezTo>
                    <a:cubicBezTo>
                      <a:pt x="23" y="617"/>
                      <a:pt x="114" y="708"/>
                      <a:pt x="228" y="708"/>
                    </a:cubicBezTo>
                    <a:cubicBezTo>
                      <a:pt x="228" y="708"/>
                      <a:pt x="251" y="708"/>
                      <a:pt x="251" y="686"/>
                    </a:cubicBezTo>
                    <a:lnTo>
                      <a:pt x="4109" y="434"/>
                    </a:lnTo>
                    <a:cubicBezTo>
                      <a:pt x="4223" y="434"/>
                      <a:pt x="4314" y="320"/>
                      <a:pt x="4314" y="206"/>
                    </a:cubicBezTo>
                    <a:cubicBezTo>
                      <a:pt x="4291" y="92"/>
                      <a:pt x="4200" y="1"/>
                      <a:pt x="406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125" name="Google Shape;3260;p36"/>
              <p:cNvSpPr>
                <a:spLocks/>
              </p:cNvSpPr>
              <p:nvPr/>
            </p:nvSpPr>
            <p:spPr bwMode="auto">
              <a:xfrm>
                <a:off x="1548087" y="4090786"/>
                <a:ext cx="121811" cy="71907"/>
              </a:xfrm>
              <a:custGeom>
                <a:avLst/>
                <a:gdLst/>
                <a:ahLst/>
                <a:cxnLst>
                  <a:cxn ang="0">
                    <a:pos x="4268" y="432"/>
                  </a:cxn>
                  <a:cxn ang="0">
                    <a:pos x="4314" y="455"/>
                  </a:cxn>
                  <a:cxn ang="0">
                    <a:pos x="4314" y="820"/>
                  </a:cxn>
                  <a:cxn ang="0">
                    <a:pos x="3447" y="2441"/>
                  </a:cxn>
                  <a:cxn ang="0">
                    <a:pos x="3378" y="2532"/>
                  </a:cxn>
                  <a:cxn ang="0">
                    <a:pos x="3492" y="2053"/>
                  </a:cxn>
                  <a:cxn ang="0">
                    <a:pos x="3926" y="752"/>
                  </a:cxn>
                  <a:cxn ang="0">
                    <a:pos x="4154" y="478"/>
                  </a:cxn>
                  <a:cxn ang="0">
                    <a:pos x="4268" y="432"/>
                  </a:cxn>
                  <a:cxn ang="0">
                    <a:pos x="5592" y="1505"/>
                  </a:cxn>
                  <a:cxn ang="0">
                    <a:pos x="5821" y="1642"/>
                  </a:cxn>
                  <a:cxn ang="0">
                    <a:pos x="5615" y="1916"/>
                  </a:cxn>
                  <a:cxn ang="0">
                    <a:pos x="3698" y="2851"/>
                  </a:cxn>
                  <a:cxn ang="0">
                    <a:pos x="3766" y="2737"/>
                  </a:cxn>
                  <a:cxn ang="0">
                    <a:pos x="5136" y="1687"/>
                  </a:cxn>
                  <a:cxn ang="0">
                    <a:pos x="5592" y="1505"/>
                  </a:cxn>
                  <a:cxn ang="0">
                    <a:pos x="4252" y="1"/>
                  </a:cxn>
                  <a:cxn ang="0">
                    <a:pos x="3926" y="112"/>
                  </a:cxn>
                  <a:cxn ang="0">
                    <a:pos x="3561" y="523"/>
                  </a:cxn>
                  <a:cxn ang="0">
                    <a:pos x="3059" y="1961"/>
                  </a:cxn>
                  <a:cxn ang="0">
                    <a:pos x="2716" y="3034"/>
                  </a:cxn>
                  <a:cxn ang="0">
                    <a:pos x="206" y="3285"/>
                  </a:cxn>
                  <a:cxn ang="0">
                    <a:pos x="0" y="3513"/>
                  </a:cxn>
                  <a:cxn ang="0">
                    <a:pos x="228" y="3719"/>
                  </a:cxn>
                  <a:cxn ang="0">
                    <a:pos x="251" y="3719"/>
                  </a:cxn>
                  <a:cxn ang="0">
                    <a:pos x="2945" y="3445"/>
                  </a:cxn>
                  <a:cxn ang="0">
                    <a:pos x="3013" y="3468"/>
                  </a:cxn>
                  <a:cxn ang="0">
                    <a:pos x="3127" y="3445"/>
                  </a:cxn>
                  <a:cxn ang="0">
                    <a:pos x="4291" y="3331"/>
                  </a:cxn>
                  <a:cxn ang="0">
                    <a:pos x="4474" y="3080"/>
                  </a:cxn>
                  <a:cxn ang="0">
                    <a:pos x="5889" y="2258"/>
                  </a:cxn>
                  <a:cxn ang="0">
                    <a:pos x="6254" y="1596"/>
                  </a:cxn>
                  <a:cxn ang="0">
                    <a:pos x="5592" y="1048"/>
                  </a:cxn>
                  <a:cxn ang="0">
                    <a:pos x="4908" y="1299"/>
                  </a:cxn>
                  <a:cxn ang="0">
                    <a:pos x="4497" y="1573"/>
                  </a:cxn>
                  <a:cxn ang="0">
                    <a:pos x="4725" y="957"/>
                  </a:cxn>
                  <a:cxn ang="0">
                    <a:pos x="4588" y="112"/>
                  </a:cxn>
                  <a:cxn ang="0">
                    <a:pos x="4252" y="1"/>
                  </a:cxn>
                </a:cxnLst>
                <a:rect l="0" t="0" r="r" b="b"/>
                <a:pathLst>
                  <a:path w="6300" h="3719" extrusionOk="0">
                    <a:moveTo>
                      <a:pt x="4268" y="432"/>
                    </a:moveTo>
                    <a:cubicBezTo>
                      <a:pt x="4291" y="432"/>
                      <a:pt x="4314" y="455"/>
                      <a:pt x="4314" y="455"/>
                    </a:cubicBezTo>
                    <a:cubicBezTo>
                      <a:pt x="4383" y="500"/>
                      <a:pt x="4383" y="637"/>
                      <a:pt x="4314" y="820"/>
                    </a:cubicBezTo>
                    <a:cubicBezTo>
                      <a:pt x="4109" y="1413"/>
                      <a:pt x="3812" y="1961"/>
                      <a:pt x="3447" y="2441"/>
                    </a:cubicBezTo>
                    <a:cubicBezTo>
                      <a:pt x="3424" y="2486"/>
                      <a:pt x="3401" y="2509"/>
                      <a:pt x="3378" y="2532"/>
                    </a:cubicBezTo>
                    <a:cubicBezTo>
                      <a:pt x="3401" y="2372"/>
                      <a:pt x="3447" y="2212"/>
                      <a:pt x="3492" y="2053"/>
                    </a:cubicBezTo>
                    <a:cubicBezTo>
                      <a:pt x="3584" y="1596"/>
                      <a:pt x="3698" y="1140"/>
                      <a:pt x="3926" y="752"/>
                    </a:cubicBezTo>
                    <a:cubicBezTo>
                      <a:pt x="3995" y="637"/>
                      <a:pt x="4063" y="523"/>
                      <a:pt x="4154" y="478"/>
                    </a:cubicBezTo>
                    <a:cubicBezTo>
                      <a:pt x="4200" y="455"/>
                      <a:pt x="4223" y="432"/>
                      <a:pt x="4268" y="432"/>
                    </a:cubicBezTo>
                    <a:close/>
                    <a:moveTo>
                      <a:pt x="5592" y="1505"/>
                    </a:moveTo>
                    <a:cubicBezTo>
                      <a:pt x="5706" y="1505"/>
                      <a:pt x="5821" y="1573"/>
                      <a:pt x="5821" y="1642"/>
                    </a:cubicBezTo>
                    <a:cubicBezTo>
                      <a:pt x="5821" y="1687"/>
                      <a:pt x="5798" y="1779"/>
                      <a:pt x="5615" y="1916"/>
                    </a:cubicBezTo>
                    <a:cubicBezTo>
                      <a:pt x="5045" y="2395"/>
                      <a:pt x="4337" y="2714"/>
                      <a:pt x="3698" y="2851"/>
                    </a:cubicBezTo>
                    <a:cubicBezTo>
                      <a:pt x="3721" y="2829"/>
                      <a:pt x="3743" y="2783"/>
                      <a:pt x="3766" y="2737"/>
                    </a:cubicBezTo>
                    <a:cubicBezTo>
                      <a:pt x="4200" y="2349"/>
                      <a:pt x="4657" y="1984"/>
                      <a:pt x="5136" y="1687"/>
                    </a:cubicBezTo>
                    <a:cubicBezTo>
                      <a:pt x="5296" y="1596"/>
                      <a:pt x="5455" y="1505"/>
                      <a:pt x="5592" y="1505"/>
                    </a:cubicBezTo>
                    <a:close/>
                    <a:moveTo>
                      <a:pt x="4252" y="1"/>
                    </a:moveTo>
                    <a:cubicBezTo>
                      <a:pt x="4139" y="1"/>
                      <a:pt x="4025" y="36"/>
                      <a:pt x="3926" y="112"/>
                    </a:cubicBezTo>
                    <a:cubicBezTo>
                      <a:pt x="3766" y="204"/>
                      <a:pt x="3652" y="363"/>
                      <a:pt x="3561" y="523"/>
                    </a:cubicBezTo>
                    <a:cubicBezTo>
                      <a:pt x="3287" y="980"/>
                      <a:pt x="3173" y="1482"/>
                      <a:pt x="3059" y="1961"/>
                    </a:cubicBezTo>
                    <a:cubicBezTo>
                      <a:pt x="2967" y="2349"/>
                      <a:pt x="2876" y="2692"/>
                      <a:pt x="2716" y="3034"/>
                    </a:cubicBezTo>
                    <a:lnTo>
                      <a:pt x="206" y="3285"/>
                    </a:lnTo>
                    <a:cubicBezTo>
                      <a:pt x="91" y="3285"/>
                      <a:pt x="0" y="3399"/>
                      <a:pt x="0" y="3513"/>
                    </a:cubicBezTo>
                    <a:cubicBezTo>
                      <a:pt x="23" y="3627"/>
                      <a:pt x="114" y="3719"/>
                      <a:pt x="228" y="3719"/>
                    </a:cubicBezTo>
                    <a:lnTo>
                      <a:pt x="251" y="3719"/>
                    </a:lnTo>
                    <a:lnTo>
                      <a:pt x="2945" y="3445"/>
                    </a:lnTo>
                    <a:cubicBezTo>
                      <a:pt x="2967" y="3468"/>
                      <a:pt x="2990" y="3468"/>
                      <a:pt x="3013" y="3468"/>
                    </a:cubicBezTo>
                    <a:cubicBezTo>
                      <a:pt x="3059" y="3468"/>
                      <a:pt x="3082" y="3445"/>
                      <a:pt x="3127" y="3445"/>
                    </a:cubicBezTo>
                    <a:lnTo>
                      <a:pt x="4291" y="3331"/>
                    </a:lnTo>
                    <a:cubicBezTo>
                      <a:pt x="4405" y="3308"/>
                      <a:pt x="4497" y="3194"/>
                      <a:pt x="4474" y="3080"/>
                    </a:cubicBezTo>
                    <a:cubicBezTo>
                      <a:pt x="5022" y="2874"/>
                      <a:pt x="5524" y="2578"/>
                      <a:pt x="5889" y="2258"/>
                    </a:cubicBezTo>
                    <a:cubicBezTo>
                      <a:pt x="6003" y="2190"/>
                      <a:pt x="6300" y="1938"/>
                      <a:pt x="6254" y="1596"/>
                    </a:cubicBezTo>
                    <a:cubicBezTo>
                      <a:pt x="6231" y="1254"/>
                      <a:pt x="5889" y="1048"/>
                      <a:pt x="5592" y="1048"/>
                    </a:cubicBezTo>
                    <a:cubicBezTo>
                      <a:pt x="5341" y="1048"/>
                      <a:pt x="5113" y="1185"/>
                      <a:pt x="4908" y="1299"/>
                    </a:cubicBezTo>
                    <a:cubicBezTo>
                      <a:pt x="4771" y="1391"/>
                      <a:pt x="4634" y="1482"/>
                      <a:pt x="4497" y="1573"/>
                    </a:cubicBezTo>
                    <a:cubicBezTo>
                      <a:pt x="4588" y="1391"/>
                      <a:pt x="4657" y="1162"/>
                      <a:pt x="4725" y="957"/>
                    </a:cubicBezTo>
                    <a:cubicBezTo>
                      <a:pt x="4885" y="478"/>
                      <a:pt x="4748" y="227"/>
                      <a:pt x="4588" y="112"/>
                    </a:cubicBezTo>
                    <a:cubicBezTo>
                      <a:pt x="4493" y="41"/>
                      <a:pt x="4374" y="1"/>
                      <a:pt x="425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43013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43020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43031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2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3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4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5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6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7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8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9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3021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43022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3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4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5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27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8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29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43030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43014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5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6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7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43018" name="224 Rectángulo"/>
          <p:cNvSpPr>
            <a:spLocks noChangeArrowheads="1"/>
          </p:cNvSpPr>
          <p:nvPr/>
        </p:nvSpPr>
        <p:spPr bwMode="auto">
          <a:xfrm>
            <a:off x="1190625" y="4587875"/>
            <a:ext cx="6935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r>
              <a:rPr lang="es-MX" dirty="0"/>
              <a:t>https://youtu.be/2xloTBrDf6Y?list=TLPQMDkwMzIwMjJdqi9Rd8tLTA</a:t>
            </a:r>
          </a:p>
        </p:txBody>
      </p:sp>
      <p:sp>
        <p:nvSpPr>
          <p:cNvPr id="43019" name="Google Shape;3290;p37"/>
          <p:cNvSpPr txBox="1">
            <a:spLocks noGrp="1"/>
          </p:cNvSpPr>
          <p:nvPr>
            <p:ph type="title"/>
          </p:nvPr>
        </p:nvSpPr>
        <p:spPr>
          <a:xfrm>
            <a:off x="2652070" y="198848"/>
            <a:ext cx="4335463" cy="42227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PRACTICA DEL LENGUAJE ORAL</a:t>
            </a:r>
          </a:p>
        </p:txBody>
      </p:sp>
      <p:pic>
        <p:nvPicPr>
          <p:cNvPr id="2" name="Elementos multimedia en línea 1" title="PARA DORMIR A UN ELEFANTE - Cantando con Adriana">
            <a:hlinkClick r:id="" action="ppaction://media"/>
            <a:extLst>
              <a:ext uri="{FF2B5EF4-FFF2-40B4-BE49-F238E27FC236}">
                <a16:creationId xmlns:a16="http://schemas.microsoft.com/office/drawing/2014/main" id="{50AFD71A-8C58-4D10-99CD-07A9E5CBA3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73345" y="1047010"/>
            <a:ext cx="5114188" cy="2889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290;p37">
            <a:extLst>
              <a:ext uri="{FF2B5EF4-FFF2-40B4-BE49-F238E27FC236}">
                <a16:creationId xmlns:a16="http://schemas.microsoft.com/office/drawing/2014/main" id="{27A4941A-42A7-43F9-82C4-2A84E3D03F26}"/>
              </a:ext>
            </a:extLst>
          </p:cNvPr>
          <p:cNvSpPr txBox="1">
            <a:spLocks/>
          </p:cNvSpPr>
          <p:nvPr/>
        </p:nvSpPr>
        <p:spPr>
          <a:xfrm>
            <a:off x="0" y="540318"/>
            <a:ext cx="4335463" cy="4222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eaLnBrk="1" hangingPunct="1">
              <a:buClr>
                <a:srgbClr val="F1C8E7"/>
              </a:buClr>
              <a:buFont typeface="Luckiest Guy" charset="0"/>
              <a:buNone/>
            </a:pPr>
            <a:r>
              <a:rPr lang="es-MX" sz="1600" kern="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Observamos</a:t>
            </a:r>
          </a:p>
        </p:txBody>
      </p:sp>
      <p:pic>
        <p:nvPicPr>
          <p:cNvPr id="2" name="Elementos multimedia en línea 1" title="Palabras que empiezan con la letra U">
            <a:hlinkClick r:id="" action="ppaction://media"/>
            <a:extLst>
              <a:ext uri="{FF2B5EF4-FFF2-40B4-BE49-F238E27FC236}">
                <a16:creationId xmlns:a16="http://schemas.microsoft.com/office/drawing/2014/main" id="{0929A11F-CC1C-48C5-9608-8B727D2EC31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07942" y="-11430"/>
            <a:ext cx="6436058" cy="515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3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4044;p44"/>
          <p:cNvSpPr txBox="1">
            <a:spLocks noGrp="1"/>
          </p:cNvSpPr>
          <p:nvPr>
            <p:ph type="title" idx="15"/>
          </p:nvPr>
        </p:nvSpPr>
        <p:spPr>
          <a:xfrm>
            <a:off x="879475" y="539750"/>
            <a:ext cx="7385050" cy="4238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Señalamos la vocal con la que inicia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5F99F1-CBE8-4371-B9CA-22FFAED47B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57" t="23479" r="40536" b="42853"/>
          <a:stretch/>
        </p:blipFill>
        <p:spPr>
          <a:xfrm>
            <a:off x="879475" y="963613"/>
            <a:ext cx="7611381" cy="4179887"/>
          </a:xfrm>
          <a:prstGeom prst="rect">
            <a:avLst/>
          </a:prstGeom>
        </p:spPr>
      </p:pic>
      <p:pic>
        <p:nvPicPr>
          <p:cNvPr id="3074" name="Picture 2" descr="Palomita Chuleo - Gráficos vectoriales gratis en Pixabay">
            <a:extLst>
              <a:ext uri="{FF2B5EF4-FFF2-40B4-BE49-F238E27FC236}">
                <a16:creationId xmlns:a16="http://schemas.microsoft.com/office/drawing/2014/main" id="{8B567F5A-7DED-4602-B14F-64572F8ED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211357"/>
            <a:ext cx="1933575" cy="15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36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2E2295-4C51-4184-9F9B-4A2E018CF8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000" t="24115" r="16250" b="43171"/>
          <a:stretch/>
        </p:blipFill>
        <p:spPr>
          <a:xfrm>
            <a:off x="620486" y="1110833"/>
            <a:ext cx="7772400" cy="4032667"/>
          </a:xfrm>
          <a:prstGeom prst="rect">
            <a:avLst/>
          </a:prstGeom>
        </p:spPr>
      </p:pic>
      <p:sp>
        <p:nvSpPr>
          <p:cNvPr id="6" name="Google Shape;4044;p44">
            <a:extLst>
              <a:ext uri="{FF2B5EF4-FFF2-40B4-BE49-F238E27FC236}">
                <a16:creationId xmlns:a16="http://schemas.microsoft.com/office/drawing/2014/main" id="{7C39A978-BFE5-4483-9192-D91D6D46C0EB}"/>
              </a:ext>
            </a:extLst>
          </p:cNvPr>
          <p:cNvSpPr txBox="1">
            <a:spLocks/>
          </p:cNvSpPr>
          <p:nvPr/>
        </p:nvSpPr>
        <p:spPr bwMode="auto">
          <a:xfrm>
            <a:off x="326572" y="554973"/>
            <a:ext cx="7385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kern="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Señalamos la vocal con la que inicia</a:t>
            </a:r>
          </a:p>
        </p:txBody>
      </p:sp>
      <p:pic>
        <p:nvPicPr>
          <p:cNvPr id="7" name="Picture 2" descr="Palomita Chuleo - Gráficos vectoriales gratis en Pixabay">
            <a:extLst>
              <a:ext uri="{FF2B5EF4-FFF2-40B4-BE49-F238E27FC236}">
                <a16:creationId xmlns:a16="http://schemas.microsoft.com/office/drawing/2014/main" id="{5CEEFB45-EC2E-4E59-A0F8-3C2AFCDD5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853" y="554973"/>
            <a:ext cx="1933575" cy="15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2158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2E2295-4C51-4184-9F9B-4A2E018CF8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93" t="57145" r="40714" b="10475"/>
          <a:stretch/>
        </p:blipFill>
        <p:spPr>
          <a:xfrm>
            <a:off x="718457" y="963613"/>
            <a:ext cx="7870372" cy="4179887"/>
          </a:xfrm>
          <a:prstGeom prst="rect">
            <a:avLst/>
          </a:prstGeom>
        </p:spPr>
      </p:pic>
      <p:sp>
        <p:nvSpPr>
          <p:cNvPr id="6" name="Google Shape;4044;p44">
            <a:extLst>
              <a:ext uri="{FF2B5EF4-FFF2-40B4-BE49-F238E27FC236}">
                <a16:creationId xmlns:a16="http://schemas.microsoft.com/office/drawing/2014/main" id="{D8ECC2C2-1962-464D-98E9-95DA0B51FB29}"/>
              </a:ext>
            </a:extLst>
          </p:cNvPr>
          <p:cNvSpPr txBox="1">
            <a:spLocks/>
          </p:cNvSpPr>
          <p:nvPr/>
        </p:nvSpPr>
        <p:spPr bwMode="auto">
          <a:xfrm>
            <a:off x="879475" y="539750"/>
            <a:ext cx="7385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kern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Señalamos la vocal con la que inicia</a:t>
            </a:r>
            <a:endParaRPr lang="es-MX" sz="2800" kern="0" dirty="0">
              <a:solidFill>
                <a:srgbClr val="F1C8E7"/>
              </a:solidFill>
              <a:latin typeface="Luckiest Guy" charset="0"/>
              <a:cs typeface="Arial" pitchFamily="34" charset="0"/>
              <a:sym typeface="Luckiest Guy" charset="0"/>
            </a:endParaRPr>
          </a:p>
        </p:txBody>
      </p:sp>
      <p:pic>
        <p:nvPicPr>
          <p:cNvPr id="7" name="Picture 2" descr="Palomita Chuleo - Gráficos vectoriales gratis en Pixabay">
            <a:extLst>
              <a:ext uri="{FF2B5EF4-FFF2-40B4-BE49-F238E27FC236}">
                <a16:creationId xmlns:a16="http://schemas.microsoft.com/office/drawing/2014/main" id="{925E0BF1-E385-44DB-8A27-8217C0DAD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721" y="539750"/>
            <a:ext cx="1933575" cy="15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392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2E2295-4C51-4184-9F9B-4A2E018CF8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14" t="58098" r="16071" b="10474"/>
          <a:stretch/>
        </p:blipFill>
        <p:spPr>
          <a:xfrm>
            <a:off x="620486" y="1159329"/>
            <a:ext cx="7886700" cy="3869871"/>
          </a:xfrm>
          <a:prstGeom prst="rect">
            <a:avLst/>
          </a:prstGeom>
        </p:spPr>
      </p:pic>
      <p:sp>
        <p:nvSpPr>
          <p:cNvPr id="6" name="Google Shape;4044;p44">
            <a:extLst>
              <a:ext uri="{FF2B5EF4-FFF2-40B4-BE49-F238E27FC236}">
                <a16:creationId xmlns:a16="http://schemas.microsoft.com/office/drawing/2014/main" id="{6539D116-4448-4740-9230-A30967D9A95A}"/>
              </a:ext>
            </a:extLst>
          </p:cNvPr>
          <p:cNvSpPr txBox="1">
            <a:spLocks/>
          </p:cNvSpPr>
          <p:nvPr/>
        </p:nvSpPr>
        <p:spPr bwMode="auto">
          <a:xfrm>
            <a:off x="879475" y="539750"/>
            <a:ext cx="7385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1pPr>
            <a:lvl2pPr lvl="1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2pPr>
            <a:lvl3pPr lvl="2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3pPr>
            <a:lvl4pPr lvl="3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4pPr>
            <a:lvl5pPr lvl="4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800" kern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Señalamos la vocal con la que inicia</a:t>
            </a:r>
            <a:endParaRPr lang="es-MX" sz="2800" kern="0" dirty="0">
              <a:solidFill>
                <a:srgbClr val="F1C8E7"/>
              </a:solidFill>
              <a:latin typeface="Luckiest Guy" charset="0"/>
              <a:cs typeface="Arial" pitchFamily="34" charset="0"/>
              <a:sym typeface="Luckiest Guy" charset="0"/>
            </a:endParaRPr>
          </a:p>
        </p:txBody>
      </p:sp>
      <p:pic>
        <p:nvPicPr>
          <p:cNvPr id="7" name="Picture 2" descr="Palomita Chuleo - Gráficos vectoriales gratis en Pixabay">
            <a:extLst>
              <a:ext uri="{FF2B5EF4-FFF2-40B4-BE49-F238E27FC236}">
                <a16:creationId xmlns:a16="http://schemas.microsoft.com/office/drawing/2014/main" id="{ABB8E8D4-D3FE-4824-919A-39446861A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956" y="539750"/>
            <a:ext cx="1933575" cy="15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775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1" name="Google Shape;3311;p38"/>
          <p:cNvSpPr txBox="1">
            <a:spLocks noGrp="1"/>
          </p:cNvSpPr>
          <p:nvPr>
            <p:ph type="title"/>
          </p:nvPr>
        </p:nvSpPr>
        <p:spPr>
          <a:xfrm>
            <a:off x="1230313" y="217488"/>
            <a:ext cx="7486650" cy="889000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36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ea typeface="Luckiest Guy"/>
                <a:cs typeface="Luckiest Guy"/>
                <a:sym typeface="Luckiest Guy"/>
              </a:rPr>
              <a:t>Completamos e identificamos</a:t>
            </a:r>
            <a:endParaRPr sz="36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55299" name="Google Shape;3313;p38"/>
          <p:cNvGrpSpPr>
            <a:grpSpLocks/>
          </p:cNvGrpSpPr>
          <p:nvPr/>
        </p:nvGrpSpPr>
        <p:grpSpPr bwMode="auto">
          <a:xfrm>
            <a:off x="468313" y="552450"/>
            <a:ext cx="923925" cy="1065213"/>
            <a:chOff x="1177052" y="354474"/>
            <a:chExt cx="923814" cy="1065310"/>
          </a:xfrm>
        </p:grpSpPr>
        <p:grpSp>
          <p:nvGrpSpPr>
            <p:cNvPr id="55331" name="Google Shape;3314;p38"/>
            <p:cNvGrpSpPr>
              <a:grpSpLocks/>
            </p:cNvGrpSpPr>
            <p:nvPr/>
          </p:nvGrpSpPr>
          <p:grpSpPr bwMode="auto">
            <a:xfrm rot="1690083" flipH="1">
              <a:off x="1377035" y="467466"/>
              <a:ext cx="550053" cy="874260"/>
              <a:chOff x="8013766" y="3192608"/>
              <a:chExt cx="518175" cy="823593"/>
            </a:xfrm>
          </p:grpSpPr>
          <p:sp>
            <p:nvSpPr>
              <p:cNvPr id="55343" name="Google Shape;3315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4" name="Google Shape;3316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5" name="Google Shape;3317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6" name="Google Shape;3318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7" name="Google Shape;3319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8" name="Google Shape;3320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9" name="Google Shape;3321;p38"/>
              <p:cNvSpPr>
                <a:spLocks/>
              </p:cNvSpPr>
              <p:nvPr/>
            </p:nvSpPr>
            <p:spPr bwMode="auto">
              <a:xfrm>
                <a:off x="8207455" y="3775010"/>
                <a:ext cx="310102" cy="144514"/>
              </a:xfrm>
              <a:custGeom>
                <a:avLst/>
                <a:gdLst/>
                <a:ahLst/>
                <a:cxnLst>
                  <a:cxn ang="0">
                    <a:pos x="848" y="1"/>
                  </a:cxn>
                  <a:cxn ang="0">
                    <a:pos x="822" y="6"/>
                  </a:cxn>
                  <a:cxn ang="0">
                    <a:pos x="60" y="294"/>
                  </a:cxn>
                  <a:cxn ang="0">
                    <a:pos x="17" y="387"/>
                  </a:cxn>
                  <a:cxn ang="0">
                    <a:pos x="72" y="429"/>
                  </a:cxn>
                  <a:cxn ang="0">
                    <a:pos x="89" y="431"/>
                  </a:cxn>
                  <a:cxn ang="0">
                    <a:pos x="112" y="427"/>
                  </a:cxn>
                  <a:cxn ang="0">
                    <a:pos x="872" y="134"/>
                  </a:cxn>
                  <a:cxn ang="0">
                    <a:pos x="912" y="46"/>
                  </a:cxn>
                  <a:cxn ang="0">
                    <a:pos x="848" y="1"/>
                  </a:cxn>
                </a:cxnLst>
                <a:rect l="0" t="0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50" name="Google Shape;3322;p38"/>
              <p:cNvSpPr>
                <a:spLocks/>
              </p:cNvSpPr>
              <p:nvPr/>
            </p:nvSpPr>
            <p:spPr bwMode="auto">
              <a:xfrm>
                <a:off x="8013766" y="3308687"/>
                <a:ext cx="326159" cy="136151"/>
              </a:xfrm>
              <a:custGeom>
                <a:avLst/>
                <a:gdLst/>
                <a:ahLst/>
                <a:cxnLst>
                  <a:cxn ang="0">
                    <a:pos x="889" y="1"/>
                  </a:cxn>
                  <a:cxn ang="0">
                    <a:pos x="868" y="4"/>
                  </a:cxn>
                  <a:cxn ang="0">
                    <a:pos x="63" y="261"/>
                  </a:cxn>
                  <a:cxn ang="0">
                    <a:pos x="17" y="357"/>
                  </a:cxn>
                  <a:cxn ang="0">
                    <a:pos x="77" y="404"/>
                  </a:cxn>
                  <a:cxn ang="0">
                    <a:pos x="93" y="407"/>
                  </a:cxn>
                  <a:cxn ang="0">
                    <a:pos x="117" y="402"/>
                  </a:cxn>
                  <a:cxn ang="0">
                    <a:pos x="918" y="142"/>
                  </a:cxn>
                  <a:cxn ang="0">
                    <a:pos x="960" y="52"/>
                  </a:cxn>
                  <a:cxn ang="0">
                    <a:pos x="889" y="1"/>
                  </a:cxn>
                </a:cxnLst>
                <a:rect l="0" t="0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5332" name="Google Shape;3323;p38"/>
            <p:cNvGrpSpPr>
              <a:grpSpLocks/>
            </p:cNvGrpSpPr>
            <p:nvPr/>
          </p:nvGrpSpPr>
          <p:grpSpPr bwMode="auto">
            <a:xfrm rot="1690083" flipH="1">
              <a:off x="1350832" y="432532"/>
              <a:ext cx="550053" cy="874260"/>
              <a:chOff x="8013766" y="3192608"/>
              <a:chExt cx="518175" cy="823593"/>
            </a:xfrm>
          </p:grpSpPr>
          <p:sp>
            <p:nvSpPr>
              <p:cNvPr id="55333" name="Google Shape;3324;p38"/>
              <p:cNvSpPr>
                <a:spLocks/>
              </p:cNvSpPr>
              <p:nvPr/>
            </p:nvSpPr>
            <p:spPr bwMode="auto">
              <a:xfrm>
                <a:off x="8241576" y="3815822"/>
                <a:ext cx="290366" cy="200379"/>
              </a:xfrm>
              <a:custGeom>
                <a:avLst/>
                <a:gdLst/>
                <a:ahLst/>
                <a:cxnLst>
                  <a:cxn ang="0">
                    <a:pos x="763" y="0"/>
                  </a:cxn>
                  <a:cxn ang="0">
                    <a:pos x="1" y="296"/>
                  </a:cxn>
                  <a:cxn ang="0">
                    <a:pos x="39" y="396"/>
                  </a:cxn>
                  <a:cxn ang="0">
                    <a:pos x="348" y="598"/>
                  </a:cxn>
                  <a:cxn ang="0">
                    <a:pos x="482" y="572"/>
                  </a:cxn>
                  <a:cxn ang="0">
                    <a:pos x="639" y="508"/>
                  </a:cxn>
                  <a:cxn ang="0">
                    <a:pos x="810" y="129"/>
                  </a:cxn>
                  <a:cxn ang="0">
                    <a:pos x="763" y="0"/>
                  </a:cxn>
                </a:cxnLst>
                <a:rect l="0" t="0" r="r" b="b"/>
                <a:pathLst>
                  <a:path w="868" h="599" extrusionOk="0">
                    <a:moveTo>
                      <a:pt x="763" y="0"/>
                    </a:moveTo>
                    <a:lnTo>
                      <a:pt x="1" y="296"/>
                    </a:lnTo>
                    <a:lnTo>
                      <a:pt x="39" y="396"/>
                    </a:lnTo>
                    <a:cubicBezTo>
                      <a:pt x="91" y="522"/>
                      <a:pt x="215" y="598"/>
                      <a:pt x="348" y="598"/>
                    </a:cubicBezTo>
                    <a:cubicBezTo>
                      <a:pt x="392" y="598"/>
                      <a:pt x="438" y="590"/>
                      <a:pt x="482" y="572"/>
                    </a:cubicBezTo>
                    <a:lnTo>
                      <a:pt x="639" y="508"/>
                    </a:lnTo>
                    <a:cubicBezTo>
                      <a:pt x="791" y="446"/>
                      <a:pt x="868" y="277"/>
                      <a:pt x="810" y="129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4" name="Google Shape;3325;p38"/>
              <p:cNvSpPr>
                <a:spLocks/>
              </p:cNvSpPr>
              <p:nvPr/>
            </p:nvSpPr>
            <p:spPr bwMode="auto">
              <a:xfrm>
                <a:off x="8273690" y="3815822"/>
                <a:ext cx="258251" cy="200379"/>
              </a:xfrm>
              <a:custGeom>
                <a:avLst/>
                <a:gdLst/>
                <a:ahLst/>
                <a:cxnLst>
                  <a:cxn ang="0">
                    <a:pos x="667" y="0"/>
                  </a:cxn>
                  <a:cxn ang="0">
                    <a:pos x="598" y="27"/>
                  </a:cxn>
                  <a:cxn ang="0">
                    <a:pos x="605" y="43"/>
                  </a:cxn>
                  <a:cxn ang="0">
                    <a:pos x="431" y="427"/>
                  </a:cxn>
                  <a:cxn ang="0">
                    <a:pos x="272" y="488"/>
                  </a:cxn>
                  <a:cxn ang="0">
                    <a:pos x="140" y="515"/>
                  </a:cxn>
                  <a:cxn ang="0">
                    <a:pos x="0" y="486"/>
                  </a:cxn>
                  <a:cxn ang="0">
                    <a:pos x="0" y="486"/>
                  </a:cxn>
                  <a:cxn ang="0">
                    <a:pos x="251" y="598"/>
                  </a:cxn>
                  <a:cxn ang="0">
                    <a:pos x="386" y="572"/>
                  </a:cxn>
                  <a:cxn ang="0">
                    <a:pos x="543" y="508"/>
                  </a:cxn>
                  <a:cxn ang="0">
                    <a:pos x="714" y="129"/>
                  </a:cxn>
                  <a:cxn ang="0">
                    <a:pos x="667" y="0"/>
                  </a:cxn>
                </a:cxnLst>
                <a:rect l="0" t="0" r="r" b="b"/>
                <a:pathLst>
                  <a:path w="772" h="599" extrusionOk="0">
                    <a:moveTo>
                      <a:pt x="667" y="0"/>
                    </a:moveTo>
                    <a:lnTo>
                      <a:pt x="598" y="27"/>
                    </a:lnTo>
                    <a:lnTo>
                      <a:pt x="605" y="43"/>
                    </a:lnTo>
                    <a:cubicBezTo>
                      <a:pt x="662" y="193"/>
                      <a:pt x="586" y="365"/>
                      <a:pt x="431" y="427"/>
                    </a:cubicBezTo>
                    <a:lnTo>
                      <a:pt x="272" y="488"/>
                    </a:lnTo>
                    <a:cubicBezTo>
                      <a:pt x="228" y="507"/>
                      <a:pt x="184" y="515"/>
                      <a:pt x="140" y="515"/>
                    </a:cubicBezTo>
                    <a:cubicBezTo>
                      <a:pt x="91" y="515"/>
                      <a:pt x="44" y="505"/>
                      <a:pt x="0" y="486"/>
                    </a:cubicBezTo>
                    <a:cubicBezTo>
                      <a:pt x="62" y="558"/>
                      <a:pt x="154" y="598"/>
                      <a:pt x="251" y="598"/>
                    </a:cubicBezTo>
                    <a:cubicBezTo>
                      <a:pt x="296" y="598"/>
                      <a:pt x="342" y="590"/>
                      <a:pt x="386" y="572"/>
                    </a:cubicBezTo>
                    <a:lnTo>
                      <a:pt x="543" y="508"/>
                    </a:lnTo>
                    <a:cubicBezTo>
                      <a:pt x="695" y="446"/>
                      <a:pt x="772" y="277"/>
                      <a:pt x="714" y="129"/>
                    </a:cubicBez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5" name="Google Shape;3326;p38"/>
              <p:cNvSpPr>
                <a:spLocks/>
              </p:cNvSpPr>
              <p:nvPr/>
            </p:nvSpPr>
            <p:spPr bwMode="auto">
              <a:xfrm>
                <a:off x="8044877" y="3192608"/>
                <a:ext cx="257582" cy="21008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144" y="73"/>
                  </a:cxn>
                  <a:cxn ang="0">
                    <a:pos x="101" y="232"/>
                  </a:cxn>
                  <a:cxn ang="0">
                    <a:pos x="1" y="620"/>
                  </a:cxn>
                  <a:cxn ang="0">
                    <a:pos x="3" y="620"/>
                  </a:cxn>
                  <a:cxn ang="0">
                    <a:pos x="5" y="627"/>
                  </a:cxn>
                  <a:cxn ang="0">
                    <a:pos x="770" y="377"/>
                  </a:cxn>
                  <a:cxn ang="0">
                    <a:pos x="763" y="370"/>
                  </a:cxn>
                  <a:cxn ang="0">
                    <a:pos x="765" y="366"/>
                  </a:cxn>
                  <a:cxn ang="0">
                    <a:pos x="444" y="130"/>
                  </a:cxn>
                  <a:cxn ang="0">
                    <a:pos x="294" y="18"/>
                  </a:cxn>
                  <a:cxn ang="0">
                    <a:pos x="234" y="0"/>
                  </a:cxn>
                </a:cxnLst>
                <a:rect l="0" t="0" r="r" b="b"/>
                <a:pathLst>
                  <a:path w="770" h="628" extrusionOk="0">
                    <a:moveTo>
                      <a:pt x="234" y="0"/>
                    </a:moveTo>
                    <a:cubicBezTo>
                      <a:pt x="191" y="0"/>
                      <a:pt x="152" y="27"/>
                      <a:pt x="144" y="73"/>
                    </a:cubicBezTo>
                    <a:lnTo>
                      <a:pt x="101" y="232"/>
                    </a:lnTo>
                    <a:lnTo>
                      <a:pt x="1" y="620"/>
                    </a:lnTo>
                    <a:lnTo>
                      <a:pt x="3" y="620"/>
                    </a:lnTo>
                    <a:cubicBezTo>
                      <a:pt x="3" y="623"/>
                      <a:pt x="3" y="625"/>
                      <a:pt x="5" y="627"/>
                    </a:cubicBezTo>
                    <a:lnTo>
                      <a:pt x="770" y="377"/>
                    </a:lnTo>
                    <a:cubicBezTo>
                      <a:pt x="770" y="375"/>
                      <a:pt x="767" y="370"/>
                      <a:pt x="763" y="370"/>
                    </a:cubicBezTo>
                    <a:cubicBezTo>
                      <a:pt x="765" y="368"/>
                      <a:pt x="765" y="366"/>
                      <a:pt x="765" y="366"/>
                    </a:cubicBezTo>
                    <a:lnTo>
                      <a:pt x="444" y="130"/>
                    </a:lnTo>
                    <a:lnTo>
                      <a:pt x="294" y="18"/>
                    </a:lnTo>
                    <a:cubicBezTo>
                      <a:pt x="275" y="6"/>
                      <a:pt x="254" y="0"/>
                      <a:pt x="2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6" name="Google Shape;3327;p38"/>
              <p:cNvSpPr>
                <a:spLocks/>
              </p:cNvSpPr>
              <p:nvPr/>
            </p:nvSpPr>
            <p:spPr bwMode="auto">
              <a:xfrm>
                <a:off x="8041866" y="3328424"/>
                <a:ext cx="447926" cy="569023"/>
              </a:xfrm>
              <a:custGeom>
                <a:avLst/>
                <a:gdLst/>
                <a:ahLst/>
                <a:cxnLst>
                  <a:cxn ang="0">
                    <a:pos x="805" y="0"/>
                  </a:cxn>
                  <a:cxn ang="0">
                    <a:pos x="0" y="262"/>
                  </a:cxn>
                  <a:cxn ang="0">
                    <a:pos x="576" y="1700"/>
                  </a:cxn>
                  <a:cxn ang="0">
                    <a:pos x="1338" y="1405"/>
                  </a:cxn>
                  <a:cxn ang="0">
                    <a:pos x="805" y="0"/>
                  </a:cxn>
                </a:cxnLst>
                <a:rect l="0" t="0" r="r" b="b"/>
                <a:pathLst>
                  <a:path w="1339" h="1701" extrusionOk="0">
                    <a:moveTo>
                      <a:pt x="805" y="0"/>
                    </a:moveTo>
                    <a:lnTo>
                      <a:pt x="0" y="262"/>
                    </a:lnTo>
                    <a:lnTo>
                      <a:pt x="576" y="1700"/>
                    </a:lnTo>
                    <a:lnTo>
                      <a:pt x="1338" y="1405"/>
                    </a:lnTo>
                    <a:lnTo>
                      <a:pt x="8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7" name="Google Shape;3328;p38"/>
              <p:cNvSpPr>
                <a:spLocks/>
              </p:cNvSpPr>
              <p:nvPr/>
            </p:nvSpPr>
            <p:spPr bwMode="auto">
              <a:xfrm rot="373777">
                <a:off x="8105695" y="3461666"/>
                <a:ext cx="261050" cy="148542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401" y="227"/>
                  </a:cxn>
                  <a:cxn ang="0">
                    <a:pos x="496" y="77"/>
                  </a:cxn>
                  <a:cxn ang="0">
                    <a:pos x="682" y="60"/>
                  </a:cxn>
                  <a:cxn ang="0">
                    <a:pos x="867" y="117"/>
                  </a:cxn>
                  <a:cxn ang="0">
                    <a:pos x="1141" y="1"/>
                  </a:cxn>
                </a:cxnLst>
                <a:rect l="0" t="0" r="r" b="b"/>
                <a:pathLst>
                  <a:path w="1142" h="456" fill="none" extrusionOk="0">
                    <a:moveTo>
                      <a:pt x="1" y="446"/>
                    </a:moveTo>
                    <a:cubicBezTo>
                      <a:pt x="163" y="455"/>
                      <a:pt x="324" y="367"/>
                      <a:pt x="401" y="227"/>
                    </a:cubicBezTo>
                    <a:cubicBezTo>
                      <a:pt x="429" y="174"/>
                      <a:pt x="446" y="112"/>
                      <a:pt x="496" y="77"/>
                    </a:cubicBezTo>
                    <a:cubicBezTo>
                      <a:pt x="546" y="39"/>
                      <a:pt x="620" y="43"/>
                      <a:pt x="682" y="60"/>
                    </a:cubicBezTo>
                    <a:cubicBezTo>
                      <a:pt x="746" y="79"/>
                      <a:pt x="803" y="108"/>
                      <a:pt x="867" y="117"/>
                    </a:cubicBezTo>
                    <a:cubicBezTo>
                      <a:pt x="972" y="132"/>
                      <a:pt x="1082" y="86"/>
                      <a:pt x="1141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8" name="Google Shape;3329;p38"/>
              <p:cNvSpPr>
                <a:spLocks/>
              </p:cNvSpPr>
              <p:nvPr/>
            </p:nvSpPr>
            <p:spPr bwMode="auto">
              <a:xfrm rot="373777">
                <a:off x="8193110" y="3655181"/>
                <a:ext cx="255106" cy="153102"/>
              </a:xfrm>
              <a:custGeom>
                <a:avLst/>
                <a:gdLst/>
                <a:ahLst/>
                <a:cxnLst>
                  <a:cxn ang="0">
                    <a:pos x="1" y="465"/>
                  </a:cxn>
                  <a:cxn ang="0">
                    <a:pos x="391" y="241"/>
                  </a:cxn>
                  <a:cxn ang="0">
                    <a:pos x="484" y="91"/>
                  </a:cxn>
                  <a:cxn ang="0">
                    <a:pos x="668" y="72"/>
                  </a:cxn>
                  <a:cxn ang="0">
                    <a:pos x="849" y="122"/>
                  </a:cxn>
                  <a:cxn ang="0">
                    <a:pos x="1115" y="1"/>
                  </a:cxn>
                </a:cxnLst>
                <a:rect l="0" t="0" r="r" b="b"/>
                <a:pathLst>
                  <a:path w="1116" h="470" fill="none" extrusionOk="0">
                    <a:moveTo>
                      <a:pt x="1" y="465"/>
                    </a:moveTo>
                    <a:cubicBezTo>
                      <a:pt x="158" y="470"/>
                      <a:pt x="318" y="379"/>
                      <a:pt x="391" y="241"/>
                    </a:cubicBezTo>
                    <a:cubicBezTo>
                      <a:pt x="418" y="189"/>
                      <a:pt x="437" y="127"/>
                      <a:pt x="484" y="91"/>
                    </a:cubicBezTo>
                    <a:cubicBezTo>
                      <a:pt x="534" y="53"/>
                      <a:pt x="606" y="55"/>
                      <a:pt x="668" y="72"/>
                    </a:cubicBezTo>
                    <a:cubicBezTo>
                      <a:pt x="727" y="86"/>
                      <a:pt x="787" y="115"/>
                      <a:pt x="849" y="122"/>
                    </a:cubicBezTo>
                    <a:cubicBezTo>
                      <a:pt x="949" y="134"/>
                      <a:pt x="1056" y="86"/>
                      <a:pt x="1115" y="1"/>
                    </a:cubicBez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miter lim="2380"/>
                <a:headEnd type="none" w="sm" len="sm"/>
                <a:tailEnd type="none" w="sm" len="sm"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9" name="Google Shape;3330;p38"/>
              <p:cNvSpPr>
                <a:spLocks/>
              </p:cNvSpPr>
              <p:nvPr/>
            </p:nvSpPr>
            <p:spPr bwMode="auto">
              <a:xfrm>
                <a:off x="8096059" y="3480297"/>
                <a:ext cx="68577" cy="133809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26" y="3"/>
                  </a:cxn>
                  <a:cxn ang="0">
                    <a:pos x="5" y="48"/>
                  </a:cxn>
                  <a:cxn ang="0">
                    <a:pos x="126" y="375"/>
                  </a:cxn>
                  <a:cxn ang="0">
                    <a:pos x="161" y="400"/>
                  </a:cxn>
                  <a:cxn ang="0">
                    <a:pos x="176" y="396"/>
                  </a:cxn>
                  <a:cxn ang="0">
                    <a:pos x="198" y="346"/>
                  </a:cxn>
                  <a:cxn ang="0">
                    <a:pos x="71" y="22"/>
                  </a:cxn>
                  <a:cxn ang="0">
                    <a:pos x="39" y="1"/>
                  </a:cxn>
                </a:cxnLst>
                <a:rect l="0" t="0" r="r" b="b"/>
                <a:pathLst>
                  <a:path w="205" h="400" extrusionOk="0">
                    <a:moveTo>
                      <a:pt x="39" y="1"/>
                    </a:moveTo>
                    <a:cubicBezTo>
                      <a:pt x="35" y="1"/>
                      <a:pt x="31" y="2"/>
                      <a:pt x="26" y="3"/>
                    </a:cubicBezTo>
                    <a:cubicBezTo>
                      <a:pt x="10" y="10"/>
                      <a:pt x="0" y="29"/>
                      <a:pt x="5" y="48"/>
                    </a:cubicBezTo>
                    <a:lnTo>
                      <a:pt x="126" y="375"/>
                    </a:lnTo>
                    <a:cubicBezTo>
                      <a:pt x="132" y="390"/>
                      <a:pt x="146" y="400"/>
                      <a:pt x="161" y="400"/>
                    </a:cubicBezTo>
                    <a:cubicBezTo>
                      <a:pt x="166" y="400"/>
                      <a:pt x="171" y="399"/>
                      <a:pt x="176" y="396"/>
                    </a:cubicBezTo>
                    <a:cubicBezTo>
                      <a:pt x="195" y="389"/>
                      <a:pt x="205" y="368"/>
                      <a:pt x="198" y="346"/>
                    </a:cubicBezTo>
                    <a:lnTo>
                      <a:pt x="71" y="22"/>
                    </a:lnTo>
                    <a:cubicBezTo>
                      <a:pt x="66" y="9"/>
                      <a:pt x="53" y="1"/>
                      <a:pt x="3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40" name="Google Shape;3331;p38"/>
              <p:cNvSpPr>
                <a:spLocks/>
              </p:cNvSpPr>
              <p:nvPr/>
            </p:nvSpPr>
            <p:spPr bwMode="auto">
              <a:xfrm>
                <a:off x="8147575" y="3627486"/>
                <a:ext cx="105709" cy="22914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29" y="4"/>
                  </a:cxn>
                  <a:cxn ang="0">
                    <a:pos x="8" y="51"/>
                  </a:cxn>
                  <a:cxn ang="0">
                    <a:pos x="246" y="663"/>
                  </a:cxn>
                  <a:cxn ang="0">
                    <a:pos x="277" y="685"/>
                  </a:cxn>
                  <a:cxn ang="0">
                    <a:pos x="289" y="682"/>
                  </a:cxn>
                  <a:cxn ang="0">
                    <a:pos x="308" y="640"/>
                  </a:cxn>
                  <a:cxn ang="0">
                    <a:pos x="79" y="25"/>
                  </a:cxn>
                  <a:cxn ang="0">
                    <a:pos x="46" y="0"/>
                  </a:cxn>
                </a:cxnLst>
                <a:rect l="0" t="0" r="r" b="b"/>
                <a:pathLst>
                  <a:path w="316" h="685" extrusionOk="0">
                    <a:moveTo>
                      <a:pt x="46" y="0"/>
                    </a:moveTo>
                    <a:cubicBezTo>
                      <a:pt x="41" y="0"/>
                      <a:pt x="35" y="1"/>
                      <a:pt x="29" y="4"/>
                    </a:cubicBezTo>
                    <a:cubicBezTo>
                      <a:pt x="10" y="11"/>
                      <a:pt x="1" y="32"/>
                      <a:pt x="8" y="51"/>
                    </a:cubicBezTo>
                    <a:lnTo>
                      <a:pt x="246" y="663"/>
                    </a:lnTo>
                    <a:cubicBezTo>
                      <a:pt x="252" y="676"/>
                      <a:pt x="264" y="685"/>
                      <a:pt x="277" y="685"/>
                    </a:cubicBezTo>
                    <a:cubicBezTo>
                      <a:pt x="281" y="685"/>
                      <a:pt x="285" y="684"/>
                      <a:pt x="289" y="682"/>
                    </a:cubicBezTo>
                    <a:cubicBezTo>
                      <a:pt x="306" y="675"/>
                      <a:pt x="315" y="659"/>
                      <a:pt x="308" y="640"/>
                    </a:cubicBezTo>
                    <a:lnTo>
                      <a:pt x="79" y="25"/>
                    </a:lnTo>
                    <a:cubicBezTo>
                      <a:pt x="74" y="9"/>
                      <a:pt x="61" y="0"/>
                      <a:pt x="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32" name="Google Shape;3332;p38"/>
              <p:cNvSpPr/>
              <p:nvPr/>
            </p:nvSpPr>
            <p:spPr>
              <a:xfrm>
                <a:off x="8208958" y="3775543"/>
                <a:ext cx="309531" cy="143581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32" extrusionOk="0">
                    <a:moveTo>
                      <a:pt x="848" y="1"/>
                    </a:moveTo>
                    <a:cubicBezTo>
                      <a:pt x="839" y="1"/>
                      <a:pt x="831" y="2"/>
                      <a:pt x="822" y="6"/>
                    </a:cubicBezTo>
                    <a:lnTo>
                      <a:pt x="60" y="294"/>
                    </a:lnTo>
                    <a:cubicBezTo>
                      <a:pt x="22" y="308"/>
                      <a:pt x="0" y="351"/>
                      <a:pt x="17" y="387"/>
                    </a:cubicBezTo>
                    <a:cubicBezTo>
                      <a:pt x="27" y="410"/>
                      <a:pt x="48" y="427"/>
                      <a:pt x="72" y="429"/>
                    </a:cubicBezTo>
                    <a:cubicBezTo>
                      <a:pt x="78" y="430"/>
                      <a:pt x="83" y="431"/>
                      <a:pt x="89" y="431"/>
                    </a:cubicBezTo>
                    <a:cubicBezTo>
                      <a:pt x="96" y="431"/>
                      <a:pt x="104" y="430"/>
                      <a:pt x="112" y="427"/>
                    </a:cubicBezTo>
                    <a:lnTo>
                      <a:pt x="872" y="134"/>
                    </a:lnTo>
                    <a:cubicBezTo>
                      <a:pt x="908" y="122"/>
                      <a:pt x="927" y="82"/>
                      <a:pt x="912" y="46"/>
                    </a:cubicBezTo>
                    <a:cubicBezTo>
                      <a:pt x="903" y="19"/>
                      <a:pt x="877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38"/>
              <p:cNvSpPr/>
              <p:nvPr/>
            </p:nvSpPr>
            <p:spPr>
              <a:xfrm>
                <a:off x="8014208" y="3308681"/>
                <a:ext cx="325979" cy="136102"/>
              </a:xfrm>
              <a:custGeom>
                <a:avLst/>
                <a:gdLst/>
                <a:ahLst/>
                <a:cxnLst/>
                <a:rect l="l" t="t" r="r" b="b"/>
                <a:pathLst>
                  <a:path w="975" h="407" extrusionOk="0">
                    <a:moveTo>
                      <a:pt x="889" y="1"/>
                    </a:moveTo>
                    <a:cubicBezTo>
                      <a:pt x="882" y="1"/>
                      <a:pt x="875" y="2"/>
                      <a:pt x="868" y="4"/>
                    </a:cubicBezTo>
                    <a:lnTo>
                      <a:pt x="63" y="261"/>
                    </a:lnTo>
                    <a:cubicBezTo>
                      <a:pt x="22" y="276"/>
                      <a:pt x="1" y="316"/>
                      <a:pt x="17" y="357"/>
                    </a:cubicBezTo>
                    <a:cubicBezTo>
                      <a:pt x="27" y="383"/>
                      <a:pt x="51" y="400"/>
                      <a:pt x="77" y="404"/>
                    </a:cubicBezTo>
                    <a:cubicBezTo>
                      <a:pt x="82" y="406"/>
                      <a:pt x="88" y="407"/>
                      <a:pt x="93" y="407"/>
                    </a:cubicBezTo>
                    <a:cubicBezTo>
                      <a:pt x="102" y="407"/>
                      <a:pt x="110" y="405"/>
                      <a:pt x="117" y="402"/>
                    </a:cubicBezTo>
                    <a:lnTo>
                      <a:pt x="918" y="142"/>
                    </a:lnTo>
                    <a:cubicBezTo>
                      <a:pt x="956" y="130"/>
                      <a:pt x="975" y="90"/>
                      <a:pt x="960" y="52"/>
                    </a:cubicBezTo>
                    <a:cubicBezTo>
                      <a:pt x="949" y="21"/>
                      <a:pt x="920" y="1"/>
                      <a:pt x="8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5300" name="Google Shape;3334;p38"/>
          <p:cNvGrpSpPr>
            <a:grpSpLocks/>
          </p:cNvGrpSpPr>
          <p:nvPr/>
        </p:nvGrpSpPr>
        <p:grpSpPr bwMode="auto">
          <a:xfrm>
            <a:off x="7577138" y="577850"/>
            <a:ext cx="695325" cy="627063"/>
            <a:chOff x="7576529" y="577526"/>
            <a:chExt cx="696375" cy="626714"/>
          </a:xfrm>
        </p:grpSpPr>
        <p:grpSp>
          <p:nvGrpSpPr>
            <p:cNvPr id="55319" name="Google Shape;3335;p38"/>
            <p:cNvGrpSpPr>
              <a:grpSpLocks/>
            </p:cNvGrpSpPr>
            <p:nvPr/>
          </p:nvGrpSpPr>
          <p:grpSpPr bwMode="auto">
            <a:xfrm>
              <a:off x="7613895" y="577526"/>
              <a:ext cx="659009" cy="619201"/>
              <a:chOff x="7467492" y="2474724"/>
              <a:chExt cx="659009" cy="619201"/>
            </a:xfrm>
          </p:grpSpPr>
          <p:sp>
            <p:nvSpPr>
              <p:cNvPr id="55326" name="Google Shape;3336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27" name="Google Shape;3337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28" name="Google Shape;3338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29" name="Google Shape;3339;p38"/>
              <p:cNvSpPr>
                <a:spLocks/>
              </p:cNvSpPr>
              <p:nvPr/>
            </p:nvSpPr>
            <p:spPr bwMode="auto">
              <a:xfrm>
                <a:off x="7705672" y="2629607"/>
                <a:ext cx="411128" cy="406110"/>
              </a:xfrm>
              <a:custGeom>
                <a:avLst/>
                <a:gdLst/>
                <a:ahLst/>
                <a:cxnLst>
                  <a:cxn ang="0">
                    <a:pos x="500" y="1"/>
                  </a:cxn>
                  <a:cxn ang="0">
                    <a:pos x="455" y="67"/>
                  </a:cxn>
                  <a:cxn ang="0">
                    <a:pos x="0" y="720"/>
                  </a:cxn>
                  <a:cxn ang="0">
                    <a:pos x="0" y="722"/>
                  </a:cxn>
                  <a:cxn ang="0">
                    <a:pos x="655" y="1189"/>
                  </a:cxn>
                  <a:cxn ang="0">
                    <a:pos x="732" y="1214"/>
                  </a:cxn>
                  <a:cxn ang="0">
                    <a:pos x="841" y="1158"/>
                  </a:cxn>
                  <a:cxn ang="0">
                    <a:pos x="1196" y="658"/>
                  </a:cxn>
                  <a:cxn ang="0">
                    <a:pos x="1196" y="503"/>
                  </a:cxn>
                  <a:cxn ang="0">
                    <a:pos x="1165" y="475"/>
                  </a:cxn>
                  <a:cxn ang="0">
                    <a:pos x="500" y="1"/>
                  </a:cxn>
                </a:cxnLst>
                <a:rect l="0" t="0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30" name="Google Shape;3340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5320" name="Google Shape;3341;p38"/>
            <p:cNvGrpSpPr>
              <a:grpSpLocks/>
            </p:cNvGrpSpPr>
            <p:nvPr/>
          </p:nvGrpSpPr>
          <p:grpSpPr bwMode="auto">
            <a:xfrm>
              <a:off x="7576529" y="585039"/>
              <a:ext cx="659009" cy="619201"/>
              <a:chOff x="7467492" y="2474724"/>
              <a:chExt cx="659009" cy="619201"/>
            </a:xfrm>
          </p:grpSpPr>
          <p:sp>
            <p:nvSpPr>
              <p:cNvPr id="55321" name="Google Shape;3342;p38"/>
              <p:cNvSpPr>
                <a:spLocks/>
              </p:cNvSpPr>
              <p:nvPr/>
            </p:nvSpPr>
            <p:spPr bwMode="auto">
              <a:xfrm>
                <a:off x="7467492" y="2671088"/>
                <a:ext cx="239184" cy="258586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38" y="1"/>
                  </a:cxn>
                  <a:cxn ang="0">
                    <a:pos x="91" y="327"/>
                  </a:cxn>
                  <a:cxn ang="0">
                    <a:pos x="715" y="772"/>
                  </a:cxn>
                  <a:cxn ang="0">
                    <a:pos x="712" y="598"/>
                  </a:cxn>
                  <a:cxn ang="0">
                    <a:pos x="86" y="153"/>
                  </a:cxn>
                  <a:cxn ang="0">
                    <a:pos x="38" y="1"/>
                  </a:cxn>
                </a:cxnLst>
                <a:rect l="0" t="0" r="r" b="b"/>
                <a:pathLst>
                  <a:path w="715" h="773" extrusionOk="0">
                    <a:moveTo>
                      <a:pt x="38" y="1"/>
                    </a:moveTo>
                    <a:lnTo>
                      <a:pt x="38" y="1"/>
                    </a:lnTo>
                    <a:cubicBezTo>
                      <a:pt x="0" y="65"/>
                      <a:pt x="31" y="284"/>
                      <a:pt x="91" y="327"/>
                    </a:cubicBezTo>
                    <a:lnTo>
                      <a:pt x="715" y="772"/>
                    </a:lnTo>
                    <a:lnTo>
                      <a:pt x="712" y="598"/>
                    </a:lnTo>
                    <a:lnTo>
                      <a:pt x="86" y="153"/>
                    </a:lnTo>
                    <a:cubicBezTo>
                      <a:pt x="36" y="117"/>
                      <a:pt x="19" y="55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22" name="Google Shape;3343;p38"/>
              <p:cNvSpPr>
                <a:spLocks/>
              </p:cNvSpPr>
              <p:nvPr/>
            </p:nvSpPr>
            <p:spPr bwMode="auto">
              <a:xfrm>
                <a:off x="7705672" y="2797872"/>
                <a:ext cx="420829" cy="296052"/>
              </a:xfrm>
              <a:custGeom>
                <a:avLst/>
                <a:gdLst/>
                <a:ahLst/>
                <a:cxnLst>
                  <a:cxn ang="0">
                    <a:pos x="1196" y="0"/>
                  </a:cxn>
                  <a:cxn ang="0">
                    <a:pos x="1196" y="155"/>
                  </a:cxn>
                  <a:cxn ang="0">
                    <a:pos x="841" y="655"/>
                  </a:cxn>
                  <a:cxn ang="0">
                    <a:pos x="732" y="711"/>
                  </a:cxn>
                  <a:cxn ang="0">
                    <a:pos x="655" y="686"/>
                  </a:cxn>
                  <a:cxn ang="0">
                    <a:pos x="0" y="219"/>
                  </a:cxn>
                  <a:cxn ang="0">
                    <a:pos x="3" y="393"/>
                  </a:cxn>
                  <a:cxn ang="0">
                    <a:pos x="660" y="860"/>
                  </a:cxn>
                  <a:cxn ang="0">
                    <a:pos x="737" y="885"/>
                  </a:cxn>
                  <a:cxn ang="0">
                    <a:pos x="846" y="829"/>
                  </a:cxn>
                  <a:cxn ang="0">
                    <a:pos x="1200" y="329"/>
                  </a:cxn>
                  <a:cxn ang="0">
                    <a:pos x="1198" y="3"/>
                  </a:cxn>
                  <a:cxn ang="0">
                    <a:pos x="1196" y="0"/>
                  </a:cxn>
                </a:cxnLst>
                <a:rect l="0" t="0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rgbClr val="F07FAF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344" name="Google Shape;3344;p38"/>
              <p:cNvSpPr/>
              <p:nvPr/>
            </p:nvSpPr>
            <p:spPr>
              <a:xfrm>
                <a:off x="7705977" y="2798814"/>
                <a:ext cx="419733" cy="29511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885" extrusionOk="0">
                    <a:moveTo>
                      <a:pt x="1196" y="0"/>
                    </a:moveTo>
                    <a:cubicBezTo>
                      <a:pt x="1227" y="45"/>
                      <a:pt x="1229" y="107"/>
                      <a:pt x="1196" y="155"/>
                    </a:cubicBezTo>
                    <a:lnTo>
                      <a:pt x="841" y="655"/>
                    </a:lnTo>
                    <a:cubicBezTo>
                      <a:pt x="815" y="691"/>
                      <a:pt x="774" y="711"/>
                      <a:pt x="732" y="711"/>
                    </a:cubicBezTo>
                    <a:cubicBezTo>
                      <a:pt x="705" y="711"/>
                      <a:pt x="678" y="703"/>
                      <a:pt x="655" y="686"/>
                    </a:cubicBezTo>
                    <a:lnTo>
                      <a:pt x="0" y="219"/>
                    </a:lnTo>
                    <a:lnTo>
                      <a:pt x="3" y="393"/>
                    </a:lnTo>
                    <a:lnTo>
                      <a:pt x="660" y="860"/>
                    </a:lnTo>
                    <a:cubicBezTo>
                      <a:pt x="683" y="877"/>
                      <a:pt x="710" y="885"/>
                      <a:pt x="737" y="885"/>
                    </a:cubicBezTo>
                    <a:cubicBezTo>
                      <a:pt x="778" y="885"/>
                      <a:pt x="819" y="865"/>
                      <a:pt x="846" y="829"/>
                    </a:cubicBezTo>
                    <a:lnTo>
                      <a:pt x="1200" y="329"/>
                    </a:lnTo>
                    <a:cubicBezTo>
                      <a:pt x="1243" y="269"/>
                      <a:pt x="1258" y="45"/>
                      <a:pt x="1198" y="3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38"/>
              <p:cNvSpPr/>
              <p:nvPr/>
            </p:nvSpPr>
            <p:spPr>
              <a:xfrm>
                <a:off x="7705977" y="2630633"/>
                <a:ext cx="410194" cy="404587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14" extrusionOk="0">
                    <a:moveTo>
                      <a:pt x="500" y="1"/>
                    </a:moveTo>
                    <a:lnTo>
                      <a:pt x="455" y="67"/>
                    </a:lnTo>
                    <a:lnTo>
                      <a:pt x="0" y="720"/>
                    </a:lnTo>
                    <a:lnTo>
                      <a:pt x="0" y="722"/>
                    </a:lnTo>
                    <a:lnTo>
                      <a:pt x="655" y="1189"/>
                    </a:lnTo>
                    <a:cubicBezTo>
                      <a:pt x="678" y="1206"/>
                      <a:pt x="705" y="1214"/>
                      <a:pt x="732" y="1214"/>
                    </a:cubicBezTo>
                    <a:cubicBezTo>
                      <a:pt x="774" y="1214"/>
                      <a:pt x="815" y="1194"/>
                      <a:pt x="841" y="1158"/>
                    </a:cubicBezTo>
                    <a:lnTo>
                      <a:pt x="1196" y="658"/>
                    </a:lnTo>
                    <a:cubicBezTo>
                      <a:pt x="1229" y="610"/>
                      <a:pt x="1227" y="548"/>
                      <a:pt x="1196" y="503"/>
                    </a:cubicBezTo>
                    <a:cubicBezTo>
                      <a:pt x="1186" y="494"/>
                      <a:pt x="1177" y="482"/>
                      <a:pt x="1165" y="475"/>
                    </a:cubicBezTo>
                    <a:lnTo>
                      <a:pt x="50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25" name="Google Shape;3346;p38"/>
              <p:cNvSpPr>
                <a:spLocks/>
              </p:cNvSpPr>
              <p:nvPr/>
            </p:nvSpPr>
            <p:spPr bwMode="auto">
              <a:xfrm>
                <a:off x="7473848" y="2474724"/>
                <a:ext cx="399420" cy="396744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391" y="57"/>
                  </a:cxn>
                  <a:cxn ang="0">
                    <a:pos x="36" y="557"/>
                  </a:cxn>
                  <a:cxn ang="0">
                    <a:pos x="19" y="588"/>
                  </a:cxn>
                  <a:cxn ang="0">
                    <a:pos x="67" y="740"/>
                  </a:cxn>
                  <a:cxn ang="0">
                    <a:pos x="693" y="1185"/>
                  </a:cxn>
                  <a:cxn ang="0">
                    <a:pos x="693" y="1183"/>
                  </a:cxn>
                  <a:cxn ang="0">
                    <a:pos x="1148" y="530"/>
                  </a:cxn>
                  <a:cxn ang="0">
                    <a:pos x="1193" y="464"/>
                  </a:cxn>
                  <a:cxn ang="0">
                    <a:pos x="577" y="23"/>
                  </a:cxn>
                  <a:cxn ang="0">
                    <a:pos x="501" y="0"/>
                  </a:cxn>
                </a:cxnLst>
                <a:rect l="0" t="0" r="r" b="b"/>
                <a:pathLst>
                  <a:path w="1194" h="1186" extrusionOk="0">
                    <a:moveTo>
                      <a:pt x="501" y="0"/>
                    </a:moveTo>
                    <a:cubicBezTo>
                      <a:pt x="459" y="0"/>
                      <a:pt x="417" y="20"/>
                      <a:pt x="391" y="57"/>
                    </a:cubicBezTo>
                    <a:lnTo>
                      <a:pt x="36" y="557"/>
                    </a:lnTo>
                    <a:cubicBezTo>
                      <a:pt x="29" y="566"/>
                      <a:pt x="24" y="576"/>
                      <a:pt x="19" y="588"/>
                    </a:cubicBezTo>
                    <a:cubicBezTo>
                      <a:pt x="0" y="642"/>
                      <a:pt x="17" y="704"/>
                      <a:pt x="67" y="740"/>
                    </a:cubicBezTo>
                    <a:lnTo>
                      <a:pt x="693" y="1185"/>
                    </a:lnTo>
                    <a:lnTo>
                      <a:pt x="693" y="1183"/>
                    </a:lnTo>
                    <a:lnTo>
                      <a:pt x="1148" y="530"/>
                    </a:lnTo>
                    <a:lnTo>
                      <a:pt x="1193" y="464"/>
                    </a:lnTo>
                    <a:lnTo>
                      <a:pt x="577" y="23"/>
                    </a:lnTo>
                    <a:cubicBezTo>
                      <a:pt x="554" y="8"/>
                      <a:pt x="528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55301" name="Google Shape;3347;p38"/>
          <p:cNvGrpSpPr>
            <a:grpSpLocks/>
          </p:cNvGrpSpPr>
          <p:nvPr/>
        </p:nvGrpSpPr>
        <p:grpSpPr bwMode="auto">
          <a:xfrm>
            <a:off x="7904163" y="4414337"/>
            <a:ext cx="520700" cy="447675"/>
            <a:chOff x="4312154" y="4239766"/>
            <a:chExt cx="519774" cy="447334"/>
          </a:xfrm>
        </p:grpSpPr>
        <p:grpSp>
          <p:nvGrpSpPr>
            <p:cNvPr id="55309" name="Google Shape;3348;p38"/>
            <p:cNvGrpSpPr>
              <a:grpSpLocks/>
            </p:cNvGrpSpPr>
            <p:nvPr/>
          </p:nvGrpSpPr>
          <p:grpSpPr bwMode="auto">
            <a:xfrm>
              <a:off x="4334493" y="4239766"/>
              <a:ext cx="497435" cy="443577"/>
              <a:chOff x="7250053" y="2843701"/>
              <a:chExt cx="497435" cy="443577"/>
            </a:xfrm>
          </p:grpSpPr>
          <p:sp>
            <p:nvSpPr>
              <p:cNvPr id="55315" name="Google Shape;3349;p38"/>
              <p:cNvSpPr>
                <a:spLocks/>
              </p:cNvSpPr>
              <p:nvPr/>
            </p:nvSpPr>
            <p:spPr bwMode="auto">
              <a:xfrm>
                <a:off x="7296886" y="2916293"/>
                <a:ext cx="450602" cy="366971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7"/>
                  </a:cxn>
                  <a:cxn ang="0">
                    <a:pos x="813" y="992"/>
                  </a:cxn>
                  <a:cxn ang="0">
                    <a:pos x="1065" y="1096"/>
                  </a:cxn>
                  <a:cxn ang="0">
                    <a:pos x="1246" y="1022"/>
                  </a:cxn>
                  <a:cxn ang="0">
                    <a:pos x="1175" y="594"/>
                  </a:cxn>
                  <a:cxn ang="0">
                    <a:pos x="1144" y="582"/>
                  </a:cxn>
                  <a:cxn ang="0">
                    <a:pos x="1110" y="596"/>
                  </a:cxn>
                  <a:cxn ang="0">
                    <a:pos x="1115" y="661"/>
                  </a:cxn>
                  <a:cxn ang="0">
                    <a:pos x="1177" y="961"/>
                  </a:cxn>
                  <a:cxn ang="0">
                    <a:pos x="1067" y="1005"/>
                  </a:cxn>
                  <a:cxn ang="0">
                    <a:pos x="875" y="922"/>
                  </a:cxn>
                  <a:cxn ang="0">
                    <a:pos x="155" y="268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4"/>
                  </a:cxn>
                  <a:cxn ang="0">
                    <a:pos x="1030" y="796"/>
                  </a:cxn>
                  <a:cxn ang="0">
                    <a:pos x="1065" y="780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16" name="Google Shape;3350;p38"/>
              <p:cNvSpPr>
                <a:spLocks/>
              </p:cNvSpPr>
              <p:nvPr/>
            </p:nvSpPr>
            <p:spPr bwMode="auto">
              <a:xfrm>
                <a:off x="7250053" y="2858755"/>
                <a:ext cx="447257" cy="428523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6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2"/>
                  </a:cxn>
                  <a:cxn ang="0">
                    <a:pos x="162" y="173"/>
                  </a:cxn>
                  <a:cxn ang="0">
                    <a:pos x="346" y="93"/>
                  </a:cxn>
                  <a:cxn ang="0">
                    <a:pos x="512" y="156"/>
                  </a:cxn>
                  <a:cxn ang="0">
                    <a:pos x="1255" y="833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90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17" name="Google Shape;3351;p38"/>
              <p:cNvSpPr>
                <a:spLocks/>
              </p:cNvSpPr>
              <p:nvPr/>
            </p:nvSpPr>
            <p:spPr bwMode="auto">
              <a:xfrm>
                <a:off x="7296886" y="2901239"/>
                <a:ext cx="450602" cy="365968"/>
              </a:xfrm>
              <a:custGeom>
                <a:avLst/>
                <a:gdLst/>
                <a:ahLst/>
                <a:cxnLst>
                  <a:cxn ang="0">
                    <a:pos x="208" y="1"/>
                  </a:cxn>
                  <a:cxn ang="0">
                    <a:pos x="203" y="1"/>
                  </a:cxn>
                  <a:cxn ang="0">
                    <a:pos x="96" y="53"/>
                  </a:cxn>
                  <a:cxn ang="0">
                    <a:pos x="86" y="325"/>
                  </a:cxn>
                  <a:cxn ang="0">
                    <a:pos x="813" y="991"/>
                  </a:cxn>
                  <a:cxn ang="0">
                    <a:pos x="1065" y="1094"/>
                  </a:cxn>
                  <a:cxn ang="0">
                    <a:pos x="1246" y="1020"/>
                  </a:cxn>
                  <a:cxn ang="0">
                    <a:pos x="1175" y="594"/>
                  </a:cxn>
                  <a:cxn ang="0">
                    <a:pos x="1145" y="580"/>
                  </a:cxn>
                  <a:cxn ang="0">
                    <a:pos x="1110" y="596"/>
                  </a:cxn>
                  <a:cxn ang="0">
                    <a:pos x="1115" y="660"/>
                  </a:cxn>
                  <a:cxn ang="0">
                    <a:pos x="1177" y="958"/>
                  </a:cxn>
                  <a:cxn ang="0">
                    <a:pos x="1065" y="1004"/>
                  </a:cxn>
                  <a:cxn ang="0">
                    <a:pos x="875" y="922"/>
                  </a:cxn>
                  <a:cxn ang="0">
                    <a:pos x="155" y="265"/>
                  </a:cxn>
                  <a:cxn ang="0">
                    <a:pos x="163" y="115"/>
                  </a:cxn>
                  <a:cxn ang="0">
                    <a:pos x="205" y="94"/>
                  </a:cxn>
                  <a:cxn ang="0">
                    <a:pos x="277" y="127"/>
                  </a:cxn>
                  <a:cxn ang="0">
                    <a:pos x="1001" y="782"/>
                  </a:cxn>
                  <a:cxn ang="0">
                    <a:pos x="1032" y="795"/>
                  </a:cxn>
                  <a:cxn ang="0">
                    <a:pos x="1065" y="779"/>
                  </a:cxn>
                  <a:cxn ang="0">
                    <a:pos x="1063" y="715"/>
                  </a:cxn>
                  <a:cxn ang="0">
                    <a:pos x="339" y="60"/>
                  </a:cxn>
                  <a:cxn ang="0">
                    <a:pos x="208" y="1"/>
                  </a:cxn>
                </a:cxnLst>
                <a:rect l="0" t="0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55318" name="Google Shape;3352;p38"/>
              <p:cNvSpPr>
                <a:spLocks/>
              </p:cNvSpPr>
              <p:nvPr/>
            </p:nvSpPr>
            <p:spPr bwMode="auto">
              <a:xfrm>
                <a:off x="7250053" y="2843701"/>
                <a:ext cx="447257" cy="428189"/>
              </a:xfrm>
              <a:custGeom>
                <a:avLst/>
                <a:gdLst/>
                <a:ahLst/>
                <a:cxnLst>
                  <a:cxn ang="0">
                    <a:pos x="344" y="1"/>
                  </a:cxn>
                  <a:cxn ang="0">
                    <a:pos x="93" y="111"/>
                  </a:cxn>
                  <a:cxn ang="0">
                    <a:pos x="5" y="356"/>
                  </a:cxn>
                  <a:cxn ang="0">
                    <a:pos x="117" y="592"/>
                  </a:cxn>
                  <a:cxn ang="0">
                    <a:pos x="857" y="1268"/>
                  </a:cxn>
                  <a:cxn ang="0">
                    <a:pos x="888" y="1280"/>
                  </a:cxn>
                  <a:cxn ang="0">
                    <a:pos x="922" y="1263"/>
                  </a:cxn>
                  <a:cxn ang="0">
                    <a:pos x="919" y="1199"/>
                  </a:cxn>
                  <a:cxn ang="0">
                    <a:pos x="176" y="523"/>
                  </a:cxn>
                  <a:cxn ang="0">
                    <a:pos x="98" y="351"/>
                  </a:cxn>
                  <a:cxn ang="0">
                    <a:pos x="162" y="173"/>
                  </a:cxn>
                  <a:cxn ang="0">
                    <a:pos x="346" y="91"/>
                  </a:cxn>
                  <a:cxn ang="0">
                    <a:pos x="512" y="156"/>
                  </a:cxn>
                  <a:cxn ang="0">
                    <a:pos x="1255" y="832"/>
                  </a:cxn>
                  <a:cxn ang="0">
                    <a:pos x="1286" y="845"/>
                  </a:cxn>
                  <a:cxn ang="0">
                    <a:pos x="1319" y="830"/>
                  </a:cxn>
                  <a:cxn ang="0">
                    <a:pos x="1315" y="766"/>
                  </a:cxn>
                  <a:cxn ang="0">
                    <a:pos x="574" y="89"/>
                  </a:cxn>
                  <a:cxn ang="0">
                    <a:pos x="344" y="1"/>
                  </a:cxn>
                </a:cxnLst>
                <a:rect l="0" t="0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55310" name="Google Shape;3353;p38"/>
            <p:cNvGrpSpPr>
              <a:grpSpLocks/>
            </p:cNvGrpSpPr>
            <p:nvPr/>
          </p:nvGrpSpPr>
          <p:grpSpPr bwMode="auto">
            <a:xfrm>
              <a:off x="4312154" y="4243523"/>
              <a:ext cx="497435" cy="443577"/>
              <a:chOff x="7250053" y="2843701"/>
              <a:chExt cx="497435" cy="443577"/>
            </a:xfrm>
          </p:grpSpPr>
          <p:sp>
            <p:nvSpPr>
              <p:cNvPr id="3354" name="Google Shape;3354;p38"/>
              <p:cNvSpPr/>
              <p:nvPr/>
            </p:nvSpPr>
            <p:spPr>
              <a:xfrm>
                <a:off x="7297593" y="2916086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7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7"/>
                    </a:cubicBezTo>
                    <a:lnTo>
                      <a:pt x="813" y="992"/>
                    </a:lnTo>
                    <a:cubicBezTo>
                      <a:pt x="889" y="1061"/>
                      <a:pt x="982" y="1096"/>
                      <a:pt x="1065" y="1096"/>
                    </a:cubicBezTo>
                    <a:cubicBezTo>
                      <a:pt x="1137" y="1096"/>
                      <a:pt x="1201" y="1070"/>
                      <a:pt x="1246" y="1022"/>
                    </a:cubicBezTo>
                    <a:cubicBezTo>
                      <a:pt x="1346" y="913"/>
                      <a:pt x="1315" y="720"/>
                      <a:pt x="1175" y="594"/>
                    </a:cubicBezTo>
                    <a:cubicBezTo>
                      <a:pt x="1167" y="586"/>
                      <a:pt x="1155" y="582"/>
                      <a:pt x="1144" y="582"/>
                    </a:cubicBezTo>
                    <a:cubicBezTo>
                      <a:pt x="1131" y="582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1"/>
                    </a:cubicBezTo>
                    <a:cubicBezTo>
                      <a:pt x="1215" y="753"/>
                      <a:pt x="1244" y="887"/>
                      <a:pt x="1177" y="961"/>
                    </a:cubicBezTo>
                    <a:cubicBezTo>
                      <a:pt x="1150" y="990"/>
                      <a:pt x="1111" y="1005"/>
                      <a:pt x="1067" y="1005"/>
                    </a:cubicBezTo>
                    <a:cubicBezTo>
                      <a:pt x="1005" y="1005"/>
                      <a:pt x="934" y="977"/>
                      <a:pt x="875" y="922"/>
                    </a:cubicBezTo>
                    <a:lnTo>
                      <a:pt x="155" y="268"/>
                    </a:lnTo>
                    <a:cubicBezTo>
                      <a:pt x="146" y="253"/>
                      <a:pt x="101" y="184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8"/>
                      <a:pt x="277" y="127"/>
                    </a:cubicBezTo>
                    <a:lnTo>
                      <a:pt x="1001" y="784"/>
                    </a:lnTo>
                    <a:cubicBezTo>
                      <a:pt x="1009" y="792"/>
                      <a:pt x="1020" y="796"/>
                      <a:pt x="1030" y="796"/>
                    </a:cubicBezTo>
                    <a:cubicBezTo>
                      <a:pt x="1043" y="796"/>
                      <a:pt x="1056" y="790"/>
                      <a:pt x="1065" y="780"/>
                    </a:cubicBezTo>
                    <a:cubicBezTo>
                      <a:pt x="1082" y="761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6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38"/>
              <p:cNvSpPr/>
              <p:nvPr/>
            </p:nvSpPr>
            <p:spPr>
              <a:xfrm>
                <a:off x="7250053" y="2858979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1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8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6"/>
                    </a:cubicBezTo>
                    <a:cubicBezTo>
                      <a:pt x="938" y="1247"/>
                      <a:pt x="938" y="1218"/>
                      <a:pt x="919" y="1199"/>
                    </a:cubicBezTo>
                    <a:lnTo>
                      <a:pt x="176" y="523"/>
                    </a:lnTo>
                    <a:cubicBezTo>
                      <a:pt x="129" y="480"/>
                      <a:pt x="100" y="418"/>
                      <a:pt x="98" y="352"/>
                    </a:cubicBezTo>
                    <a:cubicBezTo>
                      <a:pt x="93" y="285"/>
                      <a:pt x="117" y="223"/>
                      <a:pt x="162" y="173"/>
                    </a:cubicBezTo>
                    <a:cubicBezTo>
                      <a:pt x="211" y="120"/>
                      <a:pt x="279" y="93"/>
                      <a:pt x="346" y="93"/>
                    </a:cubicBezTo>
                    <a:cubicBezTo>
                      <a:pt x="406" y="93"/>
                      <a:pt x="465" y="114"/>
                      <a:pt x="512" y="156"/>
                    </a:cubicBezTo>
                    <a:lnTo>
                      <a:pt x="1255" y="833"/>
                    </a:lnTo>
                    <a:cubicBezTo>
                      <a:pt x="1263" y="841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3"/>
                      <a:pt x="1315" y="766"/>
                    </a:cubicBezTo>
                    <a:lnTo>
                      <a:pt x="574" y="90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38"/>
              <p:cNvSpPr/>
              <p:nvPr/>
            </p:nvSpPr>
            <p:spPr>
              <a:xfrm>
                <a:off x="7297593" y="2900223"/>
                <a:ext cx="450048" cy="366433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94" extrusionOk="0">
                    <a:moveTo>
                      <a:pt x="208" y="1"/>
                    </a:moveTo>
                    <a:cubicBezTo>
                      <a:pt x="206" y="1"/>
                      <a:pt x="205" y="1"/>
                      <a:pt x="203" y="1"/>
                    </a:cubicBezTo>
                    <a:cubicBezTo>
                      <a:pt x="163" y="3"/>
                      <a:pt x="127" y="20"/>
                      <a:pt x="96" y="53"/>
                    </a:cubicBezTo>
                    <a:cubicBezTo>
                      <a:pt x="1" y="158"/>
                      <a:pt x="46" y="277"/>
                      <a:pt x="86" y="325"/>
                    </a:cubicBezTo>
                    <a:lnTo>
                      <a:pt x="813" y="991"/>
                    </a:lnTo>
                    <a:cubicBezTo>
                      <a:pt x="889" y="1060"/>
                      <a:pt x="982" y="1094"/>
                      <a:pt x="1065" y="1094"/>
                    </a:cubicBezTo>
                    <a:cubicBezTo>
                      <a:pt x="1137" y="1094"/>
                      <a:pt x="1201" y="1070"/>
                      <a:pt x="1246" y="1020"/>
                    </a:cubicBezTo>
                    <a:cubicBezTo>
                      <a:pt x="1346" y="910"/>
                      <a:pt x="1315" y="720"/>
                      <a:pt x="1175" y="594"/>
                    </a:cubicBezTo>
                    <a:cubicBezTo>
                      <a:pt x="1167" y="585"/>
                      <a:pt x="1156" y="580"/>
                      <a:pt x="1145" y="580"/>
                    </a:cubicBezTo>
                    <a:cubicBezTo>
                      <a:pt x="1132" y="580"/>
                      <a:pt x="1119" y="586"/>
                      <a:pt x="1110" y="596"/>
                    </a:cubicBezTo>
                    <a:cubicBezTo>
                      <a:pt x="1094" y="615"/>
                      <a:pt x="1096" y="644"/>
                      <a:pt x="1115" y="660"/>
                    </a:cubicBezTo>
                    <a:cubicBezTo>
                      <a:pt x="1215" y="753"/>
                      <a:pt x="1244" y="887"/>
                      <a:pt x="1177" y="958"/>
                    </a:cubicBezTo>
                    <a:cubicBezTo>
                      <a:pt x="1150" y="989"/>
                      <a:pt x="1110" y="1004"/>
                      <a:pt x="1065" y="1004"/>
                    </a:cubicBezTo>
                    <a:cubicBezTo>
                      <a:pt x="1004" y="1004"/>
                      <a:pt x="934" y="976"/>
                      <a:pt x="875" y="922"/>
                    </a:cubicBezTo>
                    <a:lnTo>
                      <a:pt x="155" y="265"/>
                    </a:lnTo>
                    <a:cubicBezTo>
                      <a:pt x="146" y="253"/>
                      <a:pt x="101" y="182"/>
                      <a:pt x="163" y="115"/>
                    </a:cubicBezTo>
                    <a:cubicBezTo>
                      <a:pt x="182" y="96"/>
                      <a:pt x="196" y="94"/>
                      <a:pt x="205" y="94"/>
                    </a:cubicBezTo>
                    <a:cubicBezTo>
                      <a:pt x="234" y="94"/>
                      <a:pt x="265" y="115"/>
                      <a:pt x="277" y="127"/>
                    </a:cubicBezTo>
                    <a:lnTo>
                      <a:pt x="1001" y="782"/>
                    </a:lnTo>
                    <a:cubicBezTo>
                      <a:pt x="1010" y="791"/>
                      <a:pt x="1021" y="795"/>
                      <a:pt x="1032" y="795"/>
                    </a:cubicBezTo>
                    <a:cubicBezTo>
                      <a:pt x="1044" y="795"/>
                      <a:pt x="1056" y="789"/>
                      <a:pt x="1065" y="779"/>
                    </a:cubicBezTo>
                    <a:cubicBezTo>
                      <a:pt x="1082" y="760"/>
                      <a:pt x="1082" y="732"/>
                      <a:pt x="1063" y="715"/>
                    </a:cubicBezTo>
                    <a:lnTo>
                      <a:pt x="339" y="60"/>
                    </a:lnTo>
                    <a:cubicBezTo>
                      <a:pt x="334" y="53"/>
                      <a:pt x="279" y="1"/>
                      <a:pt x="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38"/>
              <p:cNvSpPr/>
              <p:nvPr/>
            </p:nvSpPr>
            <p:spPr>
              <a:xfrm>
                <a:off x="7250053" y="2843116"/>
                <a:ext cx="446879" cy="428299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1280" extrusionOk="0">
                    <a:moveTo>
                      <a:pt x="344" y="1"/>
                    </a:moveTo>
                    <a:cubicBezTo>
                      <a:pt x="252" y="1"/>
                      <a:pt x="160" y="38"/>
                      <a:pt x="93" y="111"/>
                    </a:cubicBezTo>
                    <a:cubicBezTo>
                      <a:pt x="34" y="177"/>
                      <a:pt x="0" y="266"/>
                      <a:pt x="5" y="356"/>
                    </a:cubicBezTo>
                    <a:cubicBezTo>
                      <a:pt x="10" y="447"/>
                      <a:pt x="48" y="530"/>
                      <a:pt x="117" y="592"/>
                    </a:cubicBezTo>
                    <a:lnTo>
                      <a:pt x="857" y="1268"/>
                    </a:lnTo>
                    <a:cubicBezTo>
                      <a:pt x="867" y="1275"/>
                      <a:pt x="876" y="1280"/>
                      <a:pt x="888" y="1280"/>
                    </a:cubicBezTo>
                    <a:cubicBezTo>
                      <a:pt x="900" y="1280"/>
                      <a:pt x="912" y="1275"/>
                      <a:pt x="922" y="1263"/>
                    </a:cubicBezTo>
                    <a:cubicBezTo>
                      <a:pt x="938" y="1247"/>
                      <a:pt x="938" y="1216"/>
                      <a:pt x="919" y="1199"/>
                    </a:cubicBezTo>
                    <a:lnTo>
                      <a:pt x="176" y="523"/>
                    </a:lnTo>
                    <a:cubicBezTo>
                      <a:pt x="129" y="478"/>
                      <a:pt x="100" y="418"/>
                      <a:pt x="98" y="351"/>
                    </a:cubicBezTo>
                    <a:cubicBezTo>
                      <a:pt x="93" y="285"/>
                      <a:pt x="117" y="220"/>
                      <a:pt x="162" y="173"/>
                    </a:cubicBezTo>
                    <a:cubicBezTo>
                      <a:pt x="211" y="118"/>
                      <a:pt x="279" y="91"/>
                      <a:pt x="346" y="91"/>
                    </a:cubicBezTo>
                    <a:cubicBezTo>
                      <a:pt x="406" y="91"/>
                      <a:pt x="465" y="112"/>
                      <a:pt x="512" y="156"/>
                    </a:cubicBezTo>
                    <a:lnTo>
                      <a:pt x="1255" y="832"/>
                    </a:lnTo>
                    <a:cubicBezTo>
                      <a:pt x="1263" y="840"/>
                      <a:pt x="1275" y="845"/>
                      <a:pt x="1286" y="845"/>
                    </a:cubicBezTo>
                    <a:cubicBezTo>
                      <a:pt x="1298" y="845"/>
                      <a:pt x="1311" y="840"/>
                      <a:pt x="1319" y="830"/>
                    </a:cubicBezTo>
                    <a:cubicBezTo>
                      <a:pt x="1336" y="811"/>
                      <a:pt x="1334" y="782"/>
                      <a:pt x="1315" y="766"/>
                    </a:cubicBezTo>
                    <a:lnTo>
                      <a:pt x="574" y="89"/>
                    </a:lnTo>
                    <a:cubicBezTo>
                      <a:pt x="509" y="30"/>
                      <a:pt x="427" y="1"/>
                      <a:pt x="3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5302" name="Google Shape;3358;p38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5303" name="Google Shape;3359;p38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5304" name="Google Shape;3360;p38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5305" name="Google Shape;3361;p38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5306" name="AutoShape 2" descr="📌 ¿QUE ES UN CARTEL?📒 EXPLICACIÓN PARA NIÑO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sp>
        <p:nvSpPr>
          <p:cNvPr id="55307" name="AutoShape 2" descr="blob:https://web.whatsapp.com/103c504a-e891-4e21-8ccc-a5cb7ec034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75836FE-FBCF-47CB-8370-BFD49A5BBA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904" t="22488" r="16317" b="8306"/>
          <a:stretch/>
        </p:blipFill>
        <p:spPr>
          <a:xfrm>
            <a:off x="1599200" y="1170502"/>
            <a:ext cx="5882511" cy="3755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ildren's Book Day Activities">
  <a:themeElements>
    <a:clrScheme name="Simple Light">
      <a:dk1>
        <a:srgbClr val="635BA8"/>
      </a:dk1>
      <a:lt1>
        <a:srgbClr val="FFFFFF"/>
      </a:lt1>
      <a:dk2>
        <a:srgbClr val="64CBC3"/>
      </a:dk2>
      <a:lt2>
        <a:srgbClr val="C8F1DA"/>
      </a:lt2>
      <a:accent1>
        <a:srgbClr val="CAC8F1"/>
      </a:accent1>
      <a:accent2>
        <a:srgbClr val="F26952"/>
      </a:accent2>
      <a:accent3>
        <a:srgbClr val="F1C8E7"/>
      </a:accent3>
      <a:accent4>
        <a:srgbClr val="A8EFFF"/>
      </a:accent4>
      <a:accent5>
        <a:srgbClr val="FFF29A"/>
      </a:accent5>
      <a:accent6>
        <a:srgbClr val="B7E4CB"/>
      </a:accent6>
      <a:hlink>
        <a:srgbClr val="31AFA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222</Words>
  <Application>Microsoft Office PowerPoint</Application>
  <PresentationFormat>Presentación en pantalla (16:9)</PresentationFormat>
  <Paragraphs>54</Paragraphs>
  <Slides>38</Slides>
  <Notes>24</Notes>
  <HiddenSlides>0</HiddenSlides>
  <MMClips>10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5" baseType="lpstr">
      <vt:lpstr>Times New Roman</vt:lpstr>
      <vt:lpstr>Arial</vt:lpstr>
      <vt:lpstr>Alata</vt:lpstr>
      <vt:lpstr>Berlin Sans FB Demi</vt:lpstr>
      <vt:lpstr>Luckiest Guy</vt:lpstr>
      <vt:lpstr>Montserrat</vt:lpstr>
      <vt:lpstr>Children's Book Day Activities</vt:lpstr>
      <vt:lpstr>Presentación de PowerPoint</vt:lpstr>
      <vt:lpstr>LENTO, MUY LENTO</vt:lpstr>
      <vt:lpstr>PRACTICA DEL LENGUAJE 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Leemos y escribimos</vt:lpstr>
      <vt:lpstr>MUÉVETE</vt:lpstr>
      <vt:lpstr>PRACTICA DE MOTRICIDAD FINA</vt:lpstr>
      <vt:lpstr>Presentación de PowerPoint</vt:lpstr>
      <vt:lpstr>Lectura</vt:lpstr>
      <vt:lpstr>Presentación de PowerPoint</vt:lpstr>
      <vt:lpstr>Colorear</vt:lpstr>
      <vt:lpstr>EL MOUNSTRUO DE LA LAGUNA</vt:lpstr>
      <vt:lpstr>PRACTICA DE MOTRICIDAD FINA</vt:lpstr>
      <vt:lpstr>NUEVOS VOCABLOS</vt:lpstr>
      <vt:lpstr>NUEVOS VOCABLOS</vt:lpstr>
      <vt:lpstr>NUEVOS VOCABLOS</vt:lpstr>
      <vt:lpstr>NUEVOS VOCABLOS</vt:lpstr>
      <vt:lpstr>NUEVOS VOCABLOS</vt:lpstr>
      <vt:lpstr>NUEVOS VOCABLOS</vt:lpstr>
      <vt:lpstr>Presentación de PowerPoint</vt:lpstr>
      <vt:lpstr>Presentación de PowerPoint</vt:lpstr>
      <vt:lpstr>Completamos </vt:lpstr>
      <vt:lpstr>Adentro, afuera, arriba, abajo</vt:lpstr>
      <vt:lpstr>PRACTICA DEL LENGUAJE ORAL</vt:lpstr>
      <vt:lpstr>Presentación de PowerPoint</vt:lpstr>
      <vt:lpstr>Señalamos la vocal con la que inicia</vt:lpstr>
      <vt:lpstr>Presentación de PowerPoint</vt:lpstr>
      <vt:lpstr>Presentación de PowerPoint</vt:lpstr>
      <vt:lpstr>Presentación de PowerPoint</vt:lpstr>
      <vt:lpstr>Completamos e identificamos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Children's Book Day Activities</dc:title>
  <dc:creator>user</dc:creator>
  <cp:lastModifiedBy>Marina Villarreal</cp:lastModifiedBy>
  <cp:revision>27</cp:revision>
  <dcterms:modified xsi:type="dcterms:W3CDTF">2022-03-14T02:57:04Z</dcterms:modified>
</cp:coreProperties>
</file>