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5" r:id="rId3"/>
    <p:sldId id="315" r:id="rId4"/>
    <p:sldId id="316" r:id="rId5"/>
    <p:sldId id="317" r:id="rId6"/>
    <p:sldId id="266" r:id="rId7"/>
    <p:sldId id="318" r:id="rId8"/>
    <p:sldId id="319" r:id="rId9"/>
    <p:sldId id="320" r:id="rId10"/>
    <p:sldId id="321" r:id="rId11"/>
    <p:sldId id="267" r:id="rId12"/>
    <p:sldId id="322" r:id="rId13"/>
    <p:sldId id="323" r:id="rId14"/>
    <p:sldId id="268" r:id="rId15"/>
    <p:sldId id="324" r:id="rId16"/>
    <p:sldId id="269" r:id="rId17"/>
    <p:sldId id="325" r:id="rId18"/>
    <p:sldId id="326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12C69-918C-4797-AAA2-9DEFE9DBA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0C341E-08BF-4C44-B83B-5E097446D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C3D08E-B267-4F53-88FF-2974BA92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96BD94-9B07-4E4A-ABFB-5C59DB6A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B5DF1B-E757-428E-A31E-6131166D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37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4830A-C797-43EE-BA13-807E7215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5D69FD-6B13-489E-B923-7D4710724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7AD286-7527-422E-B8C3-4A0C1C12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57D838-0454-4A77-A72E-75B1B533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3077A6-ED4A-458B-9C7A-C1EB471E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993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A5B0F-B4E6-451C-B53F-78C759FF0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B79A2B-3C78-4B8E-9E4A-75AC69DA7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F005D-0054-487C-A19C-E01ABC2E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1C9508-AE0D-4B45-9D7E-58558C35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F43AD0-0135-49E2-93A3-39190FBA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188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BCB06-6DC9-4BE0-A508-AE9475888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6F7850-9480-4564-A471-8E23CD508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4EACDC-263E-4FCC-939E-634DDE68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28395C-7CA9-4A94-89A5-5A5E7E66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21D35-825B-499C-A1F0-AF796F14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755DC8-3C20-4927-9D94-E12EFE2B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D8F28-2FBF-4A77-9324-78E93FD9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11F8E7-C280-4E79-AA6E-6F6E3E00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E1FCD-1BBA-43C7-822C-1A0FAD28A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3ECE36-3823-4BDC-B0F5-54E9565C2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BD2DC-E4DA-4171-B7C1-ED769F393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5622DD5-D0DB-43FF-86F6-BEE6EA25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F9E964-2220-46C8-9204-D0246E8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EF0CC6-51CB-4DBC-A043-8EE9AB08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2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53034-65AF-4525-9798-A8FDDD8E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620F47-3F66-4C29-B686-68B55531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E15487-7133-4A0D-A461-C0399ACA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87651F-866D-45A6-A675-64622051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38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D5427B-C17D-47A4-8B67-819CEC83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0D6366B-3B77-49FB-87F5-3E2ECA34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E781E6-DF91-4A98-8413-1505D9BB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20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97898-7188-426D-809B-473496347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2579C9-B583-4C70-B8B9-606E7C6A7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EB8222-70E4-4E98-A1A6-0697FA2F0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E55265-6D5B-46FA-8893-C8875B7B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96E6-FD63-4028-89E7-930B28B9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A98E99-6234-4E03-BB77-C91E28C1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2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9D049-C992-495B-869E-958A3B8A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F4AB1C-9E56-4C2F-AE41-8B292ADAA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E2ACE7-3067-493A-9F26-5DE2F2697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55649B-F1B1-458B-9227-C62311558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2F5321-E901-4C07-B5A4-3A0222561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9391B8-8391-4F40-A22E-0C6CF6797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2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3D7BD-1DEE-4160-8B4B-E3CD5EFB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82E265-F0F1-4360-97CE-0AF9CFD53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FDCDBF-A08D-4716-9AD3-366D826C0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791E5-3D70-4F69-AE9A-36E707A3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D0D7F-027E-4A35-BACF-371C2A71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9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B85627-B80C-4C85-8A5A-18D95CA75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881CE8-E505-4D4A-A7F6-F9C252F35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1B70F9-548C-4F9E-BEBB-ED1A5446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80F991-A98F-4C3C-B76E-189D8075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417E43-E137-4B63-B05A-CF716288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93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C9607B-A93D-42DA-A9E6-ED3F8EB91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38952A-6341-484D-B3EB-42272D1E3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DBD0C3-6874-4039-8F39-E1314A4B0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BE8C6-4B3D-4143-AC29-FC41F7376EDE}" type="datetimeFigureOut">
              <a:rPr lang="es-MX" smtClean="0"/>
              <a:t>22/02/2022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B715EC-494D-4DEA-9FD2-BE9D765E5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72E826-DB59-407A-BB01-65675B2CB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6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ueX8zcN32Y?feature=oembed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jpeg"/><Relationship Id="rId7" Type="http://schemas.openxmlformats.org/officeDocument/2006/relationships/image" Target="../media/image10.jpeg"/><Relationship Id="rId12" Type="http://schemas.microsoft.com/office/2007/relationships/hdphoto" Target="../media/hdphoto2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png"/><Relationship Id="rId10" Type="http://schemas.openxmlformats.org/officeDocument/2006/relationships/image" Target="../media/image5.png"/><Relationship Id="rId4" Type="http://schemas.openxmlformats.org/officeDocument/2006/relationships/image" Target="../media/image21.jpe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0kKy7KX7DY?feature=oembed" TargetMode="Externa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DsZSL8BUjc?feature=oembed" TargetMode="Externa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N1ABO1QAiY?feature=oembed" TargetMode="Externa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mc5aLuvfrM?feature=oembed" TargetMode="Externa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87659" y="4440180"/>
            <a:ext cx="8045373" cy="1219171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6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Semana 24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55FB44A-95C5-485C-8A06-60AA8CC8C0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1082046" y="1509726"/>
            <a:ext cx="11515626" cy="1919274"/>
          </a:xfrm>
          <a:prstGeom prst="rect">
            <a:avLst/>
          </a:prstGeom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5DDF9CA4-A015-4DDD-B134-C332F9FFB287}"/>
              </a:ext>
            </a:extLst>
          </p:cNvPr>
          <p:cNvSpPr/>
          <p:nvPr/>
        </p:nvSpPr>
        <p:spPr>
          <a:xfrm>
            <a:off x="3130674" y="4184177"/>
            <a:ext cx="2687195" cy="1555184"/>
          </a:xfrm>
          <a:prstGeom prst="rightArrow">
            <a:avLst/>
          </a:prstGeom>
          <a:ln w="76200" cap="rnd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009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800380" y="48711"/>
              <a:ext cx="1518904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43E1755B-84A0-4B87-A29C-86187F596744}"/>
              </a:ext>
            </a:extLst>
          </p:cNvPr>
          <p:cNvSpPr txBox="1"/>
          <p:nvPr/>
        </p:nvSpPr>
        <p:spPr>
          <a:xfrm>
            <a:off x="2676082" y="6307179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https://www.youtube.com/watch?v=aueX8zcN32Y</a:t>
            </a:r>
          </a:p>
        </p:txBody>
      </p:sp>
      <p:pic>
        <p:nvPicPr>
          <p:cNvPr id="2" name="Elementos multimedia en línea 1" title="ACTIVIDAD FÍSICA PARA NIÑOS-COORDINACIÓN-SALTOS-INFANTIL- PREESCOLAR-EDUCACIÓN FÍSICA">
            <a:hlinkClick r:id="" action="ppaction://media"/>
            <a:extLst>
              <a:ext uri="{FF2B5EF4-FFF2-40B4-BE49-F238E27FC236}">
                <a16:creationId xmlns:a16="http://schemas.microsoft.com/office/drawing/2014/main" id="{DAE0F832-1AFE-46E2-9962-F52E68D308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06575" y="1006475"/>
            <a:ext cx="8194675" cy="462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2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Imagen 21">
            <a:extLst>
              <a:ext uri="{FF2B5EF4-FFF2-40B4-BE49-F238E27FC236}">
                <a16:creationId xmlns:a16="http://schemas.microsoft.com/office/drawing/2014/main" id="{D7EE7435-47CB-4150-B15B-35E7488A3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52" r="43768" b="50215"/>
          <a:stretch>
            <a:fillRect/>
          </a:stretch>
        </p:blipFill>
        <p:spPr bwMode="auto">
          <a:xfrm>
            <a:off x="304800" y="35394900"/>
            <a:ext cx="6084888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Imagen 25" descr="Ver las imágenes de origen">
            <a:extLst>
              <a:ext uri="{FF2B5EF4-FFF2-40B4-BE49-F238E27FC236}">
                <a16:creationId xmlns:a16="http://schemas.microsoft.com/office/drawing/2014/main" id="{3B9F2C3C-EB6B-4CDE-A708-AD9A549AF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222" y="3709987"/>
            <a:ext cx="26765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Imagen 16" descr="Ver las imágenes de origen">
            <a:extLst>
              <a:ext uri="{FF2B5EF4-FFF2-40B4-BE49-F238E27FC236}">
                <a16:creationId xmlns:a16="http://schemas.microsoft.com/office/drawing/2014/main" id="{0CCD9356-82C3-4629-BB45-127E14EE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3175"/>
            <a:ext cx="6858000" cy="816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8" descr="Ver las imágenes de origen">
            <a:extLst>
              <a:ext uri="{FF2B5EF4-FFF2-40B4-BE49-F238E27FC236}">
                <a16:creationId xmlns:a16="http://schemas.microsoft.com/office/drawing/2014/main" id="{43530E0B-72AC-4F8F-82AF-54663B237E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s-MX"/>
          </a:p>
        </p:txBody>
      </p:sp>
      <p:pic>
        <p:nvPicPr>
          <p:cNvPr id="2055" name="Imagen 22">
            <a:extLst>
              <a:ext uri="{FF2B5EF4-FFF2-40B4-BE49-F238E27FC236}">
                <a16:creationId xmlns:a16="http://schemas.microsoft.com/office/drawing/2014/main" id="{FBC18BC1-47B6-4561-A7B6-71CF2D7E0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54" t="49933" b="30864"/>
          <a:stretch>
            <a:fillRect/>
          </a:stretch>
        </p:blipFill>
        <p:spPr bwMode="auto">
          <a:xfrm>
            <a:off x="0" y="36614100"/>
            <a:ext cx="54864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agen 27" descr="Ver las imágenes de origen">
            <a:extLst>
              <a:ext uri="{FF2B5EF4-FFF2-40B4-BE49-F238E27FC236}">
                <a16:creationId xmlns:a16="http://schemas.microsoft.com/office/drawing/2014/main" id="{71F7C2F3-6091-4B43-ADC6-E74D303E2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99" r="47638"/>
          <a:stretch>
            <a:fillRect/>
          </a:stretch>
        </p:blipFill>
        <p:spPr bwMode="auto">
          <a:xfrm>
            <a:off x="0" y="45653325"/>
            <a:ext cx="3590925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Imagen 33" descr="Ver las imágenes de origen">
            <a:extLst>
              <a:ext uri="{FF2B5EF4-FFF2-40B4-BE49-F238E27FC236}">
                <a16:creationId xmlns:a16="http://schemas.microsoft.com/office/drawing/2014/main" id="{1835083F-2D97-42F9-A650-F6637F02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1" t="21754" r="30556" b="25262"/>
          <a:stretch>
            <a:fillRect/>
          </a:stretch>
        </p:blipFill>
        <p:spPr bwMode="auto">
          <a:xfrm>
            <a:off x="0" y="52073175"/>
            <a:ext cx="4229100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Imagen 17" descr="Ver las imágenes de origen">
            <a:extLst>
              <a:ext uri="{FF2B5EF4-FFF2-40B4-BE49-F238E27FC236}">
                <a16:creationId xmlns:a16="http://schemas.microsoft.com/office/drawing/2014/main" id="{6C2034BA-7388-45E8-9677-46D4994CE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09050"/>
            <a:ext cx="7077075" cy="782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Imagen 18">
            <a:extLst>
              <a:ext uri="{FF2B5EF4-FFF2-40B4-BE49-F238E27FC236}">
                <a16:creationId xmlns:a16="http://schemas.microsoft.com/office/drawing/2014/main" id="{E51CD39B-7931-441C-B8F0-24F4E9796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r="23334"/>
          <a:stretch>
            <a:fillRect/>
          </a:stretch>
        </p:blipFill>
        <p:spPr bwMode="auto">
          <a:xfrm>
            <a:off x="0" y="34861500"/>
            <a:ext cx="6686550" cy="849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Imagen 19" descr="Ver las imágenes de origen">
            <a:extLst>
              <a:ext uri="{FF2B5EF4-FFF2-40B4-BE49-F238E27FC236}">
                <a16:creationId xmlns:a16="http://schemas.microsoft.com/office/drawing/2014/main" id="{1A4BF858-68D9-4396-9EE5-A2084F8C3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23450"/>
            <a:ext cx="6772275" cy="820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Imagen 23" descr="Ver las imágenes de origen">
            <a:extLst>
              <a:ext uri="{FF2B5EF4-FFF2-40B4-BE49-F238E27FC236}">
                <a16:creationId xmlns:a16="http://schemas.microsoft.com/office/drawing/2014/main" id="{FA3FA170-FF3B-4090-BF39-C218CC497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73" r="33327"/>
          <a:stretch>
            <a:fillRect/>
          </a:stretch>
        </p:blipFill>
        <p:spPr bwMode="auto">
          <a:xfrm>
            <a:off x="-76200" y="40547925"/>
            <a:ext cx="6648450" cy="276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Imagen 26" descr="Ver las imágenes de origen">
            <a:extLst>
              <a:ext uri="{FF2B5EF4-FFF2-40B4-BE49-F238E27FC236}">
                <a16:creationId xmlns:a16="http://schemas.microsoft.com/office/drawing/2014/main" id="{750F8283-A913-4581-8D8F-4F0138424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700" y="1685925"/>
            <a:ext cx="2486025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agen 28">
            <a:extLst>
              <a:ext uri="{FF2B5EF4-FFF2-40B4-BE49-F238E27FC236}">
                <a16:creationId xmlns:a16="http://schemas.microsoft.com/office/drawing/2014/main" id="{D94CC153-107C-45FE-958D-C6D2E5210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46882050"/>
            <a:ext cx="2551113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n 30" descr="Ver las imágenes de origen">
            <a:extLst>
              <a:ext uri="{FF2B5EF4-FFF2-40B4-BE49-F238E27FC236}">
                <a16:creationId xmlns:a16="http://schemas.microsoft.com/office/drawing/2014/main" id="{398128EE-626C-4578-BEFB-78ADB6E9B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5" t="21198" r="20174" b="16879"/>
          <a:stretch>
            <a:fillRect/>
          </a:stretch>
        </p:blipFill>
        <p:spPr bwMode="auto">
          <a:xfrm>
            <a:off x="0" y="51911250"/>
            <a:ext cx="6619875" cy="80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32" descr="Ver las imágenes de origen">
            <a:extLst>
              <a:ext uri="{FF2B5EF4-FFF2-40B4-BE49-F238E27FC236}">
                <a16:creationId xmlns:a16="http://schemas.microsoft.com/office/drawing/2014/main" id="{3CC3CD09-70CE-4281-8CE0-79D14813A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8" t="16246" r="16806" b="10783"/>
          <a:stretch>
            <a:fillRect/>
          </a:stretch>
        </p:blipFill>
        <p:spPr bwMode="auto">
          <a:xfrm>
            <a:off x="438150" y="57835800"/>
            <a:ext cx="6200775" cy="699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n 35" descr="Ver las imágenes de origen">
            <a:extLst>
              <a:ext uri="{FF2B5EF4-FFF2-40B4-BE49-F238E27FC236}">
                <a16:creationId xmlns:a16="http://schemas.microsoft.com/office/drawing/2014/main" id="{689DB9B4-0E4E-418A-9BB3-246AEFAB6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3" t="37206" r="43970" b="17941"/>
          <a:stretch>
            <a:fillRect/>
          </a:stretch>
        </p:blipFill>
        <p:spPr bwMode="auto">
          <a:xfrm>
            <a:off x="0" y="58273950"/>
            <a:ext cx="3248025" cy="56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1">
            <a:extLst>
              <a:ext uri="{FF2B5EF4-FFF2-40B4-BE49-F238E27FC236}">
                <a16:creationId xmlns:a16="http://schemas.microsoft.com/office/drawing/2014/main" id="{5985BEEE-CAAE-4E80-82F4-7E0C1A95C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180" y="2132350"/>
            <a:ext cx="721887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JUEGO DE LOS PARES DE LA GRANJA DE PREFERENCIA DEBEN SER DE PLÁSTICO 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SEIS PARES DE ANIMALES DE LA GRANJA PARA CADA 8 NIÑOS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UNA MESA LARGA (PUEDEN JUNTARSE DOS O TRES MESAS PEQUEÑAS) 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UNA CAJA U OBJETO QUE SIRVA COMO "CORTINA" O ELEMENTO DIVISORIO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PARAR A LOS ANIMALES 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PLASTILINA PARA SOSTENER EL ABATELENGUA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ABATELENGUAS 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MATERIAL SIGUIENTE DEL JUEGO DE LA GRANJA 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MX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MATERIAL PARA IMPRIMIR 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7343D19C-35CA-4804-9F74-1E328A0ED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DAC86B6F-A105-4ECD-B757-17D51FC08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0190" y="50784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PUEDEN HACER TITERES RECORTABLES CON UNA ABATELENGUAS DE BASE Y PLASTILINA PARA PARARLOS </a:t>
            </a:r>
            <a:endParaRPr kumimoji="0" lang="es-MX" altLang="es-MX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7437C208-07FA-4A71-BCF5-23FF6C0A4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909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74A76ADF-3399-4BF8-A119-7FF201A25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48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E56FFE95-00E5-4642-B120-08FB7A3BB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1354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1" name="Rectangle 27">
            <a:extLst>
              <a:ext uri="{FF2B5EF4-FFF2-40B4-BE49-F238E27FC236}">
                <a16:creationId xmlns:a16="http://schemas.microsoft.com/office/drawing/2014/main" id="{9847FB4D-9FE9-4E08-8E18-B6D760943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459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2" name="Rectangle 28">
            <a:extLst>
              <a:ext uri="{FF2B5EF4-FFF2-40B4-BE49-F238E27FC236}">
                <a16:creationId xmlns:a16="http://schemas.microsoft.com/office/drawing/2014/main" id="{97513266-31A3-42CB-8249-FC5E8B1C0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661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3" name="Rectangle 29">
            <a:extLst>
              <a:ext uri="{FF2B5EF4-FFF2-40B4-BE49-F238E27FC236}">
                <a16:creationId xmlns:a16="http://schemas.microsoft.com/office/drawing/2014/main" id="{ACBC9AEC-B339-44FC-A7CC-6D274DE66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233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5F8E983C-D559-4CC3-A243-BF91EE671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4805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5" name="Rectangle 31">
            <a:extLst>
              <a:ext uri="{FF2B5EF4-FFF2-40B4-BE49-F238E27FC236}">
                <a16:creationId xmlns:a16="http://schemas.microsoft.com/office/drawing/2014/main" id="{98916E78-DD11-40DE-A074-31D59D6BD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9377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6" name="Rectangle 32">
            <a:extLst>
              <a:ext uri="{FF2B5EF4-FFF2-40B4-BE49-F238E27FC236}">
                <a16:creationId xmlns:a16="http://schemas.microsoft.com/office/drawing/2014/main" id="{C30C1D5F-4932-4165-9188-B3F21C5A9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6997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7" name="Rectangle 33">
            <a:extLst>
              <a:ext uri="{FF2B5EF4-FFF2-40B4-BE49-F238E27FC236}">
                <a16:creationId xmlns:a16="http://schemas.microsoft.com/office/drawing/2014/main" id="{90D7DA72-4731-4119-95B2-0889A354B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1569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34">
            <a:extLst>
              <a:ext uri="{FF2B5EF4-FFF2-40B4-BE49-F238E27FC236}">
                <a16:creationId xmlns:a16="http://schemas.microsoft.com/office/drawing/2014/main" id="{C0F0514C-3CB0-4535-B82D-89117A574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96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CC2438C3-C91E-4DEA-9F3D-52CC0B6F4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6533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08B49A6C-EB61-4009-B49E-EA08676A8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1587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1" name="Rectangle 37">
            <a:extLst>
              <a:ext uri="{FF2B5EF4-FFF2-40B4-BE49-F238E27FC236}">
                <a16:creationId xmlns:a16="http://schemas.microsoft.com/office/drawing/2014/main" id="{A4306674-CE94-4D4A-81C5-BA483E096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6159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2" name="Rectangle 38">
            <a:extLst>
              <a:ext uri="{FF2B5EF4-FFF2-40B4-BE49-F238E27FC236}">
                <a16:creationId xmlns:a16="http://schemas.microsoft.com/office/drawing/2014/main" id="{434AC2A6-5ED2-4286-B7A7-AF99B72E7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2833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3" name="Rectangle 39">
            <a:extLst>
              <a:ext uri="{FF2B5EF4-FFF2-40B4-BE49-F238E27FC236}">
                <a16:creationId xmlns:a16="http://schemas.microsoft.com/office/drawing/2014/main" id="{0D57C35F-74C9-48A1-9B5A-199196E8C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7405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81075" algn="l"/>
              </a:tabLst>
            </a:pPr>
            <a:r>
              <a:rPr kumimoji="0" lang="es-MX" altLang="es-MX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s-MX" altLang="es-MX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81075" algn="l"/>
              </a:tabLst>
            </a:pPr>
            <a:endParaRPr kumimoji="0" lang="es-MX" alt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40">
            <a:extLst>
              <a:ext uri="{FF2B5EF4-FFF2-40B4-BE49-F238E27FC236}">
                <a16:creationId xmlns:a16="http://schemas.microsoft.com/office/drawing/2014/main" id="{559CEE4C-7A87-4371-A822-77F07CD4D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197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977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Ver las imágenes de origen">
            <a:extLst>
              <a:ext uri="{FF2B5EF4-FFF2-40B4-BE49-F238E27FC236}">
                <a16:creationId xmlns:a16="http://schemas.microsoft.com/office/drawing/2014/main" id="{2DA78941-DD56-4777-A6AB-1D66050EB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" y="3535680"/>
            <a:ext cx="23241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2" descr="Ver las imágenes de origen">
            <a:extLst>
              <a:ext uri="{FF2B5EF4-FFF2-40B4-BE49-F238E27FC236}">
                <a16:creationId xmlns:a16="http://schemas.microsoft.com/office/drawing/2014/main" id="{3E9EBEB2-CC1D-413A-A18D-BC544A4ED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823" y="802632"/>
            <a:ext cx="2526030" cy="252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14" descr="Ver las imágenes de origen">
            <a:extLst>
              <a:ext uri="{FF2B5EF4-FFF2-40B4-BE49-F238E27FC236}">
                <a16:creationId xmlns:a16="http://schemas.microsoft.com/office/drawing/2014/main" id="{E7FF81EB-B615-45DE-9AFE-D3576FE9B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818" y="3397432"/>
            <a:ext cx="1844674" cy="184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15">
            <a:extLst>
              <a:ext uri="{FF2B5EF4-FFF2-40B4-BE49-F238E27FC236}">
                <a16:creationId xmlns:a16="http://schemas.microsoft.com/office/drawing/2014/main" id="{A92347F7-E30A-42EB-B506-6CDD0F52E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029" y="4937286"/>
            <a:ext cx="1384925" cy="148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 descr="Ver las imágenes de origen">
            <a:extLst>
              <a:ext uri="{FF2B5EF4-FFF2-40B4-BE49-F238E27FC236}">
                <a16:creationId xmlns:a16="http://schemas.microsoft.com/office/drawing/2014/main" id="{AE49E4F1-B470-4BFF-8AB4-1853648309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142" y="1751198"/>
            <a:ext cx="1499076" cy="178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Ver las imágenes de origen">
            <a:extLst>
              <a:ext uri="{FF2B5EF4-FFF2-40B4-BE49-F238E27FC236}">
                <a16:creationId xmlns:a16="http://schemas.microsoft.com/office/drawing/2014/main" id="{2664C86B-37EB-4EB8-8485-CDFB8B1518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934" y="1208964"/>
            <a:ext cx="2526030" cy="2791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119D55-3AC6-4FBD-B4A8-D7707F51D95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r="23333"/>
          <a:stretch/>
        </p:blipFill>
        <p:spPr bwMode="auto">
          <a:xfrm>
            <a:off x="6856852" y="2886392"/>
            <a:ext cx="1551062" cy="19701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Ver las imágenes de origen">
            <a:extLst>
              <a:ext uri="{FF2B5EF4-FFF2-40B4-BE49-F238E27FC236}">
                <a16:creationId xmlns:a16="http://schemas.microsoft.com/office/drawing/2014/main" id="{A919D3BF-DC66-41E6-B9DF-41CCC0D6795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9" y="1859725"/>
            <a:ext cx="1499076" cy="1815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76BF3A9-0362-4F79-864F-4BF2DA79C34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9154" t="49933" b="30864"/>
          <a:stretch/>
        </p:blipFill>
        <p:spPr bwMode="auto">
          <a:xfrm>
            <a:off x="4532784" y="4104623"/>
            <a:ext cx="1604730" cy="16653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Ver las imágenes de origen">
            <a:extLst>
              <a:ext uri="{FF2B5EF4-FFF2-40B4-BE49-F238E27FC236}">
                <a16:creationId xmlns:a16="http://schemas.microsoft.com/office/drawing/2014/main" id="{AADEFE47-7889-4D51-AB57-725A22F338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281" b="72281" l="30719" r="679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12" t="21755" r="30556" b="25263"/>
          <a:stretch/>
        </p:blipFill>
        <p:spPr bwMode="auto">
          <a:xfrm>
            <a:off x="7798253" y="3936845"/>
            <a:ext cx="1942206" cy="23942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B1B783F-7D9F-4A13-A5FF-75E305324518}"/>
              </a:ext>
            </a:extLst>
          </p:cNvPr>
          <p:cNvSpPr txBox="1"/>
          <p:nvPr/>
        </p:nvSpPr>
        <p:spPr>
          <a:xfrm>
            <a:off x="3663195" y="34994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 equipos (receptores) salen del salón para dar oportunidad de que el otro equipo (emisor) construya su granja como ellos quieran</a:t>
            </a:r>
            <a:endParaRPr lang="es-MX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3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ultiCLASS - Mesa táctil Infantil">
            <a:extLst>
              <a:ext uri="{FF2B5EF4-FFF2-40B4-BE49-F238E27FC236}">
                <a16:creationId xmlns:a16="http://schemas.microsoft.com/office/drawing/2014/main" id="{85BA792B-6B92-458F-A10F-6DF5E0147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3" r="25481"/>
          <a:stretch/>
        </p:blipFill>
        <p:spPr bwMode="auto">
          <a:xfrm>
            <a:off x="1870620" y="744492"/>
            <a:ext cx="6920063" cy="524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12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22309" y="48711"/>
              <a:ext cx="1875042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5BC89E61-E974-4A71-BC39-0D5A8297E6A6}"/>
              </a:ext>
            </a:extLst>
          </p:cNvPr>
          <p:cNvSpPr txBox="1"/>
          <p:nvPr/>
        </p:nvSpPr>
        <p:spPr>
          <a:xfrm>
            <a:off x="2795920" y="6307179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https://www.youtube.com/watch?v=Y0kKy7KX7DY</a:t>
            </a:r>
          </a:p>
        </p:txBody>
      </p:sp>
      <p:pic>
        <p:nvPicPr>
          <p:cNvPr id="2" name="Elementos multimedia en línea 1" title="BAILE INFANTIL- ACTIVIDAD DE MOVIMIENTO">
            <a:hlinkClick r:id="" action="ppaction://media"/>
            <a:extLst>
              <a:ext uri="{FF2B5EF4-FFF2-40B4-BE49-F238E27FC236}">
                <a16:creationId xmlns:a16="http://schemas.microsoft.com/office/drawing/2014/main" id="{56A20772-A609-4F94-A111-C9730EC49A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5920" y="870211"/>
            <a:ext cx="8646780" cy="488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4C8E134-602F-4282-BA1F-CCDB3564A995}"/>
              </a:ext>
            </a:extLst>
          </p:cNvPr>
          <p:cNvSpPr txBox="1"/>
          <p:nvPr/>
        </p:nvSpPr>
        <p:spPr>
          <a:xfrm>
            <a:off x="1517797" y="744578"/>
            <a:ext cx="8306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/>
            <a:r>
              <a:rPr lang="es-E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docente da pistas para encontrar objetos que se encuentran en el aula, considerándose como referente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Cómo enfrentan los maestros el regreso a los salones de clases? - El Sol  del Centro | Noticias Locales, Policiacas, sobre México, Aguascalientes y  el Mundo">
            <a:extLst>
              <a:ext uri="{FF2B5EF4-FFF2-40B4-BE49-F238E27FC236}">
                <a16:creationId xmlns:a16="http://schemas.microsoft.com/office/drawing/2014/main" id="{0EA5653B-8F9E-4273-9655-D7163FE3B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790" y="1532708"/>
            <a:ext cx="6772496" cy="4229840"/>
          </a:xfrm>
          <a:prstGeom prst="rect">
            <a:avLst/>
          </a:prstGeom>
          <a:ln w="127000" cap="sq">
            <a:solidFill>
              <a:schemeClr val="accent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403653F-AAA1-4142-B7B2-FCB63BE045E8}"/>
              </a:ext>
            </a:extLst>
          </p:cNvPr>
          <p:cNvSpPr txBox="1"/>
          <p:nvPr/>
        </p:nvSpPr>
        <p:spPr>
          <a:xfrm>
            <a:off x="1517797" y="2233413"/>
            <a:ext cx="609777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Está cerca de mí (proximidad)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Lejos de ustedes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sobre el estante (orientación)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 lado del pizarrón.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¿Hacia dónde te diriges </a:t>
            </a:r>
          </a:p>
          <a:p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</a:rPr>
              <a:t>      </a:t>
            </a:r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 llegar al objeto escondido? </a:t>
            </a:r>
          </a:p>
          <a:p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(utilizar punto de referencia).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446508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4C8E134-602F-4282-BA1F-CCDB3564A995}"/>
              </a:ext>
            </a:extLst>
          </p:cNvPr>
          <p:cNvSpPr txBox="1"/>
          <p:nvPr/>
        </p:nvSpPr>
        <p:spPr>
          <a:xfrm>
            <a:off x="3885314" y="107178"/>
            <a:ext cx="8306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/>
            <a:r>
              <a:rPr lang="es-E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¿Dónde ESTA MACARIO? </a:t>
            </a:r>
            <a:endParaRPr lang="es-MX" sz="20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403653F-AAA1-4142-B7B2-FCB63BE045E8}"/>
              </a:ext>
            </a:extLst>
          </p:cNvPr>
          <p:cNvSpPr txBox="1"/>
          <p:nvPr/>
        </p:nvSpPr>
        <p:spPr>
          <a:xfrm>
            <a:off x="1517797" y="2233413"/>
            <a:ext cx="60977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Está atrás de…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Está enfrente de…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Arriba de …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Adentro…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MX" b="1" dirty="0"/>
          </a:p>
        </p:txBody>
      </p:sp>
      <p:pic>
        <p:nvPicPr>
          <p:cNvPr id="2050" name="Picture 2" descr="Interior moderno da sala de jogos no jardim de infância. educação  pré-escolar. | Foto Premium">
            <a:extLst>
              <a:ext uri="{FF2B5EF4-FFF2-40B4-BE49-F238E27FC236}">
                <a16:creationId xmlns:a16="http://schemas.microsoft.com/office/drawing/2014/main" id="{D12E4018-7DD0-4CFC-A7CB-A6E7926C5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682" y="1212112"/>
            <a:ext cx="6201213" cy="426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eluche png imágenes | PNGWing">
            <a:extLst>
              <a:ext uri="{FF2B5EF4-FFF2-40B4-BE49-F238E27FC236}">
                <a16:creationId xmlns:a16="http://schemas.microsoft.com/office/drawing/2014/main" id="{61616E93-091C-4F98-978B-800AE1119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0" b="982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412" y="3710741"/>
            <a:ext cx="1282022" cy="110634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618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4C8E134-602F-4282-BA1F-CCDB3564A995}"/>
              </a:ext>
            </a:extLst>
          </p:cNvPr>
          <p:cNvSpPr txBox="1"/>
          <p:nvPr/>
        </p:nvSpPr>
        <p:spPr>
          <a:xfrm>
            <a:off x="3885314" y="107178"/>
            <a:ext cx="8306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/>
            <a:r>
              <a:rPr lang="es-E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¿Dónde ESTA MACARIO? </a:t>
            </a:r>
            <a:endParaRPr lang="es-MX" sz="20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050" name="Picture 2" descr="Interior moderno da sala de jogos no jardim de infância. educação  pré-escolar. | Foto Premium">
            <a:extLst>
              <a:ext uri="{FF2B5EF4-FFF2-40B4-BE49-F238E27FC236}">
                <a16:creationId xmlns:a16="http://schemas.microsoft.com/office/drawing/2014/main" id="{D12E4018-7DD0-4CFC-A7CB-A6E7926C5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807" y="1063256"/>
            <a:ext cx="7884044" cy="542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eluche png imágenes | PNGWing">
            <a:extLst>
              <a:ext uri="{FF2B5EF4-FFF2-40B4-BE49-F238E27FC236}">
                <a16:creationId xmlns:a16="http://schemas.microsoft.com/office/drawing/2014/main" id="{61616E93-091C-4F98-978B-800AE1119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0" b="982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03" y="5510208"/>
            <a:ext cx="659437" cy="569071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346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4C8E134-602F-4282-BA1F-CCDB3564A995}"/>
              </a:ext>
            </a:extLst>
          </p:cNvPr>
          <p:cNvSpPr txBox="1"/>
          <p:nvPr/>
        </p:nvSpPr>
        <p:spPr>
          <a:xfrm>
            <a:off x="3885314" y="107178"/>
            <a:ext cx="8306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/>
            <a:r>
              <a:rPr lang="es-E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¿Dónde ESTA MACARIO? </a:t>
            </a:r>
            <a:endParaRPr lang="es-MX" sz="20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050" name="Picture 2" descr="Interior moderno da sala de jogos no jardim de infância. educação  pré-escolar. | Foto Premium">
            <a:extLst>
              <a:ext uri="{FF2B5EF4-FFF2-40B4-BE49-F238E27FC236}">
                <a16:creationId xmlns:a16="http://schemas.microsoft.com/office/drawing/2014/main" id="{D12E4018-7DD0-4CFC-A7CB-A6E7926C5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048" y="714924"/>
            <a:ext cx="7884044" cy="542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eluche png imágenes | PNGWing">
            <a:extLst>
              <a:ext uri="{FF2B5EF4-FFF2-40B4-BE49-F238E27FC236}">
                <a16:creationId xmlns:a16="http://schemas.microsoft.com/office/drawing/2014/main" id="{61616E93-091C-4F98-978B-800AE1119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0" b="982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783" y="2041453"/>
            <a:ext cx="1032012" cy="89059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267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344864" y="48711"/>
              <a:ext cx="2429933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9CBF72-3F53-45B0-AC40-6B81F16FBF0E}"/>
              </a:ext>
            </a:extLst>
          </p:cNvPr>
          <p:cNvSpPr txBox="1"/>
          <p:nvPr/>
        </p:nvSpPr>
        <p:spPr>
          <a:xfrm>
            <a:off x="3048000" y="64384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https://www.youtube.com/watch?v=jDsZSL8BUjc</a:t>
            </a:r>
          </a:p>
        </p:txBody>
      </p:sp>
      <p:pic>
        <p:nvPicPr>
          <p:cNvPr id="3" name="Elementos multimedia en línea 2" title="Gimnasia rítmica en familia">
            <a:hlinkClick r:id="" action="ppaction://media"/>
            <a:extLst>
              <a:ext uri="{FF2B5EF4-FFF2-40B4-BE49-F238E27FC236}">
                <a16:creationId xmlns:a16="http://schemas.microsoft.com/office/drawing/2014/main" id="{C196BA23-8072-43B6-A94B-6CD496550F8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78129" y="963931"/>
            <a:ext cx="8725906" cy="493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4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terior moderno da sala de jogos no jardim de infância. educação  pré-escolar. | Foto Premium">
            <a:extLst>
              <a:ext uri="{FF2B5EF4-FFF2-40B4-BE49-F238E27FC236}">
                <a16:creationId xmlns:a16="http://schemas.microsoft.com/office/drawing/2014/main" id="{14165036-AB69-40A5-A4BF-5789253E8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978" y="810618"/>
            <a:ext cx="7884044" cy="542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2BCC7CC-09E9-4C70-ABB5-6A358725BEAB}"/>
              </a:ext>
            </a:extLst>
          </p:cNvPr>
          <p:cNvSpPr/>
          <p:nvPr/>
        </p:nvSpPr>
        <p:spPr>
          <a:xfrm>
            <a:off x="2917059" y="64114"/>
            <a:ext cx="776879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27050" marR="160655">
              <a:lnSpc>
                <a:spcPct val="100000"/>
              </a:lnSpc>
              <a:spcAft>
                <a:spcPts val="0"/>
              </a:spcAft>
              <a:tabLst>
                <a:tab pos="527050" algn="l"/>
                <a:tab pos="527685" algn="l"/>
              </a:tabLst>
            </a:pPr>
            <a:r>
              <a:rPr lang="es-ES" sz="2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</a:t>
            </a:r>
            <a:r>
              <a:rPr lang="es-ES" sz="2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usquen objetos que se parezcan a estas figuras </a:t>
            </a:r>
            <a:endParaRPr lang="es-MX" sz="28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074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A6A19379-4BDB-43FC-8EDA-878052676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412" y="619231"/>
            <a:ext cx="3400737" cy="231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843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CD2B3177-8BD2-4B36-A386-B6BBA241F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412" y="619231"/>
            <a:ext cx="3400737" cy="231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392EA764-B964-41E6-A824-89208171F5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117" b="50000"/>
          <a:stretch/>
        </p:blipFill>
        <p:spPr bwMode="auto">
          <a:xfrm>
            <a:off x="6012622" y="1197355"/>
            <a:ext cx="1334476" cy="137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508D1536-98E9-45FE-8CC5-1DB2CCDA6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117" b="50000"/>
          <a:stretch/>
        </p:blipFill>
        <p:spPr bwMode="auto">
          <a:xfrm>
            <a:off x="2420375" y="3429000"/>
            <a:ext cx="2672316" cy="276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64BA7D06-385A-4DE6-9F08-63CDC33FB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117" b="50000"/>
          <a:stretch/>
        </p:blipFill>
        <p:spPr bwMode="auto">
          <a:xfrm>
            <a:off x="7977033" y="1830628"/>
            <a:ext cx="1743739" cy="18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8EFE329D-79D5-4D41-86DE-A6E0507BED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8" t="50000" r="68680"/>
          <a:stretch/>
        </p:blipFill>
        <p:spPr bwMode="auto">
          <a:xfrm>
            <a:off x="1183898" y="2770019"/>
            <a:ext cx="2066439" cy="231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9C1F035D-FC29-422C-B69B-6369013A1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8" t="50000" r="68680"/>
          <a:stretch/>
        </p:blipFill>
        <p:spPr bwMode="auto">
          <a:xfrm>
            <a:off x="5368928" y="5030370"/>
            <a:ext cx="1033220" cy="115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05E85007-CAB0-47E4-9AFA-6AA28604C9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8" t="50000" r="68680"/>
          <a:stretch/>
        </p:blipFill>
        <p:spPr bwMode="auto">
          <a:xfrm>
            <a:off x="5963263" y="2886886"/>
            <a:ext cx="1334476" cy="149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221EC43E-498B-4CFC-9057-213AD553B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8" t="50000" r="68680"/>
          <a:stretch/>
        </p:blipFill>
        <p:spPr bwMode="auto">
          <a:xfrm>
            <a:off x="10209985" y="2654863"/>
            <a:ext cx="1565695" cy="175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955CF366-A962-4178-8748-F64BB00702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73" t="12709" r="35047" b="42403"/>
          <a:stretch/>
        </p:blipFill>
        <p:spPr bwMode="auto">
          <a:xfrm>
            <a:off x="4277791" y="3013294"/>
            <a:ext cx="1875284" cy="167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C8BAB675-6E71-422B-B8B9-875C65AE52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73" t="12709" r="35047" b="42403"/>
          <a:stretch/>
        </p:blipFill>
        <p:spPr bwMode="auto">
          <a:xfrm>
            <a:off x="7039391" y="382263"/>
            <a:ext cx="1875284" cy="167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7170DC03-EE8E-4F6B-9FED-8700EC7EFF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73" t="12709" r="35047" b="42403"/>
          <a:stretch/>
        </p:blipFill>
        <p:spPr bwMode="auto">
          <a:xfrm>
            <a:off x="8207983" y="3502303"/>
            <a:ext cx="3281279" cy="29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72E8A0C4-3056-4A55-8ED8-EF5195FC30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73" t="12709" r="35047" b="42403"/>
          <a:stretch/>
        </p:blipFill>
        <p:spPr bwMode="auto">
          <a:xfrm>
            <a:off x="9720772" y="1533312"/>
            <a:ext cx="810266" cy="72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079E3658-2762-442B-BA90-1FA3BEAFFB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39" t="60165" r="220" b="2140"/>
          <a:stretch/>
        </p:blipFill>
        <p:spPr bwMode="auto">
          <a:xfrm>
            <a:off x="5092691" y="424045"/>
            <a:ext cx="1334476" cy="8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C488899F-7804-40D8-8882-38AE153D3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39" t="60165" r="220" b="2140"/>
          <a:stretch/>
        </p:blipFill>
        <p:spPr bwMode="auto">
          <a:xfrm>
            <a:off x="6587088" y="4046035"/>
            <a:ext cx="2174139" cy="142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Sabes calcular el área y perímetro de figuras geométricas? - Yo Soy Tu Profe">
            <a:extLst>
              <a:ext uri="{FF2B5EF4-FFF2-40B4-BE49-F238E27FC236}">
                <a16:creationId xmlns:a16="http://schemas.microsoft.com/office/drawing/2014/main" id="{3D47ED88-B15C-4C34-AE0A-2C1B95DA87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1" b="100000" l="2737" r="98632">
                        <a14:foregroundMark x1="5263" y1="16563" x2="20105" y2="37152"/>
                        <a14:foregroundMark x1="49579" y1="24303" x2="50000" y2="47214"/>
                        <a14:foregroundMark x1="82105" y1="28483" x2="83579" y2="56811"/>
                        <a14:foregroundMark x1="43895" y1="69659" x2="45895" y2="83437"/>
                        <a14:foregroundMark x1="8737" y1="60681" x2="21789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39" t="60165" r="220" b="2140"/>
          <a:stretch/>
        </p:blipFill>
        <p:spPr bwMode="auto">
          <a:xfrm>
            <a:off x="8603792" y="342775"/>
            <a:ext cx="2411538" cy="157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53FFE7C5-2D78-4763-A18A-D758ADF6EEE4}"/>
              </a:ext>
            </a:extLst>
          </p:cNvPr>
          <p:cNvSpPr txBox="1"/>
          <p:nvPr/>
        </p:nvSpPr>
        <p:spPr>
          <a:xfrm>
            <a:off x="2420375" y="6374713"/>
            <a:ext cx="7482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27050" marR="119380">
              <a:spcAft>
                <a:spcPts val="0"/>
              </a:spcAft>
              <a:tabLst>
                <a:tab pos="527050" algn="l"/>
                <a:tab pos="527685" algn="l"/>
              </a:tabLst>
            </a:pPr>
            <a:r>
              <a:rPr lang="es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QUE</a:t>
            </a:r>
            <a:r>
              <a:rPr lang="es-ES" sz="1800" spc="-1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HAGAN UNA CLASIFICACIÓN DE ESTAS FIGURAS</a:t>
            </a:r>
            <a:r>
              <a:rPr lang="es-E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547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52C7434B-D7ED-47D3-B234-40991C6C2CC4}"/>
              </a:ext>
            </a:extLst>
          </p:cNvPr>
          <p:cNvSpPr txBox="1"/>
          <p:nvPr/>
        </p:nvSpPr>
        <p:spPr>
          <a:xfrm>
            <a:off x="2475692" y="6296895"/>
            <a:ext cx="609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https://www.youtube.com/watch?v=ZN1ABO1QAiY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723758" y="48711"/>
              <a:ext cx="1672146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Comer Saludable (Choreo&amp;Lyrics) - Zumba - #SomosLasTuchis - Max Pizzolante">
            <a:hlinkClick r:id="" action="ppaction://media"/>
            <a:extLst>
              <a:ext uri="{FF2B5EF4-FFF2-40B4-BE49-F238E27FC236}">
                <a16:creationId xmlns:a16="http://schemas.microsoft.com/office/drawing/2014/main" id="{8690A13B-1683-4D90-BBA2-94FCE50C81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27405" y="994162"/>
            <a:ext cx="7812706" cy="441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B4A5774-F2CB-4293-AEB2-D77817295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8" t="32408" r="77238" b="7278"/>
          <a:stretch/>
        </p:blipFill>
        <p:spPr>
          <a:xfrm>
            <a:off x="2009553" y="616688"/>
            <a:ext cx="7666075" cy="524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Zumo Dance - Madre Tierra, una coreografía llena de energía">
            <a:hlinkClick r:id="" action="ppaction://media"/>
            <a:extLst>
              <a:ext uri="{FF2B5EF4-FFF2-40B4-BE49-F238E27FC236}">
                <a16:creationId xmlns:a16="http://schemas.microsoft.com/office/drawing/2014/main" id="{9E17A23C-CBD3-4EE5-BA59-3ED94C49B08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78108" y="751951"/>
            <a:ext cx="9449917" cy="533920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5B65CB0-EC40-4A87-A6BD-163F2ECF0CAC}"/>
              </a:ext>
            </a:extLst>
          </p:cNvPr>
          <p:cNvSpPr txBox="1"/>
          <p:nvPr/>
        </p:nvSpPr>
        <p:spPr>
          <a:xfrm>
            <a:off x="3225363" y="630717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https://www.youtube.com/watch?v=-mc5aLuvfrM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14227" y="48711"/>
              <a:ext cx="1891208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42D8F74-A2EC-4A81-B845-23F7D0FF9F63}"/>
              </a:ext>
            </a:extLst>
          </p:cNvPr>
          <p:cNvSpPr/>
          <p:nvPr/>
        </p:nvSpPr>
        <p:spPr>
          <a:xfrm>
            <a:off x="1675513" y="606056"/>
            <a:ext cx="1967023" cy="26581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600" dirty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465448F-9F15-41CC-AE5C-EE87F2E601B3}"/>
              </a:ext>
            </a:extLst>
          </p:cNvPr>
          <p:cNvSpPr/>
          <p:nvPr/>
        </p:nvSpPr>
        <p:spPr>
          <a:xfrm>
            <a:off x="4424473" y="606057"/>
            <a:ext cx="1967023" cy="26581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800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F31E19-9A77-4997-AC35-4FA1C0BC523D}"/>
              </a:ext>
            </a:extLst>
          </p:cNvPr>
          <p:cNvSpPr/>
          <p:nvPr/>
        </p:nvSpPr>
        <p:spPr>
          <a:xfrm>
            <a:off x="6957458" y="606057"/>
            <a:ext cx="1967023" cy="26581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800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C2B3EA9-06C1-4A10-8394-DF145A76CD78}"/>
              </a:ext>
            </a:extLst>
          </p:cNvPr>
          <p:cNvSpPr/>
          <p:nvPr/>
        </p:nvSpPr>
        <p:spPr>
          <a:xfrm>
            <a:off x="1708300" y="3593803"/>
            <a:ext cx="1967023" cy="26581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800" dirty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356EAB2-F331-451C-800F-4A897C51F637}"/>
              </a:ext>
            </a:extLst>
          </p:cNvPr>
          <p:cNvSpPr/>
          <p:nvPr/>
        </p:nvSpPr>
        <p:spPr>
          <a:xfrm>
            <a:off x="4424472" y="3593802"/>
            <a:ext cx="1967023" cy="26581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800" dirty="0">
                <a:solidFill>
                  <a:schemeClr val="accent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463A4D8-D1C6-4362-A123-2B513C61DE14}"/>
              </a:ext>
            </a:extLst>
          </p:cNvPr>
          <p:cNvSpPr/>
          <p:nvPr/>
        </p:nvSpPr>
        <p:spPr>
          <a:xfrm>
            <a:off x="6957457" y="3593801"/>
            <a:ext cx="1967023" cy="26581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800" dirty="0">
                <a:solidFill>
                  <a:schemeClr val="accent1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FE88F1F-AE4E-4CBD-851C-9559DA300278}"/>
              </a:ext>
            </a:extLst>
          </p:cNvPr>
          <p:cNvSpPr/>
          <p:nvPr/>
        </p:nvSpPr>
        <p:spPr>
          <a:xfrm>
            <a:off x="9490442" y="1821710"/>
            <a:ext cx="1967023" cy="26581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800" dirty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1B16789-5C82-4319-8D47-FD36F9E0CD9A}"/>
              </a:ext>
            </a:extLst>
          </p:cNvPr>
          <p:cNvSpPr txBox="1"/>
          <p:nvPr/>
        </p:nvSpPr>
        <p:spPr>
          <a:xfrm>
            <a:off x="1075216" y="6315731"/>
            <a:ext cx="10632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s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uando los alumnos tengan  en sus manos </a:t>
            </a:r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una tarjeta,</a:t>
            </a:r>
            <a:r>
              <a:rPr lang="es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acomodan la cantidad de objetos que representa el número.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7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F1300C8-84EB-404F-A29D-8A2AF504FF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25" t="34342" r="82035" b="8438"/>
          <a:stretch/>
        </p:blipFill>
        <p:spPr>
          <a:xfrm>
            <a:off x="691116" y="995450"/>
            <a:ext cx="3710763" cy="45015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A92D3BC-1628-4D79-9443-ECBE84850C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2" t="28156" r="82558" b="11917"/>
          <a:stretch/>
        </p:blipFill>
        <p:spPr>
          <a:xfrm>
            <a:off x="4401879" y="995450"/>
            <a:ext cx="3380742" cy="472085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60AF3BE-4C1C-4989-B19F-C9FCB4D54B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87" t="34342" r="82645" b="9211"/>
          <a:stretch/>
        </p:blipFill>
        <p:spPr>
          <a:xfrm>
            <a:off x="7687338" y="995450"/>
            <a:ext cx="3621477" cy="472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293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310</Words>
  <Application>Microsoft Office PowerPoint</Application>
  <PresentationFormat>Panorámica</PresentationFormat>
  <Paragraphs>48</Paragraphs>
  <Slides>18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14</cp:revision>
  <dcterms:created xsi:type="dcterms:W3CDTF">2022-02-07T00:44:54Z</dcterms:created>
  <dcterms:modified xsi:type="dcterms:W3CDTF">2022-02-23T01:17:56Z</dcterms:modified>
</cp:coreProperties>
</file>