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2" r:id="rId2"/>
    <p:sldId id="265" r:id="rId3"/>
    <p:sldId id="257" r:id="rId4"/>
    <p:sldId id="272" r:id="rId5"/>
    <p:sldId id="274" r:id="rId6"/>
    <p:sldId id="275" r:id="rId7"/>
    <p:sldId id="266" r:id="rId8"/>
    <p:sldId id="276" r:id="rId9"/>
    <p:sldId id="263" r:id="rId10"/>
    <p:sldId id="270" r:id="rId11"/>
    <p:sldId id="264" r:id="rId12"/>
    <p:sldId id="267" r:id="rId13"/>
    <p:sldId id="277" r:id="rId14"/>
    <p:sldId id="278" r:id="rId15"/>
    <p:sldId id="268" r:id="rId16"/>
    <p:sldId id="269" r:id="rId17"/>
    <p:sldId id="258" r:id="rId18"/>
    <p:sldId id="259" r:id="rId19"/>
    <p:sldId id="260" r:id="rId20"/>
    <p:sldId id="271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>
        <p:scale>
          <a:sx n="69" d="100"/>
          <a:sy n="69" d="100"/>
        </p:scale>
        <p:origin x="504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83A38-C4E3-4087-9F9E-6097528CC4CC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50217-32BD-4870-B9CE-F06A80DAF3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8858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2C69-918C-4797-AAA2-9DEFE9DB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C341E-08BF-4C44-B83B-5E097446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C3D08E-B267-4F53-88FF-2974BA92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6BD94-9B07-4E4A-ABFB-5C59DB6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5DF1B-E757-428E-A31E-6131166D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7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4830A-C797-43EE-BA13-807E7215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D69FD-6B13-489E-B923-7D471072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AD286-7527-422E-B8C3-4A0C1C12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D838-0454-4A77-A72E-75B1B533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3077A6-ED4A-458B-9C7A-C1EB471E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93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5B0F-B4E6-451C-B53F-78C759FF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B79A2B-3C78-4B8E-9E4A-75AC69DA7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005D-0054-487C-A19C-E01ABC2E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C9508-AE0D-4B45-9D7E-58558C35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F43AD0-0135-49E2-93A3-39190FB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88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BCB06-6DC9-4BE0-A508-AE947588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F7850-9480-4564-A471-8E23CD508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4EACDC-263E-4FCC-939E-634DDE68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28395C-7CA9-4A94-89A5-5A5E7E66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21D35-825B-499C-A1F0-AF796F14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55DC8-3C20-4927-9D94-E12EFE2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D8F28-2FBF-4A77-9324-78E93FD9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11F8E7-C280-4E79-AA6E-6F6E3E0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E1FCD-1BBA-43C7-822C-1A0FAD28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3ECE36-3823-4BDC-B0F5-54E9565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D2DC-E4DA-4171-B7C1-ED769F393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622DD5-D0DB-43FF-86F6-BEE6EA2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9E964-2220-46C8-9204-D0246E8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EF0CC6-51CB-4DBC-A043-8EE9AB08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3034-65AF-4525-9798-A8FDDD8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620F47-3F66-4C29-B686-68B55531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E15487-7133-4A0D-A461-C0399ACA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7651F-866D-45A6-A675-6462205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38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D5427B-C17D-47A4-8B67-819CEC83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D6366B-3B77-49FB-87F5-3E2ECA34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E781E6-DF91-4A98-8413-1505D9B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20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7898-7188-426D-809B-47349634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2579C9-B583-4C70-B8B9-606E7C6A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B8222-70E4-4E98-A1A6-0697FA2F0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55265-6D5B-46FA-8893-C8875B7B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96E6-FD63-4028-89E7-930B28B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98E99-6234-4E03-BB77-C91E28C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049-C992-495B-869E-958A3B8A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4AB1C-9E56-4C2F-AE41-8B292ADAA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E2ACE7-3067-493A-9F26-5DE2F2697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5649B-F1B1-458B-9227-C6231155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F5321-E901-4C07-B5A4-3A022256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9391B8-8391-4F40-A22E-0C6CF679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3D7BD-1DEE-4160-8B4B-E3CD5EFB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2E265-F0F1-4360-97CE-0AF9CFD53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FDCDBF-A08D-4716-9AD3-366D826C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791E5-3D70-4F69-AE9A-36E707A3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D0D7F-027E-4A35-BACF-371C2A71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9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B85627-B80C-4C85-8A5A-18D95CA75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881CE8-E505-4D4A-A7F6-F9C252F3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B70F9-548C-4F9E-BEBB-ED1A54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0F991-A98F-4C3C-B76E-189D807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17E43-E137-4B63-B05A-CF716288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930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lo el título">
  <p:cSld name="1_Solo el títul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9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8" name="Google Shape;38;p9"/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/>
              <a:ahLst/>
              <a:cxnLst/>
              <a:rect l="l" t="t" r="r" b="b"/>
              <a:pathLst>
                <a:path w="923925" h="590550" extrusionOk="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3DA800">
                    <a:alpha val="5882"/>
                  </a:srgbClr>
                </a:gs>
                <a:gs pos="3000">
                  <a:srgbClr val="3DA800">
                    <a:alpha val="5882"/>
                  </a:srgbClr>
                </a:gs>
                <a:gs pos="100000">
                  <a:srgbClr val="3DA800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9" name="Google Shape;39;p9"/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/>
              <a:ahLst/>
              <a:cxnLst/>
              <a:rect l="l" t="t" r="r" b="b"/>
              <a:pathLst>
                <a:path w="933450" h="771525" extrusionOk="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40" name="Google Shape;40;p9"/>
          <p:cNvSpPr/>
          <p:nvPr/>
        </p:nvSpPr>
        <p:spPr>
          <a:xfrm>
            <a:off x="-24517" y="519002"/>
            <a:ext cx="4593600" cy="1238400"/>
          </a:xfrm>
          <a:custGeom>
            <a:avLst/>
            <a:gdLst/>
            <a:ahLst/>
            <a:cxnLst/>
            <a:rect l="l" t="t" r="r" b="b"/>
            <a:pathLst>
              <a:path w="3457575" h="942975" extrusionOk="0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>
            <a:gsLst>
              <a:gs pos="0">
                <a:srgbClr val="008EDC">
                  <a:alpha val="9803"/>
                </a:srgbClr>
              </a:gs>
              <a:gs pos="88000">
                <a:srgbClr val="008EDC">
                  <a:alpha val="49803"/>
                </a:srgbClr>
              </a:gs>
              <a:gs pos="100000">
                <a:srgbClr val="008EDC">
                  <a:alpha val="49803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4521925" y="594582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11163746" y="5945828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44" name="Google Shape;44;p9"/>
          <p:cNvSpPr/>
          <p:nvPr/>
        </p:nvSpPr>
        <p:spPr>
          <a:xfrm>
            <a:off x="-26125" y="135253"/>
            <a:ext cx="4885313" cy="1632656"/>
          </a:xfrm>
          <a:custGeom>
            <a:avLst/>
            <a:gdLst/>
            <a:ahLst/>
            <a:cxnLst/>
            <a:rect l="l" t="t" r="r" b="b"/>
            <a:pathLst>
              <a:path w="4885312" h="1632656" extrusionOk="0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45" name="Google Shape;45;p9"/>
          <p:cNvGrpSpPr/>
          <p:nvPr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46" name="Google Shape;46;p9"/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/>
              <a:ahLst/>
              <a:cxnLst/>
              <a:rect l="l" t="t" r="r" b="b"/>
              <a:pathLst>
                <a:path w="1207387" h="1143841" extrusionOk="0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rgbClr val="C07400">
                    <a:alpha val="4705"/>
                  </a:srgbClr>
                </a:gs>
                <a:gs pos="100000">
                  <a:srgbClr val="C07400">
                    <a:alpha val="20000"/>
                  </a:srgbClr>
                </a:gs>
              </a:gsLst>
              <a:lin ang="318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/>
              <a:ahLst/>
              <a:cxnLst/>
              <a:rect l="l" t="t" r="r" b="b"/>
              <a:pathLst>
                <a:path w="2071623" h="635467" extrusionOk="0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rgbClr val="9D0F00">
                    <a:alpha val="4705"/>
                  </a:srgbClr>
                </a:gs>
                <a:gs pos="100000">
                  <a:srgbClr val="9D0F00">
                    <a:alpha val="20000"/>
                  </a:srgbClr>
                </a:gs>
              </a:gsLst>
              <a:lin ang="984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/>
              <a:ahLst/>
              <a:cxnLst/>
              <a:rect l="l" t="t" r="r" b="b"/>
              <a:pathLst>
                <a:path w="2287682" h="902363" extrusionOk="0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l="-71083" t="19265" r="1772" b="-3567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/>
              <a:ahLst/>
              <a:cxnLst/>
              <a:rect l="l" t="t" r="r" b="b"/>
              <a:pathLst>
                <a:path w="1601377" h="1461574" extrusionOk="0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9983" t="-142508" r="-99563" b="92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 rot="-420000">
            <a:off x="288466" y="35449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0036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 con imagen">
  <p:cSld name="Encabezado de sección con image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10"/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53" name="Google Shape;53;p10"/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/>
              <a:ahLst/>
              <a:cxnLst/>
              <a:rect l="l" t="t" r="r" b="b"/>
              <a:pathLst>
                <a:path w="3086392" h="3988178" extrusionOk="0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3000">
                  <a:schemeClr val="lt1"/>
                </a:gs>
                <a:gs pos="100000">
                  <a:srgbClr val="FFAA00">
                    <a:alpha val="49803"/>
                  </a:srgbClr>
                </a:gs>
              </a:gsLst>
              <a:lin ang="4278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4" name="Google Shape;54;p10"/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/>
              <a:ahLst/>
              <a:cxnLst/>
              <a:rect l="l" t="t" r="r" b="b"/>
              <a:pathLst>
                <a:path w="9233775" h="6350602" extrusionOk="0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3000">
                  <a:schemeClr val="accent5"/>
                </a:gs>
                <a:gs pos="100000">
                  <a:schemeClr val="lt2"/>
                </a:gs>
              </a:gsLst>
              <a:lin ang="81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5" name="Google Shape;55;p10"/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/>
              <a:ahLst/>
              <a:cxnLst/>
              <a:rect l="l" t="t" r="r" b="b"/>
              <a:pathLst>
                <a:path w="8928946" h="6109279" extrusionOk="0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grpSp>
        <p:nvGrpSpPr>
          <p:cNvPr id="56" name="Google Shape;56;p10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57" name="Google Shape;57;p10"/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/>
              <a:ahLst/>
              <a:cxnLst/>
              <a:rect l="l" t="t" r="r" b="b"/>
              <a:pathLst>
                <a:path w="923925" h="590550" extrusionOk="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3DA800">
                    <a:alpha val="5882"/>
                  </a:srgbClr>
                </a:gs>
                <a:gs pos="3000">
                  <a:srgbClr val="3DA800">
                    <a:alpha val="5882"/>
                  </a:srgbClr>
                </a:gs>
                <a:gs pos="100000">
                  <a:srgbClr val="3DA800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8" name="Google Shape;58;p10"/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/>
              <a:ahLst/>
              <a:cxnLst/>
              <a:rect l="l" t="t" r="r" b="b"/>
              <a:pathLst>
                <a:path w="933450" h="771525" extrusionOk="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59" name="Google Shape;59;p10"/>
          <p:cNvSpPr/>
          <p:nvPr/>
        </p:nvSpPr>
        <p:spPr>
          <a:xfrm>
            <a:off x="-24517" y="970945"/>
            <a:ext cx="4593600" cy="1238400"/>
          </a:xfrm>
          <a:custGeom>
            <a:avLst/>
            <a:gdLst/>
            <a:ahLst/>
            <a:cxnLst/>
            <a:rect l="l" t="t" r="r" b="b"/>
            <a:pathLst>
              <a:path w="3457575" h="942975" extrusionOk="0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>
            <a:gsLst>
              <a:gs pos="0">
                <a:srgbClr val="008EDC">
                  <a:alpha val="9803"/>
                </a:srgbClr>
              </a:gs>
              <a:gs pos="88000">
                <a:srgbClr val="008EDC">
                  <a:alpha val="49803"/>
                </a:srgbClr>
              </a:gs>
              <a:gs pos="100000">
                <a:srgbClr val="008EDC">
                  <a:alpha val="49803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0" name="Google Shape;60;p10"/>
          <p:cNvSpPr>
            <a:spLocks noGrp="1"/>
          </p:cNvSpPr>
          <p:nvPr>
            <p:ph type="pic" idx="2"/>
          </p:nvPr>
        </p:nvSpPr>
        <p:spPr>
          <a:xfrm>
            <a:off x="3314240" y="793219"/>
            <a:ext cx="8877760" cy="6064783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0"/>
          <p:cNvSpPr txBox="1">
            <a:spLocks noGrp="1"/>
          </p:cNvSpPr>
          <p:nvPr>
            <p:ph type="dt" idx="10"/>
          </p:nvPr>
        </p:nvSpPr>
        <p:spPr>
          <a:xfrm>
            <a:off x="4521925" y="594582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ldNum" idx="12"/>
          </p:nvPr>
        </p:nvSpPr>
        <p:spPr>
          <a:xfrm>
            <a:off x="11163746" y="5945828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64" name="Google Shape;64;p10"/>
          <p:cNvSpPr/>
          <p:nvPr/>
        </p:nvSpPr>
        <p:spPr>
          <a:xfrm>
            <a:off x="-26125" y="587196"/>
            <a:ext cx="4885313" cy="1632656"/>
          </a:xfrm>
          <a:custGeom>
            <a:avLst/>
            <a:gdLst/>
            <a:ahLst/>
            <a:cxnLst/>
            <a:rect l="l" t="t" r="r" b="b"/>
            <a:pathLst>
              <a:path w="4885312" h="1632656" extrusionOk="0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 rot="-360000">
            <a:off x="803491" y="1001491"/>
            <a:ext cx="4065084" cy="70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 sz="4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6" name="Google Shape;66;p10"/>
          <p:cNvGrpSpPr/>
          <p:nvPr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67" name="Google Shape;67;p10"/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/>
              <a:ahLst/>
              <a:cxnLst/>
              <a:rect l="l" t="t" r="r" b="b"/>
              <a:pathLst>
                <a:path w="1207387" h="1143841" extrusionOk="0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rgbClr val="C07400">
                    <a:alpha val="4705"/>
                  </a:srgbClr>
                </a:gs>
                <a:gs pos="100000">
                  <a:srgbClr val="C07400">
                    <a:alpha val="20000"/>
                  </a:srgbClr>
                </a:gs>
              </a:gsLst>
              <a:lin ang="318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8" name="Google Shape;68;p10"/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/>
              <a:ahLst/>
              <a:cxnLst/>
              <a:rect l="l" t="t" r="r" b="b"/>
              <a:pathLst>
                <a:path w="2071623" h="635467" extrusionOk="0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rgbClr val="9D0F00">
                    <a:alpha val="4705"/>
                  </a:srgbClr>
                </a:gs>
                <a:gs pos="100000">
                  <a:srgbClr val="9D0F00">
                    <a:alpha val="20000"/>
                  </a:srgbClr>
                </a:gs>
              </a:gsLst>
              <a:lin ang="984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9" name="Google Shape;69;p10"/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/>
              <a:ahLst/>
              <a:cxnLst/>
              <a:rect l="l" t="t" r="r" b="b"/>
              <a:pathLst>
                <a:path w="2287682" h="902363" extrusionOk="0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l="-71083" t="19265" r="1772" b="-3567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0" name="Google Shape;70;p10"/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/>
              <a:ahLst/>
              <a:cxnLst/>
              <a:rect l="l" t="t" r="r" b="b"/>
              <a:pathLst>
                <a:path w="1601377" h="1461574" extrusionOk="0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9983" t="-142508" r="-99563" b="92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8123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ídeo con título">
  <p:cSld name="Vídeo con título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1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3" name="Google Shape;73;p11"/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/>
              <a:ahLst/>
              <a:cxnLst/>
              <a:rect l="l" t="t" r="r" b="b"/>
              <a:pathLst>
                <a:path w="923925" h="590550" extrusionOk="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3DA800">
                    <a:alpha val="5882"/>
                  </a:srgbClr>
                </a:gs>
                <a:gs pos="3000">
                  <a:srgbClr val="3DA800">
                    <a:alpha val="5882"/>
                  </a:srgbClr>
                </a:gs>
                <a:gs pos="100000">
                  <a:srgbClr val="3DA800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/>
              <a:ahLst/>
              <a:cxnLst/>
              <a:rect l="l" t="t" r="r" b="b"/>
              <a:pathLst>
                <a:path w="933450" h="771525" extrusionOk="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4111752" y="5382175"/>
            <a:ext cx="3968496" cy="832104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spcFirstLastPara="1" wrap="square" lIns="144000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ibre Franklin"/>
              <a:buNone/>
              <a:defRPr sz="20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163746" y="5945828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78" name="Google Shape;78;p11"/>
          <p:cNvSpPr>
            <a:spLocks noGrp="1"/>
          </p:cNvSpPr>
          <p:nvPr>
            <p:ph type="media" idx="2"/>
          </p:nvPr>
        </p:nvSpPr>
        <p:spPr>
          <a:xfrm>
            <a:off x="1743456" y="1113044"/>
            <a:ext cx="8705088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4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accent4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4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/>
          <p:nvPr/>
        </p:nvSpPr>
        <p:spPr>
          <a:xfrm>
            <a:off x="-12729" y="3056551"/>
            <a:ext cx="1309593" cy="470436"/>
          </a:xfrm>
          <a:custGeom>
            <a:avLst/>
            <a:gdLst/>
            <a:ahLst/>
            <a:cxnLst/>
            <a:rect l="l" t="t" r="r" b="b"/>
            <a:pathLst>
              <a:path w="1309592" h="470436" extrusionOk="0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rgbClr val="D30F00">
                  <a:alpha val="4705"/>
                </a:srgbClr>
              </a:gs>
              <a:gs pos="100000">
                <a:srgbClr val="9D0F00">
                  <a:alpha val="20000"/>
                </a:srgbClr>
              </a:gs>
            </a:gsLst>
            <a:lin ang="984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-12728" y="2995525"/>
            <a:ext cx="1525739" cy="737441"/>
          </a:xfrm>
          <a:custGeom>
            <a:avLst/>
            <a:gdLst/>
            <a:ahLst/>
            <a:cxnLst/>
            <a:rect l="l" t="t" r="r" b="b"/>
            <a:pathLst>
              <a:path w="1525739" h="737440" extrusionOk="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173096" t="23846" r="3067" b="-74792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10792049" y="-12728"/>
            <a:ext cx="1398595" cy="1665599"/>
          </a:xfrm>
          <a:custGeom>
            <a:avLst/>
            <a:gdLst/>
            <a:ahLst/>
            <a:cxnLst/>
            <a:rect l="l" t="t" r="r" b="b"/>
            <a:pathLst>
              <a:path w="1398594" h="1665598" extrusionOk="0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rgbClr val="FFAA00">
                  <a:alpha val="4705"/>
                </a:srgbClr>
              </a:gs>
              <a:gs pos="100000">
                <a:srgbClr val="C07400">
                  <a:alpha val="20000"/>
                </a:srgbClr>
              </a:gs>
            </a:gsLst>
            <a:lin ang="318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2" name="Google Shape;82;p11"/>
          <p:cNvSpPr/>
          <p:nvPr/>
        </p:nvSpPr>
        <p:spPr>
          <a:xfrm>
            <a:off x="10686458" y="-12728"/>
            <a:ext cx="1513025" cy="1983461"/>
          </a:xfrm>
          <a:custGeom>
            <a:avLst/>
            <a:gdLst/>
            <a:ahLst/>
            <a:cxnLst/>
            <a:rect l="l" t="t" r="r" b="b"/>
            <a:pathLst>
              <a:path w="1513024" h="1983460" extrusionOk="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10184" t="-69720" r="-101660" b="6372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3691947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abla">
  <p:cSld name="Diapositiva de tabla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2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5" name="Google Shape;85;p12"/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/>
              <a:ahLst/>
              <a:cxnLst/>
              <a:rect l="l" t="t" r="r" b="b"/>
              <a:pathLst>
                <a:path w="923925" h="590550" extrusionOk="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3DA800">
                    <a:alpha val="5882"/>
                  </a:srgbClr>
                </a:gs>
                <a:gs pos="3000">
                  <a:srgbClr val="3DA800">
                    <a:alpha val="5882"/>
                  </a:srgbClr>
                </a:gs>
                <a:gs pos="100000">
                  <a:srgbClr val="3DA800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6" name="Google Shape;86;p12"/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/>
              <a:ahLst/>
              <a:cxnLst/>
              <a:rect l="l" t="t" r="r" b="b"/>
              <a:pathLst>
                <a:path w="933450" h="771525" extrusionOk="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87" name="Google Shape;87;p12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11163746" y="5945828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89" name="Google Shape;89;p12"/>
          <p:cNvSpPr/>
          <p:nvPr/>
        </p:nvSpPr>
        <p:spPr>
          <a:xfrm>
            <a:off x="-24517" y="970945"/>
            <a:ext cx="4593600" cy="1238400"/>
          </a:xfrm>
          <a:custGeom>
            <a:avLst/>
            <a:gdLst/>
            <a:ahLst/>
            <a:cxnLst/>
            <a:rect l="l" t="t" r="r" b="b"/>
            <a:pathLst>
              <a:path w="3457575" h="942975" extrusionOk="0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>
            <a:gsLst>
              <a:gs pos="0">
                <a:srgbClr val="008EDC">
                  <a:alpha val="9803"/>
                </a:srgbClr>
              </a:gs>
              <a:gs pos="88000">
                <a:srgbClr val="008EDC">
                  <a:alpha val="49803"/>
                </a:srgbClr>
              </a:gs>
              <a:gs pos="100000">
                <a:srgbClr val="008EDC">
                  <a:alpha val="49803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0" name="Google Shape;90;p12"/>
          <p:cNvSpPr/>
          <p:nvPr/>
        </p:nvSpPr>
        <p:spPr>
          <a:xfrm>
            <a:off x="-26125" y="587196"/>
            <a:ext cx="4885313" cy="1632656"/>
          </a:xfrm>
          <a:custGeom>
            <a:avLst/>
            <a:gdLst/>
            <a:ahLst/>
            <a:cxnLst/>
            <a:rect l="l" t="t" r="r" b="b"/>
            <a:pathLst>
              <a:path w="4885312" h="1632656" extrusionOk="0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1" name="Google Shape;91;p12"/>
          <p:cNvSpPr txBox="1">
            <a:spLocks noGrp="1"/>
          </p:cNvSpPr>
          <p:nvPr>
            <p:ph type="title"/>
          </p:nvPr>
        </p:nvSpPr>
        <p:spPr>
          <a:xfrm rot="-360000">
            <a:off x="837873" y="842710"/>
            <a:ext cx="3960711" cy="1061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body" idx="1"/>
          </p:nvPr>
        </p:nvSpPr>
        <p:spPr>
          <a:xfrm>
            <a:off x="748031" y="3314576"/>
            <a:ext cx="3200400" cy="1700784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spcFirstLastPara="1" wrap="square" lIns="144000" tIns="108000" rIns="108000" bIns="1080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2000"/>
              <a:buNone/>
              <a:defRPr sz="2000">
                <a:solidFill>
                  <a:srgbClr val="BB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800"/>
              <a:buNone/>
              <a:defRPr sz="1800">
                <a:solidFill>
                  <a:srgbClr val="BB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B8888"/>
              </a:buClr>
              <a:buSzPts val="1600"/>
              <a:buNone/>
              <a:defRPr sz="1600">
                <a:solidFill>
                  <a:srgbClr val="BB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2"/>
          <p:cNvSpPr/>
          <p:nvPr/>
        </p:nvSpPr>
        <p:spPr>
          <a:xfrm>
            <a:off x="2641929" y="5658797"/>
            <a:ext cx="1842059" cy="1206865"/>
          </a:xfrm>
          <a:custGeom>
            <a:avLst/>
            <a:gdLst/>
            <a:ahLst/>
            <a:cxnLst/>
            <a:rect l="l" t="t" r="r" b="b"/>
            <a:pathLst>
              <a:path w="1842057" h="1206865" extrusionOk="0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rgbClr val="C07400">
                  <a:alpha val="4705"/>
                </a:srgbClr>
              </a:gs>
              <a:gs pos="100000">
                <a:srgbClr val="C07400">
                  <a:alpha val="20000"/>
                </a:srgbClr>
              </a:gs>
            </a:gsLst>
            <a:lin ang="834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4" name="Google Shape;94;p12"/>
          <p:cNvSpPr/>
          <p:nvPr/>
        </p:nvSpPr>
        <p:spPr>
          <a:xfrm>
            <a:off x="2847735" y="5524132"/>
            <a:ext cx="2045319" cy="1346608"/>
          </a:xfrm>
          <a:custGeom>
            <a:avLst/>
            <a:gdLst/>
            <a:ahLst/>
            <a:cxnLst/>
            <a:rect l="l" t="t" r="r" b="b"/>
            <a:pathLst>
              <a:path w="2045319" h="1346607" extrusionOk="0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76814" t="10701" r="6335" b="-114607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152398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C9607B-A93D-42DA-A9E6-ED3F8EB9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8952A-6341-484D-B3EB-42272D1E3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BD0C3-6874-4039-8F39-E1314A4B0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E8C6-4B3D-4143-AC29-FC41F7376EDE}" type="datetimeFigureOut">
              <a:rPr lang="es-MX" smtClean="0"/>
              <a:t>21/02/2022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715EC-494D-4DEA-9FD2-BE9D765E5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2E826-DB59-407A-BB01-65675B2C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ueX8zcN32Y?feature=oembed" TargetMode="Externa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IpX_TaBZbYI?feature=oembed" TargetMode="External"/><Relationship Id="rId6" Type="http://schemas.openxmlformats.org/officeDocument/2006/relationships/image" Target="../media/image10.jpeg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0kKy7KX7DY?feature=oembed" TargetMode="Externa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DsZSL8BUjc?feature=oembed" TargetMode="Externa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N1ABO1QAiY?feature=oembed" TargetMode="Externa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mc5aLuvfrM?feature=oembed" TargetMode="Externa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png"/><Relationship Id="rId4" Type="http://schemas.openxmlformats.org/officeDocument/2006/relationships/hyperlink" Target="about:blan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87659" y="4440180"/>
            <a:ext cx="8045373" cy="1219171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6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24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5FB44A-95C5-485C-8A06-60AA8CC8C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1082046" y="1509726"/>
            <a:ext cx="11515626" cy="19192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BFCC1C-EBB6-478D-B83B-AD3066506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3011557" y="4202642"/>
            <a:ext cx="3084443" cy="153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800380" y="48711"/>
              <a:ext cx="1518904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3E1755B-84A0-4B87-A29C-86187F596744}"/>
              </a:ext>
            </a:extLst>
          </p:cNvPr>
          <p:cNvSpPr txBox="1"/>
          <p:nvPr/>
        </p:nvSpPr>
        <p:spPr>
          <a:xfrm>
            <a:off x="2676082" y="6307179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https://www.youtube.com/watch?v=aueX8zcN32Y</a:t>
            </a:r>
          </a:p>
        </p:txBody>
      </p:sp>
      <p:pic>
        <p:nvPicPr>
          <p:cNvPr id="2" name="Elementos multimedia en línea 1" title="ACTIVIDAD FÍSICA PARA NIÑOS-COORDINACIÓN-SALTOS-INFANTIL- PREESCOLAR-EDUCACIÓN FÍSICA">
            <a:hlinkClick r:id="" action="ppaction://media"/>
            <a:extLst>
              <a:ext uri="{FF2B5EF4-FFF2-40B4-BE49-F238E27FC236}">
                <a16:creationId xmlns:a16="http://schemas.microsoft.com/office/drawing/2014/main" id="{DAE0F832-1AFE-46E2-9962-F52E68D308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06575" y="1006475"/>
            <a:ext cx="8194675" cy="462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  <p:pic>
        <p:nvPicPr>
          <p:cNvPr id="361" name="Google Shape;361;p2" descr="Youtube GIFs - Get the best GIF on GIPHY"/>
          <p:cNvPicPr preferRelativeResize="0"/>
          <p:nvPr/>
        </p:nvPicPr>
        <p:blipFill rotWithShape="1">
          <a:blip r:embed="rId4">
            <a:alphaModFix/>
          </a:blip>
          <a:srcRect l="786" t="26478" r="-786" b="28081"/>
          <a:stretch/>
        </p:blipFill>
        <p:spPr>
          <a:xfrm>
            <a:off x="1202304" y="5984889"/>
            <a:ext cx="1418232" cy="652127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"/>
          <p:cNvSpPr/>
          <p:nvPr/>
        </p:nvSpPr>
        <p:spPr>
          <a:xfrm>
            <a:off x="2975348" y="6205871"/>
            <a:ext cx="5997717" cy="652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s-MX" sz="2000" u="sng" dirty="0">
                <a:hlinkClick r:id="rId5"/>
              </a:rPr>
              <a:t>https://www.youtube.com/watch?v=IpX_TaBZbYI</a:t>
            </a:r>
            <a:endParaRPr lang="es-MX" sz="2000" u="sng" dirty="0"/>
          </a:p>
          <a:p>
            <a:pPr lvl="0">
              <a:lnSpc>
                <a:spcPct val="107000"/>
              </a:lnSpc>
            </a:pPr>
            <a:endParaRPr dirty="0"/>
          </a:p>
        </p:txBody>
      </p:sp>
      <p:pic>
        <p:nvPicPr>
          <p:cNvPr id="2" name="Elementos multimedia en línea 1" title="Huga la oruga - Cuentos para los más, más chiquitos">
            <a:hlinkClick r:id="" action="ppaction://media"/>
            <a:extLst>
              <a:ext uri="{FF2B5EF4-FFF2-40B4-BE49-F238E27FC236}">
                <a16:creationId xmlns:a16="http://schemas.microsoft.com/office/drawing/2014/main" id="{6ACF2990-9A20-4D85-AAF5-9D2F9C9EBB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27766" y="1224875"/>
            <a:ext cx="8087112" cy="4569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FCED29-8C9F-4162-B506-5949C3BAF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2F9520-B4E2-43B6-9FFF-219A591DB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6" t="8455" r="1838" b="26179"/>
          <a:stretch/>
        </p:blipFill>
        <p:spPr>
          <a:xfrm>
            <a:off x="657922" y="579863"/>
            <a:ext cx="11310020" cy="448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82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DEF00-9C2F-4924-B9CB-E0A50DEBE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61E0B59-4BAA-47B6-851C-90D388A36D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69" t="14796" r="6524" b="8617"/>
          <a:stretch/>
        </p:blipFill>
        <p:spPr>
          <a:xfrm>
            <a:off x="810322" y="802887"/>
            <a:ext cx="10571356" cy="525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44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5229294-1297-4DB4-82F4-9D9DE6C18BBE}"/>
              </a:ext>
            </a:extLst>
          </p:cNvPr>
          <p:cNvSpPr txBox="1"/>
          <p:nvPr/>
        </p:nvSpPr>
        <p:spPr>
          <a:xfrm>
            <a:off x="917188" y="561716"/>
            <a:ext cx="6116444" cy="1649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MX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Huga</a:t>
            </a:r>
            <a:r>
              <a:rPr lang="es-MX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oruga”  identificando las actividades que realizó durante la mañana, la tarde y la noche.</a:t>
            </a:r>
            <a:endParaRPr lang="es-MX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F9A672-264E-49B9-9BD3-A8845D731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9431" r="8994" b="8190"/>
          <a:stretch/>
        </p:blipFill>
        <p:spPr>
          <a:xfrm>
            <a:off x="7033632" y="1360448"/>
            <a:ext cx="3983047" cy="450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7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22309" y="48711"/>
              <a:ext cx="1875042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BC89E61-E974-4A71-BC39-0D5A8297E6A6}"/>
              </a:ext>
            </a:extLst>
          </p:cNvPr>
          <p:cNvSpPr txBox="1"/>
          <p:nvPr/>
        </p:nvSpPr>
        <p:spPr>
          <a:xfrm>
            <a:off x="2795920" y="6307179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https://www.youtube.com/watch?v=Y0kKy7KX7DY</a:t>
            </a:r>
          </a:p>
        </p:txBody>
      </p:sp>
      <p:pic>
        <p:nvPicPr>
          <p:cNvPr id="2" name="Elementos multimedia en línea 1" title="BAILE INFANTIL- ACTIVIDAD DE MOVIMIENTO">
            <a:hlinkClick r:id="" action="ppaction://media"/>
            <a:extLst>
              <a:ext uri="{FF2B5EF4-FFF2-40B4-BE49-F238E27FC236}">
                <a16:creationId xmlns:a16="http://schemas.microsoft.com/office/drawing/2014/main" id="{56A20772-A609-4F94-A111-C9730EC49A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5920" y="870211"/>
            <a:ext cx="8646780" cy="488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25947C4-FA3D-4095-A764-854D85B39D45}"/>
              </a:ext>
            </a:extLst>
          </p:cNvPr>
          <p:cNvSpPr txBox="1"/>
          <p:nvPr/>
        </p:nvSpPr>
        <p:spPr>
          <a:xfrm>
            <a:off x="3783052" y="0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cartel "Hoy lunes</a:t>
            </a:r>
            <a:endParaRPr lang="es-MX" sz="36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B370151-A9EA-452E-9CA6-11951E032C91}"/>
              </a:ext>
            </a:extLst>
          </p:cNvPr>
          <p:cNvSpPr/>
          <p:nvPr/>
        </p:nvSpPr>
        <p:spPr>
          <a:xfrm>
            <a:off x="2088028" y="1205442"/>
            <a:ext cx="83728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ACTIVIDADES QUE REALIZAMOS </a:t>
            </a:r>
          </a:p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DURANTE EL DÍA 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90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  <p:sp>
        <p:nvSpPr>
          <p:cNvPr id="370" name="Google Shape;370;p3"/>
          <p:cNvSpPr txBox="1">
            <a:spLocks noGrp="1"/>
          </p:cNvSpPr>
          <p:nvPr>
            <p:ph type="title"/>
          </p:nvPr>
        </p:nvSpPr>
        <p:spPr>
          <a:xfrm>
            <a:off x="786640" y="719643"/>
            <a:ext cx="10377106" cy="70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None/>
            </a:pPr>
            <a:r>
              <a:rPr lang="es-ES" sz="3200" dirty="0">
                <a:solidFill>
                  <a:schemeClr val="tx1"/>
                </a:solidFill>
              </a:rPr>
              <a:t>Ordenar las actividades</a:t>
            </a:r>
            <a:br>
              <a:rPr lang="es-ES" sz="3200" dirty="0">
                <a:solidFill>
                  <a:schemeClr val="tx1"/>
                </a:solidFill>
              </a:rPr>
            </a:br>
            <a:r>
              <a:rPr lang="es-ES" sz="3200" dirty="0">
                <a:solidFill>
                  <a:schemeClr val="tx1"/>
                </a:solidFill>
              </a:rPr>
              <a:t> En la mañana</a:t>
            </a:r>
            <a:endParaRPr sz="3200" dirty="0">
              <a:solidFill>
                <a:schemeClr val="tx1"/>
              </a:solidFill>
            </a:endParaRPr>
          </a:p>
        </p:txBody>
      </p:sp>
      <p:pic>
        <p:nvPicPr>
          <p:cNvPr id="6153" name="Imagen 5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5" t="5103" r="36139" b="67587"/>
          <a:stretch>
            <a:fillRect/>
          </a:stretch>
        </p:blipFill>
        <p:spPr bwMode="auto">
          <a:xfrm>
            <a:off x="4589369" y="1981633"/>
            <a:ext cx="314325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Imagen 7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1" t="34207" r="1656" b="33656"/>
          <a:stretch>
            <a:fillRect/>
          </a:stretch>
        </p:blipFill>
        <p:spPr bwMode="auto">
          <a:xfrm>
            <a:off x="1541369" y="2403088"/>
            <a:ext cx="3048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Imagen 9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t="36137" r="63036" b="33243"/>
          <a:stretch>
            <a:fillRect/>
          </a:stretch>
        </p:blipFill>
        <p:spPr bwMode="auto">
          <a:xfrm>
            <a:off x="7898653" y="1569619"/>
            <a:ext cx="33147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94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  <p:sp>
        <p:nvSpPr>
          <p:cNvPr id="370" name="Google Shape;370;p3"/>
          <p:cNvSpPr txBox="1">
            <a:spLocks noGrp="1"/>
          </p:cNvSpPr>
          <p:nvPr>
            <p:ph type="title"/>
          </p:nvPr>
        </p:nvSpPr>
        <p:spPr>
          <a:xfrm>
            <a:off x="786202" y="671599"/>
            <a:ext cx="10377106" cy="70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None/>
            </a:pPr>
            <a:r>
              <a:rPr lang="es-ES" dirty="0">
                <a:solidFill>
                  <a:schemeClr val="tx1"/>
                </a:solidFill>
              </a:rPr>
              <a:t> En la tarde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Imagen 14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8" t="66895" r="1932" b="7036"/>
          <a:stretch>
            <a:fillRect/>
          </a:stretch>
        </p:blipFill>
        <p:spPr bwMode="auto">
          <a:xfrm>
            <a:off x="1676869" y="1274617"/>
            <a:ext cx="33147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10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0" t="66895" r="35312" b="7036"/>
          <a:stretch>
            <a:fillRect/>
          </a:stretch>
        </p:blipFill>
        <p:spPr bwMode="auto">
          <a:xfrm>
            <a:off x="5177069" y="2211098"/>
            <a:ext cx="28860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8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44" t="5103" r="1932" b="65379"/>
          <a:stretch>
            <a:fillRect/>
          </a:stretch>
        </p:blipFill>
        <p:spPr bwMode="auto">
          <a:xfrm>
            <a:off x="7955249" y="477548"/>
            <a:ext cx="3724275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985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  <p:sp>
        <p:nvSpPr>
          <p:cNvPr id="370" name="Google Shape;370;p3"/>
          <p:cNvSpPr txBox="1">
            <a:spLocks noGrp="1"/>
          </p:cNvSpPr>
          <p:nvPr>
            <p:ph type="title"/>
          </p:nvPr>
        </p:nvSpPr>
        <p:spPr>
          <a:xfrm>
            <a:off x="1132565" y="540432"/>
            <a:ext cx="10377106" cy="70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None/>
            </a:pPr>
            <a:r>
              <a:rPr lang="es-ES" sz="4900" dirty="0">
                <a:solidFill>
                  <a:schemeClr val="tx1"/>
                </a:solidFill>
              </a:rPr>
              <a:t>En la noche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Imagen 12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t="66895" r="62759" b="7036"/>
          <a:stretch>
            <a:fillRect/>
          </a:stretch>
        </p:blipFill>
        <p:spPr bwMode="auto">
          <a:xfrm>
            <a:off x="5835506" y="2052077"/>
            <a:ext cx="34099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4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t="5103" r="64828" b="63863"/>
          <a:stretch>
            <a:fillRect/>
          </a:stretch>
        </p:blipFill>
        <p:spPr bwMode="auto">
          <a:xfrm>
            <a:off x="2146758" y="2052077"/>
            <a:ext cx="325755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Descripción: 17,026 Actividades Diarias Imágenes y Fotos - 123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1" t="32552" r="35310" b="35036"/>
          <a:stretch>
            <a:fillRect/>
          </a:stretch>
        </p:blipFill>
        <p:spPr bwMode="auto">
          <a:xfrm>
            <a:off x="8913124" y="1556757"/>
            <a:ext cx="257175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41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344864" y="48711"/>
              <a:ext cx="2429933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9CBF72-3F53-45B0-AC40-6B81F16FBF0E}"/>
              </a:ext>
            </a:extLst>
          </p:cNvPr>
          <p:cNvSpPr txBox="1"/>
          <p:nvPr/>
        </p:nvSpPr>
        <p:spPr>
          <a:xfrm>
            <a:off x="3048000" y="64384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https://www.youtube.com/watch?v=jDsZSL8BUjc</a:t>
            </a:r>
          </a:p>
        </p:txBody>
      </p:sp>
      <p:pic>
        <p:nvPicPr>
          <p:cNvPr id="3" name="Elementos multimedia en línea 2" title="Gimnasia rítmica en familia">
            <a:hlinkClick r:id="" action="ppaction://media"/>
            <a:extLst>
              <a:ext uri="{FF2B5EF4-FFF2-40B4-BE49-F238E27FC236}">
                <a16:creationId xmlns:a16="http://schemas.microsoft.com/office/drawing/2014/main" id="{C196BA23-8072-43B6-A94B-6CD496550F8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78129" y="963931"/>
            <a:ext cx="8725906" cy="493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8CAEF74-4586-4799-993A-DFB714E69B7A}"/>
              </a:ext>
            </a:extLst>
          </p:cNvPr>
          <p:cNvSpPr txBox="1"/>
          <p:nvPr/>
        </p:nvSpPr>
        <p:spPr>
          <a:xfrm>
            <a:off x="1039852" y="574508"/>
            <a:ext cx="84275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tiempo se puede medir con un instrumento que se llama “Reloj” y que éste estable horas</a:t>
            </a:r>
            <a:endParaRPr lang="es-MX" sz="2800" dirty="0"/>
          </a:p>
        </p:txBody>
      </p:sp>
      <p:pic>
        <p:nvPicPr>
          <p:cNvPr id="1026" name="Picture 2" descr="Reloj despertador, reloj, formatos de archivo de imagen, pegatina, reloj png  | PNGWing">
            <a:extLst>
              <a:ext uri="{FF2B5EF4-FFF2-40B4-BE49-F238E27FC236}">
                <a16:creationId xmlns:a16="http://schemas.microsoft.com/office/drawing/2014/main" id="{E7900584-43F9-4345-9179-B42FB9C17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11" b="96612" l="3370" r="97609">
                        <a14:foregroundMark x1="6522" y1="37377" x2="8370" y2="59235"/>
                        <a14:foregroundMark x1="8370" y1="59235" x2="33696" y2="93989"/>
                        <a14:foregroundMark x1="33696" y1="93989" x2="44348" y2="92240"/>
                        <a14:foregroundMark x1="44348" y1="92240" x2="53370" y2="92678"/>
                        <a14:foregroundMark x1="53370" y1="92678" x2="69022" y2="90164"/>
                        <a14:foregroundMark x1="69022" y1="90164" x2="76739" y2="86230"/>
                        <a14:foregroundMark x1="76739" y1="86230" x2="88478" y2="73005"/>
                        <a14:foregroundMark x1="88478" y1="73005" x2="94457" y2="41093"/>
                        <a14:foregroundMark x1="94457" y1="41093" x2="83804" y2="21093"/>
                        <a14:foregroundMark x1="83804" y1="21093" x2="78478" y2="14973"/>
                        <a14:foregroundMark x1="78478" y1="14973" x2="62500" y2="6557"/>
                        <a14:foregroundMark x1="62500" y1="6557" x2="34674" y2="7432"/>
                        <a14:foregroundMark x1="34674" y1="7432" x2="19348" y2="14754"/>
                        <a14:foregroundMark x1="19348" y1="14754" x2="12717" y2="23388"/>
                        <a14:foregroundMark x1="12717" y1="23388" x2="7065" y2="37268"/>
                        <a14:foregroundMark x1="3370" y1="40109" x2="12717" y2="74973"/>
                        <a14:foregroundMark x1="15652" y1="81093" x2="48370" y2="94645"/>
                        <a14:foregroundMark x1="48370" y1="94645" x2="59783" y2="94317"/>
                        <a14:foregroundMark x1="59783" y1="94317" x2="59891" y2="94098"/>
                        <a14:foregroundMark x1="95652" y1="33661" x2="97609" y2="58251"/>
                        <a14:foregroundMark x1="97609" y1="58251" x2="94239" y2="71366"/>
                        <a14:foregroundMark x1="58478" y1="95956" x2="41957" y2="96721"/>
                        <a14:foregroundMark x1="37065" y1="3060" x2="55761" y2="1311"/>
                        <a14:foregroundMark x1="55761" y1="1311" x2="60543" y2="3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59" y="1315844"/>
            <a:ext cx="4821663" cy="479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859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154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2C7434B-D7ED-47D3-B234-40991C6C2CC4}"/>
              </a:ext>
            </a:extLst>
          </p:cNvPr>
          <p:cNvSpPr txBox="1"/>
          <p:nvPr/>
        </p:nvSpPr>
        <p:spPr>
          <a:xfrm>
            <a:off x="2475692" y="6296895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https://www.youtube.com/watch?v=ZN1ABO1QAiY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723758" y="48711"/>
              <a:ext cx="1672146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Comer Saludable (Choreo&amp;Lyrics) - Zumba - #SomosLasTuchis - Max Pizzolante">
            <a:hlinkClick r:id="" action="ppaction://media"/>
            <a:extLst>
              <a:ext uri="{FF2B5EF4-FFF2-40B4-BE49-F238E27FC236}">
                <a16:creationId xmlns:a16="http://schemas.microsoft.com/office/drawing/2014/main" id="{8690A13B-1683-4D90-BBA2-94FCE50C81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27405" y="994162"/>
            <a:ext cx="7812706" cy="441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5B65CB0-EC40-4A87-A6BD-163F2ECF0CAC}"/>
              </a:ext>
            </a:extLst>
          </p:cNvPr>
          <p:cNvSpPr txBox="1"/>
          <p:nvPr/>
        </p:nvSpPr>
        <p:spPr>
          <a:xfrm>
            <a:off x="3225363" y="63071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https://www.youtube.com/watch?v=-mc5aLuvfrM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14227" y="48711"/>
              <a:ext cx="1891208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Zumo Dance - Madre Tierra, una coreografía llena de energía">
            <a:hlinkClick r:id="" action="ppaction://media"/>
            <a:extLst>
              <a:ext uri="{FF2B5EF4-FFF2-40B4-BE49-F238E27FC236}">
                <a16:creationId xmlns:a16="http://schemas.microsoft.com/office/drawing/2014/main" id="{9E17A23C-CBD3-4EE5-BA59-3ED94C49B08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60847" y="1092639"/>
            <a:ext cx="8270305" cy="467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  <p:sp>
        <p:nvSpPr>
          <p:cNvPr id="370" name="Google Shape;370;p3"/>
          <p:cNvSpPr txBox="1">
            <a:spLocks noGrp="1"/>
          </p:cNvSpPr>
          <p:nvPr>
            <p:ph type="title"/>
          </p:nvPr>
        </p:nvSpPr>
        <p:spPr>
          <a:xfrm rot="-360000">
            <a:off x="786202" y="671599"/>
            <a:ext cx="10377106" cy="70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None/>
            </a:pPr>
            <a:r>
              <a:rPr lang="es-ES" sz="4900" dirty="0">
                <a:solidFill>
                  <a:schemeClr val="tx1"/>
                </a:solidFill>
              </a:rPr>
              <a:t>Qué hacen en la mañana, en la tarde y en la noche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074" name="Picture 2" descr="34 ideas de Rutinas diarias | rutina diaria de niños, actividades para  preescolar, educacion infant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5922">
            <a:off x="5365404" y="2623265"/>
            <a:ext cx="2846645" cy="284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17 Imagen" descr="17,026 Actividades Diarias Imágenes y Fotos - 123RF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5" t="5103" r="36139" b="67587"/>
          <a:stretch/>
        </p:blipFill>
        <p:spPr bwMode="auto">
          <a:xfrm rot="2612781">
            <a:off x="897861" y="2847923"/>
            <a:ext cx="2954434" cy="30105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18 Imagen" descr="17,026 Actividades Diarias Imágenes y Fotos - 123RF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23" t="66895" r="3931" b="7036"/>
          <a:stretch/>
        </p:blipFill>
        <p:spPr bwMode="auto">
          <a:xfrm rot="2779841">
            <a:off x="8823790" y="1207020"/>
            <a:ext cx="2854036" cy="26428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  <p:sp>
        <p:nvSpPr>
          <p:cNvPr id="390" name="Google Shape;390;p4"/>
          <p:cNvSpPr/>
          <p:nvPr/>
        </p:nvSpPr>
        <p:spPr>
          <a:xfrm>
            <a:off x="3612435" y="440259"/>
            <a:ext cx="7997674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Hora de bailar</a:t>
            </a:r>
          </a:p>
          <a:p>
            <a:pPr lvl="0"/>
            <a:r>
              <a:rPr lang="es-MX" sz="2000" dirty="0">
                <a:hlinkClick r:id="rId3"/>
              </a:rPr>
              <a:t>https://www.youtube.com/watch?v=yXp51Nv5Avk</a:t>
            </a:r>
            <a:endParaRPr lang="es-MX" sz="2000" dirty="0"/>
          </a:p>
          <a:p>
            <a:pPr lvl="0"/>
            <a:endParaRPr dirty="0"/>
          </a:p>
        </p:txBody>
      </p:sp>
      <p:pic>
        <p:nvPicPr>
          <p:cNvPr id="391" name="Google Shape;391;p4" descr="Youtube GIFs - Get the best GIF on GIPH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653" y="241850"/>
            <a:ext cx="2893619" cy="790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5" t="18220" r="29403" b="18749"/>
          <a:stretch/>
        </p:blipFill>
        <p:spPr bwMode="auto">
          <a:xfrm>
            <a:off x="2296837" y="1032767"/>
            <a:ext cx="8866909" cy="5384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  <p:sp>
        <p:nvSpPr>
          <p:cNvPr id="398" name="Google Shape;398;p5"/>
          <p:cNvSpPr txBox="1">
            <a:spLocks noGrp="1"/>
          </p:cNvSpPr>
          <p:nvPr>
            <p:ph type="title"/>
          </p:nvPr>
        </p:nvSpPr>
        <p:spPr>
          <a:xfrm>
            <a:off x="363640" y="238584"/>
            <a:ext cx="8620176" cy="8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None/>
            </a:pPr>
            <a:r>
              <a:rPr lang="es-MX" sz="3200" dirty="0"/>
              <a:t>Observemos el video y tracemos el 15</a:t>
            </a:r>
            <a:endParaRPr sz="3200" dirty="0"/>
          </a:p>
        </p:txBody>
      </p:sp>
      <p:pic>
        <p:nvPicPr>
          <p:cNvPr id="18" name="Google Shape;391;p4" descr="Youtube GIFs - Get the best GIF on GIPH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654" y="962287"/>
            <a:ext cx="2893619" cy="7909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3491345" y="962287"/>
            <a:ext cx="8465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  <a:r>
              <a:rPr lang="es-MX" sz="2000" u="sng" dirty="0">
                <a:hlinkClick r:id="rId4"/>
              </a:rPr>
              <a:t>https://www.youtube.com/watch?v=erO-IiAh7tk</a:t>
            </a:r>
            <a:endParaRPr lang="es-MX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6" t="13393" r="33449" b="5790"/>
          <a:stretch/>
        </p:blipFill>
        <p:spPr bwMode="auto">
          <a:xfrm>
            <a:off x="4052454" y="1397828"/>
            <a:ext cx="4087091" cy="522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  <p:sp>
        <p:nvSpPr>
          <p:cNvPr id="398" name="Google Shape;398;p5"/>
          <p:cNvSpPr txBox="1">
            <a:spLocks noGrp="1"/>
          </p:cNvSpPr>
          <p:nvPr>
            <p:ph type="title"/>
          </p:nvPr>
        </p:nvSpPr>
        <p:spPr>
          <a:xfrm>
            <a:off x="363640" y="238584"/>
            <a:ext cx="8620176" cy="8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None/>
            </a:pPr>
            <a:r>
              <a:rPr lang="es-MX" sz="3200" dirty="0"/>
              <a:t>Tracemos el 15</a:t>
            </a:r>
            <a:endParaRPr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6" t="13393" r="33449" b="5790"/>
          <a:stretch/>
        </p:blipFill>
        <p:spPr bwMode="auto">
          <a:xfrm>
            <a:off x="561190" y="1152535"/>
            <a:ext cx="4087091" cy="522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8" t="26639" r="25249" b="5714"/>
          <a:stretch/>
        </p:blipFill>
        <p:spPr bwMode="auto">
          <a:xfrm>
            <a:off x="7246608" y="1152535"/>
            <a:ext cx="3976431" cy="522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0370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220</Words>
  <Application>Microsoft Office PowerPoint</Application>
  <PresentationFormat>Panorámica</PresentationFormat>
  <Paragraphs>42</Paragraphs>
  <Slides>20</Slides>
  <Notes>8</Notes>
  <HiddenSlides>0</HiddenSlides>
  <MMClips>6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Libre Franklin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Ordenar las actividades  En la mañana</vt:lpstr>
      <vt:lpstr> En la tarde</vt:lpstr>
      <vt:lpstr>En la noche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Qué hacen en la mañana, en la tarde y en la noche</vt:lpstr>
      <vt:lpstr>Presentación de PowerPoint</vt:lpstr>
      <vt:lpstr>Observemos el video y tracemos el 15</vt:lpstr>
      <vt:lpstr>Tracemos el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ACER</cp:lastModifiedBy>
  <cp:revision>16</cp:revision>
  <dcterms:created xsi:type="dcterms:W3CDTF">2022-02-07T00:44:54Z</dcterms:created>
  <dcterms:modified xsi:type="dcterms:W3CDTF">2022-02-22T05:45:40Z</dcterms:modified>
</cp:coreProperties>
</file>