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5" r:id="rId3"/>
    <p:sldId id="270" r:id="rId4"/>
    <p:sldId id="271" r:id="rId5"/>
    <p:sldId id="274" r:id="rId6"/>
    <p:sldId id="266" r:id="rId7"/>
    <p:sldId id="272" r:id="rId8"/>
    <p:sldId id="275" r:id="rId9"/>
    <p:sldId id="267" r:id="rId10"/>
    <p:sldId id="273" r:id="rId11"/>
    <p:sldId id="276" r:id="rId12"/>
    <p:sldId id="268" r:id="rId13"/>
    <p:sldId id="277" r:id="rId14"/>
    <p:sldId id="278" r:id="rId15"/>
    <p:sldId id="280" r:id="rId16"/>
    <p:sldId id="269" r:id="rId17"/>
    <p:sldId id="281" r:id="rId18"/>
    <p:sldId id="279" r:id="rId1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B12C69-918C-4797-AAA2-9DEFE9DBA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80C341E-08BF-4C44-B83B-5E097446DC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C3D08E-B267-4F53-88FF-2974BA929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15/02/2022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96BD94-9B07-4E4A-ABFB-5C59DB6AE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B5DF1B-E757-428E-A31E-6131166D9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373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24830A-C797-43EE-BA13-807E72153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5D69FD-6B13-489E-B923-7D4710724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7AD286-7527-422E-B8C3-4A0C1C128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15/02/2022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57D838-0454-4A77-A72E-75B1B5332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3077A6-ED4A-458B-9C7A-C1EB471EF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9932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AA5B0F-B4E6-451C-B53F-78C759FF0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B79A2B-3C78-4B8E-9E4A-75AC69DA7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F005D-0054-487C-A19C-E01ABC2E7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15/02/2022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1C9508-AE0D-4B45-9D7E-58558C35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F43AD0-0135-49E2-93A3-39190FBAD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1883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8BCB06-6DC9-4BE0-A508-AE9475888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6F7850-9480-4564-A471-8E23CD5082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14EACDC-263E-4FCC-939E-634DDE6865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28395C-7CA9-4A94-89A5-5A5E7E668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15/02/2022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0B21D35-825B-499C-A1F0-AF796F14C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D755DC8-3C20-4927-9D94-E12EFE2B2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532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3D8F28-2FBF-4A77-9324-78E93FD99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11F8E7-C280-4E79-AA6E-6F6E3E007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0EE1FCD-1BBA-43C7-822C-1A0FAD28A0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23ECE36-3823-4BDC-B0F5-54E9565C20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29BD2DC-E4DA-4171-B7C1-ED769F3937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5622DD5-D0DB-43FF-86F6-BEE6EA255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15/02/2022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7F9E964-2220-46C8-9204-D0246E84B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7EF0CC6-51CB-4DBC-A043-8EE9AB08D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22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653034-65AF-4525-9798-A8FDDD8EA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4620F47-3F66-4C29-B686-68B555318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15/02/2022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CE15487-7133-4A0D-A461-C0399ACAB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287651F-866D-45A6-A675-64622051C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6380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8D5427B-C17D-47A4-8B67-819CEC835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15/02/2022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0D6366B-3B77-49FB-87F5-3E2ECA348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6E781E6-DF91-4A98-8413-1505D9BB3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7205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B97898-7188-426D-809B-473496347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2579C9-B583-4C70-B8B9-606E7C6A7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DEB8222-70E4-4E98-A1A6-0697FA2F03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E55265-6D5B-46FA-8893-C8875B7BA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15/02/2022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D096E6-FD63-4028-89E7-930B28B9D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A98E99-6234-4E03-BB77-C91E28C1E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722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99D049-C992-495B-869E-958A3B8A0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FF4AB1C-9E56-4C2F-AE41-8B292ADAA1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E2ACE7-3067-493A-9F26-5DE2F2697A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55649B-F1B1-458B-9227-C62311558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15/02/2022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E2F5321-E901-4C07-B5A4-3A0222561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9391B8-8391-4F40-A22E-0C6CF6797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720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E3D7BD-1DEE-4160-8B4B-E3CD5EFB2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582E265-F0F1-4360-97CE-0AF9CFD53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FDCDBF-A08D-4716-9AD3-366D826C0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15/02/2022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E791E5-3D70-4F69-AE9A-36E707A3A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6D0D7F-027E-4A35-BACF-371C2A71C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9915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B85627-B80C-4C85-8A5A-18D95CA75C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2881CE8-E505-4D4A-A7F6-F9C252F356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1B70F9-548C-4F9E-BEBB-ED1A54460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15/02/2022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80F991-A98F-4C3C-B76E-189D80754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417E43-E137-4B63-B05A-CF7162885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2930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1C9607B-A93D-42DA-A9E6-ED3F8EB91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38952A-6341-484D-B3EB-42272D1E3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DBD0C3-6874-4039-8F39-E1314A4B0C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BE8C6-4B3D-4143-AC29-FC41F7376EDE}" type="datetimeFigureOut">
              <a:rPr lang="es-MX" smtClean="0"/>
              <a:t>15/02/2022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B715EC-494D-4DEA-9FD2-BE9D765E55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72E826-DB59-407A-BB01-65675B2CB9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7642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YY38gGueKI?feature=oembed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wUAsCd4L4c?feature=oembed" TargetMode="Externa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6DoPp-LkTA?feature=oembed" TargetMode="Externa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_JBDpKY_aMk?feature=oembed" TargetMode="Externa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80h0xmEjbI?feature=oembed" TargetMode="Externa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987659" y="4440180"/>
            <a:ext cx="8045373" cy="1219171"/>
          </a:xfrm>
        </p:spPr>
        <p:txBody>
          <a:bodyPr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MX" sz="60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Semana 23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55FB44A-95C5-485C-8A06-60AA8CC8C0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167" b="49907" l="18698" r="85104">
                        <a14:foregroundMark x1="19479" y1="40370" x2="79010" y2="41389"/>
                        <a14:foregroundMark x1="27187" y1="33889" x2="29063" y2="35278"/>
                        <a14:foregroundMark x1="60365" y1="34444" x2="61927" y2="3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29" t="30093" r="14583" b="50000"/>
          <a:stretch/>
        </p:blipFill>
        <p:spPr>
          <a:xfrm>
            <a:off x="1082046" y="1509726"/>
            <a:ext cx="11515626" cy="191927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ABFCC1C-EBB6-478D-B83B-AD30665069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727" t="52126" r="1640" b="25548"/>
          <a:stretch/>
        </p:blipFill>
        <p:spPr>
          <a:xfrm>
            <a:off x="3011557" y="4202642"/>
            <a:ext cx="3084443" cy="153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9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lementos multimedia en línea 6" title="Activación Física &quot;Agua&quot;">
            <a:hlinkClick r:id="" action="ppaction://media"/>
            <a:extLst>
              <a:ext uri="{FF2B5EF4-FFF2-40B4-BE49-F238E27FC236}">
                <a16:creationId xmlns:a16="http://schemas.microsoft.com/office/drawing/2014/main" id="{2A756A6A-B6AF-405F-903C-89D71430BDF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90551" y="729855"/>
            <a:ext cx="9240284" cy="5220761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800380" y="48711"/>
              <a:ext cx="1518904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cap="none" spc="0" dirty="0">
                  <a:ln/>
                  <a:solidFill>
                    <a:schemeClr val="accent1"/>
                  </a:solidFill>
                  <a:effectLst/>
                </a:rPr>
                <a:t>LUNES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43E1755B-84A0-4B87-A29C-86187F596744}"/>
              </a:ext>
            </a:extLst>
          </p:cNvPr>
          <p:cNvSpPr txBox="1"/>
          <p:nvPr/>
        </p:nvSpPr>
        <p:spPr>
          <a:xfrm>
            <a:off x="2761807" y="5950616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https://www.youtube.com/watch?v=zYY38gGueKI</a:t>
            </a:r>
            <a:endParaRPr lang="es-MX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82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Fotos de Spaniel., Mamífero, Aislado En Blanco, Animales., Canino - Imagen  de © belchonock #72316499">
            <a:extLst>
              <a:ext uri="{FF2B5EF4-FFF2-40B4-BE49-F238E27FC236}">
                <a16:creationId xmlns:a16="http://schemas.microsoft.com/office/drawing/2014/main" id="{6DBC4056-2A53-4A9D-9EBC-5DE12198851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A829250-B189-490F-8B30-CBE20A596F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025" y="844624"/>
            <a:ext cx="9907838" cy="437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703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l color rojo - Fichas de educación infantil">
            <a:extLst>
              <a:ext uri="{FF2B5EF4-FFF2-40B4-BE49-F238E27FC236}">
                <a16:creationId xmlns:a16="http://schemas.microsoft.com/office/drawing/2014/main" id="{470D410A-6427-4609-9A8F-7B5E39989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683" y="1047751"/>
            <a:ext cx="285750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El color rojo - Fichas de educación infantil">
            <a:extLst>
              <a:ext uri="{FF2B5EF4-FFF2-40B4-BE49-F238E27FC236}">
                <a16:creationId xmlns:a16="http://schemas.microsoft.com/office/drawing/2014/main" id="{44681A9C-DA03-4E07-AC1A-CED961735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565" y="2144798"/>
            <a:ext cx="285750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El color rojo - Fichas de educación infantil">
            <a:extLst>
              <a:ext uri="{FF2B5EF4-FFF2-40B4-BE49-F238E27FC236}">
                <a16:creationId xmlns:a16="http://schemas.microsoft.com/office/drawing/2014/main" id="{0406048A-DBAF-4684-8756-5EFBB1AD0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218" y="2232172"/>
            <a:ext cx="285750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092E059-0FB6-4EE6-9A9C-2E77687D4D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7567" y="3813785"/>
            <a:ext cx="4846296" cy="2140448"/>
          </a:xfrm>
          <a:prstGeom prst="rect">
            <a:avLst/>
          </a:prstGeom>
        </p:spPr>
      </p:pic>
      <p:pic>
        <p:nvPicPr>
          <p:cNvPr id="7" name="Picture 2" descr="El color rojo - Fichas de educación infantil">
            <a:extLst>
              <a:ext uri="{FF2B5EF4-FFF2-40B4-BE49-F238E27FC236}">
                <a16:creationId xmlns:a16="http://schemas.microsoft.com/office/drawing/2014/main" id="{84E47985-6E3F-4BC7-9BC7-579AEE174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24" y="2232172"/>
            <a:ext cx="285750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El color rojo - Fichas de educación infantil">
            <a:extLst>
              <a:ext uri="{FF2B5EF4-FFF2-40B4-BE49-F238E27FC236}">
                <a16:creationId xmlns:a16="http://schemas.microsoft.com/office/drawing/2014/main" id="{63A88391-13E2-421D-B0A5-444CDE798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371" y="3648963"/>
            <a:ext cx="285750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l color rojo - Fichas de educación infantil">
            <a:extLst>
              <a:ext uri="{FF2B5EF4-FFF2-40B4-BE49-F238E27FC236}">
                <a16:creationId xmlns:a16="http://schemas.microsoft.com/office/drawing/2014/main" id="{E20445C6-1E26-4CB3-B9BF-A3D9142D7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683" y="3616178"/>
            <a:ext cx="285750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325246DA-89D7-43F6-AB47-7EE68476D3FF}"/>
              </a:ext>
            </a:extLst>
          </p:cNvPr>
          <p:cNvSpPr/>
          <p:nvPr/>
        </p:nvSpPr>
        <p:spPr>
          <a:xfrm>
            <a:off x="4344991" y="1454780"/>
            <a:ext cx="690445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Cuántos filetes les toca a cada uno</a:t>
            </a:r>
            <a:endParaRPr lang="es-ES" sz="3600" b="1" cap="none" spc="0" dirty="0">
              <a:ln/>
              <a:solidFill>
                <a:schemeClr val="accent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778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onos png imágenes | PNGWing">
            <a:extLst>
              <a:ext uri="{FF2B5EF4-FFF2-40B4-BE49-F238E27FC236}">
                <a16:creationId xmlns:a16="http://schemas.microsoft.com/office/drawing/2014/main" id="{07FCA3F0-0716-490C-950B-A552AF1CE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97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337" y="733646"/>
            <a:ext cx="3357879" cy="365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Monos png imágenes | PNGWing">
            <a:extLst>
              <a:ext uri="{FF2B5EF4-FFF2-40B4-BE49-F238E27FC236}">
                <a16:creationId xmlns:a16="http://schemas.microsoft.com/office/drawing/2014/main" id="{8256CA72-3045-43A9-8C52-B7C604053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97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5087" y="1807535"/>
            <a:ext cx="2284137" cy="2488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Monos png imágenes | PNGWing">
            <a:extLst>
              <a:ext uri="{FF2B5EF4-FFF2-40B4-BE49-F238E27FC236}">
                <a16:creationId xmlns:a16="http://schemas.microsoft.com/office/drawing/2014/main" id="{768F8603-8752-4993-A857-AC3CD2152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97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095" y="811618"/>
            <a:ext cx="3357879" cy="365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Un Plátano PNG transparente - StickPNG">
            <a:extLst>
              <a:ext uri="{FF2B5EF4-FFF2-40B4-BE49-F238E27FC236}">
                <a16:creationId xmlns:a16="http://schemas.microsoft.com/office/drawing/2014/main" id="{3E9DD770-014E-4E14-B994-A94F2C5B0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147" y="4188678"/>
            <a:ext cx="2889069" cy="19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Un Plátano PNG transparente - StickPNG">
            <a:extLst>
              <a:ext uri="{FF2B5EF4-FFF2-40B4-BE49-F238E27FC236}">
                <a16:creationId xmlns:a16="http://schemas.microsoft.com/office/drawing/2014/main" id="{42DF11E9-3B24-4C58-87EA-872FC7ADE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931" y="4391245"/>
            <a:ext cx="2889069" cy="19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Un Plátano PNG transparente - StickPNG">
            <a:extLst>
              <a:ext uri="{FF2B5EF4-FFF2-40B4-BE49-F238E27FC236}">
                <a16:creationId xmlns:a16="http://schemas.microsoft.com/office/drawing/2014/main" id="{4F13A83C-1A62-403B-BF0E-A723BD37C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3295" y="0"/>
            <a:ext cx="2889069" cy="19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Un Plátano PNG transparente - StickPNG">
            <a:extLst>
              <a:ext uri="{FF2B5EF4-FFF2-40B4-BE49-F238E27FC236}">
                <a16:creationId xmlns:a16="http://schemas.microsoft.com/office/drawing/2014/main" id="{0E6DC890-14C5-4089-B045-44C695AC3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699" y="74426"/>
            <a:ext cx="2889069" cy="19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C77A7FE2-F659-4A37-AC1F-60AD9A4EA13F}"/>
              </a:ext>
            </a:extLst>
          </p:cNvPr>
          <p:cNvSpPr/>
          <p:nvPr/>
        </p:nvSpPr>
        <p:spPr>
          <a:xfrm>
            <a:off x="4085699" y="4465671"/>
            <a:ext cx="753283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Cuántos plátanos les toca a cada uno</a:t>
            </a:r>
            <a:endParaRPr lang="es-ES" sz="3600" b="1" cap="none" spc="0" dirty="0">
              <a:ln/>
              <a:solidFill>
                <a:schemeClr val="accent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231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lementos multimedia en línea 2" title="ENCANTO Workout 🤪 10 min EJERCICIOS para NIÑOS en CASA 🌈 KIDS EXERCISE">
            <a:hlinkClick r:id="" action="ppaction://media"/>
            <a:extLst>
              <a:ext uri="{FF2B5EF4-FFF2-40B4-BE49-F238E27FC236}">
                <a16:creationId xmlns:a16="http://schemas.microsoft.com/office/drawing/2014/main" id="{2DB67C96-FEBF-4ED9-8200-26A50AAA198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7637" y="685363"/>
            <a:ext cx="9336567" cy="5275160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622309" y="48711"/>
              <a:ext cx="1875042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cap="none" spc="0" dirty="0">
                  <a:ln/>
                  <a:solidFill>
                    <a:schemeClr val="accent1"/>
                  </a:solidFill>
                  <a:effectLst/>
                </a:rPr>
                <a:t>MARTES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5BC89E61-E974-4A71-BC39-0D5A8297E6A6}"/>
              </a:ext>
            </a:extLst>
          </p:cNvPr>
          <p:cNvSpPr txBox="1"/>
          <p:nvPr/>
        </p:nvSpPr>
        <p:spPr>
          <a:xfrm>
            <a:off x="2814970" y="5960523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https://www.youtube.com/watch?v=DwUAsCd4L4c</a:t>
            </a:r>
            <a:endParaRPr lang="es-MX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049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ecera png imágenes | PNGWing">
            <a:extLst>
              <a:ext uri="{FF2B5EF4-FFF2-40B4-BE49-F238E27FC236}">
                <a16:creationId xmlns:a16="http://schemas.microsoft.com/office/drawing/2014/main" id="{2C475265-6199-4D49-BB89-C2043B01D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5000">
                        <a14:foregroundMark x1="6304" y1="37884" x2="76630" y2="37023"/>
                        <a14:foregroundMark x1="44891" y1="31119" x2="40543" y2="79213"/>
                        <a14:foregroundMark x1="82609" y1="32964" x2="58152" y2="85240"/>
                        <a14:foregroundMark x1="95000" y1="44649" x2="62826" y2="86470"/>
                        <a14:foregroundMark x1="10543" y1="42189" x2="44348" y2="70726"/>
                        <a14:backgroundMark x1="15870" y1="20787" x2="72717" y2="17712"/>
                        <a14:backgroundMark x1="35870" y1="3444" x2="63696" y2="4920"/>
                        <a14:backgroundMark x1="25870" y1="7749" x2="65000" y2="9348"/>
                        <a14:backgroundMark x1="8152" y1="4920" x2="4348" y2="28413"/>
                        <a14:backgroundMark x1="31304" y1="92251" x2="68478" y2="940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587" y="956932"/>
            <a:ext cx="4200413" cy="3711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ecera png imágenes | PNGWing">
            <a:extLst>
              <a:ext uri="{FF2B5EF4-FFF2-40B4-BE49-F238E27FC236}">
                <a16:creationId xmlns:a16="http://schemas.microsoft.com/office/drawing/2014/main" id="{AEA717C7-F3FC-450B-828A-A08031E25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5000">
                        <a14:foregroundMark x1="6304" y1="37884" x2="76630" y2="37023"/>
                        <a14:foregroundMark x1="44891" y1="31119" x2="40543" y2="79213"/>
                        <a14:foregroundMark x1="82609" y1="32964" x2="58152" y2="85240"/>
                        <a14:foregroundMark x1="95000" y1="44649" x2="62826" y2="86470"/>
                        <a14:foregroundMark x1="10543" y1="42189" x2="44348" y2="70726"/>
                        <a14:backgroundMark x1="15870" y1="20787" x2="72717" y2="17712"/>
                        <a14:backgroundMark x1="35870" y1="3444" x2="63696" y2="4920"/>
                        <a14:backgroundMark x1="25870" y1="7749" x2="65000" y2="9348"/>
                        <a14:backgroundMark x1="8152" y1="4920" x2="4348" y2="28413"/>
                        <a14:backgroundMark x1="31304" y1="92251" x2="68478" y2="940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540" y="1034904"/>
            <a:ext cx="4200413" cy="3711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ez de Colores PNG transparente - StickPNG">
            <a:extLst>
              <a:ext uri="{FF2B5EF4-FFF2-40B4-BE49-F238E27FC236}">
                <a16:creationId xmlns:a16="http://schemas.microsoft.com/office/drawing/2014/main" id="{40ADC179-3A23-4118-9BB4-8AFC91FB6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730" y="1737047"/>
            <a:ext cx="1991086" cy="2307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Pez de Colores PNG transparente - StickPNG">
            <a:extLst>
              <a:ext uri="{FF2B5EF4-FFF2-40B4-BE49-F238E27FC236}">
                <a16:creationId xmlns:a16="http://schemas.microsoft.com/office/drawing/2014/main" id="{4401F0CC-AC2E-46BB-B25F-7705ABF76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93" y="1519672"/>
            <a:ext cx="1991086" cy="2307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3F7E2242-C3EF-4B8A-AA30-D94CC1877870}"/>
              </a:ext>
            </a:extLst>
          </p:cNvPr>
          <p:cNvSpPr/>
          <p:nvPr/>
        </p:nvSpPr>
        <p:spPr>
          <a:xfrm>
            <a:off x="1756553" y="4926408"/>
            <a:ext cx="1025601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Cuántos peces le hacen falta a la pecera para tener </a:t>
            </a:r>
          </a:p>
          <a:p>
            <a:pPr algn="ctr"/>
            <a:r>
              <a:rPr lang="es-ES" sz="3600" b="1" cap="none" spc="0" dirty="0">
                <a:ln/>
                <a:solidFill>
                  <a:schemeClr val="accent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 misma cantidad </a:t>
            </a:r>
          </a:p>
        </p:txBody>
      </p:sp>
    </p:spTree>
    <p:extLst>
      <p:ext uri="{BB962C8B-B14F-4D97-AF65-F5344CB8AC3E}">
        <p14:creationId xmlns:p14="http://schemas.microsoft.com/office/powerpoint/2010/main" val="3476587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lated Wallpapers - Imagenes De Platos Png - 908x285 PNG Download - PNGkit">
            <a:extLst>
              <a:ext uri="{FF2B5EF4-FFF2-40B4-BE49-F238E27FC236}">
                <a16:creationId xmlns:a16="http://schemas.microsoft.com/office/drawing/2014/main" id="{2624BB3A-A556-4B1E-A928-88BDB57FC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75" b="100000" l="761" r="100000">
                        <a14:foregroundMark x1="93909" y1="64063" x2="95685" y2="61719"/>
                        <a14:foregroundMark x1="96701" y1="58594" x2="97208" y2="546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666" y="2775098"/>
            <a:ext cx="5438801" cy="229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Related Wallpapers - Imagenes De Platos Png - 908x285 PNG Download - PNGkit">
            <a:extLst>
              <a:ext uri="{FF2B5EF4-FFF2-40B4-BE49-F238E27FC236}">
                <a16:creationId xmlns:a16="http://schemas.microsoft.com/office/drawing/2014/main" id="{CCAC9ABF-A1D7-408B-AFA7-B800C6BEC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75" b="100000" l="761" r="100000">
                        <a14:foregroundMark x1="93909" y1="64063" x2="95685" y2="61719"/>
                        <a14:foregroundMark x1="96701" y1="58594" x2="97208" y2="546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467" y="2775098"/>
            <a:ext cx="5438801" cy="229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El color rojo - Fichas de educación infantil">
            <a:extLst>
              <a:ext uri="{FF2B5EF4-FFF2-40B4-BE49-F238E27FC236}">
                <a16:creationId xmlns:a16="http://schemas.microsoft.com/office/drawing/2014/main" id="{E4D09625-DAEE-4647-B7DF-3425300AB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444" y="3531964"/>
            <a:ext cx="1740639" cy="123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El color rojo - Fichas de educación infantil">
            <a:extLst>
              <a:ext uri="{FF2B5EF4-FFF2-40B4-BE49-F238E27FC236}">
                <a16:creationId xmlns:a16="http://schemas.microsoft.com/office/drawing/2014/main" id="{B7560243-B23C-4FCD-890E-A669D8AD7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252" y="3673791"/>
            <a:ext cx="1740639" cy="123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l color rojo - Fichas de educación infantil">
            <a:extLst>
              <a:ext uri="{FF2B5EF4-FFF2-40B4-BE49-F238E27FC236}">
                <a16:creationId xmlns:a16="http://schemas.microsoft.com/office/drawing/2014/main" id="{1121B082-C617-4425-B418-27384EEDE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453" y="3257114"/>
            <a:ext cx="1740639" cy="123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l color rojo - Fichas de educación infantil">
            <a:extLst>
              <a:ext uri="{FF2B5EF4-FFF2-40B4-BE49-F238E27FC236}">
                <a16:creationId xmlns:a16="http://schemas.microsoft.com/office/drawing/2014/main" id="{656A8C46-3BCF-43E0-91B8-49F9E0B9F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581" y="3233980"/>
            <a:ext cx="1740639" cy="123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El color rojo - Fichas de educación infantil">
            <a:extLst>
              <a:ext uri="{FF2B5EF4-FFF2-40B4-BE49-F238E27FC236}">
                <a16:creationId xmlns:a16="http://schemas.microsoft.com/office/drawing/2014/main" id="{E5E28F3C-AE21-466F-A206-0B59B42A4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157" y="3429000"/>
            <a:ext cx="1740639" cy="123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l color rojo - Fichas de educación infantil">
            <a:extLst>
              <a:ext uri="{FF2B5EF4-FFF2-40B4-BE49-F238E27FC236}">
                <a16:creationId xmlns:a16="http://schemas.microsoft.com/office/drawing/2014/main" id="{0370F3BB-82E7-4A6E-B254-ADC94667B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789" y="2947400"/>
            <a:ext cx="1740639" cy="123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4E26CBEB-B7D0-4D96-88FC-5B02BB47BB1C}"/>
              </a:ext>
            </a:extLst>
          </p:cNvPr>
          <p:cNvSpPr/>
          <p:nvPr/>
        </p:nvSpPr>
        <p:spPr>
          <a:xfrm>
            <a:off x="3278363" y="1627377"/>
            <a:ext cx="640431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Cuántas fichas le faltan al plato</a:t>
            </a:r>
          </a:p>
          <a:p>
            <a:pPr algn="ctr"/>
            <a:r>
              <a:rPr lang="es-ES" sz="3600" b="1" cap="none" spc="0" dirty="0">
                <a:ln/>
                <a:solidFill>
                  <a:schemeClr val="accent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IGUALAR CANTIDADES</a:t>
            </a:r>
          </a:p>
        </p:txBody>
      </p:sp>
    </p:spTree>
    <p:extLst>
      <p:ext uri="{BB962C8B-B14F-4D97-AF65-F5344CB8AC3E}">
        <p14:creationId xmlns:p14="http://schemas.microsoft.com/office/powerpoint/2010/main" val="3936843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lementos multimedia en línea 8" title="COREOKIDS - el baile del cuerpo -DIVERPLAY- Yo tengo un cuerpo y lo voy a mover">
            <a:hlinkClick r:id="" action="ppaction://media"/>
            <a:extLst>
              <a:ext uri="{FF2B5EF4-FFF2-40B4-BE49-F238E27FC236}">
                <a16:creationId xmlns:a16="http://schemas.microsoft.com/office/drawing/2014/main" id="{93AD484C-32EB-48F9-97F5-F4F453557FD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77464" y="533031"/>
            <a:ext cx="9597533" cy="5422606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344864" y="48711"/>
              <a:ext cx="2429933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accent1"/>
                  </a:solidFill>
                </a:rPr>
                <a:t>MIÉRCOLES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E831C397-CF62-4B5B-B869-094596BB1296}"/>
              </a:ext>
            </a:extLst>
          </p:cNvPr>
          <p:cNvSpPr txBox="1"/>
          <p:nvPr/>
        </p:nvSpPr>
        <p:spPr>
          <a:xfrm>
            <a:off x="2602276" y="5955637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https://www.youtube.com/watch?v=z6DoPp-LkTA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024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C1A9D118-EF7E-4D3C-86AC-023CC1C40FB6}"/>
              </a:ext>
            </a:extLst>
          </p:cNvPr>
          <p:cNvSpPr/>
          <p:nvPr/>
        </p:nvSpPr>
        <p:spPr>
          <a:xfrm>
            <a:off x="948035" y="651969"/>
            <a:ext cx="1084143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MX" sz="54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¿Cuántos crayones tiene Rodrigo? </a:t>
            </a:r>
            <a:endParaRPr lang="es-MX" sz="5400" b="1" dirty="0">
              <a:ln/>
              <a:solidFill>
                <a:schemeClr val="accent4"/>
              </a:solidFill>
            </a:endParaRPr>
          </a:p>
          <a:p>
            <a:pPr algn="ctr"/>
            <a:endParaRPr lang="es-MX" sz="5400" b="1" dirty="0">
              <a:ln/>
              <a:solidFill>
                <a:schemeClr val="accent4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CB1A146-D428-4CD3-91F7-4CCB9D3B3B45}"/>
              </a:ext>
            </a:extLst>
          </p:cNvPr>
          <p:cNvSpPr txBox="1"/>
          <p:nvPr/>
        </p:nvSpPr>
        <p:spPr>
          <a:xfrm>
            <a:off x="1539063" y="1795498"/>
            <a:ext cx="609777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Rodrigo tiene cuatro crayones en su mochila y tres en su mochila </a:t>
            </a:r>
            <a:endParaRPr lang="es-MX" sz="3600" dirty="0">
              <a:solidFill>
                <a:schemeClr val="accent1"/>
              </a:solidFill>
            </a:endParaRPr>
          </a:p>
        </p:txBody>
      </p:sp>
      <p:pic>
        <p:nvPicPr>
          <p:cNvPr id="6146" name="Picture 2" descr="Crayón abierto crayola, crayolas pequeñas, lápiz, lápiz de color png |  PNGEgg">
            <a:extLst>
              <a:ext uri="{FF2B5EF4-FFF2-40B4-BE49-F238E27FC236}">
                <a16:creationId xmlns:a16="http://schemas.microsoft.com/office/drawing/2014/main" id="{80C58DC4-E805-4849-B42D-954BA315F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58" b="97313" l="7222" r="94889">
                        <a14:foregroundMark x1="30111" y1="9194" x2="31444" y2="95474"/>
                        <a14:foregroundMark x1="44111" y1="9194" x2="44889" y2="96747"/>
                        <a14:foregroundMark x1="57556" y1="8628" x2="58778" y2="94767"/>
                        <a14:foregroundMark x1="72889" y1="8345" x2="74667" y2="95898"/>
                        <a14:foregroundMark x1="86667" y1="8911" x2="88111" y2="93494"/>
                        <a14:foregroundMark x1="85667" y1="95050" x2="86778" y2="77511"/>
                        <a14:foregroundMark x1="69222" y1="29420" x2="74667" y2="294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679" y="1949243"/>
            <a:ext cx="5191190" cy="4077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24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433E39B-BEC9-4E16-B5A9-400D14613D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765" t="12218" r="12497" b="30476"/>
          <a:stretch/>
        </p:blipFill>
        <p:spPr>
          <a:xfrm>
            <a:off x="2615610" y="648585"/>
            <a:ext cx="3934046" cy="5044906"/>
          </a:xfrm>
          <a:prstGeom prst="rect">
            <a:avLst/>
          </a:prstGeom>
        </p:spPr>
      </p:pic>
      <p:pic>
        <p:nvPicPr>
          <p:cNvPr id="7170" name="Picture 2" descr="Actividades para Educación Infantil: TÉCNICAS PLÁSTICAS: cosemos en goma eva">
            <a:extLst>
              <a:ext uri="{FF2B5EF4-FFF2-40B4-BE49-F238E27FC236}">
                <a16:creationId xmlns:a16="http://schemas.microsoft.com/office/drawing/2014/main" id="{9DE57EB2-7842-49B0-9D48-A9F58BF07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136" y="931568"/>
            <a:ext cx="4286250" cy="395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846EF31F-449B-498B-9616-A9C726CC0109}"/>
              </a:ext>
            </a:extLst>
          </p:cNvPr>
          <p:cNvSpPr/>
          <p:nvPr/>
        </p:nvSpPr>
        <p:spPr>
          <a:xfrm>
            <a:off x="6478944" y="4770161"/>
            <a:ext cx="48906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chemeClr val="accent4"/>
                </a:solidFill>
                <a:effectLst/>
              </a:rPr>
              <a:t>Coser el número</a:t>
            </a:r>
          </a:p>
        </p:txBody>
      </p:sp>
    </p:spTree>
    <p:extLst>
      <p:ext uri="{BB962C8B-B14F-4D97-AF65-F5344CB8AC3E}">
        <p14:creationId xmlns:p14="http://schemas.microsoft.com/office/powerpoint/2010/main" val="929226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lementos multimedia en línea 2" title="El baile del la moto BRUM BRUM!! Coreokids by Diverplay. CON COREO!">
            <a:hlinkClick r:id="" action="ppaction://media"/>
            <a:extLst>
              <a:ext uri="{FF2B5EF4-FFF2-40B4-BE49-F238E27FC236}">
                <a16:creationId xmlns:a16="http://schemas.microsoft.com/office/drawing/2014/main" id="{248E2CEB-2217-4AA8-B39E-5E38E450627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38521" y="618130"/>
            <a:ext cx="9949981" cy="562173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2C7434B-D7ED-47D3-B234-40991C6C2CC4}"/>
              </a:ext>
            </a:extLst>
          </p:cNvPr>
          <p:cNvSpPr txBox="1"/>
          <p:nvPr/>
        </p:nvSpPr>
        <p:spPr>
          <a:xfrm>
            <a:off x="2475692" y="6296895"/>
            <a:ext cx="6096000" cy="773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https://www.youtube.com/watch?v=_JBDpKY_aMk</a:t>
            </a:r>
            <a:endParaRPr lang="es-MX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723758" y="48711"/>
              <a:ext cx="1672146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accent1"/>
                  </a:solidFill>
                </a:rPr>
                <a:t>JUEVES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63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93BB56AE-9629-4374-8822-3FE9F60EBE00}"/>
              </a:ext>
            </a:extLst>
          </p:cNvPr>
          <p:cNvSpPr txBox="1"/>
          <p:nvPr/>
        </p:nvSpPr>
        <p:spPr>
          <a:xfrm>
            <a:off x="3615403" y="725769"/>
            <a:ext cx="6097772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MX" sz="32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formar un conjunto de 6 círculos</a:t>
            </a:r>
            <a:endParaRPr lang="es-MX" sz="32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11266" name="Picture 2" descr="Oso de Peluche PNG transparente - StickPNG">
            <a:extLst>
              <a:ext uri="{FF2B5EF4-FFF2-40B4-BE49-F238E27FC236}">
                <a16:creationId xmlns:a16="http://schemas.microsoft.com/office/drawing/2014/main" id="{DEBF71EA-E11D-42EC-B4DB-0DE6666B1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058" y="1308293"/>
            <a:ext cx="2688044" cy="305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Oso de Peluche PNG transparente - StickPNG">
            <a:extLst>
              <a:ext uri="{FF2B5EF4-FFF2-40B4-BE49-F238E27FC236}">
                <a16:creationId xmlns:a16="http://schemas.microsoft.com/office/drawing/2014/main" id="{68596F09-5336-46F5-B18B-1F196D3B2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761" y="3906558"/>
            <a:ext cx="2688044" cy="305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Oso de Peluche PNG transparente - StickPNG">
            <a:extLst>
              <a:ext uri="{FF2B5EF4-FFF2-40B4-BE49-F238E27FC236}">
                <a16:creationId xmlns:a16="http://schemas.microsoft.com/office/drawing/2014/main" id="{1094B1A4-1CA6-4DFC-8AF2-C477EB02D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17" y="2381320"/>
            <a:ext cx="2688044" cy="305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Oso de Peluche PNG transparente - StickPNG">
            <a:extLst>
              <a:ext uri="{FF2B5EF4-FFF2-40B4-BE49-F238E27FC236}">
                <a16:creationId xmlns:a16="http://schemas.microsoft.com/office/drawing/2014/main" id="{77B06969-8AA5-41CF-A5DF-583956F5A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058" y="3612926"/>
            <a:ext cx="2688044" cy="305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8A3195A-1A97-423B-A409-4CFB730409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889" b="63444" l="78496" r="85238">
                        <a14:foregroundMark x1="82832" y1="23333" x2="81078" y2="62000"/>
                      </a14:backgroundRemoval>
                    </a14:imgEffect>
                  </a14:imgLayer>
                </a14:imgProps>
              </a:ext>
            </a:extLst>
          </a:blip>
          <a:srcRect l="78836" t="21153" r="14603" b="34753"/>
          <a:stretch/>
        </p:blipFill>
        <p:spPr>
          <a:xfrm>
            <a:off x="8385102" y="1745179"/>
            <a:ext cx="2656146" cy="389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4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49A1F10-5CAE-4BAA-9019-F96980564E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971" t="13851" r="2674" b="33568"/>
          <a:stretch/>
        </p:blipFill>
        <p:spPr>
          <a:xfrm>
            <a:off x="2147777" y="648587"/>
            <a:ext cx="7889358" cy="5391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8583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8BF9608-A59C-4B59-B95E-D733272D9C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407" t="15010" r="2936" b="30088"/>
          <a:stretch/>
        </p:blipFill>
        <p:spPr>
          <a:xfrm>
            <a:off x="2667000" y="765543"/>
            <a:ext cx="6858000" cy="50986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7291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lementos multimedia en línea 2" title="CantaJuego - El Baile del Gorila">
            <a:hlinkClick r:id="" action="ppaction://media"/>
            <a:extLst>
              <a:ext uri="{FF2B5EF4-FFF2-40B4-BE49-F238E27FC236}">
                <a16:creationId xmlns:a16="http://schemas.microsoft.com/office/drawing/2014/main" id="{D0CFD0D3-34F6-40E4-976C-3E599B600D1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31732" y="744426"/>
            <a:ext cx="9314989" cy="526296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5B65CB0-EC40-4A87-A6BD-163F2ECF0CAC}"/>
              </a:ext>
            </a:extLst>
          </p:cNvPr>
          <p:cNvSpPr txBox="1"/>
          <p:nvPr/>
        </p:nvSpPr>
        <p:spPr>
          <a:xfrm>
            <a:off x="3225363" y="630717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https://www.youtube.com/watch?v=d80h0xmEjbI</a:t>
            </a:r>
            <a:endParaRPr lang="es-MX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614227" y="48711"/>
              <a:ext cx="1891208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accent1"/>
                  </a:solidFill>
                </a:rPr>
                <a:t>VIERNES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727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Mi álbum preescolar, 3er grado. Paseo por el zoológico. - YouTube">
            <a:extLst>
              <a:ext uri="{FF2B5EF4-FFF2-40B4-BE49-F238E27FC236}">
                <a16:creationId xmlns:a16="http://schemas.microsoft.com/office/drawing/2014/main" id="{8DCA9B5E-1FF7-4F6D-9B5F-68E15158C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050" y="983218"/>
            <a:ext cx="10292317" cy="5789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AD17E29-8C9F-4E97-833D-58A167EBDBA7}"/>
              </a:ext>
            </a:extLst>
          </p:cNvPr>
          <p:cNvSpPr/>
          <p:nvPr/>
        </p:nvSpPr>
        <p:spPr>
          <a:xfrm>
            <a:off x="3848233" y="85354"/>
            <a:ext cx="7196201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MX" sz="3200" b="1" cap="none" spc="0" dirty="0">
                <a:ln/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¿cuál colección escogiste? </a:t>
            </a:r>
          </a:p>
          <a:p>
            <a:pPr algn="ctr"/>
            <a:r>
              <a:rPr lang="es-MX" sz="3200" b="1" cap="none" spc="0" dirty="0">
                <a:ln/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 ¿cuántos animales tiene esa colección?</a:t>
            </a:r>
            <a:endParaRPr lang="es-MX" sz="3200" b="1" cap="none" spc="0" dirty="0">
              <a:ln/>
              <a:solidFill>
                <a:schemeClr val="accent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803754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C6B0109-D498-4C71-AD76-EBE34A97C7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703" t="14624" r="12180" b="28155"/>
          <a:stretch/>
        </p:blipFill>
        <p:spPr>
          <a:xfrm>
            <a:off x="2013097" y="680484"/>
            <a:ext cx="4082903" cy="520921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D94909E-154F-4A53-A874-79BE65CC8A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616" t="18490" r="12355" b="22356"/>
          <a:stretch/>
        </p:blipFill>
        <p:spPr>
          <a:xfrm>
            <a:off x="6602818" y="680484"/>
            <a:ext cx="3979916" cy="5295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9662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</TotalTime>
  <Words>150</Words>
  <Application>Microsoft Office PowerPoint</Application>
  <PresentationFormat>Panorámica</PresentationFormat>
  <Paragraphs>24</Paragraphs>
  <Slides>18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HP</cp:lastModifiedBy>
  <cp:revision>5</cp:revision>
  <dcterms:created xsi:type="dcterms:W3CDTF">2022-02-07T00:44:54Z</dcterms:created>
  <dcterms:modified xsi:type="dcterms:W3CDTF">2022-02-16T02:15:23Z</dcterms:modified>
</cp:coreProperties>
</file>