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70" r:id="rId4"/>
    <p:sldId id="271" r:id="rId5"/>
    <p:sldId id="274" r:id="rId6"/>
    <p:sldId id="266" r:id="rId7"/>
    <p:sldId id="272" r:id="rId8"/>
    <p:sldId id="273" r:id="rId9"/>
    <p:sldId id="267" r:id="rId10"/>
    <p:sldId id="275" r:id="rId11"/>
    <p:sldId id="276" r:id="rId12"/>
    <p:sldId id="268" r:id="rId13"/>
    <p:sldId id="278" r:id="rId14"/>
    <p:sldId id="277" r:id="rId15"/>
    <p:sldId id="269" r:id="rId16"/>
    <p:sldId id="280" r:id="rId17"/>
    <p:sldId id="279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15/02/2022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YY38gGueKI?feature=oembed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3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wUAsCd4L4c?feature=oembed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JBDpKY_aMk?feature=oembed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80h0xmEjbI?feature=oembed" TargetMode="Externa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87659" y="4440180"/>
            <a:ext cx="8045373" cy="121917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6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23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1082046" y="1509726"/>
            <a:ext cx="11515626" cy="1919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FCC1C-EBB6-478D-B83B-AD3066506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011557" y="4202642"/>
            <a:ext cx="3084443" cy="15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lementos multimedia en línea 6" title="Activación Física &quot;Agua&quot;">
            <a:hlinkClick r:id="" action="ppaction://media"/>
            <a:extLst>
              <a:ext uri="{FF2B5EF4-FFF2-40B4-BE49-F238E27FC236}">
                <a16:creationId xmlns:a16="http://schemas.microsoft.com/office/drawing/2014/main" id="{2A756A6A-B6AF-405F-903C-89D71430BD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90551" y="729855"/>
            <a:ext cx="9240284" cy="5220761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3E1755B-84A0-4B87-A29C-86187F596744}"/>
              </a:ext>
            </a:extLst>
          </p:cNvPr>
          <p:cNvSpPr txBox="1"/>
          <p:nvPr/>
        </p:nvSpPr>
        <p:spPr>
          <a:xfrm>
            <a:off x="2761807" y="5950616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https://www.youtube.com/watch?v=zYY38gGueKI</a:t>
            </a:r>
            <a:endParaRPr lang="es-MX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ómo hacer un tangram en casa | Descarga el cuento infantil gratis">
            <a:extLst>
              <a:ext uri="{FF2B5EF4-FFF2-40B4-BE49-F238E27FC236}">
                <a16:creationId xmlns:a16="http://schemas.microsoft.com/office/drawing/2014/main" id="{76D94309-8893-4684-807D-927C8585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91" y="1048256"/>
            <a:ext cx="6244744" cy="451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77FDE7A-3186-4143-AC1D-8FE636D3BF11}"/>
              </a:ext>
            </a:extLst>
          </p:cNvPr>
          <p:cNvSpPr txBox="1"/>
          <p:nvPr/>
        </p:nvSpPr>
        <p:spPr>
          <a:xfrm>
            <a:off x="7184951" y="1691631"/>
            <a:ext cx="4234416" cy="1263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¿conoces esta figura que forman todas las piezas del tangram?</a:t>
            </a:r>
            <a:endParaRPr lang="es-MX" sz="16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¿sabes cómo se llama? </a:t>
            </a:r>
            <a:endParaRPr lang="es-MX" sz="16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¿a qué objetos o cosas se parece? </a:t>
            </a:r>
            <a:endParaRPr lang="es-MX" sz="16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57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6135B97-330A-441C-956B-7F7FA7CA23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2" t="21962" r="21599" b="14471"/>
          <a:stretch/>
        </p:blipFill>
        <p:spPr bwMode="auto">
          <a:xfrm>
            <a:off x="2141251" y="834830"/>
            <a:ext cx="7909498" cy="49492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58DF7E7-602D-416E-992F-87379CBC4EB6}"/>
              </a:ext>
            </a:extLst>
          </p:cNvPr>
          <p:cNvSpPr txBox="1"/>
          <p:nvPr/>
        </p:nvSpPr>
        <p:spPr>
          <a:xfrm>
            <a:off x="4165304" y="304236"/>
            <a:ext cx="6097772" cy="53059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Armar el modelo indicado</a:t>
            </a:r>
            <a:endParaRPr lang="es-MX" sz="2400" b="1" dirty="0">
              <a:ln/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8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FB78CE8-3A63-48F2-8660-FB0F898BE61E}"/>
              </a:ext>
            </a:extLst>
          </p:cNvPr>
          <p:cNvSpPr txBox="1"/>
          <p:nvPr/>
        </p:nvSpPr>
        <p:spPr>
          <a:xfrm>
            <a:off x="1316665" y="844446"/>
            <a:ext cx="9558670" cy="236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Es la figura que parece una pelota? ¿A qué otra cosa se parece? ¿Sabes cómo se llama?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Es la figura que parece una puerta. ¿A qué otra cosa se parece? ¿Sabes cómo se llama?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• Es la figura que parece una ventana. ¿A qué otra cosa se parece? ¿Sabes cómo se llama?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Es la figura que parece rebanada de pizza. ¿A qué otra cosa se parece? ¿Sabes cómo se llama?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Es la figura que parece un huevo. ¿A qué otra cosa se parece? ¿Sabes cómo se llama?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elota de fútbol png imágenes | PNGWing">
            <a:extLst>
              <a:ext uri="{FF2B5EF4-FFF2-40B4-BE49-F238E27FC236}">
                <a16:creationId xmlns:a16="http://schemas.microsoft.com/office/drawing/2014/main" id="{28C1A192-F37F-48C5-9F77-0C7BF22DC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4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3" y="3007216"/>
            <a:ext cx="2199167" cy="2199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uerta png imágenes | PNGWing">
            <a:extLst>
              <a:ext uri="{FF2B5EF4-FFF2-40B4-BE49-F238E27FC236}">
                <a16:creationId xmlns:a16="http://schemas.microsoft.com/office/drawing/2014/main" id="{7E9433C5-1FD9-4081-B4C6-4F9F0681C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17" y="2388978"/>
            <a:ext cx="1927597" cy="3974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entana Doble Dos Lados Abiertos PNG transparente - StickPNG">
            <a:extLst>
              <a:ext uri="{FF2B5EF4-FFF2-40B4-BE49-F238E27FC236}">
                <a16:creationId xmlns:a16="http://schemas.microsoft.com/office/drawing/2014/main" id="{069DB690-0C46-4F8F-B4B4-FE657E75D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072" y="3213300"/>
            <a:ext cx="3239387" cy="2427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zza PNG">
            <a:extLst>
              <a:ext uri="{FF2B5EF4-FFF2-40B4-BE49-F238E27FC236}">
                <a16:creationId xmlns:a16="http://schemas.microsoft.com/office/drawing/2014/main" id="{ACBAEB12-FA0E-44AB-A3B9-DE8E3AC60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160" y="4036287"/>
            <a:ext cx="2981840" cy="1504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uevo Solo PNG transparente - StickPNG">
            <a:extLst>
              <a:ext uri="{FF2B5EF4-FFF2-40B4-BE49-F238E27FC236}">
                <a16:creationId xmlns:a16="http://schemas.microsoft.com/office/drawing/2014/main" id="{E72C9162-3379-4D4F-A0E9-7EFCE1338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21" y="3213300"/>
            <a:ext cx="1993993" cy="2719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91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ENCANTO Workout 🤪 10 min EJERCICIOS para NIÑOS en CASA 🌈 KIDS EXERCISE">
            <a:hlinkClick r:id="" action="ppaction://media"/>
            <a:extLst>
              <a:ext uri="{FF2B5EF4-FFF2-40B4-BE49-F238E27FC236}">
                <a16:creationId xmlns:a16="http://schemas.microsoft.com/office/drawing/2014/main" id="{2DB67C96-FEBF-4ED9-8200-26A50AAA19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7637" y="685363"/>
            <a:ext cx="9336567" cy="527516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BC89E61-E974-4A71-BC39-0D5A8297E6A6}"/>
              </a:ext>
            </a:extLst>
          </p:cNvPr>
          <p:cNvSpPr txBox="1"/>
          <p:nvPr/>
        </p:nvSpPr>
        <p:spPr>
          <a:xfrm>
            <a:off x="2814970" y="5960523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https://www.youtube.com/watch?v=DwUAsCd4L4c</a:t>
            </a:r>
            <a:endParaRPr lang="es-MX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8BF1142-5685-436F-B4FD-F0DF17C784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7" t="20272" r="20000" b="10833"/>
          <a:stretch/>
        </p:blipFill>
        <p:spPr bwMode="auto">
          <a:xfrm>
            <a:off x="4593265" y="1233036"/>
            <a:ext cx="6547125" cy="4153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AFA1885-8E04-44A9-8E41-DBEE567FCA6A}"/>
              </a:ext>
            </a:extLst>
          </p:cNvPr>
          <p:cNvSpPr txBox="1"/>
          <p:nvPr/>
        </p:nvSpPr>
        <p:spPr>
          <a:xfrm>
            <a:off x="4112142" y="256586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32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realicen una clasificación </a:t>
            </a:r>
            <a:endParaRPr lang="es-MX" sz="3200" b="1" dirty="0">
              <a:ln/>
              <a:solidFill>
                <a:schemeClr val="accent4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2A2A3EB-B267-4D85-BCB2-4C72E897BEE4}"/>
              </a:ext>
            </a:extLst>
          </p:cNvPr>
          <p:cNvSpPr txBox="1"/>
          <p:nvPr/>
        </p:nvSpPr>
        <p:spPr>
          <a:xfrm>
            <a:off x="1544379" y="2524968"/>
            <a:ext cx="609777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b="1" dirty="0">
                <a:ln/>
                <a:solidFill>
                  <a:schemeClr val="accent4"/>
                </a:solidFill>
              </a:rPr>
              <a:t>Libre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b="1" dirty="0">
                <a:ln/>
                <a:solidFill>
                  <a:schemeClr val="accent4"/>
                </a:solidFill>
              </a:rPr>
              <a:t>Por figura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b="1" dirty="0">
                <a:ln/>
                <a:solidFill>
                  <a:schemeClr val="accent4"/>
                </a:solidFill>
              </a:rPr>
              <a:t>Por tamaño </a:t>
            </a:r>
          </a:p>
        </p:txBody>
      </p:sp>
    </p:spTree>
    <p:extLst>
      <p:ext uri="{BB962C8B-B14F-4D97-AF65-F5344CB8AC3E}">
        <p14:creationId xmlns:p14="http://schemas.microsoft.com/office/powerpoint/2010/main" val="97684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99BAAF5-14E7-4302-B304-9732A340B2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1" t="21870" r="21728" b="10334"/>
          <a:stretch/>
        </p:blipFill>
        <p:spPr bwMode="auto">
          <a:xfrm>
            <a:off x="4948690" y="1179281"/>
            <a:ext cx="6619533" cy="43496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837E84-7C9D-4D9D-80CF-C6CA0B406756}"/>
              </a:ext>
            </a:extLst>
          </p:cNvPr>
          <p:cNvSpPr txBox="1"/>
          <p:nvPr/>
        </p:nvSpPr>
        <p:spPr>
          <a:xfrm>
            <a:off x="1751714" y="2274838"/>
            <a:ext cx="2884081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36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reproducirán las formas con su material  </a:t>
            </a:r>
            <a:endParaRPr lang="es-MX" sz="36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42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lementos multimedia en línea 8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93AD484C-32EB-48F9-97F5-F4F453557F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77464" y="533031"/>
            <a:ext cx="9597533" cy="542260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E831C397-CF62-4B5B-B869-094596BB1296}"/>
              </a:ext>
            </a:extLst>
          </p:cNvPr>
          <p:cNvSpPr txBox="1"/>
          <p:nvPr/>
        </p:nvSpPr>
        <p:spPr>
          <a:xfrm>
            <a:off x="2602276" y="595563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https://www.youtube.com/watch?v=z6DoPp-LkTA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B938E033-6F40-40A8-8676-497AA7D25AB8}"/>
              </a:ext>
            </a:extLst>
          </p:cNvPr>
          <p:cNvSpPr/>
          <p:nvPr/>
        </p:nvSpPr>
        <p:spPr>
          <a:xfrm>
            <a:off x="1524718" y="565758"/>
            <a:ext cx="74626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54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¿Cómo podemos </a:t>
            </a:r>
          </a:p>
          <a:p>
            <a:pPr algn="ctr"/>
            <a:r>
              <a:rPr lang="es-MX" sz="54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medir nuestra estatura? </a:t>
            </a:r>
            <a:endParaRPr lang="es-MX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9218" name="Picture 2" descr="Estatura png imágenes | PNGWing">
            <a:extLst>
              <a:ext uri="{FF2B5EF4-FFF2-40B4-BE49-F238E27FC236}">
                <a16:creationId xmlns:a16="http://schemas.microsoft.com/office/drawing/2014/main" id="{1947E12F-7F5E-449C-8DE2-0A9C45D4A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" b="99022" l="109" r="991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13" y="2320084"/>
            <a:ext cx="3931387" cy="393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ochila De El Niño Png, Vectores, PSD, e Clipart Para Descarga Gratuita |  pngtree">
            <a:extLst>
              <a:ext uri="{FF2B5EF4-FFF2-40B4-BE49-F238E27FC236}">
                <a16:creationId xmlns:a16="http://schemas.microsoft.com/office/drawing/2014/main" id="{D6D9E3A3-9320-48CC-A388-F5E0CB91F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99722" l="10000" r="90000">
                        <a14:backgroundMark x1="52222" y1="77222" x2="52222" y2="93333"/>
                        <a14:backgroundMark x1="51944" y1="74444" x2="51944" y2="8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946" y="2071502"/>
            <a:ext cx="3931386" cy="393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73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BD9F8AF-BE22-46DC-A220-4296B9250EA4}"/>
              </a:ext>
            </a:extLst>
          </p:cNvPr>
          <p:cNvSpPr/>
          <p:nvPr/>
        </p:nvSpPr>
        <p:spPr>
          <a:xfrm>
            <a:off x="1860077" y="670702"/>
            <a:ext cx="7597593" cy="12512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es-MX" sz="24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cuantos pies de distancia está el bote de basura. </a:t>
            </a:r>
            <a:endParaRPr lang="es-MX" sz="2400" b="1" dirty="0">
              <a:ln/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es-MX" sz="24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cuantos pasos de distancia se encuentran los baños. </a:t>
            </a:r>
            <a:endParaRPr lang="es-MX" sz="2400" b="1" dirty="0">
              <a:ln/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es-MX" sz="24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Cuantas manos mide nuestra mesa</a:t>
            </a:r>
            <a:r>
              <a:rPr lang="es-MX" sz="18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s-MX" sz="1800" b="1" dirty="0">
              <a:ln/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194" name="Picture 2" descr="Patios coeducativos para combatir la &amp;#39;dictadura&amp;#39; de la pelota en los  colegios - Educatolerancia">
            <a:extLst>
              <a:ext uri="{FF2B5EF4-FFF2-40B4-BE49-F238E27FC236}">
                <a16:creationId xmlns:a16="http://schemas.microsoft.com/office/drawing/2014/main" id="{6813D171-15EB-4CFF-9BFA-8F87096B9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563" y="2023952"/>
            <a:ext cx="7000020" cy="394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inker-toy-catapult-measuring-distance - Aprendiendo matemáticas">
            <a:extLst>
              <a:ext uri="{FF2B5EF4-FFF2-40B4-BE49-F238E27FC236}">
                <a16:creationId xmlns:a16="http://schemas.microsoft.com/office/drawing/2014/main" id="{17FD59B8-32F0-4ACD-BC6F-42947DD48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583" y="2046545"/>
            <a:ext cx="285750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54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El baile del la moto BRUM BRUM!! Coreokids by Diverplay. CON COREO!">
            <a:hlinkClick r:id="" action="ppaction://media"/>
            <a:extLst>
              <a:ext uri="{FF2B5EF4-FFF2-40B4-BE49-F238E27FC236}">
                <a16:creationId xmlns:a16="http://schemas.microsoft.com/office/drawing/2014/main" id="{248E2CEB-2217-4AA8-B39E-5E38E45062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8521" y="618130"/>
            <a:ext cx="9949981" cy="562173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C7434B-D7ED-47D3-B234-40991C6C2CC4}"/>
              </a:ext>
            </a:extLst>
          </p:cNvPr>
          <p:cNvSpPr txBox="1"/>
          <p:nvPr/>
        </p:nvSpPr>
        <p:spPr>
          <a:xfrm>
            <a:off x="2475692" y="6296895"/>
            <a:ext cx="609600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https://www.youtube.com/watch?v=_JBDpKY_aMk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AD517-44E0-482D-A053-41F1D8B0DA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758" t="19761" r="10174" b="20423"/>
          <a:stretch/>
        </p:blipFill>
        <p:spPr>
          <a:xfrm>
            <a:off x="1541720" y="893134"/>
            <a:ext cx="4689107" cy="44975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43342D1-06AE-4C13-B8F6-3EDBA247F4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436" t="20810" r="10489" b="21114"/>
          <a:stretch/>
        </p:blipFill>
        <p:spPr>
          <a:xfrm>
            <a:off x="6230827" y="892326"/>
            <a:ext cx="4954922" cy="461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61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jercicio de Serie hasta el 15">
            <a:extLst>
              <a:ext uri="{FF2B5EF4-FFF2-40B4-BE49-F238E27FC236}">
                <a16:creationId xmlns:a16="http://schemas.microsoft.com/office/drawing/2014/main" id="{8FA715C5-2D84-4F3B-B2A2-BBC9488B0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3"/>
          <a:stretch/>
        </p:blipFill>
        <p:spPr bwMode="auto">
          <a:xfrm>
            <a:off x="1578050" y="3263397"/>
            <a:ext cx="9525000" cy="28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837E84-7C9D-4D9D-80CF-C6CA0B406756}"/>
              </a:ext>
            </a:extLst>
          </p:cNvPr>
          <p:cNvSpPr txBox="1"/>
          <p:nvPr/>
        </p:nvSpPr>
        <p:spPr>
          <a:xfrm>
            <a:off x="2020187" y="786279"/>
            <a:ext cx="9707524" cy="181588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28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Qué número está antes de este número, el número que está después, si estoy en el número 5 cuántos números me faltan para llegar al 15, si estoy en el número 10 ¿Cuántos números nos faltan para llegar al 15?   </a:t>
            </a:r>
            <a:endParaRPr lang="es-MX" sz="28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83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CantaJuego - El Baile del Gorila">
            <a:hlinkClick r:id="" action="ppaction://media"/>
            <a:extLst>
              <a:ext uri="{FF2B5EF4-FFF2-40B4-BE49-F238E27FC236}">
                <a16:creationId xmlns:a16="http://schemas.microsoft.com/office/drawing/2014/main" id="{D0CFD0D3-34F6-40E4-976C-3E599B600D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1732" y="744426"/>
            <a:ext cx="9314989" cy="52629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B65CB0-EC40-4A87-A6BD-163F2ECF0CAC}"/>
              </a:ext>
            </a:extLst>
          </p:cNvPr>
          <p:cNvSpPr txBox="1"/>
          <p:nvPr/>
        </p:nvSpPr>
        <p:spPr>
          <a:xfrm>
            <a:off x="3225363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https://www.youtube.com/watch?v=d80h0xmEjbI</a:t>
            </a: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14227" y="48711"/>
              <a:ext cx="1891208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EA77F9A-9D71-4E08-850E-CA1D95D8FAAA}"/>
              </a:ext>
            </a:extLst>
          </p:cNvPr>
          <p:cNvSpPr/>
          <p:nvPr/>
        </p:nvSpPr>
        <p:spPr>
          <a:xfrm>
            <a:off x="1569484" y="650257"/>
            <a:ext cx="9627187" cy="95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Ubíquese en diferentes puntos del salón y pregunte </a:t>
            </a:r>
            <a:endParaRPr lang="es-MX" sz="2400" b="1" cap="none" spc="0" dirty="0">
              <a:ln/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MX" sz="24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los alumnos quiénes están más cerca de usted y quiénes tiene más lejos</a:t>
            </a:r>
            <a:endParaRPr lang="es-MX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0242" name="Picture 2" descr="Opuestos cerca y lejos | Vector Premium">
            <a:extLst>
              <a:ext uri="{FF2B5EF4-FFF2-40B4-BE49-F238E27FC236}">
                <a16:creationId xmlns:a16="http://schemas.microsoft.com/office/drawing/2014/main" id="{A3162A5D-6835-48FD-AA0B-E4C6E402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68" y="1739752"/>
            <a:ext cx="596265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950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B07EA5-5F2B-4A75-970B-F685A8C69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267" t="13850" r="2936" b="26610"/>
          <a:stretch/>
        </p:blipFill>
        <p:spPr>
          <a:xfrm>
            <a:off x="2296632" y="818708"/>
            <a:ext cx="7899991" cy="535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373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339</Words>
  <Application>Microsoft Office PowerPoint</Application>
  <PresentationFormat>Panorámica</PresentationFormat>
  <Paragraphs>35</Paragraphs>
  <Slides>17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5</cp:revision>
  <dcterms:created xsi:type="dcterms:W3CDTF">2022-02-07T00:44:54Z</dcterms:created>
  <dcterms:modified xsi:type="dcterms:W3CDTF">2022-02-16T02:42:24Z</dcterms:modified>
</cp:coreProperties>
</file>