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5" r:id="rId3"/>
    <p:sldId id="274" r:id="rId4"/>
    <p:sldId id="275" r:id="rId5"/>
    <p:sldId id="256" r:id="rId6"/>
    <p:sldId id="266" r:id="rId7"/>
    <p:sldId id="258" r:id="rId8"/>
    <p:sldId id="276" r:id="rId9"/>
    <p:sldId id="267" r:id="rId10"/>
    <p:sldId id="271" r:id="rId11"/>
    <p:sldId id="268" r:id="rId12"/>
    <p:sldId id="259" r:id="rId13"/>
    <p:sldId id="260" r:id="rId14"/>
    <p:sldId id="261" r:id="rId15"/>
    <p:sldId id="269" r:id="rId16"/>
    <p:sldId id="257" r:id="rId1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2" d="100"/>
          <a:sy n="72" d="100"/>
        </p:scale>
        <p:origin x="4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B12C69-918C-4797-AAA2-9DEFE9DBA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0C341E-08BF-4C44-B83B-5E097446D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C3D08E-B267-4F53-88FF-2974BA92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07/02/2022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96BD94-9B07-4E4A-ABFB-5C59DB6AE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B5DF1B-E757-428E-A31E-6131166D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373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4830A-C797-43EE-BA13-807E72153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5D69FD-6B13-489E-B923-7D4710724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7AD286-7527-422E-B8C3-4A0C1C128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07/02/2022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57D838-0454-4A77-A72E-75B1B5332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3077A6-ED4A-458B-9C7A-C1EB471EF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9932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AA5B0F-B4E6-451C-B53F-78C759FF0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B79A2B-3C78-4B8E-9E4A-75AC69DA7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F005D-0054-487C-A19C-E01ABC2E7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07/02/2022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1C9508-AE0D-4B45-9D7E-58558C35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F43AD0-0135-49E2-93A3-39190FBAD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1883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8BCB06-6DC9-4BE0-A508-AE9475888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6F7850-9480-4564-A471-8E23CD508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14EACDC-263E-4FCC-939E-634DDE686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28395C-7CA9-4A94-89A5-5A5E7E668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07/02/2022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B21D35-825B-499C-A1F0-AF796F14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755DC8-3C20-4927-9D94-E12EFE2B2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532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D8F28-2FBF-4A77-9324-78E93FD99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11F8E7-C280-4E79-AA6E-6F6E3E007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EE1FCD-1BBA-43C7-822C-1A0FAD28A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23ECE36-3823-4BDC-B0F5-54E9565C2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29BD2DC-E4DA-4171-B7C1-ED769F3937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5622DD5-D0DB-43FF-86F6-BEE6EA255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07/02/2022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7F9E964-2220-46C8-9204-D0246E84B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7EF0CC6-51CB-4DBC-A043-8EE9AB08D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22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653034-65AF-4525-9798-A8FDDD8E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4620F47-3F66-4C29-B686-68B555318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07/02/2022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CE15487-7133-4A0D-A461-C0399ACAB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87651F-866D-45A6-A675-64622051C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638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8D5427B-C17D-47A4-8B67-819CEC83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07/02/2022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0D6366B-3B77-49FB-87F5-3E2ECA348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E781E6-DF91-4A98-8413-1505D9BB3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7205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B97898-7188-426D-809B-473496347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2579C9-B583-4C70-B8B9-606E7C6A7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EB8222-70E4-4E98-A1A6-0697FA2F0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E55265-6D5B-46FA-8893-C8875B7BA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07/02/2022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D096E6-FD63-4028-89E7-930B28B9D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A98E99-6234-4E03-BB77-C91E28C1E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722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9D049-C992-495B-869E-958A3B8A0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FF4AB1C-9E56-4C2F-AE41-8B292ADAA1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E2ACE7-3067-493A-9F26-5DE2F2697A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55649B-F1B1-458B-9227-C62311558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07/02/2022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E2F5321-E901-4C07-B5A4-3A0222561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9391B8-8391-4F40-A22E-0C6CF6797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20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E3D7BD-1DEE-4160-8B4B-E3CD5EFB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582E265-F0F1-4360-97CE-0AF9CFD53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FDCDBF-A08D-4716-9AD3-366D826C0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07/02/2022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E791E5-3D70-4F69-AE9A-36E707A3A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6D0D7F-027E-4A35-BACF-371C2A71C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9915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B85627-B80C-4C85-8A5A-18D95CA75C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881CE8-E505-4D4A-A7F6-F9C252F356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1B70F9-548C-4F9E-BEBB-ED1A54460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07/02/2022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80F991-A98F-4C3C-B76E-189D80754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417E43-E137-4B63-B05A-CF7162885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2930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C9607B-A93D-42DA-A9E6-ED3F8EB91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38952A-6341-484D-B3EB-42272D1E3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DBD0C3-6874-4039-8F39-E1314A4B0C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BE8C6-4B3D-4143-AC29-FC41F7376EDE}" type="datetimeFigureOut">
              <a:rPr lang="es-MX" smtClean="0"/>
              <a:t>07/02/2022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B715EC-494D-4DEA-9FD2-BE9D765E55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72E826-DB59-407A-BB01-65675B2CB9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764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Rs7Dfxl2-c?feature=oembed" TargetMode="External"/><Relationship Id="rId5" Type="http://schemas.openxmlformats.org/officeDocument/2006/relationships/hyperlink" Target="https://www.youtube.com/watch?v=HRs7Dfxl2-c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8TMukPeqn8?start=17&amp;feature=oembed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5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1Ww2E3yxR4?feature=oembed" TargetMode="Externa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2tQKmoX1zc&amp;t=16s" TargetMode="Externa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E2tQKmoX1zc?start=16&amp;feature=oembed" TargetMode="Externa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microsoft.com/office/2007/relationships/hdphoto" Target="../media/hdphoto8.wdp"/><Relationship Id="rId5" Type="http://schemas.microsoft.com/office/2007/relationships/hdphoto" Target="../media/hdphoto3.wdp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3JDhxKSA0I?feature=oembed" TargetMode="Externa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Relationship Id="rId9" Type="http://schemas.microsoft.com/office/2007/relationships/hdphoto" Target="../media/hdphoto9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CwSD10WegM?feature=oembed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www.youtube.com/watch?v=vCwSD10WegM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rW8jJpZF6s?feature=oembed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www.youtube.com/watch?v=yrW8jJpZF6s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11482" y="4514608"/>
            <a:ext cx="8045373" cy="1219171"/>
          </a:xfrm>
        </p:spPr>
        <p:txBody>
          <a:bodyPr>
            <a:normAutofit/>
          </a:bodyPr>
          <a:lstStyle/>
          <a:p>
            <a:r>
              <a:rPr lang="es-MX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Semana 22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55FB44A-95C5-485C-8A06-60AA8CC8C0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67" b="49907" l="18698" r="85104">
                        <a14:foregroundMark x1="19479" y1="40370" x2="79010" y2="41389"/>
                        <a14:foregroundMark x1="27187" y1="33889" x2="29063" y2="35278"/>
                        <a14:foregroundMark x1="60365" y1="34444" x2="61927" y2="3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9" t="30093" r="14583" b="50000"/>
          <a:stretch/>
        </p:blipFill>
        <p:spPr>
          <a:xfrm>
            <a:off x="922558" y="2017439"/>
            <a:ext cx="11515626" cy="19192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ABFCC1C-EBB6-478D-B83B-AD30665069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27" t="52126" r="1640" b="25548"/>
          <a:stretch/>
        </p:blipFill>
        <p:spPr>
          <a:xfrm>
            <a:off x="3011557" y="4202642"/>
            <a:ext cx="3084443" cy="153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9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800380" y="48711"/>
              <a:ext cx="1518904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cap="none" spc="0" dirty="0">
                  <a:ln/>
                  <a:solidFill>
                    <a:schemeClr val="accent1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pic>
        <p:nvPicPr>
          <p:cNvPr id="3" name="Elementos multimedia en línea 2" title="El Baile de los Animales - Las Canciones del Zoo 3 | El Reino Infantil">
            <a:hlinkClick r:id="" action="ppaction://media"/>
            <a:extLst>
              <a:ext uri="{FF2B5EF4-FFF2-40B4-BE49-F238E27FC236}">
                <a16:creationId xmlns:a16="http://schemas.microsoft.com/office/drawing/2014/main" id="{06BF9459-F12F-43C4-9A7C-47A4CDA00D7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07440" y="931171"/>
            <a:ext cx="7716520" cy="435983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B6D51E6-6F46-45B3-A5B0-5B15CDD0CBD2}"/>
              </a:ext>
            </a:extLst>
          </p:cNvPr>
          <p:cNvSpPr txBox="1"/>
          <p:nvPr/>
        </p:nvSpPr>
        <p:spPr>
          <a:xfrm>
            <a:off x="2604048" y="5741322"/>
            <a:ext cx="60960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b="1" dirty="0">
                <a:solidFill>
                  <a:srgbClr val="1155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5"/>
              </a:rPr>
              <a:t>https://www.youtube.com/watch?v=HRs7Dfxl2-c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2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Alexa reparte en la cocina">
            <a:hlinkClick r:id="" action="ppaction://media"/>
            <a:extLst>
              <a:ext uri="{FF2B5EF4-FFF2-40B4-BE49-F238E27FC236}">
                <a16:creationId xmlns:a16="http://schemas.microsoft.com/office/drawing/2014/main" id="{721AD451-EC8A-42A9-811B-26FF633D9FD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34661" y="617607"/>
            <a:ext cx="9685130" cy="547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1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ree Kids Working In Group On The Table Illustration Royalty Free  Cliparts, Vectors, And Stock Illustration. Image 67924731.">
            <a:extLst>
              <a:ext uri="{FF2B5EF4-FFF2-40B4-BE49-F238E27FC236}">
                <a16:creationId xmlns:a16="http://schemas.microsoft.com/office/drawing/2014/main" id="{BB360079-DA34-4D0D-B19F-614F55BBD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694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583" y="982732"/>
            <a:ext cx="2836793" cy="2952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roup Of Children Doing Homework Illustration Royalty Free Cliparts,  Vectors, And Stock Illustration. Image 46552853.">
            <a:extLst>
              <a:ext uri="{FF2B5EF4-FFF2-40B4-BE49-F238E27FC236}">
                <a16:creationId xmlns:a16="http://schemas.microsoft.com/office/drawing/2014/main" id="{69803087-B4FC-4FC7-A5B8-318FB1923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70" b="98246" l="271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602" y="649460"/>
            <a:ext cx="4096931" cy="2374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DDC0659-7937-4CB4-AD1E-B9B0FB5DCAC5}"/>
              </a:ext>
            </a:extLst>
          </p:cNvPr>
          <p:cNvSpPr/>
          <p:nvPr/>
        </p:nvSpPr>
        <p:spPr>
          <a:xfrm>
            <a:off x="2005597" y="5119535"/>
            <a:ext cx="888531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Formar equipos con diferente número </a:t>
            </a:r>
          </a:p>
          <a:p>
            <a:pPr algn="ctr"/>
            <a:r>
              <a:rPr lang="es-E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 integrantes y </a:t>
            </a:r>
            <a:r>
              <a:rPr lang="es-E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repartir </a:t>
            </a:r>
            <a:r>
              <a:rPr lang="es-E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(en modalidad virtual deben formar un equipo con peluches) </a:t>
            </a:r>
            <a:endParaRPr lang="es-ES" sz="4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Three kids doing research on computer in the room illustration - 67370132">
            <a:extLst>
              <a:ext uri="{FF2B5EF4-FFF2-40B4-BE49-F238E27FC236}">
                <a16:creationId xmlns:a16="http://schemas.microsoft.com/office/drawing/2014/main" id="{7D1C5C36-4CD4-4360-A962-A1ED729F9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77" b="94650" l="10000" r="64615">
                        <a14:foregroundMark x1="44385" y1="67490" x2="56000" y2="79630"/>
                        <a14:foregroundMark x1="43385" y1="82819" x2="62385" y2="83025"/>
                        <a14:foregroundMark x1="26077" y1="73251" x2="37231" y2="489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052" y="1836875"/>
            <a:ext cx="3522999" cy="263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Set de 6 platos Le Creuset cerámica Rainbow 18 cm en Liverpool">
            <a:extLst>
              <a:ext uri="{FF2B5EF4-FFF2-40B4-BE49-F238E27FC236}">
                <a16:creationId xmlns:a16="http://schemas.microsoft.com/office/drawing/2014/main" id="{F8C929B6-AEB4-47BA-8363-3A930C6FA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059" b="8980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648" y="2459154"/>
            <a:ext cx="2729607" cy="353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mazon.com: Cucharas de té heladas de mango largo, de acero inoxidable,  cucharas largas de postre de color crema : Hogar y Cocina">
            <a:extLst>
              <a:ext uri="{FF2B5EF4-FFF2-40B4-BE49-F238E27FC236}">
                <a16:creationId xmlns:a16="http://schemas.microsoft.com/office/drawing/2014/main" id="{E5E84967-4E87-4C0B-A42C-35EF66815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393" b="100000" l="1931" r="98712">
                        <a14:foregroundMark x1="8584" y1="47632" x2="57082" y2="8635"/>
                        <a14:foregroundMark x1="25536" y1="27298" x2="35622" y2="12813"/>
                        <a14:foregroundMark x1="9657" y1="33148" x2="31760" y2="14485"/>
                        <a14:foregroundMark x1="68240" y1="94708" x2="95923" y2="67131"/>
                        <a14:foregroundMark x1="62876" y1="7521" x2="90987" y2="66852"/>
                        <a14:foregroundMark x1="53648" y1="25348" x2="79828" y2="59053"/>
                        <a14:foregroundMark x1="43777" y1="29248" x2="72318" y2="63231"/>
                        <a14:foregroundMark x1="32618" y1="38440" x2="66738" y2="72145"/>
                        <a14:foregroundMark x1="14378" y1="54318" x2="66524" y2="91643"/>
                        <a14:foregroundMark x1="19313" y1="54318" x2="37124" y2="69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255" y="3153884"/>
            <a:ext cx="2536446" cy="195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013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Group Of Children Doing Homework Illustration Royalty Free Cliparts,  Vectors, And Stock Illustration. Image 46552853.">
            <a:extLst>
              <a:ext uri="{FF2B5EF4-FFF2-40B4-BE49-F238E27FC236}">
                <a16:creationId xmlns:a16="http://schemas.microsoft.com/office/drawing/2014/main" id="{3112D871-9F54-41BA-AFAF-F214B808A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70" b="98246" l="271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648" y="142564"/>
            <a:ext cx="5669583" cy="3286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Set de 6 platos Le Creuset cerámica Rainbow 18 cm en Liverpool">
            <a:extLst>
              <a:ext uri="{FF2B5EF4-FFF2-40B4-BE49-F238E27FC236}">
                <a16:creationId xmlns:a16="http://schemas.microsoft.com/office/drawing/2014/main" id="{5DC1BEFF-A26D-4F4C-B464-9ECE3434D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059" b="8980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545" y="2565171"/>
            <a:ext cx="2729607" cy="353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mazon.com: Cucharas de té heladas de mango largo, de acero inoxidable,  cucharas largas de postre de color crema : Hogar y Cocina">
            <a:extLst>
              <a:ext uri="{FF2B5EF4-FFF2-40B4-BE49-F238E27FC236}">
                <a16:creationId xmlns:a16="http://schemas.microsoft.com/office/drawing/2014/main" id="{301DB177-603E-47AE-83CB-B1E49F46D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393" b="100000" l="1931" r="98712">
                        <a14:foregroundMark x1="8584" y1="47632" x2="57082" y2="8635"/>
                        <a14:foregroundMark x1="25536" y1="27298" x2="35622" y2="12813"/>
                        <a14:foregroundMark x1="9657" y1="33148" x2="31760" y2="14485"/>
                        <a14:foregroundMark x1="68240" y1="94708" x2="95923" y2="67131"/>
                        <a14:foregroundMark x1="62876" y1="7521" x2="90987" y2="66852"/>
                        <a14:foregroundMark x1="53648" y1="25348" x2="79828" y2="59053"/>
                        <a14:foregroundMark x1="43777" y1="29248" x2="72318" y2="63231"/>
                        <a14:foregroundMark x1="32618" y1="38440" x2="66738" y2="72145"/>
                        <a14:foregroundMark x1="14378" y1="54318" x2="66524" y2="91643"/>
                        <a14:foregroundMark x1="19313" y1="54318" x2="37124" y2="69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545" y="1170398"/>
            <a:ext cx="2536446" cy="195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093C711-1764-40C5-BFFC-719EF1821D50}"/>
              </a:ext>
            </a:extLst>
          </p:cNvPr>
          <p:cNvSpPr/>
          <p:nvPr/>
        </p:nvSpPr>
        <p:spPr>
          <a:xfrm>
            <a:off x="4463719" y="3886547"/>
            <a:ext cx="72026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¿Cuántos platos deben pedir a su maestra?</a:t>
            </a:r>
            <a:endParaRPr lang="es-ES" sz="4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795D376-D5DE-4DE6-A460-81FED0DED1CD}"/>
              </a:ext>
            </a:extLst>
          </p:cNvPr>
          <p:cNvSpPr/>
          <p:nvPr/>
        </p:nvSpPr>
        <p:spPr>
          <a:xfrm>
            <a:off x="4932154" y="4820825"/>
            <a:ext cx="54441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¿Cuántas cucharas deben pedir?</a:t>
            </a:r>
            <a:endParaRPr lang="es-ES" sz="4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651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lementos multimedia en línea 7" title="CONGELADO ❄ - Canción infantil para jugar">
            <a:hlinkClick r:id="" action="ppaction://media"/>
            <a:extLst>
              <a:ext uri="{FF2B5EF4-FFF2-40B4-BE49-F238E27FC236}">
                <a16:creationId xmlns:a16="http://schemas.microsoft.com/office/drawing/2014/main" id="{84468F61-B7C7-4106-8340-52D6D90FC95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39363" y="788911"/>
            <a:ext cx="8233220" cy="465176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448ABE3-1DC3-4F72-8BA0-8B33AC16D6A4}"/>
              </a:ext>
            </a:extLst>
          </p:cNvPr>
          <p:cNvSpPr txBox="1"/>
          <p:nvPr/>
        </p:nvSpPr>
        <p:spPr>
          <a:xfrm>
            <a:off x="2865120" y="578941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https://www.youtube.com/watch?v=E1Ww2E3yxR4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622309" y="48711"/>
              <a:ext cx="1875042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cap="none" spc="0" dirty="0">
                  <a:ln/>
                  <a:solidFill>
                    <a:schemeClr val="accent1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704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0375C5B-D61A-486B-91D8-CC8C4DE5E52A}"/>
              </a:ext>
            </a:extLst>
          </p:cNvPr>
          <p:cNvSpPr txBox="1"/>
          <p:nvPr/>
        </p:nvSpPr>
        <p:spPr>
          <a:xfrm>
            <a:off x="2888974" y="579206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MX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https://www.youtube.com/watch?v=E2tQKmoX1zc&amp;t=16s</a:t>
            </a:r>
            <a:endParaRPr lang="es-MX" dirty="0"/>
          </a:p>
        </p:txBody>
      </p:sp>
      <p:pic>
        <p:nvPicPr>
          <p:cNvPr id="4" name="Elementos multimedia en línea 3" title="¿Cuántos nos tocan? - Grecia">
            <a:hlinkClick r:id="" action="ppaction://media"/>
            <a:extLst>
              <a:ext uri="{FF2B5EF4-FFF2-40B4-BE49-F238E27FC236}">
                <a16:creationId xmlns:a16="http://schemas.microsoft.com/office/drawing/2014/main" id="{1956F9AD-6EAB-4DBE-AFC9-8A8A94CBAF7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43044" y="1081433"/>
            <a:ext cx="8015356" cy="452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12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>
            <a:extLst>
              <a:ext uri="{FF2B5EF4-FFF2-40B4-BE49-F238E27FC236}">
                <a16:creationId xmlns:a16="http://schemas.microsoft.com/office/drawing/2014/main" id="{10FB3065-6E67-4EE7-B96D-4F462618800F}"/>
              </a:ext>
            </a:extLst>
          </p:cNvPr>
          <p:cNvSpPr/>
          <p:nvPr/>
        </p:nvSpPr>
        <p:spPr>
          <a:xfrm>
            <a:off x="3974787" y="120321"/>
            <a:ext cx="3139858" cy="3098158"/>
          </a:xfrm>
          <a:prstGeom prst="ellipse">
            <a:avLst/>
          </a:prstGeom>
          <a:ln w="76200"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D1D6762C-AE93-4DF2-B2D4-376B688F423E}"/>
              </a:ext>
            </a:extLst>
          </p:cNvPr>
          <p:cNvSpPr/>
          <p:nvPr/>
        </p:nvSpPr>
        <p:spPr>
          <a:xfrm>
            <a:off x="7839322" y="975633"/>
            <a:ext cx="3138985" cy="3098158"/>
          </a:xfrm>
          <a:prstGeom prst="ellipse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3274418-12B3-496B-A87A-E12B3CE3F0C2}"/>
              </a:ext>
            </a:extLst>
          </p:cNvPr>
          <p:cNvSpPr/>
          <p:nvPr/>
        </p:nvSpPr>
        <p:spPr>
          <a:xfrm>
            <a:off x="682388" y="1836875"/>
            <a:ext cx="3138985" cy="3098158"/>
          </a:xfrm>
          <a:prstGeom prst="ellipse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Three Kids Working In Group On The Table Illustration Royalty Free  Cliparts, Vectors, And Stock Illustration. Image 67924731.">
            <a:extLst>
              <a:ext uri="{FF2B5EF4-FFF2-40B4-BE49-F238E27FC236}">
                <a16:creationId xmlns:a16="http://schemas.microsoft.com/office/drawing/2014/main" id="{BB360079-DA34-4D0D-B19F-614F55BBD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694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583" y="982732"/>
            <a:ext cx="2836793" cy="2952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roup Of Children Doing Homework Illustration Royalty Free Cliparts,  Vectors, And Stock Illustration. Image 46552853.">
            <a:extLst>
              <a:ext uri="{FF2B5EF4-FFF2-40B4-BE49-F238E27FC236}">
                <a16:creationId xmlns:a16="http://schemas.microsoft.com/office/drawing/2014/main" id="{69803087-B4FC-4FC7-A5B8-318FB1923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70" b="98246" l="271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181" y="619646"/>
            <a:ext cx="3522999" cy="204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DDC0659-7937-4CB4-AD1E-B9B0FB5DCAC5}"/>
              </a:ext>
            </a:extLst>
          </p:cNvPr>
          <p:cNvSpPr/>
          <p:nvPr/>
        </p:nvSpPr>
        <p:spPr>
          <a:xfrm>
            <a:off x="2109847" y="5409940"/>
            <a:ext cx="905247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¿cuántos gorritos deben pedir a Citlalli </a:t>
            </a:r>
          </a:p>
        </p:txBody>
      </p:sp>
      <p:pic>
        <p:nvPicPr>
          <p:cNvPr id="1030" name="Picture 6" descr="Three kids doing research on computer in the room illustration - 67370132">
            <a:extLst>
              <a:ext uri="{FF2B5EF4-FFF2-40B4-BE49-F238E27FC236}">
                <a16:creationId xmlns:a16="http://schemas.microsoft.com/office/drawing/2014/main" id="{7D1C5C36-4CD4-4360-A962-A1ED729F9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77" b="94650" l="10000" r="64615">
                        <a14:foregroundMark x1="44385" y1="67490" x2="56000" y2="79630"/>
                        <a14:foregroundMark x1="43385" y1="82819" x2="62385" y2="83025"/>
                        <a14:foregroundMark x1="26077" y1="73251" x2="37231" y2="489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052" y="1836875"/>
            <a:ext cx="3522999" cy="263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Imagen 1 de 2 de Fichas De Colores Didácticas Para Contar Juegos De Mesa 100p">
            <a:extLst>
              <a:ext uri="{FF2B5EF4-FFF2-40B4-BE49-F238E27FC236}">
                <a16:creationId xmlns:a16="http://schemas.microsoft.com/office/drawing/2014/main" id="{ED8C5B8D-9EEC-4C48-8DB9-3200F08F4B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2052" name="Picture 4" descr="Cumpleaños Sombrero descarga gratuita de png - Sombrero de fiesta de  Cumpleaños Clip art - Cumpleaños Sombrero Png Imagen imagen png - imagen  transparente descarga gratuita">
            <a:extLst>
              <a:ext uri="{FF2B5EF4-FFF2-40B4-BE49-F238E27FC236}">
                <a16:creationId xmlns:a16="http://schemas.microsoft.com/office/drawing/2014/main" id="{26C5E2CC-1F4F-4573-A25A-02B197353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601" y="4118772"/>
            <a:ext cx="752085" cy="104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umpleaños Sombrero descarga gratuita de png - Sombrero de fiesta de  Cumpleaños Clip art - Cumpleaños Sombrero Png Imagen imagen png - imagen  transparente descarga gratuita">
            <a:extLst>
              <a:ext uri="{FF2B5EF4-FFF2-40B4-BE49-F238E27FC236}">
                <a16:creationId xmlns:a16="http://schemas.microsoft.com/office/drawing/2014/main" id="{4424070E-6A3E-4280-AFB1-23783150D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432" y="4338679"/>
            <a:ext cx="752085" cy="104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umpleaños Sombrero descarga gratuita de png - Sombrero de fiesta de  Cumpleaños Clip art - Cumpleaños Sombrero Png Imagen imagen png - imagen  transparente descarga gratuita">
            <a:extLst>
              <a:ext uri="{FF2B5EF4-FFF2-40B4-BE49-F238E27FC236}">
                <a16:creationId xmlns:a16="http://schemas.microsoft.com/office/drawing/2014/main" id="{2F07FAF9-C326-44B8-AE4B-E3B4350DC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140" y="3414902"/>
            <a:ext cx="752085" cy="104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umpleaños Sombrero descarga gratuita de png - Sombrero de fiesta de  Cumpleaños Clip art - Cumpleaños Sombrero Png Imagen imagen png - imagen  transparente descarga gratuita">
            <a:extLst>
              <a:ext uri="{FF2B5EF4-FFF2-40B4-BE49-F238E27FC236}">
                <a16:creationId xmlns:a16="http://schemas.microsoft.com/office/drawing/2014/main" id="{553EFBF9-EEF8-4CA5-A980-F16DCE139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511" y="4224550"/>
            <a:ext cx="752085" cy="104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umpleaños Sombrero descarga gratuita de png - Sombrero de fiesta de  Cumpleaños Clip art - Cumpleaños Sombrero Png Imagen imagen png - imagen  transparente descarga gratuita">
            <a:extLst>
              <a:ext uri="{FF2B5EF4-FFF2-40B4-BE49-F238E27FC236}">
                <a16:creationId xmlns:a16="http://schemas.microsoft.com/office/drawing/2014/main" id="{7831AA4D-6B04-4BDF-8A6D-B8C31F2DD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372" y="3514066"/>
            <a:ext cx="752085" cy="104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umpleaños Sombrero descarga gratuita de png - Sombrero de fiesta de  Cumpleaños Clip art - Cumpleaños Sombrero Png Imagen imagen png - imagen  transparente descarga gratuita">
            <a:extLst>
              <a:ext uri="{FF2B5EF4-FFF2-40B4-BE49-F238E27FC236}">
                <a16:creationId xmlns:a16="http://schemas.microsoft.com/office/drawing/2014/main" id="{BB188B3D-5A02-4BD9-803A-889E474A3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009" y="3770221"/>
            <a:ext cx="752085" cy="104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umpleaños Sombrero descarga gratuita de png - Sombrero de fiesta de  Cumpleaños Clip art - Cumpleaños Sombrero Png Imagen imagen png - imagen  transparente descarga gratuita">
            <a:extLst>
              <a:ext uri="{FF2B5EF4-FFF2-40B4-BE49-F238E27FC236}">
                <a16:creationId xmlns:a16="http://schemas.microsoft.com/office/drawing/2014/main" id="{9421A3FB-BF79-40AE-8BFF-4AEF055EA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038" y="4224550"/>
            <a:ext cx="752085" cy="104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Vectores gratuitos de Nina, +41.000 Imágenes en formato AI, EPS">
            <a:extLst>
              <a:ext uri="{FF2B5EF4-FFF2-40B4-BE49-F238E27FC236}">
                <a16:creationId xmlns:a16="http://schemas.microsoft.com/office/drawing/2014/main" id="{729FD759-8230-4D5E-9F8E-96E0185B3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467" b="96746" l="9467" r="899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320" y="2728954"/>
            <a:ext cx="321945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227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ementos multimedia en línea 1" title="Soy una Taza - Canción Infantil">
            <a:hlinkClick r:id="" action="ppaction://media"/>
            <a:extLst>
              <a:ext uri="{FF2B5EF4-FFF2-40B4-BE49-F238E27FC236}">
                <a16:creationId xmlns:a16="http://schemas.microsoft.com/office/drawing/2014/main" id="{5425AFDF-7852-440A-B4F8-322EDEA3BF2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83640" y="870211"/>
            <a:ext cx="9494030" cy="5364127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344864" y="48711"/>
              <a:ext cx="2429933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MIÉRCOLES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70AF0536-DFAD-4E77-B6A5-EC6D58674EC6}"/>
              </a:ext>
            </a:extLst>
          </p:cNvPr>
          <p:cNvSpPr txBox="1"/>
          <p:nvPr/>
        </p:nvSpPr>
        <p:spPr>
          <a:xfrm>
            <a:off x="2955234" y="636906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https://www.youtube.com/watch?v=E1Ww2E3yxR4</a:t>
            </a:r>
          </a:p>
        </p:txBody>
      </p:sp>
    </p:spTree>
    <p:extLst>
      <p:ext uri="{BB962C8B-B14F-4D97-AF65-F5344CB8AC3E}">
        <p14:creationId xmlns:p14="http://schemas.microsoft.com/office/powerpoint/2010/main" val="359024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>
            <a:extLst>
              <a:ext uri="{FF2B5EF4-FFF2-40B4-BE49-F238E27FC236}">
                <a16:creationId xmlns:a16="http://schemas.microsoft.com/office/drawing/2014/main" id="{10FB3065-6E67-4EE7-B96D-4F462618800F}"/>
              </a:ext>
            </a:extLst>
          </p:cNvPr>
          <p:cNvSpPr/>
          <p:nvPr/>
        </p:nvSpPr>
        <p:spPr>
          <a:xfrm>
            <a:off x="3974787" y="120321"/>
            <a:ext cx="3139858" cy="3098158"/>
          </a:xfrm>
          <a:prstGeom prst="ellipse">
            <a:avLst/>
          </a:prstGeom>
          <a:ln w="76200"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D1D6762C-AE93-4DF2-B2D4-376B688F423E}"/>
              </a:ext>
            </a:extLst>
          </p:cNvPr>
          <p:cNvSpPr/>
          <p:nvPr/>
        </p:nvSpPr>
        <p:spPr>
          <a:xfrm>
            <a:off x="7839322" y="975633"/>
            <a:ext cx="3138985" cy="3098158"/>
          </a:xfrm>
          <a:prstGeom prst="ellipse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3274418-12B3-496B-A87A-E12B3CE3F0C2}"/>
              </a:ext>
            </a:extLst>
          </p:cNvPr>
          <p:cNvSpPr/>
          <p:nvPr/>
        </p:nvSpPr>
        <p:spPr>
          <a:xfrm>
            <a:off x="682388" y="1836875"/>
            <a:ext cx="3138985" cy="3098158"/>
          </a:xfrm>
          <a:prstGeom prst="ellipse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Three Kids Working In Group On The Table Illustration Royalty Free  Cliparts, Vectors, And Stock Illustration. Image 67924731.">
            <a:extLst>
              <a:ext uri="{FF2B5EF4-FFF2-40B4-BE49-F238E27FC236}">
                <a16:creationId xmlns:a16="http://schemas.microsoft.com/office/drawing/2014/main" id="{BB360079-DA34-4D0D-B19F-614F55BBD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694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583" y="982732"/>
            <a:ext cx="2836793" cy="2952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roup Of Children Doing Homework Illustration Royalty Free Cliparts,  Vectors, And Stock Illustration. Image 46552853.">
            <a:extLst>
              <a:ext uri="{FF2B5EF4-FFF2-40B4-BE49-F238E27FC236}">
                <a16:creationId xmlns:a16="http://schemas.microsoft.com/office/drawing/2014/main" id="{69803087-B4FC-4FC7-A5B8-318FB1923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70" b="98246" l="271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181" y="619646"/>
            <a:ext cx="3522999" cy="204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DDC0659-7937-4CB4-AD1E-B9B0FB5DCAC5}"/>
              </a:ext>
            </a:extLst>
          </p:cNvPr>
          <p:cNvSpPr/>
          <p:nvPr/>
        </p:nvSpPr>
        <p:spPr>
          <a:xfrm>
            <a:off x="1565961" y="5091778"/>
            <a:ext cx="956409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S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REPARTIR,  TODOS DEBEN TENER LA MISMA CANTIDAD</a:t>
            </a:r>
          </a:p>
        </p:txBody>
      </p:sp>
      <p:pic>
        <p:nvPicPr>
          <p:cNvPr id="1030" name="Picture 6" descr="Three kids doing research on computer in the room illustration - 67370132">
            <a:extLst>
              <a:ext uri="{FF2B5EF4-FFF2-40B4-BE49-F238E27FC236}">
                <a16:creationId xmlns:a16="http://schemas.microsoft.com/office/drawing/2014/main" id="{7D1C5C36-4CD4-4360-A962-A1ED729F9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77" b="94650" l="10000" r="64615">
                        <a14:foregroundMark x1="44385" y1="67490" x2="56000" y2="79630"/>
                        <a14:foregroundMark x1="43385" y1="82819" x2="62385" y2="83025"/>
                        <a14:foregroundMark x1="26077" y1="73251" x2="37231" y2="489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052" y="1836875"/>
            <a:ext cx="3522999" cy="263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Imagen 1 de 2 de Fichas De Colores Didácticas Para Contar Juegos De Mesa 100p">
            <a:extLst>
              <a:ext uri="{FF2B5EF4-FFF2-40B4-BE49-F238E27FC236}">
                <a16:creationId xmlns:a16="http://schemas.microsoft.com/office/drawing/2014/main" id="{ED8C5B8D-9EEC-4C48-8DB9-3200F08F4B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38" name="Grupo 37">
            <a:extLst>
              <a:ext uri="{FF2B5EF4-FFF2-40B4-BE49-F238E27FC236}">
                <a16:creationId xmlns:a16="http://schemas.microsoft.com/office/drawing/2014/main" id="{53B61F8E-5595-42D4-8D07-363A16CF1926}"/>
              </a:ext>
            </a:extLst>
          </p:cNvPr>
          <p:cNvGrpSpPr/>
          <p:nvPr/>
        </p:nvGrpSpPr>
        <p:grpSpPr>
          <a:xfrm>
            <a:off x="8054897" y="3272736"/>
            <a:ext cx="3956464" cy="2620097"/>
            <a:chOff x="3261713" y="3265976"/>
            <a:chExt cx="3956464" cy="2620097"/>
          </a:xfrm>
        </p:grpSpPr>
        <p:grpSp>
          <p:nvGrpSpPr>
            <p:cNvPr id="39" name="Grupo 38">
              <a:extLst>
                <a:ext uri="{FF2B5EF4-FFF2-40B4-BE49-F238E27FC236}">
                  <a16:creationId xmlns:a16="http://schemas.microsoft.com/office/drawing/2014/main" id="{713FC901-D92B-4DF0-B88D-AEDF903BE9F2}"/>
                </a:ext>
              </a:extLst>
            </p:cNvPr>
            <p:cNvGrpSpPr/>
            <p:nvPr/>
          </p:nvGrpSpPr>
          <p:grpSpPr>
            <a:xfrm>
              <a:off x="3261713" y="3369203"/>
              <a:ext cx="2516869" cy="2516870"/>
              <a:chOff x="3426731" y="3131596"/>
              <a:chExt cx="2516869" cy="2516870"/>
            </a:xfrm>
          </p:grpSpPr>
          <p:pic>
            <p:nvPicPr>
              <p:cNvPr id="43" name="Picture 2" descr="Palitos de madera de colores para paleta y palitos | Vector Gratis">
                <a:extLst>
                  <a:ext uri="{FF2B5EF4-FFF2-40B4-BE49-F238E27FC236}">
                    <a16:creationId xmlns:a16="http://schemas.microsoft.com/office/drawing/2014/main" id="{222938E1-230E-4C37-AEC7-F596F79164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9172" b="89941" l="0" r="100000">
                            <a14:foregroundMark x1="26923" y1="15976" x2="26923" y2="87278"/>
                            <a14:foregroundMark x1="73373" y1="14201" x2="73373" y2="8639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26731" y="3131597"/>
                <a:ext cx="2516869" cy="25168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2" descr="Palitos de madera de colores para paleta y palitos | Vector Gratis">
                <a:extLst>
                  <a:ext uri="{FF2B5EF4-FFF2-40B4-BE49-F238E27FC236}">
                    <a16:creationId xmlns:a16="http://schemas.microsoft.com/office/drawing/2014/main" id="{433B215C-6E46-4897-B716-CE96DBB799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9172" b="89941" l="0" r="100000">
                            <a14:foregroundMark x1="26923" y1="15976" x2="26923" y2="87278"/>
                            <a14:foregroundMark x1="73373" y1="14201" x2="73373" y2="8639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7178"/>
              <a:stretch/>
            </p:blipFill>
            <p:spPr bwMode="auto">
              <a:xfrm>
                <a:off x="5089572" y="3131596"/>
                <a:ext cx="322723" cy="25168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398BD45D-0601-4552-B6C6-CC9300B81D3E}"/>
                </a:ext>
              </a:extLst>
            </p:cNvPr>
            <p:cNvGrpSpPr/>
            <p:nvPr/>
          </p:nvGrpSpPr>
          <p:grpSpPr>
            <a:xfrm>
              <a:off x="4701308" y="3265976"/>
              <a:ext cx="2516869" cy="2620096"/>
              <a:chOff x="3426731" y="3028370"/>
              <a:chExt cx="2516869" cy="2620096"/>
            </a:xfrm>
          </p:grpSpPr>
          <p:pic>
            <p:nvPicPr>
              <p:cNvPr id="41" name="Picture 2" descr="Palitos de madera de colores para paleta y palitos | Vector Gratis">
                <a:extLst>
                  <a:ext uri="{FF2B5EF4-FFF2-40B4-BE49-F238E27FC236}">
                    <a16:creationId xmlns:a16="http://schemas.microsoft.com/office/drawing/2014/main" id="{F9E45AAF-FC3B-47BF-9433-AE86AE79C3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9172" b="89941" l="0" r="100000">
                            <a14:foregroundMark x1="26923" y1="15976" x2="26923" y2="87278"/>
                            <a14:foregroundMark x1="73373" y1="14201" x2="73373" y2="8639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26731" y="3131597"/>
                <a:ext cx="2516869" cy="25168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2" descr="Palitos de madera de colores para paleta y palitos | Vector Gratis">
                <a:extLst>
                  <a:ext uri="{FF2B5EF4-FFF2-40B4-BE49-F238E27FC236}">
                    <a16:creationId xmlns:a16="http://schemas.microsoft.com/office/drawing/2014/main" id="{C656C3B1-B545-4ECA-8679-0F4A89247C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9172" b="89941" l="0" r="100000">
                            <a14:foregroundMark x1="26923" y1="15976" x2="26923" y2="87278"/>
                            <a14:foregroundMark x1="73373" y1="14201" x2="73373" y2="8639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7178"/>
              <a:stretch/>
            </p:blipFill>
            <p:spPr bwMode="auto">
              <a:xfrm>
                <a:off x="5166935" y="3028370"/>
                <a:ext cx="322723" cy="25168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45" name="Picture 2" descr="Palitos de madera de colores para paleta y palitos | Vector Gratis">
            <a:extLst>
              <a:ext uri="{FF2B5EF4-FFF2-40B4-BE49-F238E27FC236}">
                <a16:creationId xmlns:a16="http://schemas.microsoft.com/office/drawing/2014/main" id="{F38F33FD-1996-4CD7-946A-20045E3F39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172" b="89941" l="0" r="100000">
                        <a14:foregroundMark x1="26923" y1="15976" x2="26923" y2="87278"/>
                        <a14:foregroundMark x1="73373" y1="14201" x2="73373" y2="86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7178"/>
          <a:stretch/>
        </p:blipFill>
        <p:spPr bwMode="auto">
          <a:xfrm>
            <a:off x="3916993" y="3334302"/>
            <a:ext cx="322723" cy="251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Palitos de madera de colores para paleta y palitos | Vector Gratis">
            <a:extLst>
              <a:ext uri="{FF2B5EF4-FFF2-40B4-BE49-F238E27FC236}">
                <a16:creationId xmlns:a16="http://schemas.microsoft.com/office/drawing/2014/main" id="{70BEDC93-3F06-473E-A1A4-D10E714E32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172" b="89941" l="0" r="100000">
                        <a14:foregroundMark x1="26923" y1="15976" x2="26923" y2="87278"/>
                        <a14:foregroundMark x1="73373" y1="14201" x2="73373" y2="86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7178"/>
          <a:stretch/>
        </p:blipFill>
        <p:spPr bwMode="auto">
          <a:xfrm>
            <a:off x="11148849" y="3300891"/>
            <a:ext cx="322723" cy="251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Palitos de madera de colores para paleta y palitos | Vector Gratis">
            <a:extLst>
              <a:ext uri="{FF2B5EF4-FFF2-40B4-BE49-F238E27FC236}">
                <a16:creationId xmlns:a16="http://schemas.microsoft.com/office/drawing/2014/main" id="{3694998E-0B91-41E9-9076-CB10DA4C69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172" b="89941" l="0" r="100000">
                        <a14:foregroundMark x1="26923" y1="15976" x2="26923" y2="87278"/>
                        <a14:foregroundMark x1="73373" y1="14201" x2="73373" y2="86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03" t="8874" r="58829"/>
          <a:stretch/>
        </p:blipFill>
        <p:spPr bwMode="auto">
          <a:xfrm>
            <a:off x="4687283" y="2885132"/>
            <a:ext cx="741676" cy="229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912A2BE6-F625-4F0C-89C1-ABBF9BBEE33F}"/>
              </a:ext>
            </a:extLst>
          </p:cNvPr>
          <p:cNvGrpSpPr/>
          <p:nvPr/>
        </p:nvGrpSpPr>
        <p:grpSpPr>
          <a:xfrm>
            <a:off x="1487858" y="3612413"/>
            <a:ext cx="2528731" cy="2516869"/>
            <a:chOff x="1487858" y="3612413"/>
            <a:chExt cx="2528731" cy="2516869"/>
          </a:xfrm>
        </p:grpSpPr>
        <p:pic>
          <p:nvPicPr>
            <p:cNvPr id="2050" name="Picture 2" descr="Palitos de madera de colores para paleta y palitos | Vector Gratis">
              <a:extLst>
                <a:ext uri="{FF2B5EF4-FFF2-40B4-BE49-F238E27FC236}">
                  <a16:creationId xmlns:a16="http://schemas.microsoft.com/office/drawing/2014/main" id="{50B37933-5C0C-432B-99DD-ED635E4E22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172" b="89941" l="0" r="100000">
                          <a14:foregroundMark x1="26923" y1="15976" x2="26923" y2="87278"/>
                          <a14:foregroundMark x1="73373" y1="14201" x2="73373" y2="8639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858" y="3612413"/>
              <a:ext cx="2516869" cy="25168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2" descr="Palitos de madera de colores para paleta y palitos | Vector Gratis">
              <a:extLst>
                <a:ext uri="{FF2B5EF4-FFF2-40B4-BE49-F238E27FC236}">
                  <a16:creationId xmlns:a16="http://schemas.microsoft.com/office/drawing/2014/main" id="{C70FD1D9-8131-48D0-A544-48145DFE910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172" b="89941" l="0" r="100000">
                          <a14:foregroundMark x1="26923" y1="15976" x2="26923" y2="87278"/>
                          <a14:foregroundMark x1="73373" y1="14201" x2="73373" y2="8639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03" t="8874" r="58829"/>
            <a:stretch/>
          </p:blipFill>
          <p:spPr bwMode="auto">
            <a:xfrm>
              <a:off x="3274913" y="3832259"/>
              <a:ext cx="741676" cy="22935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9B82F8AC-9704-47CB-BFAB-81BB404D3F15}"/>
              </a:ext>
            </a:extLst>
          </p:cNvPr>
          <p:cNvGrpSpPr/>
          <p:nvPr/>
        </p:nvGrpSpPr>
        <p:grpSpPr>
          <a:xfrm>
            <a:off x="4512599" y="2661791"/>
            <a:ext cx="3265061" cy="3463996"/>
            <a:chOff x="4986773" y="2661791"/>
            <a:chExt cx="2796942" cy="3463996"/>
          </a:xfrm>
        </p:grpSpPr>
        <p:pic>
          <p:nvPicPr>
            <p:cNvPr id="35" name="Picture 2" descr="Palitos de madera de colores para paleta y palitos | Vector Gratis">
              <a:extLst>
                <a:ext uri="{FF2B5EF4-FFF2-40B4-BE49-F238E27FC236}">
                  <a16:creationId xmlns:a16="http://schemas.microsoft.com/office/drawing/2014/main" id="{5DBCCCCD-7793-451D-A099-B12739C284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172" b="89941" l="0" r="100000">
                          <a14:foregroundMark x1="26923" y1="15976" x2="26923" y2="87278"/>
                          <a14:foregroundMark x1="73373" y1="14201" x2="73373" y2="8639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2586" y="2661791"/>
              <a:ext cx="2189852" cy="25168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2" descr="Palitos de madera de colores para paleta y palitos | Vector Gratis">
              <a:extLst>
                <a:ext uri="{FF2B5EF4-FFF2-40B4-BE49-F238E27FC236}">
                  <a16:creationId xmlns:a16="http://schemas.microsoft.com/office/drawing/2014/main" id="{513BE66C-CD29-429F-845B-5F110C2DDF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172" b="89941" l="0" r="100000">
                          <a14:foregroundMark x1="26923" y1="15976" x2="26923" y2="87278"/>
                          <a14:foregroundMark x1="73373" y1="14201" x2="73373" y2="8639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6773" y="3608918"/>
              <a:ext cx="2460905" cy="25168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2" descr="Palitos de madera de colores para paleta y palitos | Vector Gratis">
              <a:extLst>
                <a:ext uri="{FF2B5EF4-FFF2-40B4-BE49-F238E27FC236}">
                  <a16:creationId xmlns:a16="http://schemas.microsoft.com/office/drawing/2014/main" id="{7AA9CFF7-E66C-46F7-BE4D-91A804DDA42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172" b="89941" l="0" r="100000">
                          <a14:foregroundMark x1="26923" y1="15976" x2="26923" y2="87278"/>
                          <a14:foregroundMark x1="73373" y1="14201" x2="73373" y2="8639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03" t="8874" r="58829"/>
            <a:stretch/>
          </p:blipFill>
          <p:spPr bwMode="auto">
            <a:xfrm>
              <a:off x="7042039" y="3179806"/>
              <a:ext cx="741676" cy="22935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92350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ementos multimedia en línea 1" title="CantaJuego - La Mané (Version Mexico)">
            <a:hlinkClick r:id="" action="ppaction://media"/>
            <a:extLst>
              <a:ext uri="{FF2B5EF4-FFF2-40B4-BE49-F238E27FC236}">
                <a16:creationId xmlns:a16="http://schemas.microsoft.com/office/drawing/2014/main" id="{5B26C337-2D4D-443B-9952-4A710EE34D8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61166" y="870211"/>
            <a:ext cx="7790069" cy="440138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2C7434B-D7ED-47D3-B234-40991C6C2CC4}"/>
              </a:ext>
            </a:extLst>
          </p:cNvPr>
          <p:cNvSpPr txBox="1"/>
          <p:nvPr/>
        </p:nvSpPr>
        <p:spPr>
          <a:xfrm>
            <a:off x="2411896" y="5722737"/>
            <a:ext cx="6096000" cy="773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https://www.youtube.com/watch?v=vCwSD10WegM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723758" y="48711"/>
              <a:ext cx="1672146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JUEVES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63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651A868-C235-4D05-BAE3-7F309B0E3D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14" t="15073" r="22175" b="15169"/>
          <a:stretch/>
        </p:blipFill>
        <p:spPr>
          <a:xfrm>
            <a:off x="2756452" y="808383"/>
            <a:ext cx="6493565" cy="4784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5919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013CBF4-D06A-4BF5-900C-064EF0B626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19" t="22995" r="19739" b="6280"/>
          <a:stretch/>
        </p:blipFill>
        <p:spPr>
          <a:xfrm>
            <a:off x="2517912" y="848139"/>
            <a:ext cx="6851374" cy="4850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774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DA7577A-335B-481D-ADFD-C5B92ED1C7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42" t="17004" r="20203" b="10725"/>
          <a:stretch/>
        </p:blipFill>
        <p:spPr>
          <a:xfrm>
            <a:off x="2690191" y="675861"/>
            <a:ext cx="6612835" cy="4956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3053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ementos multimedia en línea 1" title="Dúo Tiempo de Sol - La Tía Mónica">
            <a:hlinkClick r:id="" action="ppaction://media"/>
            <a:extLst>
              <a:ext uri="{FF2B5EF4-FFF2-40B4-BE49-F238E27FC236}">
                <a16:creationId xmlns:a16="http://schemas.microsoft.com/office/drawing/2014/main" id="{6F64E650-C457-4551-9A8F-05C45969FDC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83640" y="656718"/>
            <a:ext cx="9295247" cy="525181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5B65CB0-EC40-4A87-A6BD-163F2ECF0CAC}"/>
              </a:ext>
            </a:extLst>
          </p:cNvPr>
          <p:cNvSpPr txBox="1"/>
          <p:nvPr/>
        </p:nvSpPr>
        <p:spPr>
          <a:xfrm>
            <a:off x="3299791" y="581856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https://www.youtube.com/watch?v=yrW8jJpZF6s</a:t>
            </a:r>
            <a:endParaRPr lang="es-MX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614227" y="48711"/>
              <a:ext cx="1891208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VIERNES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72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83A7959-D1E3-41B4-89DD-BE097DE664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985" t="15073" r="1537" b="16328"/>
          <a:stretch/>
        </p:blipFill>
        <p:spPr>
          <a:xfrm>
            <a:off x="2146852" y="795131"/>
            <a:ext cx="6989868" cy="4837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58274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</TotalTime>
  <Words>141</Words>
  <Application>Microsoft Office PowerPoint</Application>
  <PresentationFormat>Panorámica</PresentationFormat>
  <Paragraphs>20</Paragraphs>
  <Slides>16</Slides>
  <Notes>0</Notes>
  <HiddenSlides>0</HiddenSlides>
  <MMClips>7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3</cp:revision>
  <dcterms:created xsi:type="dcterms:W3CDTF">2022-02-07T00:44:54Z</dcterms:created>
  <dcterms:modified xsi:type="dcterms:W3CDTF">2022-02-07T22:50:13Z</dcterms:modified>
</cp:coreProperties>
</file>