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5" r:id="rId3"/>
    <p:sldId id="270" r:id="rId4"/>
    <p:sldId id="280" r:id="rId5"/>
    <p:sldId id="278" r:id="rId6"/>
    <p:sldId id="279" r:id="rId7"/>
    <p:sldId id="282" r:id="rId8"/>
    <p:sldId id="283" r:id="rId9"/>
    <p:sldId id="281" r:id="rId10"/>
    <p:sldId id="266" r:id="rId11"/>
    <p:sldId id="284" r:id="rId12"/>
    <p:sldId id="285" r:id="rId13"/>
    <p:sldId id="286" r:id="rId14"/>
    <p:sldId id="267" r:id="rId15"/>
    <p:sldId id="287" r:id="rId16"/>
    <p:sldId id="277" r:id="rId17"/>
    <p:sldId id="288" r:id="rId18"/>
    <p:sldId id="268" r:id="rId19"/>
    <p:sldId id="289" r:id="rId20"/>
    <p:sldId id="269" r:id="rId21"/>
    <p:sldId id="290" r:id="rId22"/>
    <p:sldId id="291" r:id="rId2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2" d="100"/>
          <a:sy n="72" d="100"/>
        </p:scale>
        <p:origin x="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B12C69-918C-4797-AAA2-9DEFE9DBA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0C341E-08BF-4C44-B83B-5E097446D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C3D08E-B267-4F53-88FF-2974BA92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09/02/2022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96BD94-9B07-4E4A-ABFB-5C59DB6AE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B5DF1B-E757-428E-A31E-6131166D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373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4830A-C797-43EE-BA13-807E72153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5D69FD-6B13-489E-B923-7D4710724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7AD286-7527-422E-B8C3-4A0C1C128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09/02/2022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57D838-0454-4A77-A72E-75B1B5332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3077A6-ED4A-458B-9C7A-C1EB471EF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993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AA5B0F-B4E6-451C-B53F-78C759FF0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B79A2B-3C78-4B8E-9E4A-75AC69DA7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F005D-0054-487C-A19C-E01ABC2E7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09/02/2022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1C9508-AE0D-4B45-9D7E-58558C35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F43AD0-0135-49E2-93A3-39190FBAD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188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8BCB06-6DC9-4BE0-A508-AE9475888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6F7850-9480-4564-A471-8E23CD508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14EACDC-263E-4FCC-939E-634DDE686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28395C-7CA9-4A94-89A5-5A5E7E668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09/02/2022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B21D35-825B-499C-A1F0-AF796F14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755DC8-3C20-4927-9D94-E12EFE2B2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532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D8F28-2FBF-4A77-9324-78E93FD99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11F8E7-C280-4E79-AA6E-6F6E3E007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EE1FCD-1BBA-43C7-822C-1A0FAD28A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23ECE36-3823-4BDC-B0F5-54E9565C2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29BD2DC-E4DA-4171-B7C1-ED769F3937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5622DD5-D0DB-43FF-86F6-BEE6EA255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09/02/2022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7F9E964-2220-46C8-9204-D0246E84B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7EF0CC6-51CB-4DBC-A043-8EE9AB08D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22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653034-65AF-4525-9798-A8FDDD8E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4620F47-3F66-4C29-B686-68B555318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09/02/2022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CE15487-7133-4A0D-A461-C0399ACAB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87651F-866D-45A6-A675-64622051C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638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8D5427B-C17D-47A4-8B67-819CEC83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09/02/2022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0D6366B-3B77-49FB-87F5-3E2ECA348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E781E6-DF91-4A98-8413-1505D9BB3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7205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B97898-7188-426D-809B-473496347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2579C9-B583-4C70-B8B9-606E7C6A7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EB8222-70E4-4E98-A1A6-0697FA2F0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E55265-6D5B-46FA-8893-C8875B7BA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09/02/2022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D096E6-FD63-4028-89E7-930B28B9D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A98E99-6234-4E03-BB77-C91E28C1E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72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9D049-C992-495B-869E-958A3B8A0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FF4AB1C-9E56-4C2F-AE41-8B292ADAA1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E2ACE7-3067-493A-9F26-5DE2F2697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55649B-F1B1-458B-9227-C62311558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09/02/2022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E2F5321-E901-4C07-B5A4-3A0222561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9391B8-8391-4F40-A22E-0C6CF6797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20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E3D7BD-1DEE-4160-8B4B-E3CD5EFB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582E265-F0F1-4360-97CE-0AF9CFD53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FDCDBF-A08D-4716-9AD3-366D826C0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09/02/2022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E791E5-3D70-4F69-AE9A-36E707A3A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6D0D7F-027E-4A35-BACF-371C2A71C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9915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B85627-B80C-4C85-8A5A-18D95CA75C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881CE8-E505-4D4A-A7F6-F9C252F356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1B70F9-548C-4F9E-BEBB-ED1A54460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E8C6-4B3D-4143-AC29-FC41F7376EDE}" type="datetimeFigureOut">
              <a:rPr lang="es-MX" smtClean="0"/>
              <a:t>09/02/2022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80F991-A98F-4C3C-B76E-189D80754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417E43-E137-4B63-B05A-CF7162885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2930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C9607B-A93D-42DA-A9E6-ED3F8EB91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38952A-6341-484D-B3EB-42272D1E3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DBD0C3-6874-4039-8F39-E1314A4B0C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BE8C6-4B3D-4143-AC29-FC41F7376EDE}" type="datetimeFigureOut">
              <a:rPr lang="es-MX" smtClean="0"/>
              <a:t>09/02/2022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B715EC-494D-4DEA-9FD2-BE9D765E5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72E826-DB59-407A-BB01-65675B2CB9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FE1C3-92E5-4549-93F4-29146AACF2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764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7a5mbewZ-c?feature=oembed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3YdHD2ODYM?feature=oembed" TargetMode="Externa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microsoft.com/office/2007/relationships/hdphoto" Target="../media/hdphoto3.wdp"/><Relationship Id="rId5" Type="http://schemas.microsoft.com/office/2007/relationships/hdphoto" Target="../media/hdphoto5.wdp"/><Relationship Id="rId10" Type="http://schemas.openxmlformats.org/officeDocument/2006/relationships/image" Target="../media/image10.png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2RM5zXbIZM?feature=oembed" TargetMode="Externa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YY38gGueKI?feature=oembed" TargetMode="Externa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3lqliovkDo?feature=oembed" TargetMode="External"/><Relationship Id="rId4" Type="http://schemas.openxmlformats.org/officeDocument/2006/relationships/hyperlink" Target="https://www.youtube.com/watch?v=b3lqliovkDo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11482" y="4514608"/>
            <a:ext cx="8045373" cy="1219171"/>
          </a:xfrm>
        </p:spPr>
        <p:txBody>
          <a:bodyPr>
            <a:normAutofit/>
          </a:bodyPr>
          <a:lstStyle/>
          <a:p>
            <a:r>
              <a:rPr lang="es-MX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Semana 21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55FB44A-95C5-485C-8A06-60AA8CC8C0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67" b="49907" l="18698" r="85104">
                        <a14:foregroundMark x1="19479" y1="40370" x2="79010" y2="41389"/>
                        <a14:foregroundMark x1="27187" y1="33889" x2="29063" y2="35278"/>
                        <a14:foregroundMark x1="60365" y1="34444" x2="61927" y2="3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9" t="30093" r="14583" b="50000"/>
          <a:stretch/>
        </p:blipFill>
        <p:spPr>
          <a:xfrm>
            <a:off x="922558" y="2017439"/>
            <a:ext cx="11515626" cy="19192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ABFCC1C-EBB6-478D-B83B-AD30665069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27" t="52126" r="1640" b="25548"/>
          <a:stretch/>
        </p:blipFill>
        <p:spPr>
          <a:xfrm>
            <a:off x="3011557" y="4202642"/>
            <a:ext cx="3084443" cy="153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9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800380" y="48711"/>
              <a:ext cx="1518904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cap="none" spc="0" dirty="0">
                  <a:ln/>
                  <a:solidFill>
                    <a:schemeClr val="accent1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47B3F7B4-1B6D-422B-B7B8-C5BF8376058E}"/>
              </a:ext>
            </a:extLst>
          </p:cNvPr>
          <p:cNvSpPr txBox="1"/>
          <p:nvPr/>
        </p:nvSpPr>
        <p:spPr>
          <a:xfrm>
            <a:off x="3276600" y="630717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https://www.youtube.com/watch?v=a7a5mbewZ-c</a:t>
            </a:r>
          </a:p>
        </p:txBody>
      </p:sp>
      <p:pic>
        <p:nvPicPr>
          <p:cNvPr id="7" name="Elementos multimedia en línea 6" title="Canción para niños ¡Para! | Canción de Ejercicios Para Niños | Mr. G Play &amp; Music Español">
            <a:hlinkClick r:id="" action="ppaction://media"/>
            <a:extLst>
              <a:ext uri="{FF2B5EF4-FFF2-40B4-BE49-F238E27FC236}">
                <a16:creationId xmlns:a16="http://schemas.microsoft.com/office/drawing/2014/main" id="{28A1BFD4-9A3F-4B31-A2E9-50C63769421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78024" y="1158243"/>
            <a:ext cx="9030056" cy="510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2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582485B-7C1A-458B-9CB5-78457D5DEC39}"/>
              </a:ext>
            </a:extLst>
          </p:cNvPr>
          <p:cNvSpPr txBox="1"/>
          <p:nvPr/>
        </p:nvSpPr>
        <p:spPr>
          <a:xfrm>
            <a:off x="1007166" y="791214"/>
            <a:ext cx="4691269" cy="2701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</a:pPr>
            <a:r>
              <a:rPr lang="es-MX" sz="32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¿cuál es el que más te gusta? Una vez seleccionado meten una ficha en la bolsa del animal que corresponda. </a:t>
            </a:r>
            <a:endParaRPr lang="es-MX" sz="28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8" name="Picture 2" descr="El lobo como animal de poder ⋆ Luna Dominante">
            <a:extLst>
              <a:ext uri="{FF2B5EF4-FFF2-40B4-BE49-F238E27FC236}">
                <a16:creationId xmlns:a16="http://schemas.microsoft.com/office/drawing/2014/main" id="{658D0AD8-AFA4-4DD7-B6E1-35C2700D6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5032">
            <a:off x="6402228" y="722113"/>
            <a:ext cx="3045879" cy="22096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uriosidades sobre los delfines - Los delfines evolucionaron a partir de  animales terrestres">
            <a:extLst>
              <a:ext uri="{FF2B5EF4-FFF2-40B4-BE49-F238E27FC236}">
                <a16:creationId xmlns:a16="http://schemas.microsoft.com/office/drawing/2014/main" id="{A8357F6C-4B51-4E79-B879-169CA45AD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12" y="3190459"/>
            <a:ext cx="3876166" cy="259411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uánto vive un chango? - CuantoTiempoVive.com">
            <a:extLst>
              <a:ext uri="{FF2B5EF4-FFF2-40B4-BE49-F238E27FC236}">
                <a16:creationId xmlns:a16="http://schemas.microsoft.com/office/drawing/2014/main" id="{B5D9EDEA-F37B-449D-985E-C517F1CAF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558" y="3329557"/>
            <a:ext cx="4206859" cy="2315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312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uánto vive un chango? - CuantoTiempoVive.com">
            <a:extLst>
              <a:ext uri="{FF2B5EF4-FFF2-40B4-BE49-F238E27FC236}">
                <a16:creationId xmlns:a16="http://schemas.microsoft.com/office/drawing/2014/main" id="{5B9DAB1E-62EA-49F1-8A6D-85AE29A46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894" y="884479"/>
            <a:ext cx="9244220" cy="5089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Bolso transparente para mujer, bolsa transparente aprobada por el estadio, bolso  transparente transparente transparente : Amazon.com.mx: Deportes y Aire  Libre">
            <a:extLst>
              <a:ext uri="{FF2B5EF4-FFF2-40B4-BE49-F238E27FC236}">
                <a16:creationId xmlns:a16="http://schemas.microsoft.com/office/drawing/2014/main" id="{62D606AB-A36F-43CD-B02A-6A663989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375" l="9842" r="89807">
                        <a14:foregroundMark x1="47100" y1="36754" x2="35325" y2="84248"/>
                        <a14:foregroundMark x1="48858" y1="25776" x2="65026" y2="75418"/>
                        <a14:foregroundMark x1="69420" y1="24105" x2="75923" y2="67064"/>
                        <a14:foregroundMark x1="76098" y1="82100" x2="39543" y2="90692"/>
                        <a14:foregroundMark x1="30228" y1="15513" x2="30228" y2="15513"/>
                        <a14:foregroundMark x1="30228" y1="15513" x2="53603" y2="95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660" y="3276380"/>
            <a:ext cx="4071013" cy="299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Fichas de plastico bote con 100 piezas de 2.8 cm de colores">
            <a:extLst>
              <a:ext uri="{FF2B5EF4-FFF2-40B4-BE49-F238E27FC236}">
                <a16:creationId xmlns:a16="http://schemas.microsoft.com/office/drawing/2014/main" id="{95181C2A-6537-4C07-A4A7-0BF90A2B8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438" l="0" r="98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408" y="4344738"/>
            <a:ext cx="2890566" cy="192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D2E7AC2-BE78-452A-BF31-89177D4842E7}"/>
              </a:ext>
            </a:extLst>
          </p:cNvPr>
          <p:cNvSpPr/>
          <p:nvPr/>
        </p:nvSpPr>
        <p:spPr>
          <a:xfrm>
            <a:off x="3480304" y="118117"/>
            <a:ext cx="676362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ln/>
                <a:solidFill>
                  <a:schemeClr val="accent4"/>
                </a:solidFill>
              </a:rPr>
              <a:t>Los alumnos colocan su ficha e</a:t>
            </a:r>
            <a:r>
              <a:rPr lang="es-ES" sz="2400" b="1" cap="none" spc="0" dirty="0">
                <a:ln/>
                <a:solidFill>
                  <a:schemeClr val="accent4"/>
                </a:solidFill>
                <a:effectLst/>
              </a:rPr>
              <a:t>n el animal que les agrada más. </a:t>
            </a:r>
          </a:p>
        </p:txBody>
      </p:sp>
    </p:spTree>
    <p:extLst>
      <p:ext uri="{BB962C8B-B14F-4D97-AF65-F5344CB8AC3E}">
        <p14:creationId xmlns:p14="http://schemas.microsoft.com/office/powerpoint/2010/main" val="963781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l lobo como animal de poder ⋆ Luna Dominante">
            <a:extLst>
              <a:ext uri="{FF2B5EF4-FFF2-40B4-BE49-F238E27FC236}">
                <a16:creationId xmlns:a16="http://schemas.microsoft.com/office/drawing/2014/main" id="{16531221-B3A1-459D-A49E-9FF6F677E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791" y="681037"/>
            <a:ext cx="7000615" cy="5078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Bolso transparente para mujer, bolsa transparente aprobada por el estadio, bolso  transparente transparente transparente : Amazon.com.mx: Deportes y Aire  Libre">
            <a:extLst>
              <a:ext uri="{FF2B5EF4-FFF2-40B4-BE49-F238E27FC236}">
                <a16:creationId xmlns:a16="http://schemas.microsoft.com/office/drawing/2014/main" id="{EAF9E388-7EE7-4B98-A4F1-5EC0F4648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375" l="9842" r="89807">
                        <a14:foregroundMark x1="47100" y1="36754" x2="35325" y2="84248"/>
                        <a14:foregroundMark x1="48858" y1="25776" x2="65026" y2="75418"/>
                        <a14:foregroundMark x1="69420" y1="24105" x2="75923" y2="67064"/>
                        <a14:foregroundMark x1="76098" y1="82100" x2="39543" y2="90692"/>
                        <a14:foregroundMark x1="30228" y1="15513" x2="30228" y2="15513"/>
                        <a14:foregroundMark x1="30228" y1="15513" x2="53603" y2="95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660" y="3276380"/>
            <a:ext cx="4071013" cy="299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Fichas de plastico bote con 100 piezas de 2.8 cm de colores">
            <a:extLst>
              <a:ext uri="{FF2B5EF4-FFF2-40B4-BE49-F238E27FC236}">
                <a16:creationId xmlns:a16="http://schemas.microsoft.com/office/drawing/2014/main" id="{5C6DA957-57F6-41D2-BD75-A6BDFD41B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438" l="0" r="98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408" y="4344738"/>
            <a:ext cx="2890566" cy="192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623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uriosidades sobre los delfines - Los delfines evolucionaron a partir de  animales terrestres">
            <a:extLst>
              <a:ext uri="{FF2B5EF4-FFF2-40B4-BE49-F238E27FC236}">
                <a16:creationId xmlns:a16="http://schemas.microsoft.com/office/drawing/2014/main" id="{12C626B8-BEA9-4157-918E-AE31B8819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609" y="834881"/>
            <a:ext cx="7752332" cy="5188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Bolso transparente para mujer, bolsa transparente aprobada por el estadio, bolso  transparente transparente transparente : Amazon.com.mx: Deportes y Aire  Libre">
            <a:extLst>
              <a:ext uri="{FF2B5EF4-FFF2-40B4-BE49-F238E27FC236}">
                <a16:creationId xmlns:a16="http://schemas.microsoft.com/office/drawing/2014/main" id="{5C008702-9BD9-44C0-A9DC-1BEF75843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375" l="9842" r="89807">
                        <a14:foregroundMark x1="47100" y1="36754" x2="35325" y2="84248"/>
                        <a14:foregroundMark x1="48858" y1="25776" x2="65026" y2="75418"/>
                        <a14:foregroundMark x1="69420" y1="24105" x2="75923" y2="67064"/>
                        <a14:foregroundMark x1="76098" y1="82100" x2="39543" y2="90692"/>
                        <a14:foregroundMark x1="30228" y1="15513" x2="30228" y2="15513"/>
                        <a14:foregroundMark x1="30228" y1="15513" x2="53603" y2="95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660" y="3276380"/>
            <a:ext cx="4071013" cy="299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Fichas de plastico bote con 100 piezas de 2.8 cm de colores">
            <a:extLst>
              <a:ext uri="{FF2B5EF4-FFF2-40B4-BE49-F238E27FC236}">
                <a16:creationId xmlns:a16="http://schemas.microsoft.com/office/drawing/2014/main" id="{3F10E9D5-CF06-4034-AD3B-2728201CC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438" l="0" r="98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408" y="4344738"/>
            <a:ext cx="2890566" cy="192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722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582485B-7C1A-458B-9CB5-78457D5DEC39}"/>
              </a:ext>
            </a:extLst>
          </p:cNvPr>
          <p:cNvSpPr txBox="1"/>
          <p:nvPr/>
        </p:nvSpPr>
        <p:spPr>
          <a:xfrm>
            <a:off x="1007166" y="791214"/>
            <a:ext cx="469126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</a:pPr>
            <a:endParaRPr lang="es-MX" sz="28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8" name="Picture 2" descr="El lobo como animal de poder ⋆ Luna Dominante">
            <a:extLst>
              <a:ext uri="{FF2B5EF4-FFF2-40B4-BE49-F238E27FC236}">
                <a16:creationId xmlns:a16="http://schemas.microsoft.com/office/drawing/2014/main" id="{658D0AD8-AFA4-4DD7-B6E1-35C2700D6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5032">
            <a:off x="6402228" y="722113"/>
            <a:ext cx="3045879" cy="22096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uriosidades sobre los delfines - Los delfines evolucionaron a partir de  animales terrestres">
            <a:extLst>
              <a:ext uri="{FF2B5EF4-FFF2-40B4-BE49-F238E27FC236}">
                <a16:creationId xmlns:a16="http://schemas.microsoft.com/office/drawing/2014/main" id="{A8357F6C-4B51-4E79-B879-169CA45AD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12" y="3190459"/>
            <a:ext cx="3876166" cy="259411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uánto vive un chango? - CuantoTiempoVive.com">
            <a:extLst>
              <a:ext uri="{FF2B5EF4-FFF2-40B4-BE49-F238E27FC236}">
                <a16:creationId xmlns:a16="http://schemas.microsoft.com/office/drawing/2014/main" id="{B5D9EDEA-F37B-449D-985E-C517F1CAF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558" y="3329557"/>
            <a:ext cx="4206859" cy="2315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5E20860-7CF1-4097-93CC-448A254C539F}"/>
              </a:ext>
            </a:extLst>
          </p:cNvPr>
          <p:cNvSpPr txBox="1"/>
          <p:nvPr/>
        </p:nvSpPr>
        <p:spPr>
          <a:xfrm>
            <a:off x="1205949" y="1462859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¿Qué animal   gustó más </a:t>
            </a:r>
          </a:p>
          <a:p>
            <a:r>
              <a:rPr lang="es-MX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los compañeros que entrevistaron? 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353003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0F2E9F2-3B79-4E9B-AC49-21B1CE3FF548}"/>
              </a:ext>
            </a:extLst>
          </p:cNvPr>
          <p:cNvSpPr txBox="1"/>
          <p:nvPr/>
        </p:nvSpPr>
        <p:spPr>
          <a:xfrm>
            <a:off x="3273287" y="1630882"/>
            <a:ext cx="60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 Cómo podemos saber qué animal   gustó más? </a:t>
            </a:r>
            <a:endParaRPr lang="es-MX" sz="6000" dirty="0"/>
          </a:p>
        </p:txBody>
      </p:sp>
    </p:spTree>
    <p:extLst>
      <p:ext uri="{BB962C8B-B14F-4D97-AF65-F5344CB8AC3E}">
        <p14:creationId xmlns:p14="http://schemas.microsoft.com/office/powerpoint/2010/main" val="1031998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085391D3-8658-4A90-8BC5-E0D185E39F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392907"/>
              </p:ext>
            </p:extLst>
          </p:nvPr>
        </p:nvGraphicFramePr>
        <p:xfrm>
          <a:off x="2032000" y="719665"/>
          <a:ext cx="8238435" cy="6202117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746145">
                  <a:extLst>
                    <a:ext uri="{9D8B030D-6E8A-4147-A177-3AD203B41FA5}">
                      <a16:colId xmlns:a16="http://schemas.microsoft.com/office/drawing/2014/main" val="1379612303"/>
                    </a:ext>
                  </a:extLst>
                </a:gridCol>
                <a:gridCol w="2746145">
                  <a:extLst>
                    <a:ext uri="{9D8B030D-6E8A-4147-A177-3AD203B41FA5}">
                      <a16:colId xmlns:a16="http://schemas.microsoft.com/office/drawing/2014/main" val="814057049"/>
                    </a:ext>
                  </a:extLst>
                </a:gridCol>
                <a:gridCol w="2746145">
                  <a:extLst>
                    <a:ext uri="{9D8B030D-6E8A-4147-A177-3AD203B41FA5}">
                      <a16:colId xmlns:a16="http://schemas.microsoft.com/office/drawing/2014/main" val="2960125667"/>
                    </a:ext>
                  </a:extLst>
                </a:gridCol>
              </a:tblGrid>
              <a:tr h="67701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368940"/>
                  </a:ext>
                </a:extLst>
              </a:tr>
              <a:tr h="67701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161070"/>
                  </a:ext>
                </a:extLst>
              </a:tr>
              <a:tr h="67701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918158"/>
                  </a:ext>
                </a:extLst>
              </a:tr>
              <a:tr h="67701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483800"/>
                  </a:ext>
                </a:extLst>
              </a:tr>
              <a:tr h="67701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964068"/>
                  </a:ext>
                </a:extLst>
              </a:tr>
              <a:tr h="67701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811276"/>
                  </a:ext>
                </a:extLst>
              </a:tr>
              <a:tr h="67701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033307"/>
                  </a:ext>
                </a:extLst>
              </a:tr>
              <a:tr h="67701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953062"/>
                  </a:ext>
                </a:extLst>
              </a:tr>
            </a:tbl>
          </a:graphicData>
        </a:graphic>
      </p:graphicFrame>
      <p:pic>
        <p:nvPicPr>
          <p:cNvPr id="5" name="Picture 2" descr="El lobo como animal de poder ⋆ Luna Dominante">
            <a:extLst>
              <a:ext uri="{FF2B5EF4-FFF2-40B4-BE49-F238E27FC236}">
                <a16:creationId xmlns:a16="http://schemas.microsoft.com/office/drawing/2014/main" id="{59130641-3FB8-4DC9-AB98-E4EB28B71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403" y="1076990"/>
            <a:ext cx="1055080" cy="7653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uriosidades sobre los delfines - Los delfines evolucionaron a partir de  animales terrestres">
            <a:extLst>
              <a:ext uri="{FF2B5EF4-FFF2-40B4-BE49-F238E27FC236}">
                <a16:creationId xmlns:a16="http://schemas.microsoft.com/office/drawing/2014/main" id="{D33114BE-BEAF-4957-8B35-09EAC5CA9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176" y="1011861"/>
            <a:ext cx="1420166" cy="95044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uánto vive un chango? - CuantoTiempoVive.com">
            <a:extLst>
              <a:ext uri="{FF2B5EF4-FFF2-40B4-BE49-F238E27FC236}">
                <a16:creationId xmlns:a16="http://schemas.microsoft.com/office/drawing/2014/main" id="{81D3D7D3-7BA5-477F-90FC-E7E6D27DA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82" y="1051617"/>
            <a:ext cx="1390342" cy="7653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C468A8-693E-4088-8333-0A41A96017B2}"/>
              </a:ext>
            </a:extLst>
          </p:cNvPr>
          <p:cNvSpPr txBox="1"/>
          <p:nvPr/>
        </p:nvSpPr>
        <p:spPr>
          <a:xfrm>
            <a:off x="3914308" y="159543"/>
            <a:ext cx="6581414" cy="593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</a:pPr>
            <a:r>
              <a:rPr lang="es-MX" sz="32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¿Cuántas fichas obtuvo cada animal? </a:t>
            </a:r>
            <a:endParaRPr lang="es-MX" sz="28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73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5D0D9B01-088C-4C1A-B391-6D60BC14B21C}"/>
              </a:ext>
            </a:extLst>
          </p:cNvPr>
          <p:cNvSpPr txBox="1"/>
          <p:nvPr/>
        </p:nvSpPr>
        <p:spPr>
          <a:xfrm>
            <a:off x="2986665" y="62537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https://www.youtube.com/watch?v=L3YdHD2ODYM</a:t>
            </a:r>
          </a:p>
        </p:txBody>
      </p:sp>
      <p:pic>
        <p:nvPicPr>
          <p:cNvPr id="3" name="Elementos multimedia en línea 2" title="PAUSA ACTIVA🤸‍♂️ ⭐Activación Física para niños🏃‍♀️🎶Minions Que pera con la papaya🎵Aprende en casa II">
            <a:hlinkClick r:id="" action="ppaction://media"/>
            <a:extLst>
              <a:ext uri="{FF2B5EF4-FFF2-40B4-BE49-F238E27FC236}">
                <a16:creationId xmlns:a16="http://schemas.microsoft.com/office/drawing/2014/main" id="{AA3FDE2C-3361-43FC-B0B0-E7FF516A640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06586" y="1086236"/>
            <a:ext cx="9146051" cy="5167519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622309" y="48711"/>
              <a:ext cx="1875042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cap="none" spc="0" dirty="0">
                  <a:ln/>
                  <a:solidFill>
                    <a:schemeClr val="accent1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704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69FEA75-FE73-47E6-8638-14A07BE913AC}"/>
              </a:ext>
            </a:extLst>
          </p:cNvPr>
          <p:cNvSpPr txBox="1"/>
          <p:nvPr/>
        </p:nvSpPr>
        <p:spPr>
          <a:xfrm>
            <a:off x="1881809" y="962295"/>
            <a:ext cx="6096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¿Qué peluche les gusta más? ¿Cómo podemos saber con claridad qué peluche es preferido?</a:t>
            </a:r>
            <a:endParaRPr lang="es-MX" sz="2800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Muñeco de peluche">
            <a:extLst>
              <a:ext uri="{FF2B5EF4-FFF2-40B4-BE49-F238E27FC236}">
                <a16:creationId xmlns:a16="http://schemas.microsoft.com/office/drawing/2014/main" id="{2220AAF8-023D-499D-8704-DC4561760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93" b="97268" l="6545" r="99273">
                        <a14:foregroundMark x1="44000" y1="28415" x2="51636" y2="38251"/>
                        <a14:foregroundMark x1="32727" y1="83607" x2="40727" y2="830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803" y="2714357"/>
            <a:ext cx="3707607" cy="2467244"/>
          </a:xfrm>
          <a:prstGeom prst="round2DiagRect">
            <a:avLst>
              <a:gd name="adj1" fmla="val 16667"/>
              <a:gd name="adj2" fmla="val 3068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1E4F53-15A8-46CA-96BA-FADDF4FA9D8A}"/>
              </a:ext>
            </a:extLst>
          </p:cNvPr>
          <p:cNvSpPr/>
          <p:nvPr/>
        </p:nvSpPr>
        <p:spPr>
          <a:xfrm>
            <a:off x="4394086" y="2808955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</a:p>
        </p:txBody>
      </p:sp>
      <p:pic>
        <p:nvPicPr>
          <p:cNvPr id="2052" name="Picture 4" descr="Acquisto all&amp;#39;ingrosso di pupazzi e peluche | Grossista online">
            <a:extLst>
              <a:ext uri="{FF2B5EF4-FFF2-40B4-BE49-F238E27FC236}">
                <a16:creationId xmlns:a16="http://schemas.microsoft.com/office/drawing/2014/main" id="{3FCF6C42-A747-4574-90F2-57B0E2B2B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274" b="100000" l="394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115" y="2523082"/>
            <a:ext cx="2332694" cy="284979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670AB8B3-2534-43FA-9B64-C5C3F71B0C87}"/>
              </a:ext>
            </a:extLst>
          </p:cNvPr>
          <p:cNvSpPr/>
          <p:nvPr/>
        </p:nvSpPr>
        <p:spPr>
          <a:xfrm>
            <a:off x="7509335" y="234729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endParaRPr lang="es-E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054" name="Picture 6" descr="Amazon.com: Oso de peluche Ashford, Blanco, Blanco : Juguetes y Juegos">
            <a:extLst>
              <a:ext uri="{FF2B5EF4-FFF2-40B4-BE49-F238E27FC236}">
                <a16:creationId xmlns:a16="http://schemas.microsoft.com/office/drawing/2014/main" id="{C037BAE1-6AE4-4F08-B60E-DE82EE74C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9" b="99778" l="1425" r="995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514" y="2511179"/>
            <a:ext cx="2667312" cy="28510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0915D707-CBB1-4C3C-9FDA-9D0B4427B50E}"/>
              </a:ext>
            </a:extLst>
          </p:cNvPr>
          <p:cNvSpPr/>
          <p:nvPr/>
        </p:nvSpPr>
        <p:spPr>
          <a:xfrm>
            <a:off x="10596102" y="250567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71683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uñeco de peluche">
            <a:extLst>
              <a:ext uri="{FF2B5EF4-FFF2-40B4-BE49-F238E27FC236}">
                <a16:creationId xmlns:a16="http://schemas.microsoft.com/office/drawing/2014/main" id="{2220AAF8-023D-499D-8704-DC4561760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93" b="97268" l="6545" r="99273">
                        <a14:foregroundMark x1="44000" y1="28415" x2="51636" y2="38251"/>
                        <a14:foregroundMark x1="32727" y1="83607" x2="40727" y2="830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202" y="803376"/>
            <a:ext cx="3707607" cy="2467244"/>
          </a:xfrm>
          <a:prstGeom prst="round2DiagRect">
            <a:avLst>
              <a:gd name="adj1" fmla="val 16667"/>
              <a:gd name="adj2" fmla="val 3068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1E4F53-15A8-46CA-96BA-FADDF4FA9D8A}"/>
              </a:ext>
            </a:extLst>
          </p:cNvPr>
          <p:cNvSpPr/>
          <p:nvPr/>
        </p:nvSpPr>
        <p:spPr>
          <a:xfrm>
            <a:off x="4321292" y="2505670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</a:p>
        </p:txBody>
      </p:sp>
      <p:pic>
        <p:nvPicPr>
          <p:cNvPr id="2052" name="Picture 4" descr="Acquisto all&amp;#39;ingrosso di pupazzi e peluche | Grossista online">
            <a:extLst>
              <a:ext uri="{FF2B5EF4-FFF2-40B4-BE49-F238E27FC236}">
                <a16:creationId xmlns:a16="http://schemas.microsoft.com/office/drawing/2014/main" id="{3FCF6C42-A747-4574-90F2-57B0E2B2B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274" b="100000" l="394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503" y="649991"/>
            <a:ext cx="2332694" cy="284979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670AB8B3-2534-43FA-9B64-C5C3F71B0C87}"/>
              </a:ext>
            </a:extLst>
          </p:cNvPr>
          <p:cNvSpPr/>
          <p:nvPr/>
        </p:nvSpPr>
        <p:spPr>
          <a:xfrm>
            <a:off x="7509335" y="234729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endParaRPr lang="es-E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054" name="Picture 6" descr="Amazon.com: Oso de peluche Ashford, Blanco, Blanco : Juguetes y Juegos">
            <a:extLst>
              <a:ext uri="{FF2B5EF4-FFF2-40B4-BE49-F238E27FC236}">
                <a16:creationId xmlns:a16="http://schemas.microsoft.com/office/drawing/2014/main" id="{C037BAE1-6AE4-4F08-B60E-DE82EE74C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9" b="99778" l="1425" r="995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514" y="651000"/>
            <a:ext cx="2667312" cy="28510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0915D707-CBB1-4C3C-9FDA-9D0B4427B50E}"/>
              </a:ext>
            </a:extLst>
          </p:cNvPr>
          <p:cNvSpPr/>
          <p:nvPr/>
        </p:nvSpPr>
        <p:spPr>
          <a:xfrm>
            <a:off x="10596102" y="250567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</a:p>
        </p:txBody>
      </p:sp>
      <p:pic>
        <p:nvPicPr>
          <p:cNvPr id="5122" name="Picture 2" descr="Paper Cardboard box Carton Corrugated fiberboard, box, angle, cardboard,  business png | PNGWing">
            <a:extLst>
              <a:ext uri="{FF2B5EF4-FFF2-40B4-BE49-F238E27FC236}">
                <a16:creationId xmlns:a16="http://schemas.microsoft.com/office/drawing/2014/main" id="{0A361090-20F5-41B3-A8E4-0286405C4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857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509" y="3142585"/>
            <a:ext cx="3555300" cy="270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aper Cardboard box Carton Corrugated fiberboard, box, angle, cardboard,  business png | PNGWing">
            <a:extLst>
              <a:ext uri="{FF2B5EF4-FFF2-40B4-BE49-F238E27FC236}">
                <a16:creationId xmlns:a16="http://schemas.microsoft.com/office/drawing/2014/main" id="{4283A96D-A165-4A2C-9988-989F68EAE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857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487" y="3356578"/>
            <a:ext cx="3555300" cy="270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aper Cardboard box Carton Corrugated fiberboard, box, angle, cardboard,  business png | PNGWing">
            <a:extLst>
              <a:ext uri="{FF2B5EF4-FFF2-40B4-BE49-F238E27FC236}">
                <a16:creationId xmlns:a16="http://schemas.microsoft.com/office/drawing/2014/main" id="{A364C180-158F-4700-AE64-4A650E0DC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857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197" y="3453313"/>
            <a:ext cx="3555300" cy="270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Fichas de plastico bote con 100 piezas de 2.8 cm de colores">
            <a:extLst>
              <a:ext uri="{FF2B5EF4-FFF2-40B4-BE49-F238E27FC236}">
                <a16:creationId xmlns:a16="http://schemas.microsoft.com/office/drawing/2014/main" id="{9038F1D4-492F-4234-A426-5F156DE95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438" l="0" r="98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527" y="5052487"/>
            <a:ext cx="1669938" cy="111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3F6E09A-A205-4FD6-BEE1-B49644D65069}"/>
              </a:ext>
            </a:extLst>
          </p:cNvPr>
          <p:cNvSpPr/>
          <p:nvPr/>
        </p:nvSpPr>
        <p:spPr>
          <a:xfrm>
            <a:off x="6369425" y="5365377"/>
            <a:ext cx="2593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votación</a:t>
            </a:r>
          </a:p>
        </p:txBody>
      </p:sp>
    </p:spTree>
    <p:extLst>
      <p:ext uri="{BB962C8B-B14F-4D97-AF65-F5344CB8AC3E}">
        <p14:creationId xmlns:p14="http://schemas.microsoft.com/office/powerpoint/2010/main" val="4111042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085391D3-8658-4A90-8BC5-E0D185E39F9D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719665"/>
          <a:ext cx="8238435" cy="6202117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746145">
                  <a:extLst>
                    <a:ext uri="{9D8B030D-6E8A-4147-A177-3AD203B41FA5}">
                      <a16:colId xmlns:a16="http://schemas.microsoft.com/office/drawing/2014/main" val="1379612303"/>
                    </a:ext>
                  </a:extLst>
                </a:gridCol>
                <a:gridCol w="2746145">
                  <a:extLst>
                    <a:ext uri="{9D8B030D-6E8A-4147-A177-3AD203B41FA5}">
                      <a16:colId xmlns:a16="http://schemas.microsoft.com/office/drawing/2014/main" val="814057049"/>
                    </a:ext>
                  </a:extLst>
                </a:gridCol>
                <a:gridCol w="2746145">
                  <a:extLst>
                    <a:ext uri="{9D8B030D-6E8A-4147-A177-3AD203B41FA5}">
                      <a16:colId xmlns:a16="http://schemas.microsoft.com/office/drawing/2014/main" val="2960125667"/>
                    </a:ext>
                  </a:extLst>
                </a:gridCol>
              </a:tblGrid>
              <a:tr h="67701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368940"/>
                  </a:ext>
                </a:extLst>
              </a:tr>
              <a:tr h="67701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161070"/>
                  </a:ext>
                </a:extLst>
              </a:tr>
              <a:tr h="67701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918158"/>
                  </a:ext>
                </a:extLst>
              </a:tr>
              <a:tr h="67701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483800"/>
                  </a:ext>
                </a:extLst>
              </a:tr>
              <a:tr h="67701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964068"/>
                  </a:ext>
                </a:extLst>
              </a:tr>
              <a:tr h="677011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811276"/>
                  </a:ext>
                </a:extLst>
              </a:tr>
              <a:tr h="67701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033307"/>
                  </a:ext>
                </a:extLst>
              </a:tr>
              <a:tr h="67701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953062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A6C468A8-693E-4088-8333-0A41A96017B2}"/>
              </a:ext>
            </a:extLst>
          </p:cNvPr>
          <p:cNvSpPr txBox="1"/>
          <p:nvPr/>
        </p:nvSpPr>
        <p:spPr>
          <a:xfrm>
            <a:off x="3914308" y="159543"/>
            <a:ext cx="6581414" cy="593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</a:pPr>
            <a:r>
              <a:rPr lang="es-MX" sz="32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¿Cuántas fichas obtuvo cada peluche? </a:t>
            </a:r>
            <a:endParaRPr lang="es-MX" sz="28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9" name="Picture 2" descr="Muñeco de peluche">
            <a:extLst>
              <a:ext uri="{FF2B5EF4-FFF2-40B4-BE49-F238E27FC236}">
                <a16:creationId xmlns:a16="http://schemas.microsoft.com/office/drawing/2014/main" id="{D1415CAC-1C66-4E85-B3B4-06B822643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93" b="97268" l="6545" r="99273">
                        <a14:foregroundMark x1="44000" y1="28415" x2="51636" y2="38251"/>
                        <a14:foregroundMark x1="32727" y1="83607" x2="40727" y2="830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733" y="1114764"/>
            <a:ext cx="1433844" cy="954158"/>
          </a:xfrm>
          <a:prstGeom prst="round2DiagRect">
            <a:avLst>
              <a:gd name="adj1" fmla="val 16667"/>
              <a:gd name="adj2" fmla="val 3068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Acquisto all&amp;#39;ingrosso di pupazzi e peluche | Grossista online">
            <a:extLst>
              <a:ext uri="{FF2B5EF4-FFF2-40B4-BE49-F238E27FC236}">
                <a16:creationId xmlns:a16="http://schemas.microsoft.com/office/drawing/2014/main" id="{79EAACC2-06C0-458B-B9AF-6293EAB7A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274" b="100000" l="394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097" y="966820"/>
            <a:ext cx="902124" cy="11021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Amazon.com: Oso de peluche Ashford, Blanco, Blanco : Juguetes y Juegos">
            <a:extLst>
              <a:ext uri="{FF2B5EF4-FFF2-40B4-BE49-F238E27FC236}">
                <a16:creationId xmlns:a16="http://schemas.microsoft.com/office/drawing/2014/main" id="{77A8895C-E737-43DE-963A-FD6954CFF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9" b="99778" l="1425" r="995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741" y="966820"/>
            <a:ext cx="1031530" cy="11025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099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A49D2242-B2E1-454A-9E8C-BA982860556C}"/>
              </a:ext>
            </a:extLst>
          </p:cNvPr>
          <p:cNvSpPr txBox="1"/>
          <p:nvPr/>
        </p:nvSpPr>
        <p:spPr>
          <a:xfrm>
            <a:off x="2724767" y="630717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https://www.youtube.com/watch?v=p2RM5zXbIZM</a:t>
            </a:r>
          </a:p>
        </p:txBody>
      </p:sp>
      <p:pic>
        <p:nvPicPr>
          <p:cNvPr id="9" name="Elementos multimedia en línea 8" title="PAUSA ACTIVA PARA NIÑOS">
            <a:hlinkClick r:id="" action="ppaction://media"/>
            <a:extLst>
              <a:ext uri="{FF2B5EF4-FFF2-40B4-BE49-F238E27FC236}">
                <a16:creationId xmlns:a16="http://schemas.microsoft.com/office/drawing/2014/main" id="{4ADA90D1-BA77-44BF-8CF6-7C1D6F83CB9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28240" y="1096053"/>
            <a:ext cx="8950960" cy="5057292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344864" y="48711"/>
              <a:ext cx="2429933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MIÉRCOLES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024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EC4E6A4-F5C5-4843-BD57-69CB6A8A7A54}"/>
              </a:ext>
            </a:extLst>
          </p:cNvPr>
          <p:cNvSpPr txBox="1"/>
          <p:nvPr/>
        </p:nvSpPr>
        <p:spPr>
          <a:xfrm>
            <a:off x="2676939" y="1492383"/>
            <a:ext cx="6096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0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Cada pareja de entrevistadores averigua ¿cuántos hermanos tienen los compañeros asignados? </a:t>
            </a:r>
            <a:endParaRPr lang="es-MX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528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BDC6128-F3B4-4EC2-9FF4-C220CFA4C87F}"/>
              </a:ext>
            </a:extLst>
          </p:cNvPr>
          <p:cNvSpPr txBox="1"/>
          <p:nvPr/>
        </p:nvSpPr>
        <p:spPr>
          <a:xfrm>
            <a:off x="2093844" y="2217151"/>
            <a:ext cx="6096000" cy="1595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4400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Entrevistar y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44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Hacer registro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40B9A3B-668B-4477-B4D5-F783E19CDCC3}"/>
              </a:ext>
            </a:extLst>
          </p:cNvPr>
          <p:cNvSpPr/>
          <p:nvPr/>
        </p:nvSpPr>
        <p:spPr>
          <a:xfrm>
            <a:off x="5489461" y="634952"/>
            <a:ext cx="34659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REGISTRAR </a:t>
            </a:r>
          </a:p>
        </p:txBody>
      </p:sp>
      <p:pic>
        <p:nvPicPr>
          <p:cNvPr id="1026" name="Picture 2" descr="TIPS PARA TEACHER: LAS HOJAS DE TRABAJO - S.O.S. TEACHER PSICOPEDAGOGÍA">
            <a:extLst>
              <a:ext uri="{FF2B5EF4-FFF2-40B4-BE49-F238E27FC236}">
                <a16:creationId xmlns:a16="http://schemas.microsoft.com/office/drawing/2014/main" id="{3C68E089-72D1-4680-B8AC-4EC0E042C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097" y="1558282"/>
            <a:ext cx="3704190" cy="439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32,378 Lapiz Caricatura Imágenes y Fotos - 123RF">
            <a:extLst>
              <a:ext uri="{FF2B5EF4-FFF2-40B4-BE49-F238E27FC236}">
                <a16:creationId xmlns:a16="http://schemas.microsoft.com/office/drawing/2014/main" id="{07E39D75-5A49-417D-83D2-897834CCC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378" y="1096617"/>
            <a:ext cx="3905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4EC46E8-D475-4B6B-B674-5BA9F4D74A9D}"/>
              </a:ext>
            </a:extLst>
          </p:cNvPr>
          <p:cNvSpPr/>
          <p:nvPr/>
        </p:nvSpPr>
        <p:spPr>
          <a:xfrm>
            <a:off x="1606996" y="5758070"/>
            <a:ext cx="103898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800" b="1" cap="none" spc="0" dirty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NOTA: Los alumnos no deben anotar como ellos quieran y puedan </a:t>
            </a:r>
          </a:p>
        </p:txBody>
      </p:sp>
    </p:spTree>
    <p:extLst>
      <p:ext uri="{BB962C8B-B14F-4D97-AF65-F5344CB8AC3E}">
        <p14:creationId xmlns:p14="http://schemas.microsoft.com/office/powerpoint/2010/main" val="3722381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A814304-F5D7-4946-831C-DD2C9C0B20C0}"/>
              </a:ext>
            </a:extLst>
          </p:cNvPr>
          <p:cNvSpPr txBox="1"/>
          <p:nvPr/>
        </p:nvSpPr>
        <p:spPr>
          <a:xfrm>
            <a:off x="1232452" y="716482"/>
            <a:ext cx="60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60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¿Qué compañero tiene más hermanos? </a:t>
            </a:r>
            <a:endParaRPr lang="es-MX" sz="6000" dirty="0">
              <a:solidFill>
                <a:schemeClr val="accent1"/>
              </a:solidFill>
            </a:endParaRPr>
          </a:p>
        </p:txBody>
      </p:sp>
      <p:pic>
        <p:nvPicPr>
          <p:cNvPr id="6" name="Picture 2" descr="Dibujos infantiles – Blog de ANTONIO RODRIGUEZ PEREZ">
            <a:extLst>
              <a:ext uri="{FF2B5EF4-FFF2-40B4-BE49-F238E27FC236}">
                <a16:creationId xmlns:a16="http://schemas.microsoft.com/office/drawing/2014/main" id="{785838EF-E6DC-4833-A8BA-3B5C3C375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5" y="1719682"/>
            <a:ext cx="5011186" cy="3640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181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9399932B-B341-4135-820C-A5FA0AE0F292}"/>
              </a:ext>
            </a:extLst>
          </p:cNvPr>
          <p:cNvSpPr txBox="1"/>
          <p:nvPr/>
        </p:nvSpPr>
        <p:spPr>
          <a:xfrm>
            <a:off x="3048000" y="574369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https://www.youtube.com/watch?v=zYY38gGueKI</a:t>
            </a:r>
          </a:p>
        </p:txBody>
      </p:sp>
      <p:pic>
        <p:nvPicPr>
          <p:cNvPr id="9" name="Elementos multimedia en línea 8" title="Activación Física &quot;Agua&quot;">
            <a:hlinkClick r:id="" action="ppaction://media"/>
            <a:extLst>
              <a:ext uri="{FF2B5EF4-FFF2-40B4-BE49-F238E27FC236}">
                <a16:creationId xmlns:a16="http://schemas.microsoft.com/office/drawing/2014/main" id="{74644EC2-14FD-4770-8985-C4ABAD3D905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82800" y="1019810"/>
            <a:ext cx="8478520" cy="4790364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4CFBA24-1300-4CF7-BCDE-E7EEFF6BA456}"/>
              </a:ext>
            </a:extLst>
          </p:cNvPr>
          <p:cNvGrpSpPr/>
          <p:nvPr/>
        </p:nvGrpSpPr>
        <p:grpSpPr>
          <a:xfrm>
            <a:off x="8700048" y="234913"/>
            <a:ext cx="2808312" cy="1139355"/>
            <a:chOff x="9216979" y="48711"/>
            <a:chExt cx="2975021" cy="12970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1FE68DB-8451-40BF-9EF9-13759B277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979" y="198120"/>
              <a:ext cx="2975021" cy="114765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4D0DD46-C2AA-422B-827C-2A104D7886B2}"/>
                </a:ext>
              </a:extLst>
            </p:cNvPr>
            <p:cNvSpPr/>
            <p:nvPr/>
          </p:nvSpPr>
          <p:spPr>
            <a:xfrm>
              <a:off x="9723758" y="48711"/>
              <a:ext cx="1672146" cy="10511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accent1"/>
                  </a:solidFill>
                </a:rPr>
                <a:t>JUEVES</a:t>
              </a:r>
              <a:r>
                <a:rPr lang="es-ES" sz="5400" b="1" cap="none" spc="0" dirty="0">
                  <a:ln/>
                  <a:solidFill>
                    <a:schemeClr val="accent3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63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357BA24-6CDF-4A70-B5E9-68F166F3C8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17" t="15265" r="5014" b="15169"/>
          <a:stretch/>
        </p:blipFill>
        <p:spPr>
          <a:xfrm>
            <a:off x="2491408" y="874644"/>
            <a:ext cx="6957391" cy="477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065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CantaJuego - Levantando las Manos">
            <a:hlinkClick r:id="" action="ppaction://media"/>
            <a:extLst>
              <a:ext uri="{FF2B5EF4-FFF2-40B4-BE49-F238E27FC236}">
                <a16:creationId xmlns:a16="http://schemas.microsoft.com/office/drawing/2014/main" id="{FB90B0FE-5991-488B-AFFB-BA22C2402C2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67810" y="1002572"/>
            <a:ext cx="8546198" cy="482860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470C342-E798-468D-AB99-B387E5396DF5}"/>
              </a:ext>
            </a:extLst>
          </p:cNvPr>
          <p:cNvSpPr txBox="1"/>
          <p:nvPr/>
        </p:nvSpPr>
        <p:spPr>
          <a:xfrm>
            <a:off x="3291737" y="5670762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https://www.youtube.com/watch?v=b3lqliovkDo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2265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E38A5E4-E879-4E12-934B-4572062F05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65" t="15845" r="13015" b="6280"/>
          <a:stretch/>
        </p:blipFill>
        <p:spPr>
          <a:xfrm>
            <a:off x="2014330" y="569843"/>
            <a:ext cx="8163339" cy="534062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2556135-137F-4A01-B4B9-0125D789BE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349" t="48597" r="6625" b="21345"/>
          <a:stretch/>
        </p:blipFill>
        <p:spPr>
          <a:xfrm>
            <a:off x="9925877" y="4598505"/>
            <a:ext cx="1828801" cy="149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72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025ABDC-7DF4-436B-9A2C-1DA4EE02FA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10" t="17006" r="29362" b="8793"/>
          <a:stretch/>
        </p:blipFill>
        <p:spPr>
          <a:xfrm>
            <a:off x="2186609" y="1073427"/>
            <a:ext cx="4446553" cy="483704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06ADFA3-5954-4861-A0A8-DACEDE0907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19" t="22223" r="31218" b="5506"/>
          <a:stretch/>
        </p:blipFill>
        <p:spPr>
          <a:xfrm>
            <a:off x="6771860" y="1013792"/>
            <a:ext cx="4625010" cy="495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80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</TotalTime>
  <Words>203</Words>
  <Application>Microsoft Office PowerPoint</Application>
  <PresentationFormat>Panorámica</PresentationFormat>
  <Paragraphs>37</Paragraphs>
  <Slides>22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5</cp:revision>
  <dcterms:created xsi:type="dcterms:W3CDTF">2022-02-07T00:44:54Z</dcterms:created>
  <dcterms:modified xsi:type="dcterms:W3CDTF">2022-02-10T03:34:41Z</dcterms:modified>
</cp:coreProperties>
</file>