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6" r:id="rId1"/>
  </p:sldMasterIdLst>
  <p:notesMasterIdLst>
    <p:notesMasterId r:id="rId52"/>
  </p:notesMasterIdLst>
  <p:sldIdLst>
    <p:sldId id="574" r:id="rId2"/>
    <p:sldId id="575" r:id="rId3"/>
    <p:sldId id="576" r:id="rId4"/>
    <p:sldId id="577" r:id="rId5"/>
    <p:sldId id="572" r:id="rId6"/>
    <p:sldId id="578" r:id="rId7"/>
    <p:sldId id="579" r:id="rId8"/>
    <p:sldId id="608" r:id="rId9"/>
    <p:sldId id="580" r:id="rId10"/>
    <p:sldId id="581" r:id="rId11"/>
    <p:sldId id="609" r:id="rId12"/>
    <p:sldId id="582" r:id="rId13"/>
    <p:sldId id="583" r:id="rId14"/>
    <p:sldId id="610" r:id="rId15"/>
    <p:sldId id="584" r:id="rId16"/>
    <p:sldId id="585" r:id="rId17"/>
    <p:sldId id="611" r:id="rId18"/>
    <p:sldId id="586" r:id="rId19"/>
    <p:sldId id="587" r:id="rId20"/>
    <p:sldId id="612" r:id="rId21"/>
    <p:sldId id="588" r:id="rId22"/>
    <p:sldId id="589" r:id="rId23"/>
    <p:sldId id="613" r:id="rId24"/>
    <p:sldId id="590" r:id="rId25"/>
    <p:sldId id="591" r:id="rId26"/>
    <p:sldId id="614" r:id="rId27"/>
    <p:sldId id="592" r:id="rId28"/>
    <p:sldId id="593" r:id="rId29"/>
    <p:sldId id="615" r:id="rId30"/>
    <p:sldId id="594" r:id="rId31"/>
    <p:sldId id="595" r:id="rId32"/>
    <p:sldId id="616" r:id="rId33"/>
    <p:sldId id="596" r:id="rId34"/>
    <p:sldId id="597" r:id="rId35"/>
    <p:sldId id="617" r:id="rId36"/>
    <p:sldId id="598" r:id="rId37"/>
    <p:sldId id="599" r:id="rId38"/>
    <p:sldId id="618" r:id="rId39"/>
    <p:sldId id="600" r:id="rId40"/>
    <p:sldId id="601" r:id="rId41"/>
    <p:sldId id="619" r:id="rId42"/>
    <p:sldId id="602" r:id="rId43"/>
    <p:sldId id="603" r:id="rId44"/>
    <p:sldId id="620" r:id="rId45"/>
    <p:sldId id="604" r:id="rId46"/>
    <p:sldId id="605" r:id="rId47"/>
    <p:sldId id="621" r:id="rId48"/>
    <p:sldId id="606" r:id="rId49"/>
    <p:sldId id="607" r:id="rId50"/>
    <p:sldId id="573" r:id="rId5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kiosk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5FC79"/>
    <a:srgbClr val="76D6FF"/>
    <a:srgbClr val="FF8AD8"/>
    <a:srgbClr val="D883FF"/>
    <a:srgbClr val="00FA00"/>
    <a:srgbClr val="73FDD6"/>
    <a:srgbClr val="73FEFF"/>
    <a:srgbClr val="FF7E79"/>
    <a:srgbClr val="FF40FF"/>
    <a:srgbClr val="FF2F9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483" autoAdjust="0"/>
    <p:restoredTop sz="96494"/>
  </p:normalViewPr>
  <p:slideViewPr>
    <p:cSldViewPr snapToGrid="0" snapToObjects="1">
      <p:cViewPr>
        <p:scale>
          <a:sx n="77" d="100"/>
          <a:sy n="77" d="100"/>
        </p:scale>
        <p:origin x="378" y="-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9" d="100"/>
        <a:sy n="8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619210-BB9F-BC41-8F89-2A0D40BE381B}" type="datetimeFigureOut">
              <a:rPr lang="es-MX" smtClean="0"/>
              <a:t>25/02/2023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A3C7FB-BFE2-3C44-9FE7-2E9C220B19A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189776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AAF27-7C4F-824C-9ED3-A9ED665913D0}" type="datetimeFigureOut">
              <a:rPr lang="es-ES_tradnl" smtClean="0"/>
              <a:t>25/02/2023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2DBBB-DCEA-9C44-B5ED-B0212FCB8AC9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4731257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AAF27-7C4F-824C-9ED3-A9ED665913D0}" type="datetimeFigureOut">
              <a:rPr lang="es-ES_tradnl" smtClean="0"/>
              <a:t>25/02/2023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2DBBB-DCEA-9C44-B5ED-B0212FCB8AC9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759941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AAF27-7C4F-824C-9ED3-A9ED665913D0}" type="datetimeFigureOut">
              <a:rPr lang="es-ES_tradnl" smtClean="0"/>
              <a:t>25/02/2023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2DBBB-DCEA-9C44-B5ED-B0212FCB8AC9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7353133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AAF27-7C4F-824C-9ED3-A9ED665913D0}" type="datetimeFigureOut">
              <a:rPr lang="es-ES_tradnl" smtClean="0"/>
              <a:t>25/02/2023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2DBBB-DCEA-9C44-B5ED-B0212FCB8AC9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1911504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AAF27-7C4F-824C-9ED3-A9ED665913D0}" type="datetimeFigureOut">
              <a:rPr lang="es-ES_tradnl" smtClean="0"/>
              <a:t>25/02/2023</a:t>
            </a:fld>
            <a:endParaRPr lang="es-ES_trad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2DBBB-DCEA-9C44-B5ED-B0212FCB8AC9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972594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AAF27-7C4F-824C-9ED3-A9ED665913D0}" type="datetimeFigureOut">
              <a:rPr lang="es-ES_tradnl" smtClean="0"/>
              <a:t>25/02/2023</a:t>
            </a:fld>
            <a:endParaRPr lang="es-ES_trad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2DBBB-DCEA-9C44-B5ED-B0212FCB8AC9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2418219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AAF27-7C4F-824C-9ED3-A9ED665913D0}" type="datetimeFigureOut">
              <a:rPr lang="es-ES_tradnl" smtClean="0"/>
              <a:t>25/02/2023</a:t>
            </a:fld>
            <a:endParaRPr lang="es-ES_trad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2DBBB-DCEA-9C44-B5ED-B0212FCB8AC9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6163065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AAF27-7C4F-824C-9ED3-A9ED665913D0}" type="datetimeFigureOut">
              <a:rPr lang="es-ES_tradnl" smtClean="0"/>
              <a:t>25/02/2023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2DBBB-DCEA-9C44-B5ED-B0212FCB8AC9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9835710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AAF27-7C4F-824C-9ED3-A9ED665913D0}" type="datetimeFigureOut">
              <a:rPr lang="es-ES_tradnl" smtClean="0"/>
              <a:t>25/02/2023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2DBBB-DCEA-9C44-B5ED-B0212FCB8AC9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41643455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AAF27-7C4F-824C-9ED3-A9ED665913D0}" type="datetimeFigureOut">
              <a:rPr lang="es-ES_tradnl" smtClean="0"/>
              <a:t>25/02/2023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2DBBB-DCEA-9C44-B5ED-B0212FCB8AC9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7082892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AAF27-7C4F-824C-9ED3-A9ED665913D0}" type="datetimeFigureOut">
              <a:rPr lang="es-ES_tradnl" smtClean="0"/>
              <a:t>25/02/2023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2DBBB-DCEA-9C44-B5ED-B0212FCB8AC9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9854240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FAAF27-7C4F-824C-9ED3-A9ED665913D0}" type="datetimeFigureOut">
              <a:rPr lang="es-ES_tradnl" smtClean="0"/>
              <a:t>25/02/2023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02DBBB-DCEA-9C44-B5ED-B0212FCB8AC9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433724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4" Type="http://schemas.openxmlformats.org/officeDocument/2006/relationships/audio" Target="../media/audio1.wav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1.xml"/><Relationship Id="rId4" Type="http://schemas.openxmlformats.org/officeDocument/2006/relationships/audio" Target="../media/audio4.wav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1.xml"/><Relationship Id="rId4" Type="http://schemas.openxmlformats.org/officeDocument/2006/relationships/audio" Target="../media/audio4.wav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1.xml"/><Relationship Id="rId4" Type="http://schemas.openxmlformats.org/officeDocument/2006/relationships/audio" Target="../media/audio4.wav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1.xml"/><Relationship Id="rId4" Type="http://schemas.openxmlformats.org/officeDocument/2006/relationships/audio" Target="../media/audio4.wav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1.xml"/><Relationship Id="rId4" Type="http://schemas.openxmlformats.org/officeDocument/2006/relationships/audio" Target="../media/audio4.wav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1.xml"/><Relationship Id="rId4" Type="http://schemas.openxmlformats.org/officeDocument/2006/relationships/audio" Target="../media/audio4.wav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1.xml"/><Relationship Id="rId4" Type="http://schemas.openxmlformats.org/officeDocument/2006/relationships/audio" Target="../media/audio4.wav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1.xml"/><Relationship Id="rId4" Type="http://schemas.openxmlformats.org/officeDocument/2006/relationships/audio" Target="../media/audio4.wav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1.xml"/><Relationship Id="rId4" Type="http://schemas.openxmlformats.org/officeDocument/2006/relationships/audio" Target="../media/audio4.wav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1.xml"/><Relationship Id="rId4" Type="http://schemas.openxmlformats.org/officeDocument/2006/relationships/audio" Target="../media/audio4.wav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1.xml"/><Relationship Id="rId4" Type="http://schemas.openxmlformats.org/officeDocument/2006/relationships/audio" Target="../media/audio4.wav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1.xml"/><Relationship Id="rId4" Type="http://schemas.openxmlformats.org/officeDocument/2006/relationships/audio" Target="../media/audio4.wav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1.xml"/><Relationship Id="rId4" Type="http://schemas.openxmlformats.org/officeDocument/2006/relationships/audio" Target="../media/audio4.wav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1.xml"/><Relationship Id="rId4" Type="http://schemas.openxmlformats.org/officeDocument/2006/relationships/audio" Target="../media/audio4.wav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1.xml"/><Relationship Id="rId4" Type="http://schemas.openxmlformats.org/officeDocument/2006/relationships/audio" Target="../media/audio4.wav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1.xml"/><Relationship Id="rId4" Type="http://schemas.openxmlformats.org/officeDocument/2006/relationships/audio" Target="../media/audio5.wav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15396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4000">
        <p14:ripple/>
        <p:sndAc>
          <p:stSnd>
            <p:snd r:embed="rId2" name="kid_laughing (online-audio-converter.com).wav"/>
          </p:stSnd>
        </p:sndAc>
      </p:transition>
    </mc:Choice>
    <mc:Fallback xmlns="">
      <p:transition spd="slow" advClick="0" advTm="4000">
        <p:fade/>
        <p:sndAc>
          <p:stSnd>
            <p:snd r:embed="rId4" name="kid_laughing (online-audio-converter.com).wav"/>
          </p:stSnd>
        </p:sndAc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hlinkClick r:id="" action="ppaction://hlinkshowjump?jump=nextslide">
              <a:snd r:embed="rId3" name="correct_answer (online-audio-converter.com).wav"/>
            </a:hlinkClick>
            <a:extLst>
              <a:ext uri="{FF2B5EF4-FFF2-40B4-BE49-F238E27FC236}">
                <a16:creationId xmlns:a16="http://schemas.microsoft.com/office/drawing/2014/main" id="{86EA6BB5-6F76-4D1B-899D-FA530C92E20E}"/>
              </a:ext>
            </a:extLst>
          </p:cNvPr>
          <p:cNvSpPr/>
          <p:nvPr/>
        </p:nvSpPr>
        <p:spPr>
          <a:xfrm>
            <a:off x="8382000" y="3291840"/>
            <a:ext cx="3746500" cy="35026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70640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>
        <p14:switch dir="r"/>
      </p:transition>
    </mc:Choice>
    <mc:Fallback xmlns="">
      <p:transition spd="slow" advClick="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hlinkClick r:id="" action="ppaction://hlinkshowjump?jump=lastslide"/>
            <a:extLst>
              <a:ext uri="{FF2B5EF4-FFF2-40B4-BE49-F238E27FC236}">
                <a16:creationId xmlns:a16="http://schemas.microsoft.com/office/drawing/2014/main" id="{3D688451-13F4-4E1E-A1DB-8CFB80BD2E42}"/>
              </a:ext>
            </a:extLst>
          </p:cNvPr>
          <p:cNvSpPr/>
          <p:nvPr/>
        </p:nvSpPr>
        <p:spPr>
          <a:xfrm>
            <a:off x="9398000" y="177800"/>
            <a:ext cx="2476500" cy="65405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" name="Rectángulo: esquinas redondeadas 2">
            <a:hlinkClick r:id="" action="ppaction://hlinkshowjump?jump=nextslide">
              <a:snd r:embed="rId3" name="correct (online-audio-converter.com).wav"/>
            </a:hlinkClick>
            <a:extLst>
              <a:ext uri="{FF2B5EF4-FFF2-40B4-BE49-F238E27FC236}">
                <a16:creationId xmlns:a16="http://schemas.microsoft.com/office/drawing/2014/main" id="{960BEF69-C3E8-4832-B33F-9655A3121633}"/>
              </a:ext>
            </a:extLst>
          </p:cNvPr>
          <p:cNvSpPr/>
          <p:nvPr/>
        </p:nvSpPr>
        <p:spPr>
          <a:xfrm>
            <a:off x="9144000" y="5421815"/>
            <a:ext cx="2984500" cy="13589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59572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>
        <p14:doors dir="vert"/>
      </p:transition>
    </mc:Choice>
    <mc:Fallback xmlns="">
      <p:transition spd="slow" advClick="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14794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/>
    </mc:Choice>
    <mc:Fallback xmlns="">
      <p:transition spd="slow" advClick="0" advTm="200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80315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newsflash/>
        <p:sndAc>
          <p:stSnd>
            <p:snd r:embed="rId2" name="kids (online-audio-converter.com).wav"/>
          </p:stSnd>
        </p:sndAc>
      </p:transition>
    </mc:Choice>
    <mc:Fallback xmlns="">
      <p:transition spd="slow" advClick="0" advTm="2000">
        <p:newsflash/>
        <p:sndAc>
          <p:stSnd>
            <p:snd r:embed="rId4" name="kids (online-audio-converter.com).wav"/>
          </p:stSnd>
        </p:sndAc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hlinkClick r:id="" action="ppaction://hlinkshowjump?jump=lastslide"/>
            <a:extLst>
              <a:ext uri="{FF2B5EF4-FFF2-40B4-BE49-F238E27FC236}">
                <a16:creationId xmlns:a16="http://schemas.microsoft.com/office/drawing/2014/main" id="{ED65EA8E-78D9-4C11-9DF8-9BA5BF83A4AD}"/>
              </a:ext>
            </a:extLst>
          </p:cNvPr>
          <p:cNvSpPr/>
          <p:nvPr/>
        </p:nvSpPr>
        <p:spPr>
          <a:xfrm>
            <a:off x="9398000" y="177800"/>
            <a:ext cx="2476500" cy="65405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" name="Rectángulo: esquinas redondeadas 2">
            <a:hlinkClick r:id="" action="ppaction://hlinkshowjump?jump=nextslide">
              <a:snd r:embed="rId3" name="correct (online-audio-converter.com).wav"/>
            </a:hlinkClick>
            <a:extLst>
              <a:ext uri="{FF2B5EF4-FFF2-40B4-BE49-F238E27FC236}">
                <a16:creationId xmlns:a16="http://schemas.microsoft.com/office/drawing/2014/main" id="{831FD7FF-4243-416B-94D9-D98B024413CC}"/>
              </a:ext>
            </a:extLst>
          </p:cNvPr>
          <p:cNvSpPr/>
          <p:nvPr/>
        </p:nvSpPr>
        <p:spPr>
          <a:xfrm>
            <a:off x="9207500" y="1421315"/>
            <a:ext cx="2984500" cy="13589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64265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>
        <p14:doors dir="vert"/>
      </p:transition>
    </mc:Choice>
    <mc:Fallback xmlns="">
      <p:transition spd="slow" advClick="0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06516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/>
    </mc:Choice>
    <mc:Fallback xmlns="">
      <p:transition spd="slow" advClick="0" advTm="200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18611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newsflash/>
        <p:sndAc>
          <p:stSnd>
            <p:snd r:embed="rId2" name="kids (online-audio-converter.com).wav"/>
          </p:stSnd>
        </p:sndAc>
      </p:transition>
    </mc:Choice>
    <mc:Fallback xmlns="">
      <p:transition spd="slow" advClick="0" advTm="2000">
        <p:newsflash/>
        <p:sndAc>
          <p:stSnd>
            <p:snd r:embed="rId4" name="kids (online-audio-converter.com).wav"/>
          </p:stSnd>
        </p:sndAc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hlinkClick r:id="" action="ppaction://hlinkshowjump?jump=lastslide"/>
            <a:extLst>
              <a:ext uri="{FF2B5EF4-FFF2-40B4-BE49-F238E27FC236}">
                <a16:creationId xmlns:a16="http://schemas.microsoft.com/office/drawing/2014/main" id="{B89F31B3-8756-434C-85FC-4587E39B17AF}"/>
              </a:ext>
            </a:extLst>
          </p:cNvPr>
          <p:cNvSpPr/>
          <p:nvPr/>
        </p:nvSpPr>
        <p:spPr>
          <a:xfrm>
            <a:off x="9398000" y="177800"/>
            <a:ext cx="2476500" cy="65405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" name="Rectángulo: esquinas redondeadas 2">
            <a:hlinkClick r:id="" action="ppaction://hlinkshowjump?jump=nextslide">
              <a:snd r:embed="rId3" name="correct (online-audio-converter.com).wav"/>
            </a:hlinkClick>
            <a:extLst>
              <a:ext uri="{FF2B5EF4-FFF2-40B4-BE49-F238E27FC236}">
                <a16:creationId xmlns:a16="http://schemas.microsoft.com/office/drawing/2014/main" id="{8822CA48-BB50-43E4-95D9-943FA8DE4B6B}"/>
              </a:ext>
            </a:extLst>
          </p:cNvPr>
          <p:cNvSpPr/>
          <p:nvPr/>
        </p:nvSpPr>
        <p:spPr>
          <a:xfrm>
            <a:off x="9207500" y="4101015"/>
            <a:ext cx="2984500" cy="13589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06386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>
        <p14:doors dir="vert"/>
      </p:transition>
    </mc:Choice>
    <mc:Fallback xmlns="">
      <p:transition spd="slow" advClick="0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4826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/>
    </mc:Choice>
    <mc:Fallback xmlns="">
      <p:transition spd="slow" advClick="0" advTm="2000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19108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newsflash/>
        <p:sndAc>
          <p:stSnd>
            <p:snd r:embed="rId2" name="kids (online-audio-converter.com).wav"/>
          </p:stSnd>
        </p:sndAc>
      </p:transition>
    </mc:Choice>
    <mc:Fallback xmlns="">
      <p:transition spd="slow" advClick="0" advTm="2000">
        <p:newsflash/>
        <p:sndAc>
          <p:stSnd>
            <p:snd r:embed="rId4" name="kids (online-audio-converter.com).wav"/>
          </p:stSnd>
        </p:sndAc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hlinkClick r:id="" action="ppaction://hlinkshowjump?jump=lastslide"/>
            <a:extLst>
              <a:ext uri="{FF2B5EF4-FFF2-40B4-BE49-F238E27FC236}">
                <a16:creationId xmlns:a16="http://schemas.microsoft.com/office/drawing/2014/main" id="{68502F71-E922-4932-A117-095FDBD285C0}"/>
              </a:ext>
            </a:extLst>
          </p:cNvPr>
          <p:cNvSpPr/>
          <p:nvPr/>
        </p:nvSpPr>
        <p:spPr>
          <a:xfrm>
            <a:off x="9398000" y="177800"/>
            <a:ext cx="2476500" cy="65405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" name="Rectángulo: esquinas redondeadas 2">
            <a:hlinkClick r:id="" action="ppaction://hlinkshowjump?jump=nextslide">
              <a:snd r:embed="rId3" name="correct (online-audio-converter.com).wav"/>
            </a:hlinkClick>
            <a:extLst>
              <a:ext uri="{FF2B5EF4-FFF2-40B4-BE49-F238E27FC236}">
                <a16:creationId xmlns:a16="http://schemas.microsoft.com/office/drawing/2014/main" id="{C6BE3685-8666-4C0A-B3BA-F45A547F827D}"/>
              </a:ext>
            </a:extLst>
          </p:cNvPr>
          <p:cNvSpPr/>
          <p:nvPr/>
        </p:nvSpPr>
        <p:spPr>
          <a:xfrm>
            <a:off x="9207500" y="87815"/>
            <a:ext cx="2984500" cy="13589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32658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>
        <p14:doors dir="vert"/>
      </p:transition>
    </mc:Choice>
    <mc:Fallback xmlns="">
      <p:transition spd="slow" advClick="0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5106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/>
    </mc:Choice>
    <mc:Fallback xmlns="">
      <p:transition spd="slow" advClick="0" advTm="2000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52182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newsflash/>
        <p:sndAc>
          <p:stSnd>
            <p:snd r:embed="rId2" name="kids (online-audio-converter.com).wav"/>
          </p:stSnd>
        </p:sndAc>
      </p:transition>
    </mc:Choice>
    <mc:Fallback xmlns="">
      <p:transition spd="slow" advClick="0" advTm="2000">
        <p:newsflash/>
        <p:sndAc>
          <p:stSnd>
            <p:snd r:embed="rId4" name="kids (online-audio-converter.com).wav"/>
          </p:stSnd>
        </p:sndAc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hlinkClick r:id="" action="ppaction://hlinkshowjump?jump=lastslide"/>
            <a:extLst>
              <a:ext uri="{FF2B5EF4-FFF2-40B4-BE49-F238E27FC236}">
                <a16:creationId xmlns:a16="http://schemas.microsoft.com/office/drawing/2014/main" id="{2B0CA2F3-4C25-4568-821C-D0473B5E4C7F}"/>
              </a:ext>
            </a:extLst>
          </p:cNvPr>
          <p:cNvSpPr/>
          <p:nvPr/>
        </p:nvSpPr>
        <p:spPr>
          <a:xfrm>
            <a:off x="9398000" y="177800"/>
            <a:ext cx="2476500" cy="65405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" name="Rectángulo: esquinas redondeadas 2">
            <a:hlinkClick r:id="" action="ppaction://hlinkshowjump?jump=nextslide">
              <a:snd r:embed="rId3" name="correct (online-audio-converter.com).wav"/>
            </a:hlinkClick>
            <a:extLst>
              <a:ext uri="{FF2B5EF4-FFF2-40B4-BE49-F238E27FC236}">
                <a16:creationId xmlns:a16="http://schemas.microsoft.com/office/drawing/2014/main" id="{E4F20922-BA5D-4C4A-93B3-BBF38734C5E1}"/>
              </a:ext>
            </a:extLst>
          </p:cNvPr>
          <p:cNvSpPr/>
          <p:nvPr/>
        </p:nvSpPr>
        <p:spPr>
          <a:xfrm>
            <a:off x="9207500" y="5396415"/>
            <a:ext cx="2984500" cy="13589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54965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>
        <p14:doors dir="vert"/>
      </p:transition>
    </mc:Choice>
    <mc:Fallback xmlns="">
      <p:transition spd="slow" advClick="0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2566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/>
    </mc:Choice>
    <mc:Fallback xmlns="">
      <p:transition spd="slow" advClick="0" advTm="2000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56008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newsflash/>
        <p:sndAc>
          <p:stSnd>
            <p:snd r:embed="rId2" name="kids (online-audio-converter.com).wav"/>
          </p:stSnd>
        </p:sndAc>
      </p:transition>
    </mc:Choice>
    <mc:Fallback xmlns="">
      <p:transition spd="slow" advClick="0" advTm="2000">
        <p:newsflash/>
        <p:sndAc>
          <p:stSnd>
            <p:snd r:embed="rId4" name="kids (online-audio-converter.com).wav"/>
          </p:stSnd>
        </p:sndAc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hlinkClick r:id="" action="ppaction://hlinkshowjump?jump=lastslide"/>
            <a:extLst>
              <a:ext uri="{FF2B5EF4-FFF2-40B4-BE49-F238E27FC236}">
                <a16:creationId xmlns:a16="http://schemas.microsoft.com/office/drawing/2014/main" id="{42A5CE04-00AC-4462-8B50-AD58C5CDDE3C}"/>
              </a:ext>
            </a:extLst>
          </p:cNvPr>
          <p:cNvSpPr/>
          <p:nvPr/>
        </p:nvSpPr>
        <p:spPr>
          <a:xfrm>
            <a:off x="9398000" y="177800"/>
            <a:ext cx="2476500" cy="65405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" name="Rectángulo: esquinas redondeadas 2">
            <a:hlinkClick r:id="" action="ppaction://hlinkshowjump?jump=nextslide">
              <a:snd r:embed="rId3" name="correct (online-audio-converter.com).wav"/>
            </a:hlinkClick>
            <a:extLst>
              <a:ext uri="{FF2B5EF4-FFF2-40B4-BE49-F238E27FC236}">
                <a16:creationId xmlns:a16="http://schemas.microsoft.com/office/drawing/2014/main" id="{9CFAB975-BE00-4106-B774-1FBB652922C9}"/>
              </a:ext>
            </a:extLst>
          </p:cNvPr>
          <p:cNvSpPr/>
          <p:nvPr/>
        </p:nvSpPr>
        <p:spPr>
          <a:xfrm>
            <a:off x="9207500" y="1408615"/>
            <a:ext cx="2984500" cy="13589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76583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>
        <p14:doors dir="vert"/>
      </p:transition>
    </mc:Choice>
    <mc:Fallback xmlns="">
      <p:transition spd="slow" advClick="0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84843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/>
    </mc:Choice>
    <mc:Fallback xmlns="">
      <p:transition spd="slow" advClick="0" advTm="2000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6265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newsflash/>
        <p:sndAc>
          <p:stSnd>
            <p:snd r:embed="rId2" name="kids (online-audio-converter.com).wav"/>
          </p:stSnd>
        </p:sndAc>
      </p:transition>
    </mc:Choice>
    <mc:Fallback xmlns="">
      <p:transition spd="slow" advClick="0" advTm="2000">
        <p:newsflash/>
        <p:sndAc>
          <p:stSnd>
            <p:snd r:embed="rId4" name="kids (online-audio-converter.com).wav"/>
          </p:stSnd>
        </p:sndAc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hlinkClick r:id="" action="ppaction://hlinkshowjump?jump=lastslide"/>
            <a:extLst>
              <a:ext uri="{FF2B5EF4-FFF2-40B4-BE49-F238E27FC236}">
                <a16:creationId xmlns:a16="http://schemas.microsoft.com/office/drawing/2014/main" id="{2FA508A4-9C8C-4077-98A0-4CA71952F0F0}"/>
              </a:ext>
            </a:extLst>
          </p:cNvPr>
          <p:cNvSpPr/>
          <p:nvPr/>
        </p:nvSpPr>
        <p:spPr>
          <a:xfrm>
            <a:off x="9398000" y="177800"/>
            <a:ext cx="2476500" cy="65405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" name="Rectángulo: esquinas redondeadas 2">
            <a:hlinkClick r:id="" action="ppaction://hlinkshowjump?jump=nextslide">
              <a:snd r:embed="rId3" name="correct (online-audio-converter.com).wav"/>
            </a:hlinkClick>
            <a:extLst>
              <a:ext uri="{FF2B5EF4-FFF2-40B4-BE49-F238E27FC236}">
                <a16:creationId xmlns:a16="http://schemas.microsoft.com/office/drawing/2014/main" id="{7018F39E-88E6-43C1-9625-23FECCFBD7E2}"/>
              </a:ext>
            </a:extLst>
          </p:cNvPr>
          <p:cNvSpPr/>
          <p:nvPr/>
        </p:nvSpPr>
        <p:spPr>
          <a:xfrm>
            <a:off x="9207500" y="5434515"/>
            <a:ext cx="2984500" cy="13589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46710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>
        <p14:doors dir="vert"/>
      </p:transition>
    </mc:Choice>
    <mc:Fallback xmlns="">
      <p:transition spd="slow" advClick="0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67540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/>
    </mc:Choice>
    <mc:Fallback xmlns="">
      <p:transition spd="slow" advClick="0" advTm="2000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68550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newsflash/>
        <p:sndAc>
          <p:stSnd>
            <p:snd r:embed="rId2" name="kids (online-audio-converter.com).wav"/>
          </p:stSnd>
        </p:sndAc>
      </p:transition>
    </mc:Choice>
    <mc:Fallback xmlns="">
      <p:transition spd="slow" advClick="0" advTm="2000">
        <p:newsflash/>
        <p:sndAc>
          <p:stSnd>
            <p:snd r:embed="rId4" name="kids (online-audio-converter.com).wav"/>
          </p:stSnd>
        </p:sndAc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hlinkClick r:id="" action="ppaction://hlinkshowjump?jump=lastslide"/>
            <a:extLst>
              <a:ext uri="{FF2B5EF4-FFF2-40B4-BE49-F238E27FC236}">
                <a16:creationId xmlns:a16="http://schemas.microsoft.com/office/drawing/2014/main" id="{9AE28454-5A79-4D43-BE2E-A2ACFC23CB2E}"/>
              </a:ext>
            </a:extLst>
          </p:cNvPr>
          <p:cNvSpPr/>
          <p:nvPr/>
        </p:nvSpPr>
        <p:spPr>
          <a:xfrm>
            <a:off x="9398000" y="177800"/>
            <a:ext cx="2476500" cy="65405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" name="Rectángulo: esquinas redondeadas 2">
            <a:hlinkClick r:id="" action="ppaction://hlinkshowjump?jump=nextslide">
              <a:snd r:embed="rId3" name="correct (online-audio-converter.com).wav"/>
            </a:hlinkClick>
            <a:extLst>
              <a:ext uri="{FF2B5EF4-FFF2-40B4-BE49-F238E27FC236}">
                <a16:creationId xmlns:a16="http://schemas.microsoft.com/office/drawing/2014/main" id="{F9DEDAF7-E013-45E1-A91A-8962B3698B21}"/>
              </a:ext>
            </a:extLst>
          </p:cNvPr>
          <p:cNvSpPr/>
          <p:nvPr/>
        </p:nvSpPr>
        <p:spPr>
          <a:xfrm>
            <a:off x="9207500" y="2767515"/>
            <a:ext cx="2984500" cy="13589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93677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>
        <p14:doors dir="vert"/>
      </p:transition>
    </mc:Choice>
    <mc:Fallback xmlns="">
      <p:transition spd="slow" advClick="0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46029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/>
    </mc:Choice>
    <mc:Fallback xmlns="">
      <p:transition spd="slow" advClick="0" advTm="2000"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90692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newsflash/>
        <p:sndAc>
          <p:stSnd>
            <p:snd r:embed="rId2" name="kids (online-audio-converter.com).wav"/>
          </p:stSnd>
        </p:sndAc>
      </p:transition>
    </mc:Choice>
    <mc:Fallback xmlns="">
      <p:transition spd="slow" advClick="0" advTm="2000">
        <p:newsflash/>
        <p:sndAc>
          <p:stSnd>
            <p:snd r:embed="rId4" name="kids (online-audio-converter.com).wav"/>
          </p:stSnd>
        </p:sndAc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hlinkClick r:id="" action="ppaction://hlinkshowjump?jump=lastslide"/>
            <a:extLst>
              <a:ext uri="{FF2B5EF4-FFF2-40B4-BE49-F238E27FC236}">
                <a16:creationId xmlns:a16="http://schemas.microsoft.com/office/drawing/2014/main" id="{913E53D9-3BCF-4D21-A507-63759ACB5F4E}"/>
              </a:ext>
            </a:extLst>
          </p:cNvPr>
          <p:cNvSpPr/>
          <p:nvPr/>
        </p:nvSpPr>
        <p:spPr>
          <a:xfrm>
            <a:off x="9398000" y="177800"/>
            <a:ext cx="2476500" cy="65405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" name="Rectángulo: esquinas redondeadas 2">
            <a:hlinkClick r:id="" action="ppaction://hlinkshowjump?jump=nextslide">
              <a:snd r:embed="rId3" name="correct (online-audio-converter.com).wav"/>
            </a:hlinkClick>
            <a:extLst>
              <a:ext uri="{FF2B5EF4-FFF2-40B4-BE49-F238E27FC236}">
                <a16:creationId xmlns:a16="http://schemas.microsoft.com/office/drawing/2014/main" id="{BBE189D9-7A38-478A-AA42-6198E5278428}"/>
              </a:ext>
            </a:extLst>
          </p:cNvPr>
          <p:cNvSpPr/>
          <p:nvPr/>
        </p:nvSpPr>
        <p:spPr>
          <a:xfrm>
            <a:off x="9207500" y="75115"/>
            <a:ext cx="2984500" cy="13589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48879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>
        <p14:doors dir="vert"/>
      </p:transition>
    </mc:Choice>
    <mc:Fallback xmlns="">
      <p:transition spd="slow" advClick="0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9656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/>
    </mc:Choice>
    <mc:Fallback xmlns="">
      <p:transition spd="slow" advClick="0" advTm="2000"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47283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newsflash/>
        <p:sndAc>
          <p:stSnd>
            <p:snd r:embed="rId2" name="kids (online-audio-converter.com).wav"/>
          </p:stSnd>
        </p:sndAc>
      </p:transition>
    </mc:Choice>
    <mc:Fallback xmlns="">
      <p:transition spd="slow" advClick="0" advTm="2000">
        <p:newsflash/>
        <p:sndAc>
          <p:stSnd>
            <p:snd r:embed="rId4" name="kids (online-audio-converter.com).wav"/>
          </p:stSnd>
        </p:sndAc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hlinkClick r:id="" action="ppaction://hlinkshowjump?jump=lastslide"/>
            <a:extLst>
              <a:ext uri="{FF2B5EF4-FFF2-40B4-BE49-F238E27FC236}">
                <a16:creationId xmlns:a16="http://schemas.microsoft.com/office/drawing/2014/main" id="{E291B2A7-7EE9-4EA1-B87C-4F0633B27644}"/>
              </a:ext>
            </a:extLst>
          </p:cNvPr>
          <p:cNvSpPr/>
          <p:nvPr/>
        </p:nvSpPr>
        <p:spPr>
          <a:xfrm>
            <a:off x="9398000" y="177800"/>
            <a:ext cx="2476500" cy="65405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" name="Rectángulo: esquinas redondeadas 2">
            <a:hlinkClick r:id="" action="ppaction://hlinkshowjump?jump=nextslide">
              <a:snd r:embed="rId3" name="correct (online-audio-converter.com).wav"/>
            </a:hlinkClick>
            <a:extLst>
              <a:ext uri="{FF2B5EF4-FFF2-40B4-BE49-F238E27FC236}">
                <a16:creationId xmlns:a16="http://schemas.microsoft.com/office/drawing/2014/main" id="{86786173-1855-4D6E-9863-5D4CB635E020}"/>
              </a:ext>
            </a:extLst>
          </p:cNvPr>
          <p:cNvSpPr/>
          <p:nvPr/>
        </p:nvSpPr>
        <p:spPr>
          <a:xfrm>
            <a:off x="9207500" y="1434015"/>
            <a:ext cx="2984500" cy="13589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05690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>
        <p14:doors dir="vert"/>
      </p:transition>
    </mc:Choice>
    <mc:Fallback xmlns="">
      <p:transition spd="slow" advClick="0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62215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/>
    </mc:Choice>
    <mc:Fallback xmlns="">
      <p:transition spd="slow" advClick="0" advTm="2000"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2959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newsflash/>
        <p:sndAc>
          <p:stSnd>
            <p:snd r:embed="rId2" name="kids (online-audio-converter.com).wav"/>
          </p:stSnd>
        </p:sndAc>
      </p:transition>
    </mc:Choice>
    <mc:Fallback xmlns="">
      <p:transition spd="slow" advClick="0" advTm="2000">
        <p:newsflash/>
        <p:sndAc>
          <p:stSnd>
            <p:snd r:embed="rId4" name="kids (online-audio-converter.com).wav"/>
          </p:stSnd>
        </p:sndAc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hlinkClick r:id="" action="ppaction://hlinkshowjump?jump=lastslide"/>
            <a:extLst>
              <a:ext uri="{FF2B5EF4-FFF2-40B4-BE49-F238E27FC236}">
                <a16:creationId xmlns:a16="http://schemas.microsoft.com/office/drawing/2014/main" id="{87D46AE8-AC94-4E1C-A8B1-99B1DD4CC56E}"/>
              </a:ext>
            </a:extLst>
          </p:cNvPr>
          <p:cNvSpPr/>
          <p:nvPr/>
        </p:nvSpPr>
        <p:spPr>
          <a:xfrm>
            <a:off x="9398000" y="177800"/>
            <a:ext cx="2476500" cy="65405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" name="Rectángulo: esquinas redondeadas 2">
            <a:hlinkClick r:id="" action="ppaction://hlinkshowjump?jump=nextslide">
              <a:snd r:embed="rId3" name="correct (online-audio-converter.com).wav"/>
            </a:hlinkClick>
            <a:extLst>
              <a:ext uri="{FF2B5EF4-FFF2-40B4-BE49-F238E27FC236}">
                <a16:creationId xmlns:a16="http://schemas.microsoft.com/office/drawing/2014/main" id="{CF445758-0DAD-42CA-A69E-F3D063151417}"/>
              </a:ext>
            </a:extLst>
          </p:cNvPr>
          <p:cNvSpPr/>
          <p:nvPr/>
        </p:nvSpPr>
        <p:spPr>
          <a:xfrm>
            <a:off x="9207500" y="4088315"/>
            <a:ext cx="2984500" cy="13589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74850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>
        <p14:doors dir="vert"/>
      </p:transition>
    </mc:Choice>
    <mc:Fallback xmlns="">
      <p:transition spd="slow" advClick="0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81771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/>
    </mc:Choice>
    <mc:Fallback xmlns="">
      <p:transition spd="slow" advClick="0" advTm="2000"/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62746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newsflash/>
        <p:sndAc>
          <p:stSnd>
            <p:snd r:embed="rId2" name="kids (online-audio-converter.com).wav"/>
          </p:stSnd>
        </p:sndAc>
      </p:transition>
    </mc:Choice>
    <mc:Fallback xmlns="">
      <p:transition spd="slow" advClick="0" advTm="2000">
        <p:newsflash/>
        <p:sndAc>
          <p:stSnd>
            <p:snd r:embed="rId4" name="kids (online-audio-converter.com).wav"/>
          </p:stSnd>
        </p:sndAc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hlinkClick r:id="" action="ppaction://hlinkshowjump?jump=lastslide"/>
            <a:extLst>
              <a:ext uri="{FF2B5EF4-FFF2-40B4-BE49-F238E27FC236}">
                <a16:creationId xmlns:a16="http://schemas.microsoft.com/office/drawing/2014/main" id="{F2CEA03C-AA7F-4CFC-8DC9-611C109C5599}"/>
              </a:ext>
            </a:extLst>
          </p:cNvPr>
          <p:cNvSpPr/>
          <p:nvPr/>
        </p:nvSpPr>
        <p:spPr>
          <a:xfrm>
            <a:off x="9398000" y="177800"/>
            <a:ext cx="2476500" cy="65405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" name="Rectángulo: esquinas redondeadas 2">
            <a:hlinkClick r:id="" action="ppaction://hlinkshowjump?jump=nextslide">
              <a:snd r:embed="rId3" name="correct (online-audio-converter.com).wav"/>
            </a:hlinkClick>
            <a:extLst>
              <a:ext uri="{FF2B5EF4-FFF2-40B4-BE49-F238E27FC236}">
                <a16:creationId xmlns:a16="http://schemas.microsoft.com/office/drawing/2014/main" id="{4C4CDC82-8BC0-4986-81EC-8A1480D022A8}"/>
              </a:ext>
            </a:extLst>
          </p:cNvPr>
          <p:cNvSpPr/>
          <p:nvPr/>
        </p:nvSpPr>
        <p:spPr>
          <a:xfrm>
            <a:off x="9207500" y="2780215"/>
            <a:ext cx="2984500" cy="13589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08021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>
        <p14:doors dir="vert"/>
      </p:transition>
    </mc:Choice>
    <mc:Fallback xmlns="">
      <p:transition spd="slow" advClick="0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33631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/>
    </mc:Choice>
    <mc:Fallback xmlns="">
      <p:transition spd="slow" advClick="0" advTm="2000"/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13403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newsflash/>
        <p:sndAc>
          <p:stSnd>
            <p:snd r:embed="rId2" name="kids (online-audio-converter.com).wav"/>
          </p:stSnd>
        </p:sndAc>
      </p:transition>
    </mc:Choice>
    <mc:Fallback xmlns="">
      <p:transition spd="slow" advClick="0" advTm="2000">
        <p:newsflash/>
        <p:sndAc>
          <p:stSnd>
            <p:snd r:embed="rId4" name="kids (online-audio-converter.com).wav"/>
          </p:stSnd>
        </p:sndAc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hlinkClick r:id="" action="ppaction://hlinkshowjump?jump=lastslide"/>
            <a:extLst>
              <a:ext uri="{FF2B5EF4-FFF2-40B4-BE49-F238E27FC236}">
                <a16:creationId xmlns:a16="http://schemas.microsoft.com/office/drawing/2014/main" id="{796BDC99-FCE2-4FDA-86F4-1045A8A5F431}"/>
              </a:ext>
            </a:extLst>
          </p:cNvPr>
          <p:cNvSpPr/>
          <p:nvPr/>
        </p:nvSpPr>
        <p:spPr>
          <a:xfrm>
            <a:off x="9398000" y="177800"/>
            <a:ext cx="2476500" cy="65405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" name="Rectángulo: esquinas redondeadas 2">
            <a:hlinkClick r:id="" action="ppaction://hlinkshowjump?jump=nextslide">
              <a:snd r:embed="rId3" name="correct (online-audio-converter.com).wav"/>
            </a:hlinkClick>
            <a:extLst>
              <a:ext uri="{FF2B5EF4-FFF2-40B4-BE49-F238E27FC236}">
                <a16:creationId xmlns:a16="http://schemas.microsoft.com/office/drawing/2014/main" id="{DEA97CEB-3F4B-47C6-BE86-AB5FA5927974}"/>
              </a:ext>
            </a:extLst>
          </p:cNvPr>
          <p:cNvSpPr/>
          <p:nvPr/>
        </p:nvSpPr>
        <p:spPr>
          <a:xfrm>
            <a:off x="9207500" y="4113715"/>
            <a:ext cx="2984500" cy="13589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72141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>
        <p14:doors dir="vert"/>
      </p:transition>
    </mc:Choice>
    <mc:Fallback xmlns="">
      <p:transition spd="slow" advClick="0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22899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/>
    </mc:Choice>
    <mc:Fallback xmlns="">
      <p:transition spd="slow" advClick="0" advTm="2000"/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560467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newsflash/>
        <p:sndAc>
          <p:stSnd>
            <p:snd r:embed="rId2" name="kids (online-audio-converter.com).wav"/>
          </p:stSnd>
        </p:sndAc>
      </p:transition>
    </mc:Choice>
    <mc:Fallback xmlns="">
      <p:transition spd="slow" advClick="0" advTm="2000">
        <p:newsflash/>
        <p:sndAc>
          <p:stSnd>
            <p:snd r:embed="rId4" name="kids (online-audio-converter.com).wav"/>
          </p:stSnd>
        </p:sndAc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hlinkClick r:id="" action="ppaction://hlinkshowjump?jump=lastslide"/>
            <a:extLst>
              <a:ext uri="{FF2B5EF4-FFF2-40B4-BE49-F238E27FC236}">
                <a16:creationId xmlns:a16="http://schemas.microsoft.com/office/drawing/2014/main" id="{BD699D20-315E-4D42-8CCE-B3B32B6A5156}"/>
              </a:ext>
            </a:extLst>
          </p:cNvPr>
          <p:cNvSpPr/>
          <p:nvPr/>
        </p:nvSpPr>
        <p:spPr>
          <a:xfrm>
            <a:off x="9398000" y="177800"/>
            <a:ext cx="2476500" cy="65405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" name="Rectángulo: esquinas redondeadas 2">
            <a:hlinkClick r:id="" action="ppaction://hlinkshowjump?jump=nextslide">
              <a:snd r:embed="rId3" name="correct (online-audio-converter.com).wav"/>
            </a:hlinkClick>
            <a:extLst>
              <a:ext uri="{FF2B5EF4-FFF2-40B4-BE49-F238E27FC236}">
                <a16:creationId xmlns:a16="http://schemas.microsoft.com/office/drawing/2014/main" id="{6FC59125-9948-4112-8A4E-9B963EE9DDEB}"/>
              </a:ext>
            </a:extLst>
          </p:cNvPr>
          <p:cNvSpPr/>
          <p:nvPr/>
        </p:nvSpPr>
        <p:spPr>
          <a:xfrm>
            <a:off x="9207500" y="4088315"/>
            <a:ext cx="2984500" cy="13589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65079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>
        <p14:doors dir="vert"/>
      </p:transition>
    </mc:Choice>
    <mc:Fallback xmlns="">
      <p:transition spd="slow" advClick="0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2320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/>
    </mc:Choice>
    <mc:Fallback xmlns="">
      <p:transition spd="slow" advClick="0" advTm="2000"/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759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newsflash/>
        <p:sndAc>
          <p:stSnd>
            <p:snd r:embed="rId2" name="kids (online-audio-converter.com).wav"/>
          </p:stSnd>
        </p:sndAc>
      </p:transition>
    </mc:Choice>
    <mc:Fallback xmlns="">
      <p:transition spd="slow" advClick="0" advTm="2000">
        <p:newsflash/>
        <p:sndAc>
          <p:stSnd>
            <p:snd r:embed="rId4" name="kids (online-audio-converter.com).wav"/>
          </p:stSnd>
        </p:sndAc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hlinkClick r:id="" action="ppaction://hlinkshowjump?jump=lastslide"/>
            <a:extLst>
              <a:ext uri="{FF2B5EF4-FFF2-40B4-BE49-F238E27FC236}">
                <a16:creationId xmlns:a16="http://schemas.microsoft.com/office/drawing/2014/main" id="{15DF864C-8C48-49FC-B4AD-A79236622D51}"/>
              </a:ext>
            </a:extLst>
          </p:cNvPr>
          <p:cNvSpPr/>
          <p:nvPr/>
        </p:nvSpPr>
        <p:spPr>
          <a:xfrm>
            <a:off x="9398000" y="177800"/>
            <a:ext cx="2476500" cy="65405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" name="Rectángulo: esquinas redondeadas 2">
            <a:hlinkClick r:id="" action="ppaction://hlinkshowjump?jump=nextslide">
              <a:snd r:embed="rId3" name="correct (online-audio-converter.com).wav"/>
            </a:hlinkClick>
            <a:extLst>
              <a:ext uri="{FF2B5EF4-FFF2-40B4-BE49-F238E27FC236}">
                <a16:creationId xmlns:a16="http://schemas.microsoft.com/office/drawing/2014/main" id="{047D7C2B-5B5A-4D39-A400-E274787EF7DB}"/>
              </a:ext>
            </a:extLst>
          </p:cNvPr>
          <p:cNvSpPr/>
          <p:nvPr/>
        </p:nvSpPr>
        <p:spPr>
          <a:xfrm>
            <a:off x="9207500" y="2767515"/>
            <a:ext cx="2984500" cy="13589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79688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>
        <p14:doors dir="vert"/>
      </p:transition>
    </mc:Choice>
    <mc:Fallback xmlns="">
      <p:transition spd="slow" advClick="0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88384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/>
    </mc:Choice>
    <mc:Fallback xmlns="">
      <p:transition spd="slow" advClick="0" advTm="2000"/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30389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newsflash/>
        <p:sndAc>
          <p:stSnd>
            <p:snd r:embed="rId2" name="kids (online-audio-converter.com).wav"/>
          </p:stSnd>
        </p:sndAc>
      </p:transition>
    </mc:Choice>
    <mc:Fallback xmlns="">
      <p:transition spd="slow" advClick="0" advTm="2000">
        <p:newsflash/>
        <p:sndAc>
          <p:stSnd>
            <p:snd r:embed="rId4" name="kids (online-audio-converter.com).wav"/>
          </p:stSnd>
        </p:sndAc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16134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4000">
        <p:circle/>
      </p:transition>
    </mc:Choice>
    <mc:Fallback xmlns="">
      <p:transition spd="slow" advClick="0" advTm="4000">
        <p:circl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71643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>
        <p:circle/>
      </p:transition>
    </mc:Choice>
    <mc:Fallback xmlns="">
      <p:transition spd="slow" advClick="0">
        <p:circl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hlinkClick r:id="" action="ppaction://hlinkshowjump?jump=lastslideviewed"/>
            <a:extLst>
              <a:ext uri="{FF2B5EF4-FFF2-40B4-BE49-F238E27FC236}">
                <a16:creationId xmlns:a16="http://schemas.microsoft.com/office/drawing/2014/main" id="{9C8743E2-A0A0-494C-B7E4-DACF5896D12C}"/>
              </a:ext>
            </a:extLst>
          </p:cNvPr>
          <p:cNvSpPr/>
          <p:nvPr/>
        </p:nvSpPr>
        <p:spPr>
          <a:xfrm>
            <a:off x="6972300" y="2171700"/>
            <a:ext cx="5080000" cy="44577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06964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>
        <p14:doors/>
        <p:sndAc>
          <p:stSnd>
            <p:snd r:embed="rId2" name="wrong (online-audio-converter.com).wav"/>
          </p:stSnd>
        </p:sndAc>
      </p:transition>
    </mc:Choice>
    <mc:Fallback xmlns="">
      <p:transition spd="slow" advClick="0">
        <p:fade/>
        <p:sndAc>
          <p:stSnd>
            <p:snd r:embed="rId4" name="wrong (online-audio-converter.com).wav"/>
          </p:stSnd>
        </p:sndAc>
      </p:transition>
    </mc:Fallback>
  </mc:AlternateContent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101. Juego Interactivo Letra D</Template>
  <TotalTime>0</TotalTime>
  <Words>0</Words>
  <Application>Microsoft Office PowerPoint</Application>
  <PresentationFormat>Panorámica</PresentationFormat>
  <Paragraphs>0</Paragraphs>
  <Slides>50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50</vt:i4>
      </vt:variant>
    </vt:vector>
  </HeadingPairs>
  <TitlesOfParts>
    <vt:vector size="54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Rocío García villegas</dc:creator>
  <cp:lastModifiedBy>Rocío García villegas</cp:lastModifiedBy>
  <cp:revision>1</cp:revision>
  <dcterms:created xsi:type="dcterms:W3CDTF">2023-02-26T04:24:46Z</dcterms:created>
  <dcterms:modified xsi:type="dcterms:W3CDTF">2023-02-26T04:25:07Z</dcterms:modified>
</cp:coreProperties>
</file>