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</p:sldMasterIdLst>
  <p:notesMasterIdLst>
    <p:notesMasterId r:id="rId48"/>
  </p:notesMasterIdLst>
  <p:sldIdLst>
    <p:sldId id="256" r:id="rId2"/>
    <p:sldId id="257" r:id="rId3"/>
    <p:sldId id="317" r:id="rId4"/>
    <p:sldId id="259" r:id="rId5"/>
    <p:sldId id="260" r:id="rId6"/>
    <p:sldId id="261" r:id="rId7"/>
    <p:sldId id="258" r:id="rId8"/>
    <p:sldId id="313" r:id="rId9"/>
    <p:sldId id="268" r:id="rId10"/>
    <p:sldId id="318" r:id="rId11"/>
    <p:sldId id="344" r:id="rId12"/>
    <p:sldId id="351" r:id="rId13"/>
    <p:sldId id="350" r:id="rId14"/>
    <p:sldId id="349" r:id="rId15"/>
    <p:sldId id="348" r:id="rId16"/>
    <p:sldId id="347" r:id="rId17"/>
    <p:sldId id="315" r:id="rId18"/>
    <p:sldId id="262" r:id="rId19"/>
    <p:sldId id="355" r:id="rId20"/>
    <p:sldId id="323" r:id="rId21"/>
    <p:sldId id="319" r:id="rId22"/>
    <p:sldId id="353" r:id="rId23"/>
    <p:sldId id="354" r:id="rId24"/>
    <p:sldId id="278" r:id="rId25"/>
    <p:sldId id="265" r:id="rId26"/>
    <p:sldId id="263" r:id="rId27"/>
    <p:sldId id="352" r:id="rId28"/>
    <p:sldId id="269" r:id="rId29"/>
    <p:sldId id="271" r:id="rId30"/>
    <p:sldId id="266" r:id="rId31"/>
    <p:sldId id="356" r:id="rId32"/>
    <p:sldId id="267" r:id="rId33"/>
    <p:sldId id="276" r:id="rId34"/>
    <p:sldId id="272" r:id="rId35"/>
    <p:sldId id="357" r:id="rId36"/>
    <p:sldId id="274" r:id="rId37"/>
    <p:sldId id="273" r:id="rId38"/>
    <p:sldId id="324" r:id="rId39"/>
    <p:sldId id="312" r:id="rId40"/>
    <p:sldId id="325" r:id="rId41"/>
    <p:sldId id="359" r:id="rId42"/>
    <p:sldId id="358" r:id="rId43"/>
    <p:sldId id="361" r:id="rId44"/>
    <p:sldId id="275" r:id="rId45"/>
    <p:sldId id="360" r:id="rId46"/>
    <p:sldId id="290" r:id="rId47"/>
  </p:sldIdLst>
  <p:sldSz cx="9144000" cy="5143500" type="screen16x9"/>
  <p:notesSz cx="6858000" cy="9144000"/>
  <p:embeddedFontLst>
    <p:embeddedFont>
      <p:font typeface="Aharoni" panose="02010803020104030203" pitchFamily="2" charset="-79"/>
      <p:bold r:id="rId49"/>
    </p:embeddedFont>
    <p:embeddedFont>
      <p:font typeface="Berlin Sans FB" panose="020E0602020502020306" pitchFamily="34" charset="0"/>
      <p:regular r:id="rId50"/>
      <p:bold r:id="rId51"/>
    </p:embeddedFon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Century Gothic" panose="020B0502020202020204" pitchFamily="34" charset="0"/>
      <p:regular r:id="rId56"/>
      <p:bold r:id="rId57"/>
      <p:italic r:id="rId58"/>
      <p:boldItalic r:id="rId59"/>
    </p:embeddedFont>
    <p:embeddedFont>
      <p:font typeface="Chelsea Market" panose="020B0604020202020204" charset="0"/>
      <p:regular r:id="rId60"/>
    </p:embeddedFont>
    <p:embeddedFont>
      <p:font typeface="PT Sans" panose="020B0604020202020204" charset="0"/>
      <p:regular r:id="rId61"/>
      <p:bold r:id="rId62"/>
      <p:italic r:id="rId63"/>
      <p:boldItalic r:id="rId64"/>
    </p:embeddedFont>
    <p:embeddedFont>
      <p:font typeface="Questrial" panose="020B0604020202020204" charset="0"/>
      <p:regular r:id="rId6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9AA0A6"/>
          </p15:clr>
        </p15:guide>
        <p15:guide id="2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7B6D852-A72E-4F58-937E-58257E48F1E2}">
  <a:tblStyle styleId="{A7B6D852-A72E-4F58-937E-58257E48F1E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 snapToGrid="0">
      <p:cViewPr>
        <p:scale>
          <a:sx n="48" d="100"/>
          <a:sy n="48" d="100"/>
        </p:scale>
        <p:origin x="2010" y="762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5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1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8.fntdata"/><Relationship Id="rId64" Type="http://schemas.openxmlformats.org/officeDocument/2006/relationships/font" Target="fonts/font16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1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62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font" Target="fonts/font12.fntdata"/><Relationship Id="rId65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2.fntdata"/><Relationship Id="rId55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104814dd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104814dd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Google Shape;906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1" name="Google Shape;941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2" name="Google Shape;962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99f2f57a71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99f2f57a71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9889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g104830f7685_0_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3" name="Google Shape;1323;g104830f7685_0_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97611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g104830f7685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0" name="Google Shape;1000;g104830f7685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104830f7685_0_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g104830f7685_0_4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0256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104830f7685_0_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g104830f7685_0_4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32299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Google Shape;1615;g104add5dc08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6" name="Google Shape;1616;g104add5dc08_0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g104830f7685_0_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2" name="Google Shape;1122;g104830f7685_0_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104830f7685_0_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g104830f7685_0_4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g104add5dc0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6" name="Google Shape;1336;g104add5dc0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Google Shape;1354;g104add5dc0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5" name="Google Shape;1355;g104add5dc0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g104830f7685_0_4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6" name="Google Shape;1196;g104830f7685_0_4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g104cf910c87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5" name="Google Shape;1255;g104cf910c87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g104cf910c87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9" name="Google Shape;1459;g104cf910c87_0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" name="Google Shape;1367;g104add5dc08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8" name="Google Shape;1368;g104add5dc08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g104add5dc08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8" name="Google Shape;1408;g104add5dc08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g104add5dc08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4" name="Google Shape;1394;g104add5dc08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8" name="Google Shape;1698;g104add5dc08_0_3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9" name="Google Shape;1699;g104add5dc08_0_3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37366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5" name="Google Shape;1425;g104add5dc08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6" name="Google Shape;1426;g104add5dc08_0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0" name="Google Shape;2210;g104add5dc08_0_10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1" name="Google Shape;2211;g104add5dc08_0_10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5" name="Google Shape;25;p2"/>
          <p:cNvGrpSpPr/>
          <p:nvPr/>
        </p:nvGrpSpPr>
        <p:grpSpPr>
          <a:xfrm rot="-9031910">
            <a:off x="4529869" y="4398559"/>
            <a:ext cx="711894" cy="1081165"/>
            <a:chOff x="-876762" y="1902065"/>
            <a:chExt cx="506742" cy="769597"/>
          </a:xfrm>
        </p:grpSpPr>
        <p:sp>
          <p:nvSpPr>
            <p:cNvPr id="26" name="Google Shape;26;p2"/>
            <p:cNvSpPr/>
            <p:nvPr/>
          </p:nvSpPr>
          <p:spPr>
            <a:xfrm>
              <a:off x="-876762" y="1902065"/>
              <a:ext cx="472466" cy="600240"/>
            </a:xfrm>
            <a:custGeom>
              <a:avLst/>
              <a:gdLst/>
              <a:ahLst/>
              <a:cxnLst/>
              <a:rect l="l" t="t" r="r" b="b"/>
              <a:pathLst>
                <a:path w="6397" h="8127" extrusionOk="0">
                  <a:moveTo>
                    <a:pt x="2247" y="1"/>
                  </a:moveTo>
                  <a:cubicBezTo>
                    <a:pt x="2090" y="1"/>
                    <a:pt x="1932" y="38"/>
                    <a:pt x="1785" y="116"/>
                  </a:cubicBezTo>
                  <a:lnTo>
                    <a:pt x="643" y="740"/>
                  </a:lnTo>
                  <a:cubicBezTo>
                    <a:pt x="179" y="990"/>
                    <a:pt x="1" y="1579"/>
                    <a:pt x="259" y="2052"/>
                  </a:cubicBezTo>
                  <a:lnTo>
                    <a:pt x="3551" y="8127"/>
                  </a:lnTo>
                  <a:lnTo>
                    <a:pt x="6397" y="6583"/>
                  </a:lnTo>
                  <a:lnTo>
                    <a:pt x="3105" y="508"/>
                  </a:lnTo>
                  <a:cubicBezTo>
                    <a:pt x="2927" y="183"/>
                    <a:pt x="2592" y="1"/>
                    <a:pt x="2247" y="1"/>
                  </a:cubicBez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-623057" y="2373129"/>
              <a:ext cx="251706" cy="189814"/>
            </a:xfrm>
            <a:custGeom>
              <a:avLst/>
              <a:gdLst/>
              <a:ahLst/>
              <a:cxnLst/>
              <a:rect l="l" t="t" r="r" b="b"/>
              <a:pathLst>
                <a:path w="3408" h="2570" extrusionOk="0">
                  <a:moveTo>
                    <a:pt x="2846" y="0"/>
                  </a:moveTo>
                  <a:lnTo>
                    <a:pt x="0" y="1544"/>
                  </a:lnTo>
                  <a:lnTo>
                    <a:pt x="562" y="2570"/>
                  </a:lnTo>
                  <a:lnTo>
                    <a:pt x="3408" y="1026"/>
                  </a:lnTo>
                  <a:lnTo>
                    <a:pt x="284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-802977" y="1974815"/>
              <a:ext cx="266921" cy="350380"/>
            </a:xfrm>
            <a:custGeom>
              <a:avLst/>
              <a:gdLst/>
              <a:ahLst/>
              <a:cxnLst/>
              <a:rect l="l" t="t" r="r" b="b"/>
              <a:pathLst>
                <a:path w="3614" h="4744" extrusionOk="0">
                  <a:moveTo>
                    <a:pt x="1066" y="0"/>
                  </a:moveTo>
                  <a:cubicBezTo>
                    <a:pt x="950" y="0"/>
                    <a:pt x="833" y="28"/>
                    <a:pt x="723" y="85"/>
                  </a:cubicBezTo>
                  <a:lnTo>
                    <a:pt x="482" y="219"/>
                  </a:lnTo>
                  <a:cubicBezTo>
                    <a:pt x="135" y="406"/>
                    <a:pt x="1" y="852"/>
                    <a:pt x="188" y="1209"/>
                  </a:cubicBezTo>
                  <a:lnTo>
                    <a:pt x="1901" y="4358"/>
                  </a:lnTo>
                  <a:cubicBezTo>
                    <a:pt x="2036" y="4603"/>
                    <a:pt x="2284" y="4743"/>
                    <a:pt x="2542" y="4743"/>
                  </a:cubicBezTo>
                  <a:cubicBezTo>
                    <a:pt x="2660" y="4743"/>
                    <a:pt x="2779" y="4714"/>
                    <a:pt x="2891" y="4653"/>
                  </a:cubicBezTo>
                  <a:lnTo>
                    <a:pt x="3123" y="4528"/>
                  </a:lnTo>
                  <a:cubicBezTo>
                    <a:pt x="3480" y="4332"/>
                    <a:pt x="3614" y="3886"/>
                    <a:pt x="3417" y="3538"/>
                  </a:cubicBezTo>
                  <a:lnTo>
                    <a:pt x="1714" y="380"/>
                  </a:lnTo>
                  <a:cubicBezTo>
                    <a:pt x="1578" y="139"/>
                    <a:pt x="1326" y="0"/>
                    <a:pt x="1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-665230" y="2294692"/>
              <a:ext cx="240554" cy="169429"/>
            </a:xfrm>
            <a:custGeom>
              <a:avLst/>
              <a:gdLst/>
              <a:ahLst/>
              <a:cxnLst/>
              <a:rect l="l" t="t" r="r" b="b"/>
              <a:pathLst>
                <a:path w="3257" h="2294" extrusionOk="0">
                  <a:moveTo>
                    <a:pt x="2846" y="1"/>
                  </a:moveTo>
                  <a:lnTo>
                    <a:pt x="0" y="1544"/>
                  </a:lnTo>
                  <a:lnTo>
                    <a:pt x="402" y="2293"/>
                  </a:lnTo>
                  <a:lnTo>
                    <a:pt x="3256" y="750"/>
                  </a:lnTo>
                  <a:lnTo>
                    <a:pt x="28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-559834" y="2460724"/>
              <a:ext cx="189814" cy="210937"/>
            </a:xfrm>
            <a:custGeom>
              <a:avLst/>
              <a:gdLst/>
              <a:ahLst/>
              <a:cxnLst/>
              <a:rect l="l" t="t" r="r" b="b"/>
              <a:pathLst>
                <a:path w="2570" h="2856" extrusionOk="0">
                  <a:moveTo>
                    <a:pt x="2258" y="1"/>
                  </a:moveTo>
                  <a:lnTo>
                    <a:pt x="1" y="1223"/>
                  </a:lnTo>
                  <a:lnTo>
                    <a:pt x="1919" y="2855"/>
                  </a:lnTo>
                  <a:lnTo>
                    <a:pt x="2570" y="2499"/>
                  </a:lnTo>
                  <a:lnTo>
                    <a:pt x="2258" y="1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" name="Google Shape;31;p2"/>
          <p:cNvGrpSpPr/>
          <p:nvPr/>
        </p:nvGrpSpPr>
        <p:grpSpPr>
          <a:xfrm rot="-5176902">
            <a:off x="3268239" y="4641479"/>
            <a:ext cx="1166394" cy="500188"/>
            <a:chOff x="-1963948" y="2372267"/>
            <a:chExt cx="830317" cy="356067"/>
          </a:xfrm>
        </p:grpSpPr>
        <p:sp>
          <p:nvSpPr>
            <p:cNvPr id="32" name="Google Shape;32;p2"/>
            <p:cNvSpPr/>
            <p:nvPr/>
          </p:nvSpPr>
          <p:spPr>
            <a:xfrm>
              <a:off x="-1963948" y="2372267"/>
              <a:ext cx="612205" cy="341591"/>
            </a:xfrm>
            <a:custGeom>
              <a:avLst/>
              <a:gdLst/>
              <a:ahLst/>
              <a:cxnLst/>
              <a:rect l="l" t="t" r="r" b="b"/>
              <a:pathLst>
                <a:path w="8289" h="4625" extrusionOk="0">
                  <a:moveTo>
                    <a:pt x="1336" y="1"/>
                  </a:moveTo>
                  <a:cubicBezTo>
                    <a:pt x="884" y="1"/>
                    <a:pt x="478" y="311"/>
                    <a:pt x="385" y="770"/>
                  </a:cubicBezTo>
                  <a:lnTo>
                    <a:pt x="108" y="2037"/>
                  </a:lnTo>
                  <a:cubicBezTo>
                    <a:pt x="1" y="2563"/>
                    <a:pt x="331" y="3081"/>
                    <a:pt x="857" y="3188"/>
                  </a:cubicBezTo>
                  <a:lnTo>
                    <a:pt x="7620" y="4624"/>
                  </a:lnTo>
                  <a:lnTo>
                    <a:pt x="8289" y="1457"/>
                  </a:lnTo>
                  <a:lnTo>
                    <a:pt x="1535" y="21"/>
                  </a:lnTo>
                  <a:cubicBezTo>
                    <a:pt x="1469" y="7"/>
                    <a:pt x="1402" y="1"/>
                    <a:pt x="1336" y="1"/>
                  </a:cubicBezTo>
                  <a:close/>
                </a:path>
              </a:pathLst>
            </a:custGeom>
            <a:solidFill>
              <a:srgbClr val="6BE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-1418353" y="2476554"/>
              <a:ext cx="134495" cy="251780"/>
            </a:xfrm>
            <a:custGeom>
              <a:avLst/>
              <a:gdLst/>
              <a:ahLst/>
              <a:cxnLst/>
              <a:rect l="l" t="t" r="r" b="b"/>
              <a:pathLst>
                <a:path w="1821" h="3409" extrusionOk="0">
                  <a:moveTo>
                    <a:pt x="670" y="0"/>
                  </a:moveTo>
                  <a:lnTo>
                    <a:pt x="1" y="3167"/>
                  </a:lnTo>
                  <a:lnTo>
                    <a:pt x="1142" y="3408"/>
                  </a:lnTo>
                  <a:lnTo>
                    <a:pt x="1820" y="241"/>
                  </a:lnTo>
                  <a:lnTo>
                    <a:pt x="67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-1895407" y="2435933"/>
              <a:ext cx="380957" cy="182354"/>
            </a:xfrm>
            <a:custGeom>
              <a:avLst/>
              <a:gdLst/>
              <a:ahLst/>
              <a:cxnLst/>
              <a:rect l="l" t="t" r="r" b="b"/>
              <a:pathLst>
                <a:path w="5158" h="2469" extrusionOk="0">
                  <a:moveTo>
                    <a:pt x="852" y="0"/>
                  </a:moveTo>
                  <a:cubicBezTo>
                    <a:pt x="515" y="0"/>
                    <a:pt x="213" y="234"/>
                    <a:pt x="135" y="577"/>
                  </a:cubicBezTo>
                  <a:lnTo>
                    <a:pt x="81" y="845"/>
                  </a:lnTo>
                  <a:cubicBezTo>
                    <a:pt x="1" y="1237"/>
                    <a:pt x="251" y="1621"/>
                    <a:pt x="643" y="1710"/>
                  </a:cubicBezTo>
                  <a:lnTo>
                    <a:pt x="4149" y="2451"/>
                  </a:lnTo>
                  <a:cubicBezTo>
                    <a:pt x="4202" y="2463"/>
                    <a:pt x="4254" y="2468"/>
                    <a:pt x="4306" y="2468"/>
                  </a:cubicBezTo>
                  <a:cubicBezTo>
                    <a:pt x="4641" y="2468"/>
                    <a:pt x="4945" y="2229"/>
                    <a:pt x="5014" y="1889"/>
                  </a:cubicBezTo>
                  <a:lnTo>
                    <a:pt x="5077" y="1630"/>
                  </a:lnTo>
                  <a:cubicBezTo>
                    <a:pt x="5157" y="1237"/>
                    <a:pt x="4907" y="845"/>
                    <a:pt x="4515" y="765"/>
                  </a:cubicBezTo>
                  <a:lnTo>
                    <a:pt x="1000" y="15"/>
                  </a:lnTo>
                  <a:cubicBezTo>
                    <a:pt x="950" y="5"/>
                    <a:pt x="901" y="0"/>
                    <a:pt x="8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-1505284" y="2458090"/>
              <a:ext cx="111377" cy="247201"/>
            </a:xfrm>
            <a:custGeom>
              <a:avLst/>
              <a:gdLst/>
              <a:ahLst/>
              <a:cxnLst/>
              <a:rect l="l" t="t" r="r" b="b"/>
              <a:pathLst>
                <a:path w="1508" h="3347" extrusionOk="0">
                  <a:moveTo>
                    <a:pt x="669" y="1"/>
                  </a:moveTo>
                  <a:lnTo>
                    <a:pt x="0" y="3168"/>
                  </a:lnTo>
                  <a:lnTo>
                    <a:pt x="830" y="3346"/>
                  </a:lnTo>
                  <a:lnTo>
                    <a:pt x="1508" y="179"/>
                  </a:lnTo>
                  <a:lnTo>
                    <a:pt x="6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-1328762" y="2518727"/>
              <a:ext cx="195132" cy="185235"/>
            </a:xfrm>
            <a:custGeom>
              <a:avLst/>
              <a:gdLst/>
              <a:ahLst/>
              <a:cxnLst/>
              <a:rect l="l" t="t" r="r" b="b"/>
              <a:pathLst>
                <a:path w="2642" h="2508" extrusionOk="0">
                  <a:moveTo>
                    <a:pt x="536" y="0"/>
                  </a:moveTo>
                  <a:lnTo>
                    <a:pt x="1" y="2507"/>
                  </a:lnTo>
                  <a:lnTo>
                    <a:pt x="2490" y="2106"/>
                  </a:lnTo>
                  <a:lnTo>
                    <a:pt x="2641" y="1383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6BE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" name="Google Shape;37;p2"/>
          <p:cNvGrpSpPr/>
          <p:nvPr/>
        </p:nvGrpSpPr>
        <p:grpSpPr>
          <a:xfrm rot="5248713">
            <a:off x="1417753" y="4598435"/>
            <a:ext cx="1131110" cy="633200"/>
            <a:chOff x="-184278" y="2226764"/>
            <a:chExt cx="805198" cy="450753"/>
          </a:xfrm>
        </p:grpSpPr>
        <p:sp>
          <p:nvSpPr>
            <p:cNvPr id="38" name="Google Shape;38;p2"/>
            <p:cNvSpPr/>
            <p:nvPr/>
          </p:nvSpPr>
          <p:spPr>
            <a:xfrm>
              <a:off x="4136" y="2226764"/>
              <a:ext cx="616784" cy="423720"/>
            </a:xfrm>
            <a:custGeom>
              <a:avLst/>
              <a:gdLst/>
              <a:ahLst/>
              <a:cxnLst/>
              <a:rect l="l" t="t" r="r" b="b"/>
              <a:pathLst>
                <a:path w="8351" h="5737" extrusionOk="0">
                  <a:moveTo>
                    <a:pt x="6751" y="1"/>
                  </a:moveTo>
                  <a:cubicBezTo>
                    <a:pt x="6624" y="1"/>
                    <a:pt x="6495" y="27"/>
                    <a:pt x="6370" y="81"/>
                  </a:cubicBezTo>
                  <a:lnTo>
                    <a:pt x="1" y="2748"/>
                  </a:lnTo>
                  <a:lnTo>
                    <a:pt x="1250" y="5737"/>
                  </a:lnTo>
                  <a:lnTo>
                    <a:pt x="7619" y="3060"/>
                  </a:lnTo>
                  <a:cubicBezTo>
                    <a:pt x="8119" y="2855"/>
                    <a:pt x="8351" y="2284"/>
                    <a:pt x="8146" y="1794"/>
                  </a:cubicBezTo>
                  <a:lnTo>
                    <a:pt x="7637" y="598"/>
                  </a:lnTo>
                  <a:cubicBezTo>
                    <a:pt x="7484" y="225"/>
                    <a:pt x="7126" y="1"/>
                    <a:pt x="6751" y="1"/>
                  </a:cubicBezTo>
                  <a:close/>
                </a:path>
              </a:pathLst>
            </a:custGeom>
            <a:solidFill>
              <a:srgbClr val="FDEE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-59752" y="2423078"/>
              <a:ext cx="172679" cy="254439"/>
            </a:xfrm>
            <a:custGeom>
              <a:avLst/>
              <a:gdLst/>
              <a:ahLst/>
              <a:cxnLst/>
              <a:rect l="l" t="t" r="r" b="b"/>
              <a:pathLst>
                <a:path w="2338" h="3445" extrusionOk="0">
                  <a:moveTo>
                    <a:pt x="1080" y="1"/>
                  </a:moveTo>
                  <a:lnTo>
                    <a:pt x="1" y="456"/>
                  </a:lnTo>
                  <a:lnTo>
                    <a:pt x="1249" y="3444"/>
                  </a:lnTo>
                  <a:lnTo>
                    <a:pt x="2338" y="2989"/>
                  </a:lnTo>
                  <a:lnTo>
                    <a:pt x="108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172830" y="2295821"/>
              <a:ext cx="374310" cy="228589"/>
            </a:xfrm>
            <a:custGeom>
              <a:avLst/>
              <a:gdLst/>
              <a:ahLst/>
              <a:cxnLst/>
              <a:rect l="l" t="t" r="r" b="b"/>
              <a:pathLst>
                <a:path w="5068" h="3095" extrusionOk="0">
                  <a:moveTo>
                    <a:pt x="4137" y="0"/>
                  </a:moveTo>
                  <a:cubicBezTo>
                    <a:pt x="4043" y="0"/>
                    <a:pt x="3947" y="18"/>
                    <a:pt x="3855" y="56"/>
                  </a:cubicBezTo>
                  <a:lnTo>
                    <a:pt x="545" y="1447"/>
                  </a:lnTo>
                  <a:cubicBezTo>
                    <a:pt x="179" y="1599"/>
                    <a:pt x="1" y="2027"/>
                    <a:pt x="161" y="2402"/>
                  </a:cubicBezTo>
                  <a:lnTo>
                    <a:pt x="259" y="2652"/>
                  </a:lnTo>
                  <a:cubicBezTo>
                    <a:pt x="380" y="2926"/>
                    <a:pt x="650" y="3094"/>
                    <a:pt x="932" y="3094"/>
                  </a:cubicBezTo>
                  <a:cubicBezTo>
                    <a:pt x="1026" y="3094"/>
                    <a:pt x="1122" y="3076"/>
                    <a:pt x="1214" y="3035"/>
                  </a:cubicBezTo>
                  <a:lnTo>
                    <a:pt x="4524" y="1652"/>
                  </a:lnTo>
                  <a:cubicBezTo>
                    <a:pt x="4898" y="1492"/>
                    <a:pt x="5068" y="1064"/>
                    <a:pt x="4916" y="698"/>
                  </a:cubicBezTo>
                  <a:lnTo>
                    <a:pt x="4809" y="448"/>
                  </a:lnTo>
                  <a:cubicBezTo>
                    <a:pt x="4695" y="166"/>
                    <a:pt x="4424" y="0"/>
                    <a:pt x="41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43724" y="2388808"/>
              <a:ext cx="150965" cy="245207"/>
            </a:xfrm>
            <a:custGeom>
              <a:avLst/>
              <a:gdLst/>
              <a:ahLst/>
              <a:cxnLst/>
              <a:rect l="l" t="t" r="r" b="b"/>
              <a:pathLst>
                <a:path w="2044" h="3320" extrusionOk="0">
                  <a:moveTo>
                    <a:pt x="794" y="1"/>
                  </a:moveTo>
                  <a:lnTo>
                    <a:pt x="0" y="331"/>
                  </a:lnTo>
                  <a:lnTo>
                    <a:pt x="1258" y="3320"/>
                  </a:lnTo>
                  <a:lnTo>
                    <a:pt x="2043" y="2989"/>
                  </a:lnTo>
                  <a:lnTo>
                    <a:pt x="7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-184278" y="2479801"/>
              <a:ext cx="207613" cy="179917"/>
            </a:xfrm>
            <a:custGeom>
              <a:avLst/>
              <a:gdLst/>
              <a:ahLst/>
              <a:cxnLst/>
              <a:rect l="l" t="t" r="r" b="b"/>
              <a:pathLst>
                <a:path w="2811" h="2436" extrusionOk="0">
                  <a:moveTo>
                    <a:pt x="1820" y="0"/>
                  </a:moveTo>
                  <a:lnTo>
                    <a:pt x="0" y="1749"/>
                  </a:lnTo>
                  <a:lnTo>
                    <a:pt x="295" y="2435"/>
                  </a:lnTo>
                  <a:lnTo>
                    <a:pt x="2811" y="2364"/>
                  </a:lnTo>
                  <a:lnTo>
                    <a:pt x="1820" y="0"/>
                  </a:lnTo>
                  <a:close/>
                </a:path>
              </a:pathLst>
            </a:custGeom>
            <a:solidFill>
              <a:srgbClr val="FDEE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2"/>
          <p:cNvGrpSpPr/>
          <p:nvPr/>
        </p:nvGrpSpPr>
        <p:grpSpPr>
          <a:xfrm rot="-4949399">
            <a:off x="2302924" y="4702641"/>
            <a:ext cx="1165455" cy="377862"/>
            <a:chOff x="-1760999" y="1531077"/>
            <a:chExt cx="829653" cy="268989"/>
          </a:xfrm>
        </p:grpSpPr>
        <p:sp>
          <p:nvSpPr>
            <p:cNvPr id="44" name="Google Shape;44;p2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49;p2"/>
          <p:cNvGrpSpPr/>
          <p:nvPr/>
        </p:nvGrpSpPr>
        <p:grpSpPr>
          <a:xfrm rot="2856303">
            <a:off x="6531850" y="4386534"/>
            <a:ext cx="671214" cy="1105236"/>
            <a:chOff x="-950547" y="820788"/>
            <a:chExt cx="477785" cy="786731"/>
          </a:xfrm>
        </p:grpSpPr>
        <p:sp>
          <p:nvSpPr>
            <p:cNvPr id="50" name="Google Shape;50;p2"/>
            <p:cNvSpPr/>
            <p:nvPr/>
          </p:nvSpPr>
          <p:spPr>
            <a:xfrm>
              <a:off x="-920929" y="1002625"/>
              <a:ext cx="448167" cy="604893"/>
            </a:xfrm>
            <a:custGeom>
              <a:avLst/>
              <a:gdLst/>
              <a:ahLst/>
              <a:cxnLst/>
              <a:rect l="l" t="t" r="r" b="b"/>
              <a:pathLst>
                <a:path w="6068" h="8190" extrusionOk="0">
                  <a:moveTo>
                    <a:pt x="2936" y="1"/>
                  </a:moveTo>
                  <a:lnTo>
                    <a:pt x="1" y="1357"/>
                  </a:lnTo>
                  <a:lnTo>
                    <a:pt x="2900" y="7628"/>
                  </a:lnTo>
                  <a:cubicBezTo>
                    <a:pt x="3063" y="7980"/>
                    <a:pt x="3417" y="8189"/>
                    <a:pt x="3787" y="8189"/>
                  </a:cubicBezTo>
                  <a:cubicBezTo>
                    <a:pt x="3923" y="8189"/>
                    <a:pt x="4062" y="8161"/>
                    <a:pt x="4194" y="8101"/>
                  </a:cubicBezTo>
                  <a:lnTo>
                    <a:pt x="5362" y="7557"/>
                  </a:lnTo>
                  <a:cubicBezTo>
                    <a:pt x="5853" y="7334"/>
                    <a:pt x="6067" y="6754"/>
                    <a:pt x="5835" y="6263"/>
                  </a:cubicBezTo>
                  <a:lnTo>
                    <a:pt x="2936" y="1"/>
                  </a:ln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-950547" y="939403"/>
              <a:ext cx="253701" cy="179252"/>
            </a:xfrm>
            <a:custGeom>
              <a:avLst/>
              <a:gdLst/>
              <a:ahLst/>
              <a:cxnLst/>
              <a:rect l="l" t="t" r="r" b="b"/>
              <a:pathLst>
                <a:path w="3435" h="2427" extrusionOk="0">
                  <a:moveTo>
                    <a:pt x="2944" y="0"/>
                  </a:moveTo>
                  <a:lnTo>
                    <a:pt x="0" y="1365"/>
                  </a:lnTo>
                  <a:lnTo>
                    <a:pt x="500" y="2427"/>
                  </a:lnTo>
                  <a:lnTo>
                    <a:pt x="3435" y="1071"/>
                  </a:lnTo>
                  <a:lnTo>
                    <a:pt x="29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-797659" y="1179367"/>
              <a:ext cx="252371" cy="356732"/>
            </a:xfrm>
            <a:custGeom>
              <a:avLst/>
              <a:gdLst/>
              <a:ahLst/>
              <a:cxnLst/>
              <a:rect l="l" t="t" r="r" b="b"/>
              <a:pathLst>
                <a:path w="3417" h="4830" extrusionOk="0">
                  <a:moveTo>
                    <a:pt x="1080" y="1"/>
                  </a:moveTo>
                  <a:cubicBezTo>
                    <a:pt x="975" y="1"/>
                    <a:pt x="868" y="23"/>
                    <a:pt x="767" y="70"/>
                  </a:cubicBezTo>
                  <a:lnTo>
                    <a:pt x="526" y="177"/>
                  </a:lnTo>
                  <a:cubicBezTo>
                    <a:pt x="161" y="346"/>
                    <a:pt x="0" y="783"/>
                    <a:pt x="170" y="1149"/>
                  </a:cubicBezTo>
                  <a:lnTo>
                    <a:pt x="1677" y="4405"/>
                  </a:lnTo>
                  <a:cubicBezTo>
                    <a:pt x="1801" y="4672"/>
                    <a:pt x="2067" y="4830"/>
                    <a:pt x="2344" y="4830"/>
                  </a:cubicBezTo>
                  <a:cubicBezTo>
                    <a:pt x="2446" y="4830"/>
                    <a:pt x="2551" y="4808"/>
                    <a:pt x="2650" y="4762"/>
                  </a:cubicBezTo>
                  <a:lnTo>
                    <a:pt x="2891" y="4646"/>
                  </a:lnTo>
                  <a:cubicBezTo>
                    <a:pt x="3256" y="4477"/>
                    <a:pt x="3417" y="4040"/>
                    <a:pt x="3247" y="3674"/>
                  </a:cubicBezTo>
                  <a:lnTo>
                    <a:pt x="1740" y="418"/>
                  </a:lnTo>
                  <a:cubicBezTo>
                    <a:pt x="1617" y="153"/>
                    <a:pt x="1354" y="1"/>
                    <a:pt x="108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-903129" y="1041475"/>
              <a:ext cx="243877" cy="158203"/>
            </a:xfrm>
            <a:custGeom>
              <a:avLst/>
              <a:gdLst/>
              <a:ahLst/>
              <a:cxnLst/>
              <a:rect l="l" t="t" r="r" b="b"/>
              <a:pathLst>
                <a:path w="3302" h="2142" extrusionOk="0">
                  <a:moveTo>
                    <a:pt x="2945" y="1"/>
                  </a:moveTo>
                  <a:lnTo>
                    <a:pt x="1" y="1366"/>
                  </a:lnTo>
                  <a:lnTo>
                    <a:pt x="358" y="2142"/>
                  </a:lnTo>
                  <a:lnTo>
                    <a:pt x="3302" y="777"/>
                  </a:lnTo>
                  <a:lnTo>
                    <a:pt x="29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-939320" y="820788"/>
              <a:ext cx="183905" cy="208943"/>
            </a:xfrm>
            <a:custGeom>
              <a:avLst/>
              <a:gdLst/>
              <a:ahLst/>
              <a:cxnLst/>
              <a:rect l="l" t="t" r="r" b="b"/>
              <a:pathLst>
                <a:path w="2490" h="2829" extrusionOk="0">
                  <a:moveTo>
                    <a:pt x="678" y="0"/>
                  </a:moveTo>
                  <a:lnTo>
                    <a:pt x="0" y="313"/>
                  </a:lnTo>
                  <a:lnTo>
                    <a:pt x="161" y="2828"/>
                  </a:lnTo>
                  <a:lnTo>
                    <a:pt x="2489" y="1749"/>
                  </a:lnTo>
                  <a:lnTo>
                    <a:pt x="678" y="0"/>
                  </a:ln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" name="Google Shape;55;p2"/>
          <p:cNvGrpSpPr/>
          <p:nvPr/>
        </p:nvGrpSpPr>
        <p:grpSpPr>
          <a:xfrm rot="3364818">
            <a:off x="5298458" y="4615295"/>
            <a:ext cx="1123745" cy="647725"/>
            <a:chOff x="-698171" y="351644"/>
            <a:chExt cx="799954" cy="461092"/>
          </a:xfrm>
        </p:grpSpPr>
        <p:sp>
          <p:nvSpPr>
            <p:cNvPr id="56" name="Google Shape;56;p2"/>
            <p:cNvSpPr/>
            <p:nvPr/>
          </p:nvSpPr>
          <p:spPr>
            <a:xfrm>
              <a:off x="-513672" y="380005"/>
              <a:ext cx="615455" cy="432731"/>
            </a:xfrm>
            <a:custGeom>
              <a:avLst/>
              <a:gdLst/>
              <a:ahLst/>
              <a:cxnLst/>
              <a:rect l="l" t="t" r="r" b="b"/>
              <a:pathLst>
                <a:path w="8333" h="5859" extrusionOk="0">
                  <a:moveTo>
                    <a:pt x="1320" y="0"/>
                  </a:moveTo>
                  <a:lnTo>
                    <a:pt x="0" y="2962"/>
                  </a:lnTo>
                  <a:lnTo>
                    <a:pt x="6307" y="5772"/>
                  </a:lnTo>
                  <a:cubicBezTo>
                    <a:pt x="6437" y="5831"/>
                    <a:pt x="6572" y="5859"/>
                    <a:pt x="6705" y="5859"/>
                  </a:cubicBezTo>
                  <a:cubicBezTo>
                    <a:pt x="7075" y="5859"/>
                    <a:pt x="7428" y="5643"/>
                    <a:pt x="7592" y="5281"/>
                  </a:cubicBezTo>
                  <a:lnTo>
                    <a:pt x="8118" y="4095"/>
                  </a:lnTo>
                  <a:cubicBezTo>
                    <a:pt x="8332" y="3604"/>
                    <a:pt x="8118" y="3033"/>
                    <a:pt x="7628" y="2819"/>
                  </a:cubicBezTo>
                  <a:lnTo>
                    <a:pt x="1320" y="0"/>
                  </a:lnTo>
                  <a:close/>
                </a:path>
              </a:pathLst>
            </a:custGeom>
            <a:solidFill>
              <a:srgbClr val="B6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-576969" y="351644"/>
              <a:ext cx="176667" cy="253774"/>
            </a:xfrm>
            <a:custGeom>
              <a:avLst/>
              <a:gdLst/>
              <a:ahLst/>
              <a:cxnLst/>
              <a:rect l="l" t="t" r="r" b="b"/>
              <a:pathLst>
                <a:path w="2392" h="3436" extrusionOk="0">
                  <a:moveTo>
                    <a:pt x="1321" y="1"/>
                  </a:moveTo>
                  <a:lnTo>
                    <a:pt x="1" y="2962"/>
                  </a:lnTo>
                  <a:lnTo>
                    <a:pt x="1071" y="3435"/>
                  </a:lnTo>
                  <a:lnTo>
                    <a:pt x="2391" y="482"/>
                  </a:lnTo>
                  <a:lnTo>
                    <a:pt x="132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-345052" y="509182"/>
              <a:ext cx="373054" cy="233907"/>
            </a:xfrm>
            <a:custGeom>
              <a:avLst/>
              <a:gdLst/>
              <a:ahLst/>
              <a:cxnLst/>
              <a:rect l="l" t="t" r="r" b="b"/>
              <a:pathLst>
                <a:path w="5051" h="3167" extrusionOk="0">
                  <a:moveTo>
                    <a:pt x="946" y="0"/>
                  </a:moveTo>
                  <a:cubicBezTo>
                    <a:pt x="665" y="0"/>
                    <a:pt x="396" y="160"/>
                    <a:pt x="277" y="437"/>
                  </a:cubicBezTo>
                  <a:lnTo>
                    <a:pt x="170" y="678"/>
                  </a:lnTo>
                  <a:cubicBezTo>
                    <a:pt x="1" y="1044"/>
                    <a:pt x="170" y="1481"/>
                    <a:pt x="536" y="1641"/>
                  </a:cubicBezTo>
                  <a:lnTo>
                    <a:pt x="3810" y="3104"/>
                  </a:lnTo>
                  <a:cubicBezTo>
                    <a:pt x="3908" y="3146"/>
                    <a:pt x="4010" y="3166"/>
                    <a:pt x="4109" y="3166"/>
                  </a:cubicBezTo>
                  <a:cubicBezTo>
                    <a:pt x="4390" y="3166"/>
                    <a:pt x="4655" y="3006"/>
                    <a:pt x="4774" y="2730"/>
                  </a:cubicBezTo>
                  <a:lnTo>
                    <a:pt x="4890" y="2489"/>
                  </a:lnTo>
                  <a:cubicBezTo>
                    <a:pt x="5050" y="2123"/>
                    <a:pt x="4890" y="1686"/>
                    <a:pt x="4515" y="1525"/>
                  </a:cubicBezTo>
                  <a:lnTo>
                    <a:pt x="1241" y="62"/>
                  </a:lnTo>
                  <a:cubicBezTo>
                    <a:pt x="1145" y="20"/>
                    <a:pt x="1045" y="0"/>
                    <a:pt x="9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-474157" y="397805"/>
              <a:ext cx="154879" cy="243804"/>
            </a:xfrm>
            <a:custGeom>
              <a:avLst/>
              <a:gdLst/>
              <a:ahLst/>
              <a:cxnLst/>
              <a:rect l="l" t="t" r="r" b="b"/>
              <a:pathLst>
                <a:path w="2097" h="3301" extrusionOk="0">
                  <a:moveTo>
                    <a:pt x="1321" y="0"/>
                  </a:moveTo>
                  <a:lnTo>
                    <a:pt x="0" y="2953"/>
                  </a:lnTo>
                  <a:lnTo>
                    <a:pt x="776" y="3301"/>
                  </a:lnTo>
                  <a:lnTo>
                    <a:pt x="2097" y="348"/>
                  </a:lnTo>
                  <a:lnTo>
                    <a:pt x="132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-698171" y="365455"/>
              <a:ext cx="208278" cy="181985"/>
            </a:xfrm>
            <a:custGeom>
              <a:avLst/>
              <a:gdLst/>
              <a:ahLst/>
              <a:cxnLst/>
              <a:rect l="l" t="t" r="r" b="b"/>
              <a:pathLst>
                <a:path w="2820" h="2464" extrusionOk="0">
                  <a:moveTo>
                    <a:pt x="303" y="1"/>
                  </a:moveTo>
                  <a:lnTo>
                    <a:pt x="0" y="679"/>
                  </a:lnTo>
                  <a:lnTo>
                    <a:pt x="1775" y="2463"/>
                  </a:lnTo>
                  <a:lnTo>
                    <a:pt x="2819" y="126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6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" name="Google Shape;61;p2"/>
          <p:cNvSpPr/>
          <p:nvPr/>
        </p:nvSpPr>
        <p:spPr>
          <a:xfrm>
            <a:off x="-447231" y="1669063"/>
            <a:ext cx="1681583" cy="3474428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rgbClr val="F6A049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2"/>
          <p:cNvSpPr/>
          <p:nvPr/>
        </p:nvSpPr>
        <p:spPr>
          <a:xfrm>
            <a:off x="-447681" y="39993"/>
            <a:ext cx="1482424" cy="3251146"/>
          </a:xfrm>
          <a:custGeom>
            <a:avLst/>
            <a:gdLst/>
            <a:ahLst/>
            <a:cxnLst/>
            <a:rect l="l" t="t" r="r" b="b"/>
            <a:pathLst>
              <a:path w="6513" h="14284" extrusionOk="0">
                <a:moveTo>
                  <a:pt x="1" y="1"/>
                </a:moveTo>
                <a:lnTo>
                  <a:pt x="1" y="14283"/>
                </a:lnTo>
                <a:lnTo>
                  <a:pt x="6513" y="5166"/>
                </a:lnTo>
                <a:lnTo>
                  <a:pt x="1" y="1"/>
                </a:lnTo>
                <a:close/>
              </a:path>
            </a:pathLst>
          </a:custGeom>
          <a:solidFill>
            <a:srgbClr val="54CEEA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2"/>
          <p:cNvSpPr/>
          <p:nvPr/>
        </p:nvSpPr>
        <p:spPr>
          <a:xfrm>
            <a:off x="7910103" y="539289"/>
            <a:ext cx="1774903" cy="4664360"/>
          </a:xfrm>
          <a:custGeom>
            <a:avLst/>
            <a:gdLst/>
            <a:ahLst/>
            <a:cxnLst/>
            <a:rect l="l" t="t" r="r" b="b"/>
            <a:pathLst>
              <a:path w="7798" h="20493" extrusionOk="0">
                <a:moveTo>
                  <a:pt x="7753" y="1"/>
                </a:moveTo>
                <a:lnTo>
                  <a:pt x="1" y="15934"/>
                </a:lnTo>
                <a:lnTo>
                  <a:pt x="7798" y="20492"/>
                </a:lnTo>
                <a:lnTo>
                  <a:pt x="7798" y="20492"/>
                </a:lnTo>
                <a:lnTo>
                  <a:pt x="7753" y="1"/>
                </a:lnTo>
                <a:close/>
              </a:path>
            </a:pathLst>
          </a:custGeom>
          <a:solidFill>
            <a:srgbClr val="26E288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"/>
          <p:cNvSpPr/>
          <p:nvPr/>
        </p:nvSpPr>
        <p:spPr>
          <a:xfrm>
            <a:off x="8243101" y="228602"/>
            <a:ext cx="1441909" cy="4004526"/>
          </a:xfrm>
          <a:custGeom>
            <a:avLst/>
            <a:gdLst/>
            <a:ahLst/>
            <a:cxnLst/>
            <a:rect l="l" t="t" r="r" b="b"/>
            <a:pathLst>
              <a:path w="6335" h="17594" extrusionOk="0">
                <a:moveTo>
                  <a:pt x="6290" y="1"/>
                </a:moveTo>
                <a:lnTo>
                  <a:pt x="1" y="2588"/>
                </a:lnTo>
                <a:lnTo>
                  <a:pt x="6335" y="17593"/>
                </a:lnTo>
                <a:lnTo>
                  <a:pt x="6290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"/>
          <p:cNvSpPr txBox="1">
            <a:spLocks noGrp="1"/>
          </p:cNvSpPr>
          <p:nvPr>
            <p:ph type="ctrTitle"/>
          </p:nvPr>
        </p:nvSpPr>
        <p:spPr>
          <a:xfrm>
            <a:off x="1409775" y="797721"/>
            <a:ext cx="6272400" cy="246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2"/>
          <p:cNvSpPr txBox="1">
            <a:spLocks noGrp="1"/>
          </p:cNvSpPr>
          <p:nvPr>
            <p:ph type="subTitle" idx="1"/>
          </p:nvPr>
        </p:nvSpPr>
        <p:spPr>
          <a:xfrm>
            <a:off x="2307600" y="3260379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Questrial"/>
                <a:ea typeface="Questrial"/>
                <a:cs typeface="Questrial"/>
                <a:sym typeface="Quest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p3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69" name="Google Shape;69;p3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" name="Google Shape;70;p3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" name="Google Shape;71;p3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" name="Google Shape;72;p3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" name="Google Shape;73;p3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" name="Google Shape;74;p3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" name="Google Shape;75;p3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" name="Google Shape;76;p3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" name="Google Shape;77;p3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" name="Google Shape;78;p3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" name="Google Shape;79;p3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" name="Google Shape;80;p3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" name="Google Shape;81;p3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" name="Google Shape;82;p3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Google Shape;83;p3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4" name="Google Shape;84;p3"/>
          <p:cNvSpPr/>
          <p:nvPr/>
        </p:nvSpPr>
        <p:spPr>
          <a:xfrm rot="580744">
            <a:off x="-3489114" y="-2151084"/>
            <a:ext cx="11827740" cy="7819598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3"/>
          <p:cNvSpPr txBox="1">
            <a:spLocks noGrp="1"/>
          </p:cNvSpPr>
          <p:nvPr>
            <p:ph type="title"/>
          </p:nvPr>
        </p:nvSpPr>
        <p:spPr>
          <a:xfrm>
            <a:off x="720000" y="2245200"/>
            <a:ext cx="3935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6" name="Google Shape;86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432175"/>
            <a:ext cx="1115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7" name="Google Shape;87;p3"/>
          <p:cNvSpPr txBox="1">
            <a:spLocks noGrp="1"/>
          </p:cNvSpPr>
          <p:nvPr>
            <p:ph type="subTitle" idx="1"/>
          </p:nvPr>
        </p:nvSpPr>
        <p:spPr>
          <a:xfrm>
            <a:off x="720000" y="2997925"/>
            <a:ext cx="3935100" cy="5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4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90" name="Google Shape;90;p4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4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" name="Google Shape;92;p4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" name="Google Shape;93;p4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" name="Google Shape;94;p4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" name="Google Shape;95;p4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" name="Google Shape;96;p4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" name="Google Shape;97;p4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" name="Google Shape;98;p4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" name="Google Shape;99;p4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" name="Google Shape;100;p4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" name="Google Shape;101;p4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" name="Google Shape;102;p4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" name="Google Shape;103;p4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" name="Google Shape;104;p4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5" name="Google Shape;105;p4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body" idx="1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5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4"/>
          <p:cNvSpPr/>
          <p:nvPr/>
        </p:nvSpPr>
        <p:spPr>
          <a:xfrm rot="-5400000">
            <a:off x="7629825" y="2889375"/>
            <a:ext cx="1903998" cy="4181427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4"/>
          <p:cNvSpPr/>
          <p:nvPr/>
        </p:nvSpPr>
        <p:spPr>
          <a:xfrm>
            <a:off x="7416895" y="-2789351"/>
            <a:ext cx="2165873" cy="6015169"/>
          </a:xfrm>
          <a:custGeom>
            <a:avLst/>
            <a:gdLst/>
            <a:ahLst/>
            <a:cxnLst/>
            <a:rect l="l" t="t" r="r" b="b"/>
            <a:pathLst>
              <a:path w="6335" h="17594" extrusionOk="0">
                <a:moveTo>
                  <a:pt x="6290" y="1"/>
                </a:moveTo>
                <a:lnTo>
                  <a:pt x="1" y="2588"/>
                </a:lnTo>
                <a:lnTo>
                  <a:pt x="6335" y="17593"/>
                </a:lnTo>
                <a:lnTo>
                  <a:pt x="6290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5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111" name="Google Shape;111;p5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" name="Google Shape;112;p5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" name="Google Shape;113;p5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" name="Google Shape;114;p5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" name="Google Shape;115;p5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" name="Google Shape;116;p5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" name="Google Shape;117;p5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" name="Google Shape;118;p5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" name="Google Shape;119;p5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" name="Google Shape;120;p5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" name="Google Shape;121;p5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2" name="Google Shape;122;p5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" name="Google Shape;123;p5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" name="Google Shape;124;p5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" name="Google Shape;125;p5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6" name="Google Shape;126;p5"/>
          <p:cNvSpPr/>
          <p:nvPr/>
        </p:nvSpPr>
        <p:spPr>
          <a:xfrm>
            <a:off x="-447675" y="-510874"/>
            <a:ext cx="1681583" cy="3692947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5"/>
          <p:cNvSpPr/>
          <p:nvPr/>
        </p:nvSpPr>
        <p:spPr>
          <a:xfrm>
            <a:off x="7467320" y="-609913"/>
            <a:ext cx="2165873" cy="6015169"/>
          </a:xfrm>
          <a:custGeom>
            <a:avLst/>
            <a:gdLst/>
            <a:ahLst/>
            <a:cxnLst/>
            <a:rect l="l" t="t" r="r" b="b"/>
            <a:pathLst>
              <a:path w="6335" h="17594" extrusionOk="0">
                <a:moveTo>
                  <a:pt x="6290" y="1"/>
                </a:moveTo>
                <a:lnTo>
                  <a:pt x="1" y="2588"/>
                </a:lnTo>
                <a:lnTo>
                  <a:pt x="6335" y="17593"/>
                </a:lnTo>
                <a:lnTo>
                  <a:pt x="629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5"/>
          <p:cNvSpPr/>
          <p:nvPr/>
        </p:nvSpPr>
        <p:spPr>
          <a:xfrm rot="-5400000">
            <a:off x="3543969" y="3414588"/>
            <a:ext cx="1681583" cy="3474428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5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5"/>
          <p:cNvSpPr txBox="1">
            <a:spLocks noGrp="1"/>
          </p:cNvSpPr>
          <p:nvPr>
            <p:ph type="title" idx="2"/>
          </p:nvPr>
        </p:nvSpPr>
        <p:spPr>
          <a:xfrm>
            <a:off x="1568000" y="2623672"/>
            <a:ext cx="27426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5"/>
          <p:cNvSpPr txBox="1">
            <a:spLocks noGrp="1"/>
          </p:cNvSpPr>
          <p:nvPr>
            <p:ph type="title" idx="3"/>
          </p:nvPr>
        </p:nvSpPr>
        <p:spPr>
          <a:xfrm>
            <a:off x="4833397" y="2623672"/>
            <a:ext cx="27426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5"/>
          <p:cNvSpPr txBox="1">
            <a:spLocks noGrp="1"/>
          </p:cNvSpPr>
          <p:nvPr>
            <p:ph type="subTitle" idx="1"/>
          </p:nvPr>
        </p:nvSpPr>
        <p:spPr>
          <a:xfrm>
            <a:off x="4951897" y="3111297"/>
            <a:ext cx="25056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3" name="Google Shape;133;p5"/>
          <p:cNvSpPr txBox="1">
            <a:spLocks noGrp="1"/>
          </p:cNvSpPr>
          <p:nvPr>
            <p:ph type="subTitle" idx="4"/>
          </p:nvPr>
        </p:nvSpPr>
        <p:spPr>
          <a:xfrm>
            <a:off x="1686500" y="3111297"/>
            <a:ext cx="25056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6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136" name="Google Shape;136;p6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" name="Google Shape;137;p6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" name="Google Shape;138;p6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" name="Google Shape;139;p6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" name="Google Shape;140;p6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" name="Google Shape;141;p6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" name="Google Shape;142;p6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" name="Google Shape;143;p6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4" name="Google Shape;144;p6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" name="Google Shape;145;p6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" name="Google Shape;146;p6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" name="Google Shape;147;p6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6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6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6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1" name="Google Shape;151;p6"/>
          <p:cNvSpPr/>
          <p:nvPr/>
        </p:nvSpPr>
        <p:spPr>
          <a:xfrm>
            <a:off x="-1026100" y="-1020724"/>
            <a:ext cx="1681583" cy="3692947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6"/>
          <p:cNvSpPr/>
          <p:nvPr/>
        </p:nvSpPr>
        <p:spPr>
          <a:xfrm rot="673035">
            <a:off x="7916207" y="-1024890"/>
            <a:ext cx="2165865" cy="6015190"/>
          </a:xfrm>
          <a:custGeom>
            <a:avLst/>
            <a:gdLst/>
            <a:ahLst/>
            <a:cxnLst/>
            <a:rect l="l" t="t" r="r" b="b"/>
            <a:pathLst>
              <a:path w="6335" h="17594" extrusionOk="0">
                <a:moveTo>
                  <a:pt x="6290" y="1"/>
                </a:moveTo>
                <a:lnTo>
                  <a:pt x="1" y="2588"/>
                </a:lnTo>
                <a:lnTo>
                  <a:pt x="6335" y="17593"/>
                </a:lnTo>
                <a:lnTo>
                  <a:pt x="629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6"/>
          <p:cNvSpPr/>
          <p:nvPr/>
        </p:nvSpPr>
        <p:spPr>
          <a:xfrm rot="-5400000">
            <a:off x="3758544" y="3793413"/>
            <a:ext cx="1681583" cy="3474428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p7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157" name="Google Shape;157;p7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" name="Google Shape;158;p7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" name="Google Shape;159;p7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" name="Google Shape;160;p7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1" name="Google Shape;161;p7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2" name="Google Shape;162;p7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" name="Google Shape;163;p7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" name="Google Shape;164;p7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" name="Google Shape;165;p7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" name="Google Shape;166;p7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" name="Google Shape;167;p7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8" name="Google Shape;168;p7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9" name="Google Shape;169;p7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0" name="Google Shape;170;p7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1" name="Google Shape;171;p7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72" name="Google Shape;172;p7"/>
          <p:cNvSpPr/>
          <p:nvPr/>
        </p:nvSpPr>
        <p:spPr>
          <a:xfrm rot="-975252">
            <a:off x="7556497" y="-173052"/>
            <a:ext cx="2978095" cy="4664365"/>
          </a:xfrm>
          <a:custGeom>
            <a:avLst/>
            <a:gdLst/>
            <a:ahLst/>
            <a:cxnLst/>
            <a:rect l="l" t="t" r="r" b="b"/>
            <a:pathLst>
              <a:path w="7798" h="20493" extrusionOk="0">
                <a:moveTo>
                  <a:pt x="7753" y="1"/>
                </a:moveTo>
                <a:lnTo>
                  <a:pt x="1" y="15934"/>
                </a:lnTo>
                <a:lnTo>
                  <a:pt x="7798" y="20492"/>
                </a:lnTo>
                <a:lnTo>
                  <a:pt x="7798" y="20492"/>
                </a:lnTo>
                <a:lnTo>
                  <a:pt x="7753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7"/>
          <p:cNvSpPr/>
          <p:nvPr/>
        </p:nvSpPr>
        <p:spPr>
          <a:xfrm rot="5184066" flipH="1">
            <a:off x="3508533" y="-1638889"/>
            <a:ext cx="1441918" cy="3972995"/>
          </a:xfrm>
          <a:custGeom>
            <a:avLst/>
            <a:gdLst/>
            <a:ahLst/>
            <a:cxnLst/>
            <a:rect l="l" t="t" r="r" b="b"/>
            <a:pathLst>
              <a:path w="6335" h="17594" extrusionOk="0">
                <a:moveTo>
                  <a:pt x="6290" y="1"/>
                </a:moveTo>
                <a:lnTo>
                  <a:pt x="1" y="2588"/>
                </a:lnTo>
                <a:lnTo>
                  <a:pt x="6335" y="17593"/>
                </a:lnTo>
                <a:lnTo>
                  <a:pt x="629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7"/>
          <p:cNvSpPr/>
          <p:nvPr/>
        </p:nvSpPr>
        <p:spPr>
          <a:xfrm rot="6300000">
            <a:off x="3027419" y="2943990"/>
            <a:ext cx="1441913" cy="4004539"/>
          </a:xfrm>
          <a:custGeom>
            <a:avLst/>
            <a:gdLst/>
            <a:ahLst/>
            <a:cxnLst/>
            <a:rect l="l" t="t" r="r" b="b"/>
            <a:pathLst>
              <a:path w="6335" h="17594" extrusionOk="0">
                <a:moveTo>
                  <a:pt x="6290" y="1"/>
                </a:moveTo>
                <a:lnTo>
                  <a:pt x="1" y="2588"/>
                </a:lnTo>
                <a:lnTo>
                  <a:pt x="6335" y="17593"/>
                </a:lnTo>
                <a:lnTo>
                  <a:pt x="6290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"/>
          <p:cNvSpPr txBox="1">
            <a:spLocks noGrp="1"/>
          </p:cNvSpPr>
          <p:nvPr>
            <p:ph type="body" idx="1"/>
          </p:nvPr>
        </p:nvSpPr>
        <p:spPr>
          <a:xfrm>
            <a:off x="720000" y="2051225"/>
            <a:ext cx="4334700" cy="261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76" name="Google Shape;176;p7"/>
          <p:cNvSpPr txBox="1">
            <a:spLocks noGrp="1"/>
          </p:cNvSpPr>
          <p:nvPr>
            <p:ph type="title"/>
          </p:nvPr>
        </p:nvSpPr>
        <p:spPr>
          <a:xfrm>
            <a:off x="720000" y="1015750"/>
            <a:ext cx="4334700" cy="12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8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179" name="Google Shape;179;p8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0" name="Google Shape;180;p8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1" name="Google Shape;181;p8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8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8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8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8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8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7" name="Google Shape;187;p8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8" name="Google Shape;188;p8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9" name="Google Shape;189;p8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0" name="Google Shape;190;p8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1" name="Google Shape;191;p8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2" name="Google Shape;192;p8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3" name="Google Shape;193;p8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94" name="Google Shape;194;p8"/>
          <p:cNvSpPr/>
          <p:nvPr/>
        </p:nvSpPr>
        <p:spPr>
          <a:xfrm>
            <a:off x="-403275" y="1063250"/>
            <a:ext cx="1903998" cy="4181427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8"/>
          <p:cNvSpPr/>
          <p:nvPr/>
        </p:nvSpPr>
        <p:spPr>
          <a:xfrm>
            <a:off x="7041845" y="-2021226"/>
            <a:ext cx="2165873" cy="6015169"/>
          </a:xfrm>
          <a:custGeom>
            <a:avLst/>
            <a:gdLst/>
            <a:ahLst/>
            <a:cxnLst/>
            <a:rect l="l" t="t" r="r" b="b"/>
            <a:pathLst>
              <a:path w="6335" h="17594" extrusionOk="0">
                <a:moveTo>
                  <a:pt x="6290" y="1"/>
                </a:moveTo>
                <a:lnTo>
                  <a:pt x="1" y="2588"/>
                </a:lnTo>
                <a:lnTo>
                  <a:pt x="6335" y="17593"/>
                </a:lnTo>
                <a:lnTo>
                  <a:pt x="629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8"/>
          <p:cNvSpPr/>
          <p:nvPr/>
        </p:nvSpPr>
        <p:spPr>
          <a:xfrm rot="5">
            <a:off x="562661" y="-811874"/>
            <a:ext cx="3838499" cy="2160990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8"/>
          <p:cNvSpPr/>
          <p:nvPr/>
        </p:nvSpPr>
        <p:spPr>
          <a:xfrm rot="1157739">
            <a:off x="3784358" y="3778799"/>
            <a:ext cx="6544489" cy="2561383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8"/>
          <p:cNvSpPr txBox="1">
            <a:spLocks noGrp="1"/>
          </p:cNvSpPr>
          <p:nvPr>
            <p:ph type="title"/>
          </p:nvPr>
        </p:nvSpPr>
        <p:spPr>
          <a:xfrm>
            <a:off x="1957900" y="1307100"/>
            <a:ext cx="522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9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201" name="Google Shape;201;p9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2" name="Google Shape;202;p9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3" name="Google Shape;203;p9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4" name="Google Shape;204;p9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5" name="Google Shape;205;p9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6" name="Google Shape;206;p9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7" name="Google Shape;207;p9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8" name="Google Shape;208;p9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9" name="Google Shape;209;p9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0" name="Google Shape;210;p9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1" name="Google Shape;211;p9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2" name="Google Shape;212;p9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3" name="Google Shape;213;p9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" name="Google Shape;214;p9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" name="Google Shape;215;p9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6" name="Google Shape;216;p9"/>
          <p:cNvGrpSpPr/>
          <p:nvPr/>
        </p:nvGrpSpPr>
        <p:grpSpPr>
          <a:xfrm rot="5009076">
            <a:off x="6053528" y="152248"/>
            <a:ext cx="1166407" cy="500194"/>
            <a:chOff x="-1963948" y="2372267"/>
            <a:chExt cx="830317" cy="356067"/>
          </a:xfrm>
        </p:grpSpPr>
        <p:sp>
          <p:nvSpPr>
            <p:cNvPr id="217" name="Google Shape;217;p9"/>
            <p:cNvSpPr/>
            <p:nvPr/>
          </p:nvSpPr>
          <p:spPr>
            <a:xfrm>
              <a:off x="-1963948" y="2372267"/>
              <a:ext cx="612205" cy="341591"/>
            </a:xfrm>
            <a:custGeom>
              <a:avLst/>
              <a:gdLst/>
              <a:ahLst/>
              <a:cxnLst/>
              <a:rect l="l" t="t" r="r" b="b"/>
              <a:pathLst>
                <a:path w="8289" h="4625" extrusionOk="0">
                  <a:moveTo>
                    <a:pt x="1336" y="1"/>
                  </a:moveTo>
                  <a:cubicBezTo>
                    <a:pt x="884" y="1"/>
                    <a:pt x="478" y="311"/>
                    <a:pt x="385" y="770"/>
                  </a:cubicBezTo>
                  <a:lnTo>
                    <a:pt x="108" y="2037"/>
                  </a:lnTo>
                  <a:cubicBezTo>
                    <a:pt x="1" y="2563"/>
                    <a:pt x="331" y="3081"/>
                    <a:pt x="857" y="3188"/>
                  </a:cubicBezTo>
                  <a:lnTo>
                    <a:pt x="7620" y="4624"/>
                  </a:lnTo>
                  <a:lnTo>
                    <a:pt x="8289" y="1457"/>
                  </a:lnTo>
                  <a:lnTo>
                    <a:pt x="1535" y="21"/>
                  </a:lnTo>
                  <a:cubicBezTo>
                    <a:pt x="1469" y="7"/>
                    <a:pt x="1402" y="1"/>
                    <a:pt x="1336" y="1"/>
                  </a:cubicBezTo>
                  <a:close/>
                </a:path>
              </a:pathLst>
            </a:custGeom>
            <a:solidFill>
              <a:srgbClr val="6BE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9"/>
            <p:cNvSpPr/>
            <p:nvPr/>
          </p:nvSpPr>
          <p:spPr>
            <a:xfrm>
              <a:off x="-1418353" y="2476554"/>
              <a:ext cx="134495" cy="251780"/>
            </a:xfrm>
            <a:custGeom>
              <a:avLst/>
              <a:gdLst/>
              <a:ahLst/>
              <a:cxnLst/>
              <a:rect l="l" t="t" r="r" b="b"/>
              <a:pathLst>
                <a:path w="1821" h="3409" extrusionOk="0">
                  <a:moveTo>
                    <a:pt x="670" y="0"/>
                  </a:moveTo>
                  <a:lnTo>
                    <a:pt x="1" y="3167"/>
                  </a:lnTo>
                  <a:lnTo>
                    <a:pt x="1142" y="3408"/>
                  </a:lnTo>
                  <a:lnTo>
                    <a:pt x="1820" y="241"/>
                  </a:lnTo>
                  <a:lnTo>
                    <a:pt x="67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9"/>
            <p:cNvSpPr/>
            <p:nvPr/>
          </p:nvSpPr>
          <p:spPr>
            <a:xfrm>
              <a:off x="-1895407" y="2435933"/>
              <a:ext cx="380957" cy="182354"/>
            </a:xfrm>
            <a:custGeom>
              <a:avLst/>
              <a:gdLst/>
              <a:ahLst/>
              <a:cxnLst/>
              <a:rect l="l" t="t" r="r" b="b"/>
              <a:pathLst>
                <a:path w="5158" h="2469" extrusionOk="0">
                  <a:moveTo>
                    <a:pt x="852" y="0"/>
                  </a:moveTo>
                  <a:cubicBezTo>
                    <a:pt x="515" y="0"/>
                    <a:pt x="213" y="234"/>
                    <a:pt x="135" y="577"/>
                  </a:cubicBezTo>
                  <a:lnTo>
                    <a:pt x="81" y="845"/>
                  </a:lnTo>
                  <a:cubicBezTo>
                    <a:pt x="1" y="1237"/>
                    <a:pt x="251" y="1621"/>
                    <a:pt x="643" y="1710"/>
                  </a:cubicBezTo>
                  <a:lnTo>
                    <a:pt x="4149" y="2451"/>
                  </a:lnTo>
                  <a:cubicBezTo>
                    <a:pt x="4202" y="2463"/>
                    <a:pt x="4254" y="2468"/>
                    <a:pt x="4306" y="2468"/>
                  </a:cubicBezTo>
                  <a:cubicBezTo>
                    <a:pt x="4641" y="2468"/>
                    <a:pt x="4945" y="2229"/>
                    <a:pt x="5014" y="1889"/>
                  </a:cubicBezTo>
                  <a:lnTo>
                    <a:pt x="5077" y="1630"/>
                  </a:lnTo>
                  <a:cubicBezTo>
                    <a:pt x="5157" y="1237"/>
                    <a:pt x="4907" y="845"/>
                    <a:pt x="4515" y="765"/>
                  </a:cubicBezTo>
                  <a:lnTo>
                    <a:pt x="1000" y="15"/>
                  </a:lnTo>
                  <a:cubicBezTo>
                    <a:pt x="950" y="5"/>
                    <a:pt x="901" y="0"/>
                    <a:pt x="8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9"/>
            <p:cNvSpPr/>
            <p:nvPr/>
          </p:nvSpPr>
          <p:spPr>
            <a:xfrm>
              <a:off x="-1505284" y="2458090"/>
              <a:ext cx="111377" cy="247201"/>
            </a:xfrm>
            <a:custGeom>
              <a:avLst/>
              <a:gdLst/>
              <a:ahLst/>
              <a:cxnLst/>
              <a:rect l="l" t="t" r="r" b="b"/>
              <a:pathLst>
                <a:path w="1508" h="3347" extrusionOk="0">
                  <a:moveTo>
                    <a:pt x="669" y="1"/>
                  </a:moveTo>
                  <a:lnTo>
                    <a:pt x="0" y="3168"/>
                  </a:lnTo>
                  <a:lnTo>
                    <a:pt x="830" y="3346"/>
                  </a:lnTo>
                  <a:lnTo>
                    <a:pt x="1508" y="179"/>
                  </a:lnTo>
                  <a:lnTo>
                    <a:pt x="6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9"/>
            <p:cNvSpPr/>
            <p:nvPr/>
          </p:nvSpPr>
          <p:spPr>
            <a:xfrm>
              <a:off x="-1328762" y="2518727"/>
              <a:ext cx="195132" cy="185235"/>
            </a:xfrm>
            <a:custGeom>
              <a:avLst/>
              <a:gdLst/>
              <a:ahLst/>
              <a:cxnLst/>
              <a:rect l="l" t="t" r="r" b="b"/>
              <a:pathLst>
                <a:path w="2642" h="2508" extrusionOk="0">
                  <a:moveTo>
                    <a:pt x="536" y="0"/>
                  </a:moveTo>
                  <a:lnTo>
                    <a:pt x="1" y="2507"/>
                  </a:lnTo>
                  <a:lnTo>
                    <a:pt x="2490" y="2106"/>
                  </a:lnTo>
                  <a:lnTo>
                    <a:pt x="2641" y="1383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6BE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" name="Google Shape;222;p9"/>
          <p:cNvGrpSpPr/>
          <p:nvPr/>
        </p:nvGrpSpPr>
        <p:grpSpPr>
          <a:xfrm rot="5236468">
            <a:off x="6670337" y="100420"/>
            <a:ext cx="1165487" cy="377873"/>
            <a:chOff x="-1760999" y="1531077"/>
            <a:chExt cx="829653" cy="268989"/>
          </a:xfrm>
        </p:grpSpPr>
        <p:sp>
          <p:nvSpPr>
            <p:cNvPr id="223" name="Google Shape;223;p9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9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9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9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9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" name="Google Shape;228;p9"/>
          <p:cNvGrpSpPr/>
          <p:nvPr/>
        </p:nvGrpSpPr>
        <p:grpSpPr>
          <a:xfrm rot="-8557805">
            <a:off x="5515649" y="-396425"/>
            <a:ext cx="671227" cy="1105257"/>
            <a:chOff x="-950547" y="820788"/>
            <a:chExt cx="477785" cy="786731"/>
          </a:xfrm>
        </p:grpSpPr>
        <p:sp>
          <p:nvSpPr>
            <p:cNvPr id="229" name="Google Shape;229;p9"/>
            <p:cNvSpPr/>
            <p:nvPr/>
          </p:nvSpPr>
          <p:spPr>
            <a:xfrm>
              <a:off x="-920929" y="1002625"/>
              <a:ext cx="448167" cy="604893"/>
            </a:xfrm>
            <a:custGeom>
              <a:avLst/>
              <a:gdLst/>
              <a:ahLst/>
              <a:cxnLst/>
              <a:rect l="l" t="t" r="r" b="b"/>
              <a:pathLst>
                <a:path w="6068" h="8190" extrusionOk="0">
                  <a:moveTo>
                    <a:pt x="2936" y="1"/>
                  </a:moveTo>
                  <a:lnTo>
                    <a:pt x="1" y="1357"/>
                  </a:lnTo>
                  <a:lnTo>
                    <a:pt x="2900" y="7628"/>
                  </a:lnTo>
                  <a:cubicBezTo>
                    <a:pt x="3063" y="7980"/>
                    <a:pt x="3417" y="8189"/>
                    <a:pt x="3787" y="8189"/>
                  </a:cubicBezTo>
                  <a:cubicBezTo>
                    <a:pt x="3923" y="8189"/>
                    <a:pt x="4062" y="8161"/>
                    <a:pt x="4194" y="8101"/>
                  </a:cubicBezTo>
                  <a:lnTo>
                    <a:pt x="5362" y="7557"/>
                  </a:lnTo>
                  <a:cubicBezTo>
                    <a:pt x="5853" y="7334"/>
                    <a:pt x="6067" y="6754"/>
                    <a:pt x="5835" y="6263"/>
                  </a:cubicBezTo>
                  <a:lnTo>
                    <a:pt x="2936" y="1"/>
                  </a:ln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9"/>
            <p:cNvSpPr/>
            <p:nvPr/>
          </p:nvSpPr>
          <p:spPr>
            <a:xfrm>
              <a:off x="-950547" y="939403"/>
              <a:ext cx="253701" cy="179252"/>
            </a:xfrm>
            <a:custGeom>
              <a:avLst/>
              <a:gdLst/>
              <a:ahLst/>
              <a:cxnLst/>
              <a:rect l="l" t="t" r="r" b="b"/>
              <a:pathLst>
                <a:path w="3435" h="2427" extrusionOk="0">
                  <a:moveTo>
                    <a:pt x="2944" y="0"/>
                  </a:moveTo>
                  <a:lnTo>
                    <a:pt x="0" y="1365"/>
                  </a:lnTo>
                  <a:lnTo>
                    <a:pt x="500" y="2427"/>
                  </a:lnTo>
                  <a:lnTo>
                    <a:pt x="3435" y="1071"/>
                  </a:lnTo>
                  <a:lnTo>
                    <a:pt x="29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9"/>
            <p:cNvSpPr/>
            <p:nvPr/>
          </p:nvSpPr>
          <p:spPr>
            <a:xfrm>
              <a:off x="-797659" y="1179367"/>
              <a:ext cx="252371" cy="356732"/>
            </a:xfrm>
            <a:custGeom>
              <a:avLst/>
              <a:gdLst/>
              <a:ahLst/>
              <a:cxnLst/>
              <a:rect l="l" t="t" r="r" b="b"/>
              <a:pathLst>
                <a:path w="3417" h="4830" extrusionOk="0">
                  <a:moveTo>
                    <a:pt x="1080" y="1"/>
                  </a:moveTo>
                  <a:cubicBezTo>
                    <a:pt x="975" y="1"/>
                    <a:pt x="868" y="23"/>
                    <a:pt x="767" y="70"/>
                  </a:cubicBezTo>
                  <a:lnTo>
                    <a:pt x="526" y="177"/>
                  </a:lnTo>
                  <a:cubicBezTo>
                    <a:pt x="161" y="346"/>
                    <a:pt x="0" y="783"/>
                    <a:pt x="170" y="1149"/>
                  </a:cubicBezTo>
                  <a:lnTo>
                    <a:pt x="1677" y="4405"/>
                  </a:lnTo>
                  <a:cubicBezTo>
                    <a:pt x="1801" y="4672"/>
                    <a:pt x="2067" y="4830"/>
                    <a:pt x="2344" y="4830"/>
                  </a:cubicBezTo>
                  <a:cubicBezTo>
                    <a:pt x="2446" y="4830"/>
                    <a:pt x="2551" y="4808"/>
                    <a:pt x="2650" y="4762"/>
                  </a:cubicBezTo>
                  <a:lnTo>
                    <a:pt x="2891" y="4646"/>
                  </a:lnTo>
                  <a:cubicBezTo>
                    <a:pt x="3256" y="4477"/>
                    <a:pt x="3417" y="4040"/>
                    <a:pt x="3247" y="3674"/>
                  </a:cubicBezTo>
                  <a:lnTo>
                    <a:pt x="1740" y="418"/>
                  </a:lnTo>
                  <a:cubicBezTo>
                    <a:pt x="1617" y="153"/>
                    <a:pt x="1354" y="1"/>
                    <a:pt x="108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9"/>
            <p:cNvSpPr/>
            <p:nvPr/>
          </p:nvSpPr>
          <p:spPr>
            <a:xfrm>
              <a:off x="-903129" y="1041475"/>
              <a:ext cx="243877" cy="158203"/>
            </a:xfrm>
            <a:custGeom>
              <a:avLst/>
              <a:gdLst/>
              <a:ahLst/>
              <a:cxnLst/>
              <a:rect l="l" t="t" r="r" b="b"/>
              <a:pathLst>
                <a:path w="3302" h="2142" extrusionOk="0">
                  <a:moveTo>
                    <a:pt x="2945" y="1"/>
                  </a:moveTo>
                  <a:lnTo>
                    <a:pt x="1" y="1366"/>
                  </a:lnTo>
                  <a:lnTo>
                    <a:pt x="358" y="2142"/>
                  </a:lnTo>
                  <a:lnTo>
                    <a:pt x="3302" y="777"/>
                  </a:lnTo>
                  <a:lnTo>
                    <a:pt x="29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9"/>
            <p:cNvSpPr/>
            <p:nvPr/>
          </p:nvSpPr>
          <p:spPr>
            <a:xfrm>
              <a:off x="-939320" y="820788"/>
              <a:ext cx="183905" cy="208943"/>
            </a:xfrm>
            <a:custGeom>
              <a:avLst/>
              <a:gdLst/>
              <a:ahLst/>
              <a:cxnLst/>
              <a:rect l="l" t="t" r="r" b="b"/>
              <a:pathLst>
                <a:path w="2490" h="2829" extrusionOk="0">
                  <a:moveTo>
                    <a:pt x="678" y="0"/>
                  </a:moveTo>
                  <a:lnTo>
                    <a:pt x="0" y="313"/>
                  </a:lnTo>
                  <a:lnTo>
                    <a:pt x="161" y="2828"/>
                  </a:lnTo>
                  <a:lnTo>
                    <a:pt x="2489" y="1749"/>
                  </a:lnTo>
                  <a:lnTo>
                    <a:pt x="678" y="0"/>
                  </a:ln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4" name="Google Shape;234;p9"/>
          <p:cNvSpPr/>
          <p:nvPr/>
        </p:nvSpPr>
        <p:spPr>
          <a:xfrm rot="-5400000">
            <a:off x="366419" y="2705163"/>
            <a:ext cx="1681583" cy="3474428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9"/>
          <p:cNvSpPr/>
          <p:nvPr/>
        </p:nvSpPr>
        <p:spPr>
          <a:xfrm rot="-393327">
            <a:off x="6573694" y="546704"/>
            <a:ext cx="2978091" cy="4664374"/>
          </a:xfrm>
          <a:custGeom>
            <a:avLst/>
            <a:gdLst/>
            <a:ahLst/>
            <a:cxnLst/>
            <a:rect l="l" t="t" r="r" b="b"/>
            <a:pathLst>
              <a:path w="7798" h="20493" extrusionOk="0">
                <a:moveTo>
                  <a:pt x="7753" y="1"/>
                </a:moveTo>
                <a:lnTo>
                  <a:pt x="1" y="15934"/>
                </a:lnTo>
                <a:lnTo>
                  <a:pt x="7798" y="20492"/>
                </a:lnTo>
                <a:lnTo>
                  <a:pt x="7798" y="20492"/>
                </a:lnTo>
                <a:lnTo>
                  <a:pt x="7753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9"/>
          <p:cNvSpPr/>
          <p:nvPr/>
        </p:nvSpPr>
        <p:spPr>
          <a:xfrm rot="-5400000">
            <a:off x="2144901" y="-1281298"/>
            <a:ext cx="1441909" cy="4004526"/>
          </a:xfrm>
          <a:custGeom>
            <a:avLst/>
            <a:gdLst/>
            <a:ahLst/>
            <a:cxnLst/>
            <a:rect l="l" t="t" r="r" b="b"/>
            <a:pathLst>
              <a:path w="6335" h="17594" extrusionOk="0">
                <a:moveTo>
                  <a:pt x="6290" y="1"/>
                </a:moveTo>
                <a:lnTo>
                  <a:pt x="1" y="2588"/>
                </a:lnTo>
                <a:lnTo>
                  <a:pt x="6335" y="17593"/>
                </a:lnTo>
                <a:lnTo>
                  <a:pt x="6290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9"/>
          <p:cNvSpPr txBox="1">
            <a:spLocks noGrp="1"/>
          </p:cNvSpPr>
          <p:nvPr>
            <p:ph type="title"/>
          </p:nvPr>
        </p:nvSpPr>
        <p:spPr>
          <a:xfrm>
            <a:off x="2690900" y="1411288"/>
            <a:ext cx="3762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8" name="Google Shape;238;p9"/>
          <p:cNvSpPr txBox="1">
            <a:spLocks noGrp="1"/>
          </p:cNvSpPr>
          <p:nvPr>
            <p:ph type="subTitle" idx="1"/>
          </p:nvPr>
        </p:nvSpPr>
        <p:spPr>
          <a:xfrm>
            <a:off x="2834938" y="2050413"/>
            <a:ext cx="34743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11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243" name="Google Shape;243;p11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4" name="Google Shape;244;p11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5" name="Google Shape;245;p11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6" name="Google Shape;246;p11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7" name="Google Shape;247;p11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8" name="Google Shape;248;p11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9" name="Google Shape;249;p11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0" name="Google Shape;250;p11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1" name="Google Shape;251;p11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2" name="Google Shape;252;p11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3" name="Google Shape;253;p11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4" name="Google Shape;254;p11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5" name="Google Shape;255;p11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6" name="Google Shape;256;p11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7" name="Google Shape;257;p11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58" name="Google Shape;258;p11"/>
          <p:cNvSpPr/>
          <p:nvPr/>
        </p:nvSpPr>
        <p:spPr>
          <a:xfrm>
            <a:off x="-447675" y="-510874"/>
            <a:ext cx="1681583" cy="3692947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1"/>
          <p:cNvSpPr/>
          <p:nvPr/>
        </p:nvSpPr>
        <p:spPr>
          <a:xfrm rot="5400000" flipH="1">
            <a:off x="4845911" y="-2193852"/>
            <a:ext cx="2165873" cy="6038481"/>
          </a:xfrm>
          <a:custGeom>
            <a:avLst/>
            <a:gdLst/>
            <a:ahLst/>
            <a:cxnLst/>
            <a:rect l="l" t="t" r="r" b="b"/>
            <a:pathLst>
              <a:path w="6335" h="17594" extrusionOk="0">
                <a:moveTo>
                  <a:pt x="6290" y="1"/>
                </a:moveTo>
                <a:lnTo>
                  <a:pt x="1" y="2588"/>
                </a:lnTo>
                <a:lnTo>
                  <a:pt x="6335" y="17593"/>
                </a:lnTo>
                <a:lnTo>
                  <a:pt x="629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1"/>
          <p:cNvSpPr/>
          <p:nvPr/>
        </p:nvSpPr>
        <p:spPr>
          <a:xfrm rot="-5400000">
            <a:off x="2312944" y="3024563"/>
            <a:ext cx="1681583" cy="3474428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1"/>
          <p:cNvSpPr/>
          <p:nvPr/>
        </p:nvSpPr>
        <p:spPr>
          <a:xfrm rot="-5400000">
            <a:off x="7218800" y="2964076"/>
            <a:ext cx="1681583" cy="3692947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1"/>
          <p:cNvSpPr txBox="1">
            <a:spLocks noGrp="1"/>
          </p:cNvSpPr>
          <p:nvPr>
            <p:ph type="subTitle" idx="1"/>
          </p:nvPr>
        </p:nvSpPr>
        <p:spPr>
          <a:xfrm>
            <a:off x="1284000" y="3259075"/>
            <a:ext cx="65760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63" name="Google Shape;263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387300"/>
            <a:ext cx="6576000" cy="21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1000">
                <a:solidFill>
                  <a:srgbClr val="10112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13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267" name="Google Shape;267;p13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8" name="Google Shape;268;p13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9" name="Google Shape;269;p13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0" name="Google Shape;270;p13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1" name="Google Shape;271;p13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2" name="Google Shape;272;p13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3" name="Google Shape;273;p13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4" name="Google Shape;274;p13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5" name="Google Shape;275;p13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6" name="Google Shape;276;p13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7" name="Google Shape;277;p13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8" name="Google Shape;278;p13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9" name="Google Shape;279;p13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0" name="Google Shape;280;p13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1" name="Google Shape;281;p13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82" name="Google Shape;282;p13"/>
          <p:cNvGrpSpPr/>
          <p:nvPr/>
        </p:nvGrpSpPr>
        <p:grpSpPr>
          <a:xfrm rot="-9031910">
            <a:off x="4489969" y="4371034"/>
            <a:ext cx="711894" cy="1081165"/>
            <a:chOff x="-876762" y="1902065"/>
            <a:chExt cx="506742" cy="769597"/>
          </a:xfrm>
        </p:grpSpPr>
        <p:sp>
          <p:nvSpPr>
            <p:cNvPr id="283" name="Google Shape;283;p13"/>
            <p:cNvSpPr/>
            <p:nvPr/>
          </p:nvSpPr>
          <p:spPr>
            <a:xfrm>
              <a:off x="-876762" y="1902065"/>
              <a:ext cx="472466" cy="600240"/>
            </a:xfrm>
            <a:custGeom>
              <a:avLst/>
              <a:gdLst/>
              <a:ahLst/>
              <a:cxnLst/>
              <a:rect l="l" t="t" r="r" b="b"/>
              <a:pathLst>
                <a:path w="6397" h="8127" extrusionOk="0">
                  <a:moveTo>
                    <a:pt x="2247" y="1"/>
                  </a:moveTo>
                  <a:cubicBezTo>
                    <a:pt x="2090" y="1"/>
                    <a:pt x="1932" y="38"/>
                    <a:pt x="1785" y="116"/>
                  </a:cubicBezTo>
                  <a:lnTo>
                    <a:pt x="643" y="740"/>
                  </a:lnTo>
                  <a:cubicBezTo>
                    <a:pt x="179" y="990"/>
                    <a:pt x="1" y="1579"/>
                    <a:pt x="259" y="2052"/>
                  </a:cubicBezTo>
                  <a:lnTo>
                    <a:pt x="3551" y="8127"/>
                  </a:lnTo>
                  <a:lnTo>
                    <a:pt x="6397" y="6583"/>
                  </a:lnTo>
                  <a:lnTo>
                    <a:pt x="3105" y="508"/>
                  </a:lnTo>
                  <a:cubicBezTo>
                    <a:pt x="2927" y="183"/>
                    <a:pt x="2592" y="1"/>
                    <a:pt x="2247" y="1"/>
                  </a:cubicBez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13"/>
            <p:cNvSpPr/>
            <p:nvPr/>
          </p:nvSpPr>
          <p:spPr>
            <a:xfrm>
              <a:off x="-623057" y="2373129"/>
              <a:ext cx="251706" cy="189814"/>
            </a:xfrm>
            <a:custGeom>
              <a:avLst/>
              <a:gdLst/>
              <a:ahLst/>
              <a:cxnLst/>
              <a:rect l="l" t="t" r="r" b="b"/>
              <a:pathLst>
                <a:path w="3408" h="2570" extrusionOk="0">
                  <a:moveTo>
                    <a:pt x="2846" y="0"/>
                  </a:moveTo>
                  <a:lnTo>
                    <a:pt x="0" y="1544"/>
                  </a:lnTo>
                  <a:lnTo>
                    <a:pt x="562" y="2570"/>
                  </a:lnTo>
                  <a:lnTo>
                    <a:pt x="3408" y="1026"/>
                  </a:lnTo>
                  <a:lnTo>
                    <a:pt x="284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13"/>
            <p:cNvSpPr/>
            <p:nvPr/>
          </p:nvSpPr>
          <p:spPr>
            <a:xfrm>
              <a:off x="-802977" y="1974815"/>
              <a:ext cx="266921" cy="350380"/>
            </a:xfrm>
            <a:custGeom>
              <a:avLst/>
              <a:gdLst/>
              <a:ahLst/>
              <a:cxnLst/>
              <a:rect l="l" t="t" r="r" b="b"/>
              <a:pathLst>
                <a:path w="3614" h="4744" extrusionOk="0">
                  <a:moveTo>
                    <a:pt x="1066" y="0"/>
                  </a:moveTo>
                  <a:cubicBezTo>
                    <a:pt x="950" y="0"/>
                    <a:pt x="833" y="28"/>
                    <a:pt x="723" y="85"/>
                  </a:cubicBezTo>
                  <a:lnTo>
                    <a:pt x="482" y="219"/>
                  </a:lnTo>
                  <a:cubicBezTo>
                    <a:pt x="135" y="406"/>
                    <a:pt x="1" y="852"/>
                    <a:pt x="188" y="1209"/>
                  </a:cubicBezTo>
                  <a:lnTo>
                    <a:pt x="1901" y="4358"/>
                  </a:lnTo>
                  <a:cubicBezTo>
                    <a:pt x="2036" y="4603"/>
                    <a:pt x="2284" y="4743"/>
                    <a:pt x="2542" y="4743"/>
                  </a:cubicBezTo>
                  <a:cubicBezTo>
                    <a:pt x="2660" y="4743"/>
                    <a:pt x="2779" y="4714"/>
                    <a:pt x="2891" y="4653"/>
                  </a:cubicBezTo>
                  <a:lnTo>
                    <a:pt x="3123" y="4528"/>
                  </a:lnTo>
                  <a:cubicBezTo>
                    <a:pt x="3480" y="4332"/>
                    <a:pt x="3614" y="3886"/>
                    <a:pt x="3417" y="3538"/>
                  </a:cubicBezTo>
                  <a:lnTo>
                    <a:pt x="1714" y="380"/>
                  </a:lnTo>
                  <a:cubicBezTo>
                    <a:pt x="1578" y="139"/>
                    <a:pt x="1326" y="0"/>
                    <a:pt x="1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13"/>
            <p:cNvSpPr/>
            <p:nvPr/>
          </p:nvSpPr>
          <p:spPr>
            <a:xfrm>
              <a:off x="-665230" y="2294692"/>
              <a:ext cx="240554" cy="169429"/>
            </a:xfrm>
            <a:custGeom>
              <a:avLst/>
              <a:gdLst/>
              <a:ahLst/>
              <a:cxnLst/>
              <a:rect l="l" t="t" r="r" b="b"/>
              <a:pathLst>
                <a:path w="3257" h="2294" extrusionOk="0">
                  <a:moveTo>
                    <a:pt x="2846" y="1"/>
                  </a:moveTo>
                  <a:lnTo>
                    <a:pt x="0" y="1544"/>
                  </a:lnTo>
                  <a:lnTo>
                    <a:pt x="402" y="2293"/>
                  </a:lnTo>
                  <a:lnTo>
                    <a:pt x="3256" y="750"/>
                  </a:lnTo>
                  <a:lnTo>
                    <a:pt x="28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13"/>
            <p:cNvSpPr/>
            <p:nvPr/>
          </p:nvSpPr>
          <p:spPr>
            <a:xfrm>
              <a:off x="-559834" y="2460724"/>
              <a:ext cx="189814" cy="210937"/>
            </a:xfrm>
            <a:custGeom>
              <a:avLst/>
              <a:gdLst/>
              <a:ahLst/>
              <a:cxnLst/>
              <a:rect l="l" t="t" r="r" b="b"/>
              <a:pathLst>
                <a:path w="2570" h="2856" extrusionOk="0">
                  <a:moveTo>
                    <a:pt x="2258" y="1"/>
                  </a:moveTo>
                  <a:lnTo>
                    <a:pt x="1" y="1223"/>
                  </a:lnTo>
                  <a:lnTo>
                    <a:pt x="1919" y="2855"/>
                  </a:lnTo>
                  <a:lnTo>
                    <a:pt x="2570" y="2499"/>
                  </a:lnTo>
                  <a:lnTo>
                    <a:pt x="2258" y="1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8" name="Google Shape;288;p13"/>
          <p:cNvGrpSpPr/>
          <p:nvPr/>
        </p:nvGrpSpPr>
        <p:grpSpPr>
          <a:xfrm rot="5248713">
            <a:off x="3201740" y="4764910"/>
            <a:ext cx="1131110" cy="633200"/>
            <a:chOff x="-184278" y="2226764"/>
            <a:chExt cx="805198" cy="450753"/>
          </a:xfrm>
        </p:grpSpPr>
        <p:sp>
          <p:nvSpPr>
            <p:cNvPr id="289" name="Google Shape;289;p13"/>
            <p:cNvSpPr/>
            <p:nvPr/>
          </p:nvSpPr>
          <p:spPr>
            <a:xfrm>
              <a:off x="4136" y="2226764"/>
              <a:ext cx="616784" cy="423720"/>
            </a:xfrm>
            <a:custGeom>
              <a:avLst/>
              <a:gdLst/>
              <a:ahLst/>
              <a:cxnLst/>
              <a:rect l="l" t="t" r="r" b="b"/>
              <a:pathLst>
                <a:path w="8351" h="5737" extrusionOk="0">
                  <a:moveTo>
                    <a:pt x="6751" y="1"/>
                  </a:moveTo>
                  <a:cubicBezTo>
                    <a:pt x="6624" y="1"/>
                    <a:pt x="6495" y="27"/>
                    <a:pt x="6370" y="81"/>
                  </a:cubicBezTo>
                  <a:lnTo>
                    <a:pt x="1" y="2748"/>
                  </a:lnTo>
                  <a:lnTo>
                    <a:pt x="1250" y="5737"/>
                  </a:lnTo>
                  <a:lnTo>
                    <a:pt x="7619" y="3060"/>
                  </a:lnTo>
                  <a:cubicBezTo>
                    <a:pt x="8119" y="2855"/>
                    <a:pt x="8351" y="2284"/>
                    <a:pt x="8146" y="1794"/>
                  </a:cubicBezTo>
                  <a:lnTo>
                    <a:pt x="7637" y="598"/>
                  </a:lnTo>
                  <a:cubicBezTo>
                    <a:pt x="7484" y="225"/>
                    <a:pt x="7126" y="1"/>
                    <a:pt x="6751" y="1"/>
                  </a:cubicBezTo>
                  <a:close/>
                </a:path>
              </a:pathLst>
            </a:custGeom>
            <a:solidFill>
              <a:srgbClr val="FDEE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3"/>
            <p:cNvSpPr/>
            <p:nvPr/>
          </p:nvSpPr>
          <p:spPr>
            <a:xfrm>
              <a:off x="-59752" y="2423078"/>
              <a:ext cx="172679" cy="254439"/>
            </a:xfrm>
            <a:custGeom>
              <a:avLst/>
              <a:gdLst/>
              <a:ahLst/>
              <a:cxnLst/>
              <a:rect l="l" t="t" r="r" b="b"/>
              <a:pathLst>
                <a:path w="2338" h="3445" extrusionOk="0">
                  <a:moveTo>
                    <a:pt x="1080" y="1"/>
                  </a:moveTo>
                  <a:lnTo>
                    <a:pt x="1" y="456"/>
                  </a:lnTo>
                  <a:lnTo>
                    <a:pt x="1249" y="3444"/>
                  </a:lnTo>
                  <a:lnTo>
                    <a:pt x="2338" y="2989"/>
                  </a:lnTo>
                  <a:lnTo>
                    <a:pt x="108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3"/>
            <p:cNvSpPr/>
            <p:nvPr/>
          </p:nvSpPr>
          <p:spPr>
            <a:xfrm>
              <a:off x="172830" y="2295821"/>
              <a:ext cx="374310" cy="228589"/>
            </a:xfrm>
            <a:custGeom>
              <a:avLst/>
              <a:gdLst/>
              <a:ahLst/>
              <a:cxnLst/>
              <a:rect l="l" t="t" r="r" b="b"/>
              <a:pathLst>
                <a:path w="5068" h="3095" extrusionOk="0">
                  <a:moveTo>
                    <a:pt x="4137" y="0"/>
                  </a:moveTo>
                  <a:cubicBezTo>
                    <a:pt x="4043" y="0"/>
                    <a:pt x="3947" y="18"/>
                    <a:pt x="3855" y="56"/>
                  </a:cubicBezTo>
                  <a:lnTo>
                    <a:pt x="545" y="1447"/>
                  </a:lnTo>
                  <a:cubicBezTo>
                    <a:pt x="179" y="1599"/>
                    <a:pt x="1" y="2027"/>
                    <a:pt x="161" y="2402"/>
                  </a:cubicBezTo>
                  <a:lnTo>
                    <a:pt x="259" y="2652"/>
                  </a:lnTo>
                  <a:cubicBezTo>
                    <a:pt x="380" y="2926"/>
                    <a:pt x="650" y="3094"/>
                    <a:pt x="932" y="3094"/>
                  </a:cubicBezTo>
                  <a:cubicBezTo>
                    <a:pt x="1026" y="3094"/>
                    <a:pt x="1122" y="3076"/>
                    <a:pt x="1214" y="3035"/>
                  </a:cubicBezTo>
                  <a:lnTo>
                    <a:pt x="4524" y="1652"/>
                  </a:lnTo>
                  <a:cubicBezTo>
                    <a:pt x="4898" y="1492"/>
                    <a:pt x="5068" y="1064"/>
                    <a:pt x="4916" y="698"/>
                  </a:cubicBezTo>
                  <a:lnTo>
                    <a:pt x="4809" y="448"/>
                  </a:lnTo>
                  <a:cubicBezTo>
                    <a:pt x="4695" y="166"/>
                    <a:pt x="4424" y="0"/>
                    <a:pt x="41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3"/>
            <p:cNvSpPr/>
            <p:nvPr/>
          </p:nvSpPr>
          <p:spPr>
            <a:xfrm>
              <a:off x="43724" y="2388808"/>
              <a:ext cx="150965" cy="245207"/>
            </a:xfrm>
            <a:custGeom>
              <a:avLst/>
              <a:gdLst/>
              <a:ahLst/>
              <a:cxnLst/>
              <a:rect l="l" t="t" r="r" b="b"/>
              <a:pathLst>
                <a:path w="2044" h="3320" extrusionOk="0">
                  <a:moveTo>
                    <a:pt x="794" y="1"/>
                  </a:moveTo>
                  <a:lnTo>
                    <a:pt x="0" y="331"/>
                  </a:lnTo>
                  <a:lnTo>
                    <a:pt x="1258" y="3320"/>
                  </a:lnTo>
                  <a:lnTo>
                    <a:pt x="2043" y="2989"/>
                  </a:lnTo>
                  <a:lnTo>
                    <a:pt x="7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3"/>
            <p:cNvSpPr/>
            <p:nvPr/>
          </p:nvSpPr>
          <p:spPr>
            <a:xfrm>
              <a:off x="-184278" y="2479801"/>
              <a:ext cx="207613" cy="179917"/>
            </a:xfrm>
            <a:custGeom>
              <a:avLst/>
              <a:gdLst/>
              <a:ahLst/>
              <a:cxnLst/>
              <a:rect l="l" t="t" r="r" b="b"/>
              <a:pathLst>
                <a:path w="2811" h="2436" extrusionOk="0">
                  <a:moveTo>
                    <a:pt x="1820" y="0"/>
                  </a:moveTo>
                  <a:lnTo>
                    <a:pt x="0" y="1749"/>
                  </a:lnTo>
                  <a:lnTo>
                    <a:pt x="295" y="2435"/>
                  </a:lnTo>
                  <a:lnTo>
                    <a:pt x="2811" y="2364"/>
                  </a:lnTo>
                  <a:lnTo>
                    <a:pt x="1820" y="0"/>
                  </a:lnTo>
                  <a:close/>
                </a:path>
              </a:pathLst>
            </a:custGeom>
            <a:solidFill>
              <a:srgbClr val="FDEE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4" name="Google Shape;294;p13"/>
          <p:cNvGrpSpPr/>
          <p:nvPr/>
        </p:nvGrpSpPr>
        <p:grpSpPr>
          <a:xfrm rot="-4949399">
            <a:off x="3730837" y="4796666"/>
            <a:ext cx="1165455" cy="377862"/>
            <a:chOff x="-1760999" y="1531077"/>
            <a:chExt cx="829653" cy="268989"/>
          </a:xfrm>
        </p:grpSpPr>
        <p:sp>
          <p:nvSpPr>
            <p:cNvPr id="295" name="Google Shape;295;p13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3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3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3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3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0" name="Google Shape;300;p13"/>
          <p:cNvGrpSpPr/>
          <p:nvPr/>
        </p:nvGrpSpPr>
        <p:grpSpPr>
          <a:xfrm rot="2856303">
            <a:off x="4942825" y="4570409"/>
            <a:ext cx="671214" cy="1105236"/>
            <a:chOff x="-950547" y="820788"/>
            <a:chExt cx="477785" cy="786731"/>
          </a:xfrm>
        </p:grpSpPr>
        <p:sp>
          <p:nvSpPr>
            <p:cNvPr id="301" name="Google Shape;301;p13"/>
            <p:cNvSpPr/>
            <p:nvPr/>
          </p:nvSpPr>
          <p:spPr>
            <a:xfrm>
              <a:off x="-920929" y="1002625"/>
              <a:ext cx="448167" cy="604893"/>
            </a:xfrm>
            <a:custGeom>
              <a:avLst/>
              <a:gdLst/>
              <a:ahLst/>
              <a:cxnLst/>
              <a:rect l="l" t="t" r="r" b="b"/>
              <a:pathLst>
                <a:path w="6068" h="8190" extrusionOk="0">
                  <a:moveTo>
                    <a:pt x="2936" y="1"/>
                  </a:moveTo>
                  <a:lnTo>
                    <a:pt x="1" y="1357"/>
                  </a:lnTo>
                  <a:lnTo>
                    <a:pt x="2900" y="7628"/>
                  </a:lnTo>
                  <a:cubicBezTo>
                    <a:pt x="3063" y="7980"/>
                    <a:pt x="3417" y="8189"/>
                    <a:pt x="3787" y="8189"/>
                  </a:cubicBezTo>
                  <a:cubicBezTo>
                    <a:pt x="3923" y="8189"/>
                    <a:pt x="4062" y="8161"/>
                    <a:pt x="4194" y="8101"/>
                  </a:cubicBezTo>
                  <a:lnTo>
                    <a:pt x="5362" y="7557"/>
                  </a:lnTo>
                  <a:cubicBezTo>
                    <a:pt x="5853" y="7334"/>
                    <a:pt x="6067" y="6754"/>
                    <a:pt x="5835" y="6263"/>
                  </a:cubicBezTo>
                  <a:lnTo>
                    <a:pt x="2936" y="1"/>
                  </a:ln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3"/>
            <p:cNvSpPr/>
            <p:nvPr/>
          </p:nvSpPr>
          <p:spPr>
            <a:xfrm>
              <a:off x="-950547" y="939403"/>
              <a:ext cx="253701" cy="179252"/>
            </a:xfrm>
            <a:custGeom>
              <a:avLst/>
              <a:gdLst/>
              <a:ahLst/>
              <a:cxnLst/>
              <a:rect l="l" t="t" r="r" b="b"/>
              <a:pathLst>
                <a:path w="3435" h="2427" extrusionOk="0">
                  <a:moveTo>
                    <a:pt x="2944" y="0"/>
                  </a:moveTo>
                  <a:lnTo>
                    <a:pt x="0" y="1365"/>
                  </a:lnTo>
                  <a:lnTo>
                    <a:pt x="500" y="2427"/>
                  </a:lnTo>
                  <a:lnTo>
                    <a:pt x="3435" y="1071"/>
                  </a:lnTo>
                  <a:lnTo>
                    <a:pt x="29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3"/>
            <p:cNvSpPr/>
            <p:nvPr/>
          </p:nvSpPr>
          <p:spPr>
            <a:xfrm>
              <a:off x="-797659" y="1179367"/>
              <a:ext cx="252371" cy="356732"/>
            </a:xfrm>
            <a:custGeom>
              <a:avLst/>
              <a:gdLst/>
              <a:ahLst/>
              <a:cxnLst/>
              <a:rect l="l" t="t" r="r" b="b"/>
              <a:pathLst>
                <a:path w="3417" h="4830" extrusionOk="0">
                  <a:moveTo>
                    <a:pt x="1080" y="1"/>
                  </a:moveTo>
                  <a:cubicBezTo>
                    <a:pt x="975" y="1"/>
                    <a:pt x="868" y="23"/>
                    <a:pt x="767" y="70"/>
                  </a:cubicBezTo>
                  <a:lnTo>
                    <a:pt x="526" y="177"/>
                  </a:lnTo>
                  <a:cubicBezTo>
                    <a:pt x="161" y="346"/>
                    <a:pt x="0" y="783"/>
                    <a:pt x="170" y="1149"/>
                  </a:cubicBezTo>
                  <a:lnTo>
                    <a:pt x="1677" y="4405"/>
                  </a:lnTo>
                  <a:cubicBezTo>
                    <a:pt x="1801" y="4672"/>
                    <a:pt x="2067" y="4830"/>
                    <a:pt x="2344" y="4830"/>
                  </a:cubicBezTo>
                  <a:cubicBezTo>
                    <a:pt x="2446" y="4830"/>
                    <a:pt x="2551" y="4808"/>
                    <a:pt x="2650" y="4762"/>
                  </a:cubicBezTo>
                  <a:lnTo>
                    <a:pt x="2891" y="4646"/>
                  </a:lnTo>
                  <a:cubicBezTo>
                    <a:pt x="3256" y="4477"/>
                    <a:pt x="3417" y="4040"/>
                    <a:pt x="3247" y="3674"/>
                  </a:cubicBezTo>
                  <a:lnTo>
                    <a:pt x="1740" y="418"/>
                  </a:lnTo>
                  <a:cubicBezTo>
                    <a:pt x="1617" y="153"/>
                    <a:pt x="1354" y="1"/>
                    <a:pt x="108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3"/>
            <p:cNvSpPr/>
            <p:nvPr/>
          </p:nvSpPr>
          <p:spPr>
            <a:xfrm>
              <a:off x="-903129" y="1041475"/>
              <a:ext cx="243877" cy="158203"/>
            </a:xfrm>
            <a:custGeom>
              <a:avLst/>
              <a:gdLst/>
              <a:ahLst/>
              <a:cxnLst/>
              <a:rect l="l" t="t" r="r" b="b"/>
              <a:pathLst>
                <a:path w="3302" h="2142" extrusionOk="0">
                  <a:moveTo>
                    <a:pt x="2945" y="1"/>
                  </a:moveTo>
                  <a:lnTo>
                    <a:pt x="1" y="1366"/>
                  </a:lnTo>
                  <a:lnTo>
                    <a:pt x="358" y="2142"/>
                  </a:lnTo>
                  <a:lnTo>
                    <a:pt x="3302" y="777"/>
                  </a:lnTo>
                  <a:lnTo>
                    <a:pt x="29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3"/>
            <p:cNvSpPr/>
            <p:nvPr/>
          </p:nvSpPr>
          <p:spPr>
            <a:xfrm>
              <a:off x="-939320" y="820788"/>
              <a:ext cx="183905" cy="208943"/>
            </a:xfrm>
            <a:custGeom>
              <a:avLst/>
              <a:gdLst/>
              <a:ahLst/>
              <a:cxnLst/>
              <a:rect l="l" t="t" r="r" b="b"/>
              <a:pathLst>
                <a:path w="2490" h="2829" extrusionOk="0">
                  <a:moveTo>
                    <a:pt x="678" y="0"/>
                  </a:moveTo>
                  <a:lnTo>
                    <a:pt x="0" y="313"/>
                  </a:lnTo>
                  <a:lnTo>
                    <a:pt x="161" y="2828"/>
                  </a:lnTo>
                  <a:lnTo>
                    <a:pt x="2489" y="1749"/>
                  </a:lnTo>
                  <a:lnTo>
                    <a:pt x="678" y="0"/>
                  </a:ln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6" name="Google Shape;306;p13"/>
          <p:cNvSpPr/>
          <p:nvPr/>
        </p:nvSpPr>
        <p:spPr>
          <a:xfrm rot="2392388">
            <a:off x="-222631" y="4240195"/>
            <a:ext cx="2460532" cy="2264989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3"/>
          <p:cNvSpPr/>
          <p:nvPr/>
        </p:nvSpPr>
        <p:spPr>
          <a:xfrm rot="-3939852">
            <a:off x="-160289" y="-1890665"/>
            <a:ext cx="2786306" cy="3812829"/>
          </a:xfrm>
          <a:custGeom>
            <a:avLst/>
            <a:gdLst/>
            <a:ahLst/>
            <a:cxnLst/>
            <a:rect l="l" t="t" r="r" b="b"/>
            <a:pathLst>
              <a:path w="2088" h="2713" extrusionOk="0">
                <a:moveTo>
                  <a:pt x="420" y="0"/>
                </a:moveTo>
                <a:lnTo>
                  <a:pt x="0" y="1294"/>
                </a:lnTo>
                <a:lnTo>
                  <a:pt x="2088" y="2712"/>
                </a:lnTo>
                <a:lnTo>
                  <a:pt x="42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3"/>
          <p:cNvSpPr/>
          <p:nvPr/>
        </p:nvSpPr>
        <p:spPr>
          <a:xfrm rot="-1596594">
            <a:off x="7291658" y="-584222"/>
            <a:ext cx="2391760" cy="2151632"/>
          </a:xfrm>
          <a:custGeom>
            <a:avLst/>
            <a:gdLst/>
            <a:ahLst/>
            <a:cxnLst/>
            <a:rect l="l" t="t" r="r" b="b"/>
            <a:pathLst>
              <a:path w="2650" h="1589" extrusionOk="0">
                <a:moveTo>
                  <a:pt x="0" y="0"/>
                </a:moveTo>
                <a:lnTo>
                  <a:pt x="1990" y="1588"/>
                </a:lnTo>
                <a:lnTo>
                  <a:pt x="2650" y="4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3"/>
          <p:cNvSpPr/>
          <p:nvPr/>
        </p:nvSpPr>
        <p:spPr>
          <a:xfrm rot="1650757">
            <a:off x="6948772" y="4090588"/>
            <a:ext cx="2840537" cy="1981831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3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13"/>
          <p:cNvSpPr txBox="1">
            <a:spLocks noGrp="1"/>
          </p:cNvSpPr>
          <p:nvPr>
            <p:ph type="title" idx="2"/>
          </p:nvPr>
        </p:nvSpPr>
        <p:spPr>
          <a:xfrm>
            <a:off x="879125" y="165740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12" name="Google Shape;312;p13"/>
          <p:cNvSpPr txBox="1">
            <a:spLocks noGrp="1"/>
          </p:cNvSpPr>
          <p:nvPr>
            <p:ph type="subTitle" idx="1"/>
          </p:nvPr>
        </p:nvSpPr>
        <p:spPr>
          <a:xfrm>
            <a:off x="879125" y="224392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13"/>
          <p:cNvSpPr txBox="1">
            <a:spLocks noGrp="1"/>
          </p:cNvSpPr>
          <p:nvPr>
            <p:ph type="title" idx="3"/>
          </p:nvPr>
        </p:nvSpPr>
        <p:spPr>
          <a:xfrm>
            <a:off x="5959369" y="165740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14" name="Google Shape;314;p13"/>
          <p:cNvSpPr txBox="1">
            <a:spLocks noGrp="1"/>
          </p:cNvSpPr>
          <p:nvPr>
            <p:ph type="subTitle" idx="4"/>
          </p:nvPr>
        </p:nvSpPr>
        <p:spPr>
          <a:xfrm>
            <a:off x="5959369" y="224392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13"/>
          <p:cNvSpPr txBox="1">
            <a:spLocks noGrp="1"/>
          </p:cNvSpPr>
          <p:nvPr>
            <p:ph type="title" idx="5"/>
          </p:nvPr>
        </p:nvSpPr>
        <p:spPr>
          <a:xfrm>
            <a:off x="879125" y="3118638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16" name="Google Shape;316;p13"/>
          <p:cNvSpPr txBox="1">
            <a:spLocks noGrp="1"/>
          </p:cNvSpPr>
          <p:nvPr>
            <p:ph type="subTitle" idx="6"/>
          </p:nvPr>
        </p:nvSpPr>
        <p:spPr>
          <a:xfrm>
            <a:off x="879125" y="3705163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13"/>
          <p:cNvSpPr txBox="1">
            <a:spLocks noGrp="1"/>
          </p:cNvSpPr>
          <p:nvPr>
            <p:ph type="title" idx="7"/>
          </p:nvPr>
        </p:nvSpPr>
        <p:spPr>
          <a:xfrm>
            <a:off x="5959369" y="3118638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18" name="Google Shape;318;p13"/>
          <p:cNvSpPr txBox="1">
            <a:spLocks noGrp="1"/>
          </p:cNvSpPr>
          <p:nvPr>
            <p:ph type="subTitle" idx="8"/>
          </p:nvPr>
        </p:nvSpPr>
        <p:spPr>
          <a:xfrm>
            <a:off x="5959369" y="3705163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13"/>
          <p:cNvSpPr txBox="1">
            <a:spLocks noGrp="1"/>
          </p:cNvSpPr>
          <p:nvPr>
            <p:ph type="title" idx="9" hasCustomPrompt="1"/>
          </p:nvPr>
        </p:nvSpPr>
        <p:spPr>
          <a:xfrm>
            <a:off x="3204175" y="1772175"/>
            <a:ext cx="1151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20" name="Google Shape;320;p13"/>
          <p:cNvSpPr txBox="1">
            <a:spLocks noGrp="1"/>
          </p:cNvSpPr>
          <p:nvPr>
            <p:ph type="title" idx="13" hasCustomPrompt="1"/>
          </p:nvPr>
        </p:nvSpPr>
        <p:spPr>
          <a:xfrm>
            <a:off x="4790891" y="1772175"/>
            <a:ext cx="1151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21" name="Google Shape;321;p13"/>
          <p:cNvSpPr txBox="1">
            <a:spLocks noGrp="1"/>
          </p:cNvSpPr>
          <p:nvPr>
            <p:ph type="title" idx="14" hasCustomPrompt="1"/>
          </p:nvPr>
        </p:nvSpPr>
        <p:spPr>
          <a:xfrm>
            <a:off x="3204175" y="3233400"/>
            <a:ext cx="1151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22" name="Google Shape;322;p13"/>
          <p:cNvSpPr txBox="1">
            <a:spLocks noGrp="1"/>
          </p:cNvSpPr>
          <p:nvPr>
            <p:ph type="title" idx="15" hasCustomPrompt="1"/>
          </p:nvPr>
        </p:nvSpPr>
        <p:spPr>
          <a:xfrm>
            <a:off x="4790891" y="3233400"/>
            <a:ext cx="1151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" name="Google Shape;324;p14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325" name="Google Shape;325;p14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6" name="Google Shape;326;p14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7" name="Google Shape;327;p14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8" name="Google Shape;328;p14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9" name="Google Shape;329;p14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0" name="Google Shape;330;p14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1" name="Google Shape;331;p14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2" name="Google Shape;332;p14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3" name="Google Shape;333;p14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4" name="Google Shape;334;p14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5" name="Google Shape;335;p14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6" name="Google Shape;336;p14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7" name="Google Shape;337;p14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8" name="Google Shape;338;p14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9" name="Google Shape;339;p14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40" name="Google Shape;340;p14"/>
          <p:cNvSpPr/>
          <p:nvPr/>
        </p:nvSpPr>
        <p:spPr>
          <a:xfrm>
            <a:off x="-447675" y="1450551"/>
            <a:ext cx="1681583" cy="3692947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14"/>
          <p:cNvSpPr/>
          <p:nvPr/>
        </p:nvSpPr>
        <p:spPr>
          <a:xfrm>
            <a:off x="7519120" y="-681701"/>
            <a:ext cx="2165873" cy="6015169"/>
          </a:xfrm>
          <a:custGeom>
            <a:avLst/>
            <a:gdLst/>
            <a:ahLst/>
            <a:cxnLst/>
            <a:rect l="l" t="t" r="r" b="b"/>
            <a:pathLst>
              <a:path w="6335" h="17594" extrusionOk="0">
                <a:moveTo>
                  <a:pt x="6290" y="1"/>
                </a:moveTo>
                <a:lnTo>
                  <a:pt x="1" y="2588"/>
                </a:lnTo>
                <a:lnTo>
                  <a:pt x="6335" y="17593"/>
                </a:lnTo>
                <a:lnTo>
                  <a:pt x="629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14"/>
          <p:cNvSpPr/>
          <p:nvPr/>
        </p:nvSpPr>
        <p:spPr>
          <a:xfrm>
            <a:off x="-627991" y="-545258"/>
            <a:ext cx="1861881" cy="1734350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14"/>
          <p:cNvSpPr/>
          <p:nvPr/>
        </p:nvSpPr>
        <p:spPr>
          <a:xfrm rot="-1612854">
            <a:off x="3465468" y="3860908"/>
            <a:ext cx="3026186" cy="1959315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14"/>
          <p:cNvSpPr txBox="1">
            <a:spLocks noGrp="1"/>
          </p:cNvSpPr>
          <p:nvPr>
            <p:ph type="title"/>
          </p:nvPr>
        </p:nvSpPr>
        <p:spPr>
          <a:xfrm>
            <a:off x="1832100" y="1189100"/>
            <a:ext cx="54798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11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14"/>
          <p:cNvSpPr txBox="1">
            <a:spLocks noGrp="1"/>
          </p:cNvSpPr>
          <p:nvPr>
            <p:ph type="subTitle" idx="1"/>
          </p:nvPr>
        </p:nvSpPr>
        <p:spPr>
          <a:xfrm>
            <a:off x="2158550" y="2696300"/>
            <a:ext cx="4872900" cy="80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15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348" name="Google Shape;348;p15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9" name="Google Shape;349;p15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0" name="Google Shape;350;p15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1" name="Google Shape;351;p15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" name="Google Shape;352;p15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3" name="Google Shape;353;p15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4" name="Google Shape;354;p15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5" name="Google Shape;355;p15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6" name="Google Shape;356;p15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7" name="Google Shape;357;p15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8" name="Google Shape;358;p15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9" name="Google Shape;359;p15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0" name="Google Shape;360;p15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1" name="Google Shape;361;p15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2" name="Google Shape;362;p15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63" name="Google Shape;363;p15"/>
          <p:cNvGrpSpPr/>
          <p:nvPr/>
        </p:nvGrpSpPr>
        <p:grpSpPr>
          <a:xfrm rot="5009076">
            <a:off x="1747028" y="115473"/>
            <a:ext cx="1166407" cy="500194"/>
            <a:chOff x="-1963948" y="2372267"/>
            <a:chExt cx="830317" cy="356067"/>
          </a:xfrm>
        </p:grpSpPr>
        <p:sp>
          <p:nvSpPr>
            <p:cNvPr id="364" name="Google Shape;364;p15"/>
            <p:cNvSpPr/>
            <p:nvPr/>
          </p:nvSpPr>
          <p:spPr>
            <a:xfrm>
              <a:off x="-1963948" y="2372267"/>
              <a:ext cx="612205" cy="341591"/>
            </a:xfrm>
            <a:custGeom>
              <a:avLst/>
              <a:gdLst/>
              <a:ahLst/>
              <a:cxnLst/>
              <a:rect l="l" t="t" r="r" b="b"/>
              <a:pathLst>
                <a:path w="8289" h="4625" extrusionOk="0">
                  <a:moveTo>
                    <a:pt x="1336" y="1"/>
                  </a:moveTo>
                  <a:cubicBezTo>
                    <a:pt x="884" y="1"/>
                    <a:pt x="478" y="311"/>
                    <a:pt x="385" y="770"/>
                  </a:cubicBezTo>
                  <a:lnTo>
                    <a:pt x="108" y="2037"/>
                  </a:lnTo>
                  <a:cubicBezTo>
                    <a:pt x="1" y="2563"/>
                    <a:pt x="331" y="3081"/>
                    <a:pt x="857" y="3188"/>
                  </a:cubicBezTo>
                  <a:lnTo>
                    <a:pt x="7620" y="4624"/>
                  </a:lnTo>
                  <a:lnTo>
                    <a:pt x="8289" y="1457"/>
                  </a:lnTo>
                  <a:lnTo>
                    <a:pt x="1535" y="21"/>
                  </a:lnTo>
                  <a:cubicBezTo>
                    <a:pt x="1469" y="7"/>
                    <a:pt x="1402" y="1"/>
                    <a:pt x="1336" y="1"/>
                  </a:cubicBezTo>
                  <a:close/>
                </a:path>
              </a:pathLst>
            </a:custGeom>
            <a:solidFill>
              <a:srgbClr val="6BE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5"/>
            <p:cNvSpPr/>
            <p:nvPr/>
          </p:nvSpPr>
          <p:spPr>
            <a:xfrm>
              <a:off x="-1418353" y="2476554"/>
              <a:ext cx="134495" cy="251780"/>
            </a:xfrm>
            <a:custGeom>
              <a:avLst/>
              <a:gdLst/>
              <a:ahLst/>
              <a:cxnLst/>
              <a:rect l="l" t="t" r="r" b="b"/>
              <a:pathLst>
                <a:path w="1821" h="3409" extrusionOk="0">
                  <a:moveTo>
                    <a:pt x="670" y="0"/>
                  </a:moveTo>
                  <a:lnTo>
                    <a:pt x="1" y="3167"/>
                  </a:lnTo>
                  <a:lnTo>
                    <a:pt x="1142" y="3408"/>
                  </a:lnTo>
                  <a:lnTo>
                    <a:pt x="1820" y="241"/>
                  </a:lnTo>
                  <a:lnTo>
                    <a:pt x="67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15"/>
            <p:cNvSpPr/>
            <p:nvPr/>
          </p:nvSpPr>
          <p:spPr>
            <a:xfrm>
              <a:off x="-1895407" y="2435933"/>
              <a:ext cx="380957" cy="182354"/>
            </a:xfrm>
            <a:custGeom>
              <a:avLst/>
              <a:gdLst/>
              <a:ahLst/>
              <a:cxnLst/>
              <a:rect l="l" t="t" r="r" b="b"/>
              <a:pathLst>
                <a:path w="5158" h="2469" extrusionOk="0">
                  <a:moveTo>
                    <a:pt x="852" y="0"/>
                  </a:moveTo>
                  <a:cubicBezTo>
                    <a:pt x="515" y="0"/>
                    <a:pt x="213" y="234"/>
                    <a:pt x="135" y="577"/>
                  </a:cubicBezTo>
                  <a:lnTo>
                    <a:pt x="81" y="845"/>
                  </a:lnTo>
                  <a:cubicBezTo>
                    <a:pt x="1" y="1237"/>
                    <a:pt x="251" y="1621"/>
                    <a:pt x="643" y="1710"/>
                  </a:cubicBezTo>
                  <a:lnTo>
                    <a:pt x="4149" y="2451"/>
                  </a:lnTo>
                  <a:cubicBezTo>
                    <a:pt x="4202" y="2463"/>
                    <a:pt x="4254" y="2468"/>
                    <a:pt x="4306" y="2468"/>
                  </a:cubicBezTo>
                  <a:cubicBezTo>
                    <a:pt x="4641" y="2468"/>
                    <a:pt x="4945" y="2229"/>
                    <a:pt x="5014" y="1889"/>
                  </a:cubicBezTo>
                  <a:lnTo>
                    <a:pt x="5077" y="1630"/>
                  </a:lnTo>
                  <a:cubicBezTo>
                    <a:pt x="5157" y="1237"/>
                    <a:pt x="4907" y="845"/>
                    <a:pt x="4515" y="765"/>
                  </a:cubicBezTo>
                  <a:lnTo>
                    <a:pt x="1000" y="15"/>
                  </a:lnTo>
                  <a:cubicBezTo>
                    <a:pt x="950" y="5"/>
                    <a:pt x="901" y="0"/>
                    <a:pt x="8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15"/>
            <p:cNvSpPr/>
            <p:nvPr/>
          </p:nvSpPr>
          <p:spPr>
            <a:xfrm>
              <a:off x="-1505284" y="2458090"/>
              <a:ext cx="111377" cy="247201"/>
            </a:xfrm>
            <a:custGeom>
              <a:avLst/>
              <a:gdLst/>
              <a:ahLst/>
              <a:cxnLst/>
              <a:rect l="l" t="t" r="r" b="b"/>
              <a:pathLst>
                <a:path w="1508" h="3347" extrusionOk="0">
                  <a:moveTo>
                    <a:pt x="669" y="1"/>
                  </a:moveTo>
                  <a:lnTo>
                    <a:pt x="0" y="3168"/>
                  </a:lnTo>
                  <a:lnTo>
                    <a:pt x="830" y="3346"/>
                  </a:lnTo>
                  <a:lnTo>
                    <a:pt x="1508" y="179"/>
                  </a:lnTo>
                  <a:lnTo>
                    <a:pt x="6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5"/>
            <p:cNvSpPr/>
            <p:nvPr/>
          </p:nvSpPr>
          <p:spPr>
            <a:xfrm>
              <a:off x="-1328762" y="2518727"/>
              <a:ext cx="195132" cy="185235"/>
            </a:xfrm>
            <a:custGeom>
              <a:avLst/>
              <a:gdLst/>
              <a:ahLst/>
              <a:cxnLst/>
              <a:rect l="l" t="t" r="r" b="b"/>
              <a:pathLst>
                <a:path w="2642" h="2508" extrusionOk="0">
                  <a:moveTo>
                    <a:pt x="536" y="0"/>
                  </a:moveTo>
                  <a:lnTo>
                    <a:pt x="1" y="2507"/>
                  </a:lnTo>
                  <a:lnTo>
                    <a:pt x="2490" y="2106"/>
                  </a:lnTo>
                  <a:lnTo>
                    <a:pt x="2641" y="1383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6BE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9" name="Google Shape;369;p15"/>
          <p:cNvGrpSpPr/>
          <p:nvPr/>
        </p:nvGrpSpPr>
        <p:grpSpPr>
          <a:xfrm rot="5236468">
            <a:off x="2450537" y="176620"/>
            <a:ext cx="1165487" cy="377873"/>
            <a:chOff x="-1760999" y="1531077"/>
            <a:chExt cx="829653" cy="268989"/>
          </a:xfrm>
        </p:grpSpPr>
        <p:sp>
          <p:nvSpPr>
            <p:cNvPr id="370" name="Google Shape;370;p15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15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5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5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5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5" name="Google Shape;375;p15"/>
          <p:cNvGrpSpPr/>
          <p:nvPr/>
        </p:nvGrpSpPr>
        <p:grpSpPr>
          <a:xfrm rot="-8557805">
            <a:off x="1295849" y="-320225"/>
            <a:ext cx="671227" cy="1105257"/>
            <a:chOff x="-950547" y="820788"/>
            <a:chExt cx="477785" cy="786731"/>
          </a:xfrm>
        </p:grpSpPr>
        <p:sp>
          <p:nvSpPr>
            <p:cNvPr id="376" name="Google Shape;376;p15"/>
            <p:cNvSpPr/>
            <p:nvPr/>
          </p:nvSpPr>
          <p:spPr>
            <a:xfrm>
              <a:off x="-920929" y="1002625"/>
              <a:ext cx="448167" cy="604893"/>
            </a:xfrm>
            <a:custGeom>
              <a:avLst/>
              <a:gdLst/>
              <a:ahLst/>
              <a:cxnLst/>
              <a:rect l="l" t="t" r="r" b="b"/>
              <a:pathLst>
                <a:path w="6068" h="8190" extrusionOk="0">
                  <a:moveTo>
                    <a:pt x="2936" y="1"/>
                  </a:moveTo>
                  <a:lnTo>
                    <a:pt x="1" y="1357"/>
                  </a:lnTo>
                  <a:lnTo>
                    <a:pt x="2900" y="7628"/>
                  </a:lnTo>
                  <a:cubicBezTo>
                    <a:pt x="3063" y="7980"/>
                    <a:pt x="3417" y="8189"/>
                    <a:pt x="3787" y="8189"/>
                  </a:cubicBezTo>
                  <a:cubicBezTo>
                    <a:pt x="3923" y="8189"/>
                    <a:pt x="4062" y="8161"/>
                    <a:pt x="4194" y="8101"/>
                  </a:cubicBezTo>
                  <a:lnTo>
                    <a:pt x="5362" y="7557"/>
                  </a:lnTo>
                  <a:cubicBezTo>
                    <a:pt x="5853" y="7334"/>
                    <a:pt x="6067" y="6754"/>
                    <a:pt x="5835" y="6263"/>
                  </a:cubicBezTo>
                  <a:lnTo>
                    <a:pt x="2936" y="1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5"/>
            <p:cNvSpPr/>
            <p:nvPr/>
          </p:nvSpPr>
          <p:spPr>
            <a:xfrm>
              <a:off x="-950547" y="939403"/>
              <a:ext cx="253701" cy="179252"/>
            </a:xfrm>
            <a:custGeom>
              <a:avLst/>
              <a:gdLst/>
              <a:ahLst/>
              <a:cxnLst/>
              <a:rect l="l" t="t" r="r" b="b"/>
              <a:pathLst>
                <a:path w="3435" h="2427" extrusionOk="0">
                  <a:moveTo>
                    <a:pt x="2944" y="0"/>
                  </a:moveTo>
                  <a:lnTo>
                    <a:pt x="0" y="1365"/>
                  </a:lnTo>
                  <a:lnTo>
                    <a:pt x="500" y="2427"/>
                  </a:lnTo>
                  <a:lnTo>
                    <a:pt x="3435" y="1071"/>
                  </a:lnTo>
                  <a:lnTo>
                    <a:pt x="294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5"/>
            <p:cNvSpPr/>
            <p:nvPr/>
          </p:nvSpPr>
          <p:spPr>
            <a:xfrm>
              <a:off x="-797659" y="1179367"/>
              <a:ext cx="252371" cy="356732"/>
            </a:xfrm>
            <a:custGeom>
              <a:avLst/>
              <a:gdLst/>
              <a:ahLst/>
              <a:cxnLst/>
              <a:rect l="l" t="t" r="r" b="b"/>
              <a:pathLst>
                <a:path w="3417" h="4830" extrusionOk="0">
                  <a:moveTo>
                    <a:pt x="1080" y="1"/>
                  </a:moveTo>
                  <a:cubicBezTo>
                    <a:pt x="975" y="1"/>
                    <a:pt x="868" y="23"/>
                    <a:pt x="767" y="70"/>
                  </a:cubicBezTo>
                  <a:lnTo>
                    <a:pt x="526" y="177"/>
                  </a:lnTo>
                  <a:cubicBezTo>
                    <a:pt x="161" y="346"/>
                    <a:pt x="0" y="783"/>
                    <a:pt x="170" y="1149"/>
                  </a:cubicBezTo>
                  <a:lnTo>
                    <a:pt x="1677" y="4405"/>
                  </a:lnTo>
                  <a:cubicBezTo>
                    <a:pt x="1801" y="4672"/>
                    <a:pt x="2067" y="4830"/>
                    <a:pt x="2344" y="4830"/>
                  </a:cubicBezTo>
                  <a:cubicBezTo>
                    <a:pt x="2446" y="4830"/>
                    <a:pt x="2551" y="4808"/>
                    <a:pt x="2650" y="4762"/>
                  </a:cubicBezTo>
                  <a:lnTo>
                    <a:pt x="2891" y="4646"/>
                  </a:lnTo>
                  <a:cubicBezTo>
                    <a:pt x="3256" y="4477"/>
                    <a:pt x="3417" y="4040"/>
                    <a:pt x="3247" y="3674"/>
                  </a:cubicBezTo>
                  <a:lnTo>
                    <a:pt x="1740" y="418"/>
                  </a:lnTo>
                  <a:cubicBezTo>
                    <a:pt x="1617" y="153"/>
                    <a:pt x="1354" y="1"/>
                    <a:pt x="10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5"/>
            <p:cNvSpPr/>
            <p:nvPr/>
          </p:nvSpPr>
          <p:spPr>
            <a:xfrm>
              <a:off x="-903129" y="1041475"/>
              <a:ext cx="243877" cy="158203"/>
            </a:xfrm>
            <a:custGeom>
              <a:avLst/>
              <a:gdLst/>
              <a:ahLst/>
              <a:cxnLst/>
              <a:rect l="l" t="t" r="r" b="b"/>
              <a:pathLst>
                <a:path w="3302" h="2142" extrusionOk="0">
                  <a:moveTo>
                    <a:pt x="2945" y="1"/>
                  </a:moveTo>
                  <a:lnTo>
                    <a:pt x="1" y="1366"/>
                  </a:lnTo>
                  <a:lnTo>
                    <a:pt x="358" y="2142"/>
                  </a:lnTo>
                  <a:lnTo>
                    <a:pt x="3302" y="777"/>
                  </a:lnTo>
                  <a:lnTo>
                    <a:pt x="29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5"/>
            <p:cNvSpPr/>
            <p:nvPr/>
          </p:nvSpPr>
          <p:spPr>
            <a:xfrm>
              <a:off x="-939320" y="820788"/>
              <a:ext cx="183905" cy="208943"/>
            </a:xfrm>
            <a:custGeom>
              <a:avLst/>
              <a:gdLst/>
              <a:ahLst/>
              <a:cxnLst/>
              <a:rect l="l" t="t" r="r" b="b"/>
              <a:pathLst>
                <a:path w="2490" h="2829" extrusionOk="0">
                  <a:moveTo>
                    <a:pt x="678" y="0"/>
                  </a:moveTo>
                  <a:lnTo>
                    <a:pt x="0" y="313"/>
                  </a:lnTo>
                  <a:lnTo>
                    <a:pt x="161" y="2828"/>
                  </a:lnTo>
                  <a:lnTo>
                    <a:pt x="2489" y="1749"/>
                  </a:lnTo>
                  <a:lnTo>
                    <a:pt x="678" y="0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1" name="Google Shape;381;p15"/>
          <p:cNvSpPr/>
          <p:nvPr/>
        </p:nvSpPr>
        <p:spPr>
          <a:xfrm rot="6557739">
            <a:off x="-3010485" y="3038480"/>
            <a:ext cx="6544489" cy="2561383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15"/>
          <p:cNvSpPr/>
          <p:nvPr/>
        </p:nvSpPr>
        <p:spPr>
          <a:xfrm rot="-5400000">
            <a:off x="6006332" y="-2614914"/>
            <a:ext cx="2165873" cy="6015169"/>
          </a:xfrm>
          <a:custGeom>
            <a:avLst/>
            <a:gdLst/>
            <a:ahLst/>
            <a:cxnLst/>
            <a:rect l="l" t="t" r="r" b="b"/>
            <a:pathLst>
              <a:path w="6335" h="17594" extrusionOk="0">
                <a:moveTo>
                  <a:pt x="6290" y="1"/>
                </a:moveTo>
                <a:lnTo>
                  <a:pt x="1" y="2588"/>
                </a:lnTo>
                <a:lnTo>
                  <a:pt x="6335" y="17593"/>
                </a:lnTo>
                <a:lnTo>
                  <a:pt x="629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15"/>
          <p:cNvSpPr txBox="1">
            <a:spLocks noGrp="1"/>
          </p:cNvSpPr>
          <p:nvPr>
            <p:ph type="title"/>
          </p:nvPr>
        </p:nvSpPr>
        <p:spPr>
          <a:xfrm>
            <a:off x="3789000" y="3647913"/>
            <a:ext cx="4360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84" name="Google Shape;384;p15"/>
          <p:cNvSpPr txBox="1">
            <a:spLocks noGrp="1"/>
          </p:cNvSpPr>
          <p:nvPr>
            <p:ph type="subTitle" idx="1"/>
          </p:nvPr>
        </p:nvSpPr>
        <p:spPr>
          <a:xfrm>
            <a:off x="2644900" y="2169525"/>
            <a:ext cx="5504400" cy="14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0"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6" name="Google Shape;386;p16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387" name="Google Shape;387;p16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8" name="Google Shape;388;p16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9" name="Google Shape;389;p16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0" name="Google Shape;390;p16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1" name="Google Shape;391;p16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2" name="Google Shape;392;p16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3" name="Google Shape;393;p16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4" name="Google Shape;394;p16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5" name="Google Shape;395;p16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6" name="Google Shape;396;p16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7" name="Google Shape;397;p16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8" name="Google Shape;398;p16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9" name="Google Shape;399;p16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0" name="Google Shape;400;p16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1" name="Google Shape;401;p16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02" name="Google Shape;402;p16"/>
          <p:cNvSpPr/>
          <p:nvPr/>
        </p:nvSpPr>
        <p:spPr>
          <a:xfrm rot="580744">
            <a:off x="2606886" y="-2151084"/>
            <a:ext cx="11827740" cy="7819598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16"/>
          <p:cNvSpPr txBox="1">
            <a:spLocks noGrp="1"/>
          </p:cNvSpPr>
          <p:nvPr>
            <p:ph type="title"/>
          </p:nvPr>
        </p:nvSpPr>
        <p:spPr>
          <a:xfrm>
            <a:off x="4495800" y="2245200"/>
            <a:ext cx="3935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04" name="Google Shape;404;p16"/>
          <p:cNvSpPr txBox="1">
            <a:spLocks noGrp="1"/>
          </p:cNvSpPr>
          <p:nvPr>
            <p:ph type="title" idx="2" hasCustomPrompt="1"/>
          </p:nvPr>
        </p:nvSpPr>
        <p:spPr>
          <a:xfrm>
            <a:off x="7315500" y="1432175"/>
            <a:ext cx="1115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05" name="Google Shape;405;p16"/>
          <p:cNvSpPr txBox="1">
            <a:spLocks noGrp="1"/>
          </p:cNvSpPr>
          <p:nvPr>
            <p:ph type="subTitle" idx="1"/>
          </p:nvPr>
        </p:nvSpPr>
        <p:spPr>
          <a:xfrm>
            <a:off x="4495800" y="2997925"/>
            <a:ext cx="3935100" cy="5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0_1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7" name="Google Shape;407;p17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408" name="Google Shape;408;p17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9" name="Google Shape;409;p17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0" name="Google Shape;410;p17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1" name="Google Shape;411;p17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2" name="Google Shape;412;p17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3" name="Google Shape;413;p17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4" name="Google Shape;414;p17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5" name="Google Shape;415;p17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6" name="Google Shape;416;p17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7" name="Google Shape;417;p17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8" name="Google Shape;418;p17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9" name="Google Shape;419;p17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0" name="Google Shape;420;p17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1" name="Google Shape;421;p17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2" name="Google Shape;422;p17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23" name="Google Shape;423;p17"/>
          <p:cNvSpPr/>
          <p:nvPr/>
        </p:nvSpPr>
        <p:spPr>
          <a:xfrm rot="580744">
            <a:off x="-103189" y="-786509"/>
            <a:ext cx="11827740" cy="7819598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17"/>
          <p:cNvSpPr txBox="1">
            <a:spLocks noGrp="1"/>
          </p:cNvSpPr>
          <p:nvPr>
            <p:ph type="title"/>
          </p:nvPr>
        </p:nvSpPr>
        <p:spPr>
          <a:xfrm>
            <a:off x="2038200" y="2245200"/>
            <a:ext cx="5067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25" name="Google Shape;425;p17"/>
          <p:cNvSpPr txBox="1">
            <a:spLocks noGrp="1"/>
          </p:cNvSpPr>
          <p:nvPr>
            <p:ph type="title" idx="2" hasCustomPrompt="1"/>
          </p:nvPr>
        </p:nvSpPr>
        <p:spPr>
          <a:xfrm>
            <a:off x="4014300" y="1432175"/>
            <a:ext cx="1115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26" name="Google Shape;426;p17"/>
          <p:cNvSpPr txBox="1">
            <a:spLocks noGrp="1"/>
          </p:cNvSpPr>
          <p:nvPr>
            <p:ph type="subTitle" idx="1"/>
          </p:nvPr>
        </p:nvSpPr>
        <p:spPr>
          <a:xfrm>
            <a:off x="2038200" y="2997925"/>
            <a:ext cx="5067600" cy="5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8" name="Google Shape;428;p18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429" name="Google Shape;429;p18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0" name="Google Shape;430;p18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1" name="Google Shape;431;p18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2" name="Google Shape;432;p18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3" name="Google Shape;433;p18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4" name="Google Shape;434;p18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5" name="Google Shape;435;p18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6" name="Google Shape;436;p18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7" name="Google Shape;437;p18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8" name="Google Shape;438;p18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9" name="Google Shape;439;p18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0" name="Google Shape;440;p18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1" name="Google Shape;441;p18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2" name="Google Shape;442;p18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3" name="Google Shape;443;p18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44" name="Google Shape;444;p18"/>
          <p:cNvSpPr/>
          <p:nvPr/>
        </p:nvSpPr>
        <p:spPr>
          <a:xfrm rot="2392383">
            <a:off x="2781068" y="4090746"/>
            <a:ext cx="3035689" cy="2794434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18"/>
          <p:cNvSpPr/>
          <p:nvPr/>
        </p:nvSpPr>
        <p:spPr>
          <a:xfrm rot="-3939852">
            <a:off x="1385236" y="-2105290"/>
            <a:ext cx="2786306" cy="3812829"/>
          </a:xfrm>
          <a:custGeom>
            <a:avLst/>
            <a:gdLst/>
            <a:ahLst/>
            <a:cxnLst/>
            <a:rect l="l" t="t" r="r" b="b"/>
            <a:pathLst>
              <a:path w="2088" h="2713" extrusionOk="0">
                <a:moveTo>
                  <a:pt x="420" y="0"/>
                </a:moveTo>
                <a:lnTo>
                  <a:pt x="0" y="1294"/>
                </a:lnTo>
                <a:lnTo>
                  <a:pt x="2088" y="2712"/>
                </a:lnTo>
                <a:lnTo>
                  <a:pt x="42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18"/>
          <p:cNvSpPr txBox="1">
            <a:spLocks noGrp="1"/>
          </p:cNvSpPr>
          <p:nvPr>
            <p:ph type="title"/>
          </p:nvPr>
        </p:nvSpPr>
        <p:spPr>
          <a:xfrm>
            <a:off x="720000" y="1279775"/>
            <a:ext cx="4294800" cy="17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18"/>
          <p:cNvSpPr txBox="1">
            <a:spLocks noGrp="1"/>
          </p:cNvSpPr>
          <p:nvPr>
            <p:ph type="subTitle" idx="1"/>
          </p:nvPr>
        </p:nvSpPr>
        <p:spPr>
          <a:xfrm>
            <a:off x="720000" y="3009075"/>
            <a:ext cx="42948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8" name="Google Shape;448;p18"/>
          <p:cNvSpPr/>
          <p:nvPr/>
        </p:nvSpPr>
        <p:spPr>
          <a:xfrm>
            <a:off x="7416895" y="-2789351"/>
            <a:ext cx="2165873" cy="6015169"/>
          </a:xfrm>
          <a:custGeom>
            <a:avLst/>
            <a:gdLst/>
            <a:ahLst/>
            <a:cxnLst/>
            <a:rect l="l" t="t" r="r" b="b"/>
            <a:pathLst>
              <a:path w="6335" h="17594" extrusionOk="0">
                <a:moveTo>
                  <a:pt x="6290" y="1"/>
                </a:moveTo>
                <a:lnTo>
                  <a:pt x="1" y="2588"/>
                </a:lnTo>
                <a:lnTo>
                  <a:pt x="6335" y="17593"/>
                </a:lnTo>
                <a:lnTo>
                  <a:pt x="6290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" name="Google Shape;450;p19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451" name="Google Shape;451;p19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2" name="Google Shape;452;p19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3" name="Google Shape;453;p19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4" name="Google Shape;454;p19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5" name="Google Shape;455;p19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6" name="Google Shape;456;p19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7" name="Google Shape;457;p19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8" name="Google Shape;458;p19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9" name="Google Shape;459;p19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0" name="Google Shape;460;p19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1" name="Google Shape;461;p19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2" name="Google Shape;462;p19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3" name="Google Shape;463;p19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4" name="Google Shape;464;p19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5" name="Google Shape;465;p19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66" name="Google Shape;466;p19"/>
          <p:cNvSpPr txBox="1">
            <a:spLocks noGrp="1"/>
          </p:cNvSpPr>
          <p:nvPr>
            <p:ph type="title"/>
          </p:nvPr>
        </p:nvSpPr>
        <p:spPr>
          <a:xfrm>
            <a:off x="4978500" y="1745250"/>
            <a:ext cx="345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67" name="Google Shape;467;p19"/>
          <p:cNvSpPr txBox="1">
            <a:spLocks noGrp="1"/>
          </p:cNvSpPr>
          <p:nvPr>
            <p:ph type="subTitle" idx="1"/>
          </p:nvPr>
        </p:nvSpPr>
        <p:spPr>
          <a:xfrm>
            <a:off x="4978500" y="2317950"/>
            <a:ext cx="3452400" cy="10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8" name="Google Shape;468;p19"/>
          <p:cNvSpPr/>
          <p:nvPr/>
        </p:nvSpPr>
        <p:spPr>
          <a:xfrm rot="-5400000">
            <a:off x="-1367556" y="3137663"/>
            <a:ext cx="1681583" cy="3474428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19"/>
          <p:cNvSpPr/>
          <p:nvPr/>
        </p:nvSpPr>
        <p:spPr>
          <a:xfrm rot="4681512">
            <a:off x="4929577" y="-1457103"/>
            <a:ext cx="1681587" cy="3692941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19"/>
          <p:cNvSpPr/>
          <p:nvPr/>
        </p:nvSpPr>
        <p:spPr>
          <a:xfrm rot="-5400000">
            <a:off x="5350419" y="2757631"/>
            <a:ext cx="1681583" cy="3692947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4" name="Google Shape;544;p23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545" name="Google Shape;545;p23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6" name="Google Shape;546;p23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7" name="Google Shape;547;p23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8" name="Google Shape;548;p23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9" name="Google Shape;549;p23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0" name="Google Shape;550;p23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1" name="Google Shape;551;p23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2" name="Google Shape;552;p23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3" name="Google Shape;553;p23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4" name="Google Shape;554;p23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5" name="Google Shape;555;p23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6" name="Google Shape;556;p23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7" name="Google Shape;557;p23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8" name="Google Shape;558;p23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9" name="Google Shape;559;p23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60" name="Google Shape;560;p23"/>
          <p:cNvSpPr/>
          <p:nvPr/>
        </p:nvSpPr>
        <p:spPr>
          <a:xfrm>
            <a:off x="-403275" y="2889375"/>
            <a:ext cx="1903998" cy="4181427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23"/>
          <p:cNvSpPr/>
          <p:nvPr/>
        </p:nvSpPr>
        <p:spPr>
          <a:xfrm>
            <a:off x="7416895" y="-2644851"/>
            <a:ext cx="2165873" cy="6015169"/>
          </a:xfrm>
          <a:custGeom>
            <a:avLst/>
            <a:gdLst/>
            <a:ahLst/>
            <a:cxnLst/>
            <a:rect l="l" t="t" r="r" b="b"/>
            <a:pathLst>
              <a:path w="6335" h="17594" extrusionOk="0">
                <a:moveTo>
                  <a:pt x="6290" y="1"/>
                </a:moveTo>
                <a:lnTo>
                  <a:pt x="1" y="2588"/>
                </a:lnTo>
                <a:lnTo>
                  <a:pt x="6335" y="17593"/>
                </a:lnTo>
                <a:lnTo>
                  <a:pt x="629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23"/>
          <p:cNvSpPr/>
          <p:nvPr/>
        </p:nvSpPr>
        <p:spPr>
          <a:xfrm rot="5">
            <a:off x="-2191264" y="-1134624"/>
            <a:ext cx="3838499" cy="2160990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23"/>
          <p:cNvSpPr/>
          <p:nvPr/>
        </p:nvSpPr>
        <p:spPr>
          <a:xfrm rot="1157739">
            <a:off x="2304333" y="4749049"/>
            <a:ext cx="6544489" cy="2561383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23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23"/>
          <p:cNvSpPr txBox="1">
            <a:spLocks noGrp="1"/>
          </p:cNvSpPr>
          <p:nvPr>
            <p:ph type="title" idx="2"/>
          </p:nvPr>
        </p:nvSpPr>
        <p:spPr>
          <a:xfrm>
            <a:off x="2272450" y="1708775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66" name="Google Shape;566;p23"/>
          <p:cNvSpPr txBox="1">
            <a:spLocks noGrp="1"/>
          </p:cNvSpPr>
          <p:nvPr>
            <p:ph type="subTitle" idx="1"/>
          </p:nvPr>
        </p:nvSpPr>
        <p:spPr>
          <a:xfrm>
            <a:off x="2272450" y="2102950"/>
            <a:ext cx="1978200" cy="64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7" name="Google Shape;567;p23"/>
          <p:cNvSpPr txBox="1">
            <a:spLocks noGrp="1"/>
          </p:cNvSpPr>
          <p:nvPr>
            <p:ph type="title" idx="3"/>
          </p:nvPr>
        </p:nvSpPr>
        <p:spPr>
          <a:xfrm>
            <a:off x="4893358" y="1708775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68" name="Google Shape;568;p23"/>
          <p:cNvSpPr txBox="1">
            <a:spLocks noGrp="1"/>
          </p:cNvSpPr>
          <p:nvPr>
            <p:ph type="subTitle" idx="4"/>
          </p:nvPr>
        </p:nvSpPr>
        <p:spPr>
          <a:xfrm>
            <a:off x="4893351" y="2102950"/>
            <a:ext cx="1978200" cy="64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23"/>
          <p:cNvSpPr txBox="1">
            <a:spLocks noGrp="1"/>
          </p:cNvSpPr>
          <p:nvPr>
            <p:ph type="title" idx="5"/>
          </p:nvPr>
        </p:nvSpPr>
        <p:spPr>
          <a:xfrm>
            <a:off x="2272450" y="3235675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70" name="Google Shape;570;p23"/>
          <p:cNvSpPr txBox="1">
            <a:spLocks noGrp="1"/>
          </p:cNvSpPr>
          <p:nvPr>
            <p:ph type="subTitle" idx="6"/>
          </p:nvPr>
        </p:nvSpPr>
        <p:spPr>
          <a:xfrm>
            <a:off x="2272450" y="3629850"/>
            <a:ext cx="1978200" cy="64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1" name="Google Shape;571;p23"/>
          <p:cNvSpPr txBox="1">
            <a:spLocks noGrp="1"/>
          </p:cNvSpPr>
          <p:nvPr>
            <p:ph type="title" idx="7"/>
          </p:nvPr>
        </p:nvSpPr>
        <p:spPr>
          <a:xfrm>
            <a:off x="4893358" y="3235675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72" name="Google Shape;572;p23"/>
          <p:cNvSpPr txBox="1">
            <a:spLocks noGrp="1"/>
          </p:cNvSpPr>
          <p:nvPr>
            <p:ph type="subTitle" idx="8"/>
          </p:nvPr>
        </p:nvSpPr>
        <p:spPr>
          <a:xfrm>
            <a:off x="4893351" y="3629850"/>
            <a:ext cx="1978200" cy="64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25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604" name="Google Shape;604;p25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5" name="Google Shape;605;p25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6" name="Google Shape;606;p25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7" name="Google Shape;607;p25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8" name="Google Shape;608;p25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9" name="Google Shape;609;p25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0" name="Google Shape;610;p25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1" name="Google Shape;611;p25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2" name="Google Shape;612;p25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3" name="Google Shape;613;p25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4" name="Google Shape;614;p25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5" name="Google Shape;615;p25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6" name="Google Shape;616;p25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7" name="Google Shape;617;p25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8" name="Google Shape;618;p25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19" name="Google Shape;619;p25"/>
          <p:cNvSpPr/>
          <p:nvPr/>
        </p:nvSpPr>
        <p:spPr>
          <a:xfrm rot="9162393">
            <a:off x="-1702782" y="902871"/>
            <a:ext cx="2460535" cy="2264988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25"/>
          <p:cNvSpPr/>
          <p:nvPr/>
        </p:nvSpPr>
        <p:spPr>
          <a:xfrm rot="2031667">
            <a:off x="7542333" y="-603022"/>
            <a:ext cx="2391761" cy="2151634"/>
          </a:xfrm>
          <a:custGeom>
            <a:avLst/>
            <a:gdLst/>
            <a:ahLst/>
            <a:cxnLst/>
            <a:rect l="l" t="t" r="r" b="b"/>
            <a:pathLst>
              <a:path w="2650" h="1589" extrusionOk="0">
                <a:moveTo>
                  <a:pt x="0" y="0"/>
                </a:moveTo>
                <a:lnTo>
                  <a:pt x="1990" y="1588"/>
                </a:lnTo>
                <a:lnTo>
                  <a:pt x="2650" y="4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25"/>
          <p:cNvSpPr/>
          <p:nvPr/>
        </p:nvSpPr>
        <p:spPr>
          <a:xfrm rot="1650757">
            <a:off x="6948772" y="4166788"/>
            <a:ext cx="2840537" cy="1981831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25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23" name="Google Shape;623;p25"/>
          <p:cNvSpPr txBox="1">
            <a:spLocks noGrp="1"/>
          </p:cNvSpPr>
          <p:nvPr>
            <p:ph type="title" idx="2"/>
          </p:nvPr>
        </p:nvSpPr>
        <p:spPr>
          <a:xfrm>
            <a:off x="1101175" y="1911450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24" name="Google Shape;624;p25"/>
          <p:cNvSpPr txBox="1">
            <a:spLocks noGrp="1"/>
          </p:cNvSpPr>
          <p:nvPr>
            <p:ph type="subTitle" idx="1"/>
          </p:nvPr>
        </p:nvSpPr>
        <p:spPr>
          <a:xfrm>
            <a:off x="1101175" y="2393750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5" name="Google Shape;625;p25"/>
          <p:cNvSpPr txBox="1">
            <a:spLocks noGrp="1"/>
          </p:cNvSpPr>
          <p:nvPr>
            <p:ph type="title" idx="3"/>
          </p:nvPr>
        </p:nvSpPr>
        <p:spPr>
          <a:xfrm>
            <a:off x="3578948" y="1911450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26" name="Google Shape;626;p25"/>
          <p:cNvSpPr txBox="1">
            <a:spLocks noGrp="1"/>
          </p:cNvSpPr>
          <p:nvPr>
            <p:ph type="subTitle" idx="4"/>
          </p:nvPr>
        </p:nvSpPr>
        <p:spPr>
          <a:xfrm>
            <a:off x="3578948" y="2393750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5"/>
          <p:cNvSpPr txBox="1">
            <a:spLocks noGrp="1"/>
          </p:cNvSpPr>
          <p:nvPr>
            <p:ph type="title" idx="5"/>
          </p:nvPr>
        </p:nvSpPr>
        <p:spPr>
          <a:xfrm>
            <a:off x="1101175" y="3649650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28" name="Google Shape;628;p25"/>
          <p:cNvSpPr txBox="1">
            <a:spLocks noGrp="1"/>
          </p:cNvSpPr>
          <p:nvPr>
            <p:ph type="subTitle" idx="6"/>
          </p:nvPr>
        </p:nvSpPr>
        <p:spPr>
          <a:xfrm>
            <a:off x="1101175" y="4131938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9" name="Google Shape;629;p25"/>
          <p:cNvSpPr txBox="1">
            <a:spLocks noGrp="1"/>
          </p:cNvSpPr>
          <p:nvPr>
            <p:ph type="title" idx="7"/>
          </p:nvPr>
        </p:nvSpPr>
        <p:spPr>
          <a:xfrm>
            <a:off x="3578948" y="3649650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30" name="Google Shape;630;p25"/>
          <p:cNvSpPr txBox="1">
            <a:spLocks noGrp="1"/>
          </p:cNvSpPr>
          <p:nvPr>
            <p:ph type="subTitle" idx="8"/>
          </p:nvPr>
        </p:nvSpPr>
        <p:spPr>
          <a:xfrm>
            <a:off x="3578948" y="4131938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1" name="Google Shape;631;p25"/>
          <p:cNvSpPr txBox="1">
            <a:spLocks noGrp="1"/>
          </p:cNvSpPr>
          <p:nvPr>
            <p:ph type="title" idx="9"/>
          </p:nvPr>
        </p:nvSpPr>
        <p:spPr>
          <a:xfrm>
            <a:off x="6056727" y="1911450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32" name="Google Shape;632;p25"/>
          <p:cNvSpPr txBox="1">
            <a:spLocks noGrp="1"/>
          </p:cNvSpPr>
          <p:nvPr>
            <p:ph type="subTitle" idx="13"/>
          </p:nvPr>
        </p:nvSpPr>
        <p:spPr>
          <a:xfrm>
            <a:off x="6056727" y="2393750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3" name="Google Shape;633;p25"/>
          <p:cNvSpPr txBox="1">
            <a:spLocks noGrp="1"/>
          </p:cNvSpPr>
          <p:nvPr>
            <p:ph type="title" idx="14"/>
          </p:nvPr>
        </p:nvSpPr>
        <p:spPr>
          <a:xfrm>
            <a:off x="6056727" y="3649650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34" name="Google Shape;634;p25"/>
          <p:cNvSpPr txBox="1">
            <a:spLocks noGrp="1"/>
          </p:cNvSpPr>
          <p:nvPr>
            <p:ph type="subTitle" idx="15"/>
          </p:nvPr>
        </p:nvSpPr>
        <p:spPr>
          <a:xfrm>
            <a:off x="6056727" y="4131938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">
  <p:cSld name="CUSTOM_7_1"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9" name="Google Shape;669;p27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670" name="Google Shape;670;p27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1" name="Google Shape;671;p27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2" name="Google Shape;672;p27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3" name="Google Shape;673;p27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4" name="Google Shape;674;p27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5" name="Google Shape;675;p27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6" name="Google Shape;676;p27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7" name="Google Shape;677;p27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8" name="Google Shape;678;p27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9" name="Google Shape;679;p27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0" name="Google Shape;680;p27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1" name="Google Shape;681;p27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2" name="Google Shape;682;p27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3" name="Google Shape;683;p27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4" name="Google Shape;684;p27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85" name="Google Shape;685;p27"/>
          <p:cNvSpPr/>
          <p:nvPr/>
        </p:nvSpPr>
        <p:spPr>
          <a:xfrm rot="7428166">
            <a:off x="-1532059" y="44922"/>
            <a:ext cx="2460536" cy="2264989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27"/>
          <p:cNvSpPr/>
          <p:nvPr/>
        </p:nvSpPr>
        <p:spPr>
          <a:xfrm rot="-1139308">
            <a:off x="6853719" y="-656499"/>
            <a:ext cx="2391759" cy="2151633"/>
          </a:xfrm>
          <a:custGeom>
            <a:avLst/>
            <a:gdLst/>
            <a:ahLst/>
            <a:cxnLst/>
            <a:rect l="l" t="t" r="r" b="b"/>
            <a:pathLst>
              <a:path w="2650" h="1589" extrusionOk="0">
                <a:moveTo>
                  <a:pt x="0" y="0"/>
                </a:moveTo>
                <a:lnTo>
                  <a:pt x="1990" y="1588"/>
                </a:lnTo>
                <a:lnTo>
                  <a:pt x="2650" y="4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27"/>
          <p:cNvSpPr/>
          <p:nvPr/>
        </p:nvSpPr>
        <p:spPr>
          <a:xfrm rot="793252">
            <a:off x="2519484" y="4583064"/>
            <a:ext cx="2840538" cy="1981831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27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89" name="Google Shape;689;p27"/>
          <p:cNvSpPr txBox="1">
            <a:spLocks noGrp="1"/>
          </p:cNvSpPr>
          <p:nvPr>
            <p:ph type="title" idx="2"/>
          </p:nvPr>
        </p:nvSpPr>
        <p:spPr>
          <a:xfrm>
            <a:off x="1101175" y="2550100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90" name="Google Shape;690;p27"/>
          <p:cNvSpPr txBox="1">
            <a:spLocks noGrp="1"/>
          </p:cNvSpPr>
          <p:nvPr>
            <p:ph type="subTitle" idx="1"/>
          </p:nvPr>
        </p:nvSpPr>
        <p:spPr>
          <a:xfrm>
            <a:off x="1101175" y="3032400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1" name="Google Shape;691;p27"/>
          <p:cNvSpPr txBox="1">
            <a:spLocks noGrp="1"/>
          </p:cNvSpPr>
          <p:nvPr>
            <p:ph type="title" idx="3"/>
          </p:nvPr>
        </p:nvSpPr>
        <p:spPr>
          <a:xfrm>
            <a:off x="1101173" y="1463200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92" name="Google Shape;692;p27"/>
          <p:cNvSpPr txBox="1">
            <a:spLocks noGrp="1"/>
          </p:cNvSpPr>
          <p:nvPr>
            <p:ph type="subTitle" idx="4"/>
          </p:nvPr>
        </p:nvSpPr>
        <p:spPr>
          <a:xfrm>
            <a:off x="1101173" y="1945500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3" name="Google Shape;693;p27"/>
          <p:cNvSpPr txBox="1">
            <a:spLocks noGrp="1"/>
          </p:cNvSpPr>
          <p:nvPr>
            <p:ph type="title" idx="5"/>
          </p:nvPr>
        </p:nvSpPr>
        <p:spPr>
          <a:xfrm>
            <a:off x="1101175" y="3637000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94" name="Google Shape;694;p27"/>
          <p:cNvSpPr txBox="1">
            <a:spLocks noGrp="1"/>
          </p:cNvSpPr>
          <p:nvPr>
            <p:ph type="subTitle" idx="6"/>
          </p:nvPr>
        </p:nvSpPr>
        <p:spPr>
          <a:xfrm>
            <a:off x="1101175" y="4119288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5" name="Google Shape;695;p27"/>
          <p:cNvSpPr txBox="1">
            <a:spLocks noGrp="1"/>
          </p:cNvSpPr>
          <p:nvPr>
            <p:ph type="title" idx="7"/>
          </p:nvPr>
        </p:nvSpPr>
        <p:spPr>
          <a:xfrm>
            <a:off x="6056727" y="2550100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96" name="Google Shape;696;p27"/>
          <p:cNvSpPr txBox="1">
            <a:spLocks noGrp="1"/>
          </p:cNvSpPr>
          <p:nvPr>
            <p:ph type="subTitle" idx="8"/>
          </p:nvPr>
        </p:nvSpPr>
        <p:spPr>
          <a:xfrm>
            <a:off x="6056727" y="3032400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7" name="Google Shape;697;p27"/>
          <p:cNvSpPr txBox="1">
            <a:spLocks noGrp="1"/>
          </p:cNvSpPr>
          <p:nvPr>
            <p:ph type="title" idx="9"/>
          </p:nvPr>
        </p:nvSpPr>
        <p:spPr>
          <a:xfrm>
            <a:off x="6056727" y="3637000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98" name="Google Shape;698;p27"/>
          <p:cNvSpPr txBox="1">
            <a:spLocks noGrp="1"/>
          </p:cNvSpPr>
          <p:nvPr>
            <p:ph type="subTitle" idx="13"/>
          </p:nvPr>
        </p:nvSpPr>
        <p:spPr>
          <a:xfrm>
            <a:off x="6056727" y="4119288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7"/>
          <p:cNvSpPr txBox="1">
            <a:spLocks noGrp="1"/>
          </p:cNvSpPr>
          <p:nvPr>
            <p:ph type="title" idx="14"/>
          </p:nvPr>
        </p:nvSpPr>
        <p:spPr>
          <a:xfrm>
            <a:off x="6056723" y="1463200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00" name="Google Shape;700;p27"/>
          <p:cNvSpPr txBox="1">
            <a:spLocks noGrp="1"/>
          </p:cNvSpPr>
          <p:nvPr>
            <p:ph type="subTitle" idx="15"/>
          </p:nvPr>
        </p:nvSpPr>
        <p:spPr>
          <a:xfrm>
            <a:off x="6056723" y="1945500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2" name="Google Shape;702;p28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703" name="Google Shape;703;p28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4" name="Google Shape;704;p28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5" name="Google Shape;705;p28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6" name="Google Shape;706;p28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7" name="Google Shape;707;p28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8" name="Google Shape;708;p28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9" name="Google Shape;709;p28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0" name="Google Shape;710;p28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1" name="Google Shape;711;p28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2" name="Google Shape;712;p28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3" name="Google Shape;713;p28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4" name="Google Shape;714;p28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5" name="Google Shape;715;p28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6" name="Google Shape;716;p28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7" name="Google Shape;717;p28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18" name="Google Shape;718;p28"/>
          <p:cNvSpPr/>
          <p:nvPr/>
        </p:nvSpPr>
        <p:spPr>
          <a:xfrm>
            <a:off x="-225250" y="1656776"/>
            <a:ext cx="1681583" cy="3692947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28"/>
          <p:cNvSpPr/>
          <p:nvPr/>
        </p:nvSpPr>
        <p:spPr>
          <a:xfrm>
            <a:off x="-730477" y="-479099"/>
            <a:ext cx="2186799" cy="2036994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28"/>
          <p:cNvSpPr/>
          <p:nvPr/>
        </p:nvSpPr>
        <p:spPr>
          <a:xfrm rot="-975252">
            <a:off x="6941860" y="776248"/>
            <a:ext cx="2978095" cy="4664365"/>
          </a:xfrm>
          <a:custGeom>
            <a:avLst/>
            <a:gdLst/>
            <a:ahLst/>
            <a:cxnLst/>
            <a:rect l="l" t="t" r="r" b="b"/>
            <a:pathLst>
              <a:path w="7798" h="20493" extrusionOk="0">
                <a:moveTo>
                  <a:pt x="7753" y="1"/>
                </a:moveTo>
                <a:lnTo>
                  <a:pt x="1" y="15934"/>
                </a:lnTo>
                <a:lnTo>
                  <a:pt x="7798" y="20492"/>
                </a:lnTo>
                <a:lnTo>
                  <a:pt x="7798" y="20492"/>
                </a:lnTo>
                <a:lnTo>
                  <a:pt x="7753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p28"/>
          <p:cNvSpPr/>
          <p:nvPr/>
        </p:nvSpPr>
        <p:spPr>
          <a:xfrm>
            <a:off x="6192523" y="-885249"/>
            <a:ext cx="2186799" cy="2036994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28"/>
          <p:cNvSpPr txBox="1">
            <a:spLocks noGrp="1"/>
          </p:cNvSpPr>
          <p:nvPr>
            <p:ph type="title" hasCustomPrompt="1"/>
          </p:nvPr>
        </p:nvSpPr>
        <p:spPr>
          <a:xfrm>
            <a:off x="2223600" y="670225"/>
            <a:ext cx="46968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23" name="Google Shape;723;p28"/>
          <p:cNvSpPr txBox="1">
            <a:spLocks noGrp="1"/>
          </p:cNvSpPr>
          <p:nvPr>
            <p:ph type="subTitle" idx="1"/>
          </p:nvPr>
        </p:nvSpPr>
        <p:spPr>
          <a:xfrm>
            <a:off x="2223600" y="1253625"/>
            <a:ext cx="4696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724" name="Google Shape;724;p28"/>
          <p:cNvSpPr txBox="1">
            <a:spLocks noGrp="1"/>
          </p:cNvSpPr>
          <p:nvPr>
            <p:ph type="title" idx="2" hasCustomPrompt="1"/>
          </p:nvPr>
        </p:nvSpPr>
        <p:spPr>
          <a:xfrm>
            <a:off x="2223600" y="1954311"/>
            <a:ext cx="46968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25" name="Google Shape;725;p28"/>
          <p:cNvSpPr txBox="1">
            <a:spLocks noGrp="1"/>
          </p:cNvSpPr>
          <p:nvPr>
            <p:ph type="subTitle" idx="3"/>
          </p:nvPr>
        </p:nvSpPr>
        <p:spPr>
          <a:xfrm>
            <a:off x="2223600" y="2554644"/>
            <a:ext cx="4696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726" name="Google Shape;726;p28"/>
          <p:cNvSpPr txBox="1">
            <a:spLocks noGrp="1"/>
          </p:cNvSpPr>
          <p:nvPr>
            <p:ph type="title" idx="4" hasCustomPrompt="1"/>
          </p:nvPr>
        </p:nvSpPr>
        <p:spPr>
          <a:xfrm>
            <a:off x="2223600" y="3265638"/>
            <a:ext cx="46968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27" name="Google Shape;727;p28"/>
          <p:cNvSpPr txBox="1">
            <a:spLocks noGrp="1"/>
          </p:cNvSpPr>
          <p:nvPr>
            <p:ph type="subTitle" idx="5"/>
          </p:nvPr>
        </p:nvSpPr>
        <p:spPr>
          <a:xfrm>
            <a:off x="2223600" y="3874463"/>
            <a:ext cx="4696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"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9" name="Google Shape;729;p29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730" name="Google Shape;730;p29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1" name="Google Shape;731;p29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2" name="Google Shape;732;p29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3" name="Google Shape;733;p29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4" name="Google Shape;734;p29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5" name="Google Shape;735;p29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6" name="Google Shape;736;p29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7" name="Google Shape;737;p29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8" name="Google Shape;738;p29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9" name="Google Shape;739;p29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0" name="Google Shape;740;p29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1" name="Google Shape;741;p29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2" name="Google Shape;742;p29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3" name="Google Shape;743;p29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4" name="Google Shape;744;p29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45" name="Google Shape;745;p29"/>
          <p:cNvSpPr txBox="1">
            <a:spLocks noGrp="1"/>
          </p:cNvSpPr>
          <p:nvPr>
            <p:ph type="title"/>
          </p:nvPr>
        </p:nvSpPr>
        <p:spPr>
          <a:xfrm>
            <a:off x="713100" y="1139475"/>
            <a:ext cx="3434700" cy="87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46" name="Google Shape;746;p29"/>
          <p:cNvSpPr txBox="1">
            <a:spLocks noGrp="1"/>
          </p:cNvSpPr>
          <p:nvPr>
            <p:ph type="subTitle" idx="1"/>
          </p:nvPr>
        </p:nvSpPr>
        <p:spPr>
          <a:xfrm>
            <a:off x="720000" y="1965100"/>
            <a:ext cx="3434700" cy="14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7" name="Google Shape;747;p29"/>
          <p:cNvSpPr/>
          <p:nvPr/>
        </p:nvSpPr>
        <p:spPr>
          <a:xfrm rot="-975252">
            <a:off x="7095960" y="1662398"/>
            <a:ext cx="2978095" cy="4664365"/>
          </a:xfrm>
          <a:custGeom>
            <a:avLst/>
            <a:gdLst/>
            <a:ahLst/>
            <a:cxnLst/>
            <a:rect l="l" t="t" r="r" b="b"/>
            <a:pathLst>
              <a:path w="7798" h="20493" extrusionOk="0">
                <a:moveTo>
                  <a:pt x="7753" y="1"/>
                </a:moveTo>
                <a:lnTo>
                  <a:pt x="1" y="15934"/>
                </a:lnTo>
                <a:lnTo>
                  <a:pt x="7798" y="20492"/>
                </a:lnTo>
                <a:lnTo>
                  <a:pt x="7798" y="20492"/>
                </a:lnTo>
                <a:lnTo>
                  <a:pt x="775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29"/>
          <p:cNvSpPr/>
          <p:nvPr/>
        </p:nvSpPr>
        <p:spPr>
          <a:xfrm>
            <a:off x="2541998" y="-885249"/>
            <a:ext cx="2186799" cy="2036994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29"/>
          <p:cNvSpPr/>
          <p:nvPr/>
        </p:nvSpPr>
        <p:spPr>
          <a:xfrm rot="6072174">
            <a:off x="5099804" y="2814325"/>
            <a:ext cx="1336466" cy="4664348"/>
          </a:xfrm>
          <a:custGeom>
            <a:avLst/>
            <a:gdLst/>
            <a:ahLst/>
            <a:cxnLst/>
            <a:rect l="l" t="t" r="r" b="b"/>
            <a:pathLst>
              <a:path w="7798" h="20493" extrusionOk="0">
                <a:moveTo>
                  <a:pt x="7753" y="1"/>
                </a:moveTo>
                <a:lnTo>
                  <a:pt x="1" y="15934"/>
                </a:lnTo>
                <a:lnTo>
                  <a:pt x="7798" y="20492"/>
                </a:lnTo>
                <a:lnTo>
                  <a:pt x="7798" y="20492"/>
                </a:lnTo>
                <a:lnTo>
                  <a:pt x="7753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0" name="Google Shape;750;p29"/>
          <p:cNvSpPr/>
          <p:nvPr/>
        </p:nvSpPr>
        <p:spPr>
          <a:xfrm>
            <a:off x="5852428" y="-929037"/>
            <a:ext cx="4009001" cy="2124574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1_1"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4" name="Google Shape;774;p31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775" name="Google Shape;775;p31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6" name="Google Shape;776;p31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7" name="Google Shape;777;p31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8" name="Google Shape;778;p31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9" name="Google Shape;779;p31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0" name="Google Shape;780;p31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1" name="Google Shape;781;p31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2" name="Google Shape;782;p31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3" name="Google Shape;783;p31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4" name="Google Shape;784;p31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5" name="Google Shape;785;p31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6" name="Google Shape;786;p31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7" name="Google Shape;787;p31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8" name="Google Shape;788;p31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9" name="Google Shape;789;p31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90" name="Google Shape;790;p31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31"/>
          <p:cNvSpPr/>
          <p:nvPr/>
        </p:nvSpPr>
        <p:spPr>
          <a:xfrm rot="-6699551">
            <a:off x="-643689" y="3799156"/>
            <a:ext cx="1681585" cy="3474435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2" name="Google Shape;792;p31"/>
          <p:cNvSpPr/>
          <p:nvPr/>
        </p:nvSpPr>
        <p:spPr>
          <a:xfrm rot="-5400000">
            <a:off x="8454800" y="3036076"/>
            <a:ext cx="1681583" cy="3692947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3" name="Google Shape;793;p31"/>
          <p:cNvSpPr/>
          <p:nvPr/>
        </p:nvSpPr>
        <p:spPr>
          <a:xfrm rot="5400000">
            <a:off x="-79681" y="-1816842"/>
            <a:ext cx="1681583" cy="3474428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5" name="Google Shape;795;p32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796" name="Google Shape;796;p32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7" name="Google Shape;797;p32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8" name="Google Shape;798;p32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9" name="Google Shape;799;p32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0" name="Google Shape;800;p32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1" name="Google Shape;801;p32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2" name="Google Shape;802;p32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3" name="Google Shape;803;p32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4" name="Google Shape;804;p32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5" name="Google Shape;805;p32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6" name="Google Shape;806;p32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7" name="Google Shape;807;p32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8" name="Google Shape;808;p32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9" name="Google Shape;809;p32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0" name="Google Shape;810;p32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11" name="Google Shape;811;p32"/>
          <p:cNvSpPr/>
          <p:nvPr/>
        </p:nvSpPr>
        <p:spPr>
          <a:xfrm rot="-975252">
            <a:off x="7095960" y="1662398"/>
            <a:ext cx="2978095" cy="4664365"/>
          </a:xfrm>
          <a:custGeom>
            <a:avLst/>
            <a:gdLst/>
            <a:ahLst/>
            <a:cxnLst/>
            <a:rect l="l" t="t" r="r" b="b"/>
            <a:pathLst>
              <a:path w="7798" h="20493" extrusionOk="0">
                <a:moveTo>
                  <a:pt x="7753" y="1"/>
                </a:moveTo>
                <a:lnTo>
                  <a:pt x="1" y="15934"/>
                </a:lnTo>
                <a:lnTo>
                  <a:pt x="7798" y="20492"/>
                </a:lnTo>
                <a:lnTo>
                  <a:pt x="7798" y="20492"/>
                </a:lnTo>
                <a:lnTo>
                  <a:pt x="775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2" name="Google Shape;812;p32"/>
          <p:cNvSpPr/>
          <p:nvPr/>
        </p:nvSpPr>
        <p:spPr>
          <a:xfrm>
            <a:off x="549998" y="-885249"/>
            <a:ext cx="2186799" cy="2036994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3" name="Google Shape;813;p32"/>
          <p:cNvSpPr/>
          <p:nvPr/>
        </p:nvSpPr>
        <p:spPr>
          <a:xfrm rot="6072174">
            <a:off x="1486204" y="2814325"/>
            <a:ext cx="1336466" cy="4664348"/>
          </a:xfrm>
          <a:custGeom>
            <a:avLst/>
            <a:gdLst/>
            <a:ahLst/>
            <a:cxnLst/>
            <a:rect l="l" t="t" r="r" b="b"/>
            <a:pathLst>
              <a:path w="7798" h="20493" extrusionOk="0">
                <a:moveTo>
                  <a:pt x="7753" y="1"/>
                </a:moveTo>
                <a:lnTo>
                  <a:pt x="1" y="15934"/>
                </a:lnTo>
                <a:lnTo>
                  <a:pt x="7798" y="20492"/>
                </a:lnTo>
                <a:lnTo>
                  <a:pt x="7798" y="20492"/>
                </a:lnTo>
                <a:lnTo>
                  <a:pt x="7753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4" name="Google Shape;814;p32"/>
          <p:cNvSpPr/>
          <p:nvPr/>
        </p:nvSpPr>
        <p:spPr>
          <a:xfrm>
            <a:off x="4364428" y="-929037"/>
            <a:ext cx="4009001" cy="2124574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6" name="Google Shape;816;p33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817" name="Google Shape;817;p33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8" name="Google Shape;818;p33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9" name="Google Shape;819;p33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0" name="Google Shape;820;p33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1" name="Google Shape;821;p33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2" name="Google Shape;822;p33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3" name="Google Shape;823;p33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4" name="Google Shape;824;p33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5" name="Google Shape;825;p33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6" name="Google Shape;826;p33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7" name="Google Shape;827;p33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8" name="Google Shape;828;p33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9" name="Google Shape;829;p33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0" name="Google Shape;830;p33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1" name="Google Shape;831;p33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32" name="Google Shape;832;p33"/>
          <p:cNvSpPr/>
          <p:nvPr/>
        </p:nvSpPr>
        <p:spPr>
          <a:xfrm>
            <a:off x="-403275" y="2889375"/>
            <a:ext cx="1903998" cy="4181427"/>
          </a:xfrm>
          <a:custGeom>
            <a:avLst/>
            <a:gdLst/>
            <a:ahLst/>
            <a:cxnLst/>
            <a:rect l="l" t="t" r="r" b="b"/>
            <a:pathLst>
              <a:path w="7388" h="15265" extrusionOk="0">
                <a:moveTo>
                  <a:pt x="1" y="1"/>
                </a:moveTo>
                <a:lnTo>
                  <a:pt x="1" y="15265"/>
                </a:lnTo>
                <a:lnTo>
                  <a:pt x="7387" y="9136"/>
                </a:lnTo>
                <a:lnTo>
                  <a:pt x="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3" name="Google Shape;833;p33"/>
          <p:cNvSpPr/>
          <p:nvPr/>
        </p:nvSpPr>
        <p:spPr>
          <a:xfrm>
            <a:off x="7347957" y="-2224851"/>
            <a:ext cx="2165873" cy="6015169"/>
          </a:xfrm>
          <a:custGeom>
            <a:avLst/>
            <a:gdLst/>
            <a:ahLst/>
            <a:cxnLst/>
            <a:rect l="l" t="t" r="r" b="b"/>
            <a:pathLst>
              <a:path w="6335" h="17594" extrusionOk="0">
                <a:moveTo>
                  <a:pt x="6290" y="1"/>
                </a:moveTo>
                <a:lnTo>
                  <a:pt x="1" y="2588"/>
                </a:lnTo>
                <a:lnTo>
                  <a:pt x="6335" y="17593"/>
                </a:lnTo>
                <a:lnTo>
                  <a:pt x="629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4" name="Google Shape;834;p33"/>
          <p:cNvSpPr/>
          <p:nvPr/>
        </p:nvSpPr>
        <p:spPr>
          <a:xfrm rot="5">
            <a:off x="-1370514" y="-717762"/>
            <a:ext cx="3838499" cy="2160990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5" name="Google Shape;835;p33"/>
          <p:cNvSpPr/>
          <p:nvPr/>
        </p:nvSpPr>
        <p:spPr>
          <a:xfrm rot="1157739">
            <a:off x="2892333" y="4473049"/>
            <a:ext cx="6544489" cy="2561383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2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7" name="Google Shape;837;p34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838" name="Google Shape;838;p34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9" name="Google Shape;839;p34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0" name="Google Shape;840;p34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1" name="Google Shape;841;p34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2" name="Google Shape;842;p34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3" name="Google Shape;843;p34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4" name="Google Shape;844;p34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5" name="Google Shape;845;p34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6" name="Google Shape;846;p34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7" name="Google Shape;847;p34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8" name="Google Shape;848;p34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9" name="Google Shape;849;p34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0" name="Google Shape;850;p34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1" name="Google Shape;851;p34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2" name="Google Shape;852;p34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53" name="Google Shape;853;p34"/>
          <p:cNvSpPr/>
          <p:nvPr/>
        </p:nvSpPr>
        <p:spPr>
          <a:xfrm rot="-975252">
            <a:off x="7433085" y="2452223"/>
            <a:ext cx="2978095" cy="4664365"/>
          </a:xfrm>
          <a:custGeom>
            <a:avLst/>
            <a:gdLst/>
            <a:ahLst/>
            <a:cxnLst/>
            <a:rect l="l" t="t" r="r" b="b"/>
            <a:pathLst>
              <a:path w="7798" h="20493" extrusionOk="0">
                <a:moveTo>
                  <a:pt x="7753" y="1"/>
                </a:moveTo>
                <a:lnTo>
                  <a:pt x="1" y="15934"/>
                </a:lnTo>
                <a:lnTo>
                  <a:pt x="7798" y="20492"/>
                </a:lnTo>
                <a:lnTo>
                  <a:pt x="7798" y="20492"/>
                </a:lnTo>
                <a:lnTo>
                  <a:pt x="7753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4" name="Google Shape;854;p34"/>
          <p:cNvSpPr/>
          <p:nvPr/>
        </p:nvSpPr>
        <p:spPr>
          <a:xfrm>
            <a:off x="7897373" y="-875624"/>
            <a:ext cx="2186799" cy="2036994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5" name="Google Shape;855;p34"/>
          <p:cNvSpPr/>
          <p:nvPr/>
        </p:nvSpPr>
        <p:spPr>
          <a:xfrm>
            <a:off x="-1473702" y="-413299"/>
            <a:ext cx="2186799" cy="2036994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6" name="Google Shape;856;p34"/>
          <p:cNvSpPr/>
          <p:nvPr/>
        </p:nvSpPr>
        <p:spPr>
          <a:xfrm rot="3746707">
            <a:off x="-849352" y="3979977"/>
            <a:ext cx="2186798" cy="2036994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9_3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8" name="Google Shape;858;p35"/>
          <p:cNvGrpSpPr/>
          <p:nvPr/>
        </p:nvGrpSpPr>
        <p:grpSpPr>
          <a:xfrm>
            <a:off x="-1" y="334150"/>
            <a:ext cx="9177679" cy="4483500"/>
            <a:chOff x="176375" y="334150"/>
            <a:chExt cx="8717400" cy="4483500"/>
          </a:xfrm>
        </p:grpSpPr>
        <p:cxnSp>
          <p:nvCxnSpPr>
            <p:cNvPr id="859" name="Google Shape;859;p35"/>
            <p:cNvCxnSpPr/>
            <p:nvPr/>
          </p:nvCxnSpPr>
          <p:spPr>
            <a:xfrm>
              <a:off x="176375" y="334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0" name="Google Shape;860;p35"/>
            <p:cNvCxnSpPr/>
            <p:nvPr/>
          </p:nvCxnSpPr>
          <p:spPr>
            <a:xfrm>
              <a:off x="176375" y="654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1" name="Google Shape;861;p35"/>
            <p:cNvCxnSpPr/>
            <p:nvPr/>
          </p:nvCxnSpPr>
          <p:spPr>
            <a:xfrm>
              <a:off x="176375" y="974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2" name="Google Shape;862;p35"/>
            <p:cNvCxnSpPr/>
            <p:nvPr/>
          </p:nvCxnSpPr>
          <p:spPr>
            <a:xfrm>
              <a:off x="176375" y="1294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3" name="Google Shape;863;p35"/>
            <p:cNvCxnSpPr/>
            <p:nvPr/>
          </p:nvCxnSpPr>
          <p:spPr>
            <a:xfrm>
              <a:off x="176375" y="1615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4" name="Google Shape;864;p35"/>
            <p:cNvCxnSpPr/>
            <p:nvPr/>
          </p:nvCxnSpPr>
          <p:spPr>
            <a:xfrm>
              <a:off x="176375" y="1935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5" name="Google Shape;865;p35"/>
            <p:cNvCxnSpPr/>
            <p:nvPr/>
          </p:nvCxnSpPr>
          <p:spPr>
            <a:xfrm>
              <a:off x="176375" y="2255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6" name="Google Shape;866;p35"/>
            <p:cNvCxnSpPr/>
            <p:nvPr/>
          </p:nvCxnSpPr>
          <p:spPr>
            <a:xfrm>
              <a:off x="176375" y="2575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7" name="Google Shape;867;p35"/>
            <p:cNvCxnSpPr/>
            <p:nvPr/>
          </p:nvCxnSpPr>
          <p:spPr>
            <a:xfrm>
              <a:off x="176375" y="2896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8" name="Google Shape;868;p35"/>
            <p:cNvCxnSpPr/>
            <p:nvPr/>
          </p:nvCxnSpPr>
          <p:spPr>
            <a:xfrm>
              <a:off x="176375" y="3216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9" name="Google Shape;869;p35"/>
            <p:cNvCxnSpPr/>
            <p:nvPr/>
          </p:nvCxnSpPr>
          <p:spPr>
            <a:xfrm>
              <a:off x="176375" y="3536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0" name="Google Shape;870;p35"/>
            <p:cNvCxnSpPr/>
            <p:nvPr/>
          </p:nvCxnSpPr>
          <p:spPr>
            <a:xfrm>
              <a:off x="176375" y="38569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1" name="Google Shape;871;p35"/>
            <p:cNvCxnSpPr/>
            <p:nvPr/>
          </p:nvCxnSpPr>
          <p:spPr>
            <a:xfrm>
              <a:off x="176375" y="41771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2" name="Google Shape;872;p35"/>
            <p:cNvCxnSpPr/>
            <p:nvPr/>
          </p:nvCxnSpPr>
          <p:spPr>
            <a:xfrm>
              <a:off x="176375" y="449740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3" name="Google Shape;873;p35"/>
            <p:cNvCxnSpPr/>
            <p:nvPr/>
          </p:nvCxnSpPr>
          <p:spPr>
            <a:xfrm>
              <a:off x="176375" y="4817650"/>
              <a:ext cx="8717400" cy="0"/>
            </a:xfrm>
            <a:prstGeom prst="straightConnector1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74" name="Google Shape;874;p35"/>
          <p:cNvSpPr/>
          <p:nvPr/>
        </p:nvSpPr>
        <p:spPr>
          <a:xfrm rot="7428166">
            <a:off x="-1472659" y="2649722"/>
            <a:ext cx="2460536" cy="2264989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5" name="Google Shape;875;p35"/>
          <p:cNvSpPr/>
          <p:nvPr/>
        </p:nvSpPr>
        <p:spPr>
          <a:xfrm rot="-2320035">
            <a:off x="7052694" y="-792174"/>
            <a:ext cx="2391758" cy="2151634"/>
          </a:xfrm>
          <a:custGeom>
            <a:avLst/>
            <a:gdLst/>
            <a:ahLst/>
            <a:cxnLst/>
            <a:rect l="l" t="t" r="r" b="b"/>
            <a:pathLst>
              <a:path w="2650" h="1589" extrusionOk="0">
                <a:moveTo>
                  <a:pt x="0" y="0"/>
                </a:moveTo>
                <a:lnTo>
                  <a:pt x="1990" y="1588"/>
                </a:lnTo>
                <a:lnTo>
                  <a:pt x="2650" y="4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6" name="Google Shape;876;p35"/>
          <p:cNvSpPr/>
          <p:nvPr/>
        </p:nvSpPr>
        <p:spPr>
          <a:xfrm rot="-3494038">
            <a:off x="4589109" y="4613537"/>
            <a:ext cx="2840541" cy="1981832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helsea Market"/>
              <a:buNone/>
              <a:defRPr sz="3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helsea Market"/>
              <a:buNone/>
              <a:defRPr sz="3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helsea Market"/>
              <a:buNone/>
              <a:defRPr sz="3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helsea Market"/>
              <a:buNone/>
              <a:defRPr sz="3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helsea Market"/>
              <a:buNone/>
              <a:defRPr sz="3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helsea Market"/>
              <a:buNone/>
              <a:defRPr sz="3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helsea Market"/>
              <a:buNone/>
              <a:defRPr sz="3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helsea Market"/>
              <a:buNone/>
              <a:defRPr sz="3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helsea Market"/>
              <a:buNone/>
              <a:defRPr sz="3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●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○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■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●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○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■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●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○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Questrial"/>
              <a:buChar char="■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9" r:id="rId18"/>
    <p:sldLayoutId id="2147483671" r:id="rId19"/>
    <p:sldLayoutId id="2147483673" r:id="rId20"/>
    <p:sldLayoutId id="2147483674" r:id="rId21"/>
    <p:sldLayoutId id="2147483675" r:id="rId22"/>
    <p:sldLayoutId id="2147483677" r:id="rId23"/>
    <p:sldLayoutId id="2147483678" r:id="rId24"/>
    <p:sldLayoutId id="2147483679" r:id="rId25"/>
    <p:sldLayoutId id="2147483680" r:id="rId26"/>
    <p:sldLayoutId id="2147483681" r:id="rId2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mnJ7Wk1FASA?feature=oembed" TargetMode="External"/><Relationship Id="rId6" Type="http://schemas.openxmlformats.org/officeDocument/2006/relationships/image" Target="../media/image5.jpeg"/><Relationship Id="rId5" Type="http://schemas.openxmlformats.org/officeDocument/2006/relationships/hyperlink" Target="https://www.youtube.com/watch?v=mnJ7Wk1FASA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BGEk_Atcea0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BGEk_Atcea0?feature=oembed" TargetMode="Externa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s552g7qbPCI?feature=oembed" TargetMode="External"/><Relationship Id="rId5" Type="http://schemas.openxmlformats.org/officeDocument/2006/relationships/hyperlink" Target="https://www.youtube.com/watch?v=s552g7qbPCI" TargetMode="Externa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OOfJItOYIrw?feature=oembed" TargetMode="Externa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YBn23U4iy9g?feature=oembed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1.jpeg"/><Relationship Id="rId2" Type="http://schemas.openxmlformats.org/officeDocument/2006/relationships/slideLayout" Target="../slideLayouts/slideLayout17.xml"/><Relationship Id="rId1" Type="http://schemas.openxmlformats.org/officeDocument/2006/relationships/video" Target="https://www.youtube.com/embed/FzSbcGSaiIU?feature=oembed" TargetMode="External"/><Relationship Id="rId6" Type="http://schemas.microsoft.com/office/2007/relationships/hdphoto" Target="../media/hdphoto2.wdp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8.xml"/><Relationship Id="rId1" Type="http://schemas.openxmlformats.org/officeDocument/2006/relationships/video" Target="https://www.youtube.com/embed/9SiNFya55Fo?feature=oembed" TargetMode="Externa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microsoft.com/office/2007/relationships/hdphoto" Target="../media/hdphoto3.wdp"/><Relationship Id="rId2" Type="http://schemas.openxmlformats.org/officeDocument/2006/relationships/slideLayout" Target="../slideLayouts/slideLayout20.xml"/><Relationship Id="rId1" Type="http://schemas.openxmlformats.org/officeDocument/2006/relationships/video" Target="https://www.youtube.com/embed/uT08DKjIBvw?feature=oembed" TargetMode="External"/><Relationship Id="rId6" Type="http://schemas.openxmlformats.org/officeDocument/2006/relationships/image" Target="../media/image39.png"/><Relationship Id="rId5" Type="http://schemas.openxmlformats.org/officeDocument/2006/relationships/hyperlink" Target="about:blank" TargetMode="External"/><Relationship Id="rId4" Type="http://schemas.openxmlformats.org/officeDocument/2006/relationships/image" Target="../media/image3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4.xml"/><Relationship Id="rId1" Type="http://schemas.openxmlformats.org/officeDocument/2006/relationships/video" Target="https://www.youtube.com/embed/SABjwU4HJww?feature=oembed" TargetMode="External"/><Relationship Id="rId4" Type="http://schemas.openxmlformats.org/officeDocument/2006/relationships/image" Target="../media/image4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bG9UrwanVZM?feature=oembed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1.xml"/><Relationship Id="rId1" Type="http://schemas.openxmlformats.org/officeDocument/2006/relationships/video" Target="https://www.youtube.com/embed/181qLjqhUWw?feature=oembed" TargetMode="External"/><Relationship Id="rId4" Type="http://schemas.openxmlformats.org/officeDocument/2006/relationships/image" Target="../media/image4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vCwSD10WegM?feature=oembed" TargetMode="External"/><Relationship Id="rId6" Type="http://schemas.openxmlformats.org/officeDocument/2006/relationships/image" Target="../media/image48.jpeg"/><Relationship Id="rId5" Type="http://schemas.microsoft.com/office/2007/relationships/hdphoto" Target="../media/hdphoto4.wdp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xU1zQ95sjwE?feature=oembed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8.xml"/><Relationship Id="rId1" Type="http://schemas.openxmlformats.org/officeDocument/2006/relationships/video" Target="https://www.youtube.com/embed/QC7Isw3nz-A?feature=oembed" TargetMode="External"/><Relationship Id="rId4" Type="http://schemas.openxmlformats.org/officeDocument/2006/relationships/image" Target="../media/image50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39"/>
          <p:cNvSpPr txBox="1">
            <a:spLocks noGrp="1"/>
          </p:cNvSpPr>
          <p:nvPr>
            <p:ph type="ctrTitle"/>
          </p:nvPr>
        </p:nvSpPr>
        <p:spPr>
          <a:xfrm>
            <a:off x="864381" y="62788"/>
            <a:ext cx="7000271" cy="152783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>
                <a:solidFill>
                  <a:schemeClr val="accent4"/>
                </a:solidFill>
              </a:rPr>
              <a:t>¡</a:t>
            </a:r>
            <a:r>
              <a:rPr lang="en-US" sz="8000" dirty="0" err="1">
                <a:solidFill>
                  <a:schemeClr val="accent4"/>
                </a:solidFill>
              </a:rPr>
              <a:t>Bienvenidos</a:t>
            </a:r>
            <a:r>
              <a:rPr lang="en-US" sz="8000" dirty="0">
                <a:solidFill>
                  <a:schemeClr val="accent4"/>
                </a:solidFill>
              </a:rPr>
              <a:t>!</a:t>
            </a:r>
          </a:p>
        </p:txBody>
      </p:sp>
      <p:sp>
        <p:nvSpPr>
          <p:cNvPr id="889" name="Google Shape;889;p39"/>
          <p:cNvSpPr/>
          <p:nvPr/>
        </p:nvSpPr>
        <p:spPr>
          <a:xfrm>
            <a:off x="714269" y="2385492"/>
            <a:ext cx="320930" cy="286558"/>
          </a:xfrm>
          <a:custGeom>
            <a:avLst/>
            <a:gdLst/>
            <a:ahLst/>
            <a:cxnLst/>
            <a:rect l="l" t="t" r="r" b="b"/>
            <a:pathLst>
              <a:path w="1410" h="1259" extrusionOk="0">
                <a:moveTo>
                  <a:pt x="0" y="1"/>
                </a:moveTo>
                <a:lnTo>
                  <a:pt x="0" y="1259"/>
                </a:lnTo>
                <a:lnTo>
                  <a:pt x="1410" y="402"/>
                </a:lnTo>
                <a:lnTo>
                  <a:pt x="0" y="1"/>
                </a:lnTo>
                <a:close/>
              </a:path>
            </a:pathLst>
          </a:custGeom>
          <a:solidFill>
            <a:srgbClr val="F3DF4E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0" name="Google Shape;890;p39"/>
          <p:cNvSpPr/>
          <p:nvPr/>
        </p:nvSpPr>
        <p:spPr>
          <a:xfrm>
            <a:off x="1282504" y="3744179"/>
            <a:ext cx="359624" cy="298621"/>
          </a:xfrm>
          <a:custGeom>
            <a:avLst/>
            <a:gdLst/>
            <a:ahLst/>
            <a:cxnLst/>
            <a:rect l="l" t="t" r="r" b="b"/>
            <a:pathLst>
              <a:path w="1580" h="1312" extrusionOk="0">
                <a:moveTo>
                  <a:pt x="1580" y="0"/>
                </a:moveTo>
                <a:lnTo>
                  <a:pt x="1" y="571"/>
                </a:lnTo>
                <a:lnTo>
                  <a:pt x="598" y="1312"/>
                </a:lnTo>
                <a:lnTo>
                  <a:pt x="1580" y="0"/>
                </a:lnTo>
                <a:close/>
              </a:path>
            </a:pathLst>
          </a:custGeom>
          <a:solidFill>
            <a:srgbClr val="F3DF4E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1" name="Google Shape;891;p39"/>
          <p:cNvSpPr/>
          <p:nvPr/>
        </p:nvSpPr>
        <p:spPr>
          <a:xfrm>
            <a:off x="968033" y="1466797"/>
            <a:ext cx="386027" cy="329348"/>
          </a:xfrm>
          <a:custGeom>
            <a:avLst/>
            <a:gdLst/>
            <a:ahLst/>
            <a:cxnLst/>
            <a:rect l="l" t="t" r="r" b="b"/>
            <a:pathLst>
              <a:path w="1696" h="1447" extrusionOk="0">
                <a:moveTo>
                  <a:pt x="1045" y="1"/>
                </a:moveTo>
                <a:lnTo>
                  <a:pt x="1" y="724"/>
                </a:lnTo>
                <a:lnTo>
                  <a:pt x="1696" y="1446"/>
                </a:lnTo>
                <a:lnTo>
                  <a:pt x="1045" y="1"/>
                </a:lnTo>
                <a:close/>
              </a:path>
            </a:pathLst>
          </a:custGeom>
          <a:solidFill>
            <a:srgbClr val="F3DF4E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2" name="Google Shape;892;p39"/>
          <p:cNvSpPr/>
          <p:nvPr/>
        </p:nvSpPr>
        <p:spPr>
          <a:xfrm>
            <a:off x="7526498" y="1708438"/>
            <a:ext cx="459089" cy="383974"/>
          </a:xfrm>
          <a:custGeom>
            <a:avLst/>
            <a:gdLst/>
            <a:ahLst/>
            <a:cxnLst/>
            <a:rect l="l" t="t" r="r" b="b"/>
            <a:pathLst>
              <a:path w="2017" h="1687" extrusionOk="0">
                <a:moveTo>
                  <a:pt x="1660" y="1"/>
                </a:moveTo>
                <a:lnTo>
                  <a:pt x="1" y="1687"/>
                </a:lnTo>
                <a:lnTo>
                  <a:pt x="2017" y="1259"/>
                </a:lnTo>
                <a:lnTo>
                  <a:pt x="1660" y="1"/>
                </a:lnTo>
                <a:close/>
              </a:path>
            </a:pathLst>
          </a:custGeom>
          <a:solidFill>
            <a:srgbClr val="F3DF4E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3" name="Google Shape;893;p39"/>
          <p:cNvSpPr/>
          <p:nvPr/>
        </p:nvSpPr>
        <p:spPr>
          <a:xfrm rot="870134">
            <a:off x="7549281" y="3049437"/>
            <a:ext cx="469331" cy="241719"/>
          </a:xfrm>
          <a:custGeom>
            <a:avLst/>
            <a:gdLst/>
            <a:ahLst/>
            <a:cxnLst/>
            <a:rect l="l" t="t" r="r" b="b"/>
            <a:pathLst>
              <a:path w="2062" h="1062" extrusionOk="0">
                <a:moveTo>
                  <a:pt x="2061" y="0"/>
                </a:moveTo>
                <a:lnTo>
                  <a:pt x="0" y="624"/>
                </a:lnTo>
                <a:lnTo>
                  <a:pt x="2061" y="1062"/>
                </a:lnTo>
                <a:lnTo>
                  <a:pt x="2061" y="0"/>
                </a:lnTo>
                <a:close/>
              </a:path>
            </a:pathLst>
          </a:custGeom>
          <a:solidFill>
            <a:srgbClr val="F3DF4E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39"/>
          <p:cNvSpPr/>
          <p:nvPr/>
        </p:nvSpPr>
        <p:spPr>
          <a:xfrm>
            <a:off x="7456476" y="3736916"/>
            <a:ext cx="320930" cy="221462"/>
          </a:xfrm>
          <a:custGeom>
            <a:avLst/>
            <a:gdLst/>
            <a:ahLst/>
            <a:cxnLst/>
            <a:rect l="l" t="t" r="r" b="b"/>
            <a:pathLst>
              <a:path w="1410" h="973" extrusionOk="0">
                <a:moveTo>
                  <a:pt x="0" y="0"/>
                </a:moveTo>
                <a:lnTo>
                  <a:pt x="1106" y="972"/>
                </a:lnTo>
                <a:lnTo>
                  <a:pt x="1410" y="0"/>
                </a:lnTo>
                <a:close/>
              </a:path>
            </a:pathLst>
          </a:custGeom>
          <a:solidFill>
            <a:srgbClr val="F3DF4E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5" name="Google Shape;895;p39"/>
          <p:cNvSpPr/>
          <p:nvPr/>
        </p:nvSpPr>
        <p:spPr>
          <a:xfrm>
            <a:off x="405409" y="4604104"/>
            <a:ext cx="540346" cy="402182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rgbClr val="F6A049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6" name="Google Shape;896;p39"/>
          <p:cNvSpPr/>
          <p:nvPr/>
        </p:nvSpPr>
        <p:spPr>
          <a:xfrm>
            <a:off x="475478" y="52284"/>
            <a:ext cx="475250" cy="617499"/>
          </a:xfrm>
          <a:custGeom>
            <a:avLst/>
            <a:gdLst/>
            <a:ahLst/>
            <a:cxnLst/>
            <a:rect l="l" t="t" r="r" b="b"/>
            <a:pathLst>
              <a:path w="2088" h="2713" extrusionOk="0">
                <a:moveTo>
                  <a:pt x="420" y="0"/>
                </a:moveTo>
                <a:lnTo>
                  <a:pt x="0" y="1294"/>
                </a:lnTo>
                <a:lnTo>
                  <a:pt x="2088" y="2712"/>
                </a:lnTo>
                <a:lnTo>
                  <a:pt x="420" y="0"/>
                </a:lnTo>
                <a:close/>
              </a:path>
            </a:pathLst>
          </a:custGeom>
          <a:solidFill>
            <a:srgbClr val="54CEEA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7" name="Google Shape;897;p39"/>
          <p:cNvSpPr/>
          <p:nvPr/>
        </p:nvSpPr>
        <p:spPr>
          <a:xfrm>
            <a:off x="576910" y="1796145"/>
            <a:ext cx="574943" cy="380105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rgbClr val="54CEEA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8" name="Google Shape;898;p39"/>
          <p:cNvSpPr/>
          <p:nvPr/>
        </p:nvSpPr>
        <p:spPr>
          <a:xfrm>
            <a:off x="945297" y="2881306"/>
            <a:ext cx="288609" cy="333445"/>
          </a:xfrm>
          <a:custGeom>
            <a:avLst/>
            <a:gdLst/>
            <a:ahLst/>
            <a:cxnLst/>
            <a:rect l="l" t="t" r="r" b="b"/>
            <a:pathLst>
              <a:path w="1268" h="1465" extrusionOk="0">
                <a:moveTo>
                  <a:pt x="0" y="1"/>
                </a:moveTo>
                <a:lnTo>
                  <a:pt x="0" y="1009"/>
                </a:lnTo>
                <a:lnTo>
                  <a:pt x="1267" y="1464"/>
                </a:lnTo>
                <a:lnTo>
                  <a:pt x="0" y="1"/>
                </a:lnTo>
                <a:close/>
              </a:path>
            </a:pathLst>
          </a:custGeom>
          <a:solidFill>
            <a:srgbClr val="F6A049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9" name="Google Shape;899;p39"/>
          <p:cNvSpPr/>
          <p:nvPr/>
        </p:nvSpPr>
        <p:spPr>
          <a:xfrm>
            <a:off x="7249379" y="4440892"/>
            <a:ext cx="603166" cy="361668"/>
          </a:xfrm>
          <a:custGeom>
            <a:avLst/>
            <a:gdLst/>
            <a:ahLst/>
            <a:cxnLst/>
            <a:rect l="l" t="t" r="r" b="b"/>
            <a:pathLst>
              <a:path w="2650" h="1589" extrusionOk="0">
                <a:moveTo>
                  <a:pt x="0" y="0"/>
                </a:moveTo>
                <a:lnTo>
                  <a:pt x="1990" y="1588"/>
                </a:lnTo>
                <a:lnTo>
                  <a:pt x="2650" y="455"/>
                </a:lnTo>
                <a:lnTo>
                  <a:pt x="0" y="0"/>
                </a:lnTo>
                <a:close/>
              </a:path>
            </a:pathLst>
          </a:custGeom>
          <a:solidFill>
            <a:srgbClr val="26E288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0" name="Google Shape;900;p39"/>
          <p:cNvSpPr/>
          <p:nvPr/>
        </p:nvSpPr>
        <p:spPr>
          <a:xfrm>
            <a:off x="7852544" y="1149099"/>
            <a:ext cx="396041" cy="276316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1" name="Google Shape;901;p39"/>
          <p:cNvSpPr/>
          <p:nvPr/>
        </p:nvSpPr>
        <p:spPr>
          <a:xfrm>
            <a:off x="8109257" y="2571739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rgbClr val="26E288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2" name="Google Shape;902;p39"/>
          <p:cNvSpPr/>
          <p:nvPr/>
        </p:nvSpPr>
        <p:spPr>
          <a:xfrm>
            <a:off x="8075841" y="4871301"/>
            <a:ext cx="481395" cy="239898"/>
          </a:xfrm>
          <a:custGeom>
            <a:avLst/>
            <a:gdLst/>
            <a:ahLst/>
            <a:cxnLst/>
            <a:rect l="l" t="t" r="r" b="b"/>
            <a:pathLst>
              <a:path w="2115" h="1054" extrusionOk="0">
                <a:moveTo>
                  <a:pt x="0" y="0"/>
                </a:moveTo>
                <a:lnTo>
                  <a:pt x="1526" y="1053"/>
                </a:lnTo>
                <a:lnTo>
                  <a:pt x="2114" y="455"/>
                </a:lnTo>
                <a:lnTo>
                  <a:pt x="0" y="0"/>
                </a:lnTo>
                <a:close/>
              </a:path>
            </a:pathLst>
          </a:custGeom>
          <a:solidFill>
            <a:srgbClr val="26E288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3" name="Google Shape;903;p39"/>
          <p:cNvSpPr/>
          <p:nvPr/>
        </p:nvSpPr>
        <p:spPr>
          <a:xfrm rot="-1269456">
            <a:off x="8232868" y="222862"/>
            <a:ext cx="396042" cy="276315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7A2F8A3-83D7-46AB-9D1F-E9A4262AF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2544" y="-30795"/>
            <a:ext cx="1243692" cy="1499746"/>
          </a:xfrm>
          <a:prstGeom prst="rect">
            <a:avLst/>
          </a:prstGeom>
        </p:spPr>
      </p:pic>
      <p:pic>
        <p:nvPicPr>
          <p:cNvPr id="22" name="Google Shape;493;p1">
            <a:extLst>
              <a:ext uri="{FF2B5EF4-FFF2-40B4-BE49-F238E27FC236}">
                <a16:creationId xmlns:a16="http://schemas.microsoft.com/office/drawing/2014/main" id="{CF96D65B-86FE-4404-97FA-837496B6969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2783" t="3720" r="13450" b="2376"/>
          <a:stretch/>
        </p:blipFill>
        <p:spPr>
          <a:xfrm>
            <a:off x="7882736" y="-40894"/>
            <a:ext cx="1243894" cy="1499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92B19EC5-9329-47A0-85C0-079275250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561" y="1362149"/>
            <a:ext cx="3781425" cy="2914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40"/>
          <p:cNvSpPr txBox="1">
            <a:spLocks noGrp="1"/>
          </p:cNvSpPr>
          <p:nvPr>
            <p:ph type="title"/>
          </p:nvPr>
        </p:nvSpPr>
        <p:spPr>
          <a:xfrm>
            <a:off x="100369" y="43348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Pausa activa</a:t>
            </a:r>
            <a:endParaRPr dirty="0"/>
          </a:p>
        </p:txBody>
      </p:sp>
      <p:sp>
        <p:nvSpPr>
          <p:cNvPr id="910" name="Google Shape;910;p40"/>
          <p:cNvSpPr/>
          <p:nvPr/>
        </p:nvSpPr>
        <p:spPr>
          <a:xfrm>
            <a:off x="8628651" y="3753991"/>
            <a:ext cx="320930" cy="221462"/>
          </a:xfrm>
          <a:custGeom>
            <a:avLst/>
            <a:gdLst/>
            <a:ahLst/>
            <a:cxnLst/>
            <a:rect l="l" t="t" r="r" b="b"/>
            <a:pathLst>
              <a:path w="1410" h="973" extrusionOk="0">
                <a:moveTo>
                  <a:pt x="0" y="0"/>
                </a:moveTo>
                <a:lnTo>
                  <a:pt x="1106" y="972"/>
                </a:lnTo>
                <a:lnTo>
                  <a:pt x="141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8575" dist="19050" dir="5400000" algn="bl" rotWithShape="0">
              <a:srgbClr val="000000">
                <a:alpha val="29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1" name="Google Shape;911;p40"/>
          <p:cNvSpPr/>
          <p:nvPr/>
        </p:nvSpPr>
        <p:spPr>
          <a:xfrm>
            <a:off x="6836879" y="4714817"/>
            <a:ext cx="603166" cy="361668"/>
          </a:xfrm>
          <a:custGeom>
            <a:avLst/>
            <a:gdLst/>
            <a:ahLst/>
            <a:cxnLst/>
            <a:rect l="l" t="t" r="r" b="b"/>
            <a:pathLst>
              <a:path w="2650" h="1589" extrusionOk="0">
                <a:moveTo>
                  <a:pt x="0" y="0"/>
                </a:moveTo>
                <a:lnTo>
                  <a:pt x="1990" y="1588"/>
                </a:lnTo>
                <a:lnTo>
                  <a:pt x="2650" y="4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8575" dist="19050" dir="5400000" algn="bl" rotWithShape="0">
              <a:srgbClr val="000000">
                <a:alpha val="29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2" name="Google Shape;912;p40"/>
          <p:cNvSpPr/>
          <p:nvPr/>
        </p:nvSpPr>
        <p:spPr>
          <a:xfrm>
            <a:off x="7804369" y="200924"/>
            <a:ext cx="396041" cy="276316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29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3" name="Google Shape;913;p40"/>
          <p:cNvSpPr/>
          <p:nvPr/>
        </p:nvSpPr>
        <p:spPr>
          <a:xfrm rot="-1269456">
            <a:off x="8591081" y="1990449"/>
            <a:ext cx="396042" cy="276315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Picture 2" descr="LUNES - Animation Studio">
            <a:extLst>
              <a:ext uri="{FF2B5EF4-FFF2-40B4-BE49-F238E27FC236}">
                <a16:creationId xmlns:a16="http://schemas.microsoft.com/office/drawing/2014/main" id="{CBB86A2E-1340-4321-A46D-F7F76C451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299" y="3753991"/>
            <a:ext cx="3510643" cy="182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D15F968-E50D-454F-A7EA-4033E91513A9}"/>
              </a:ext>
            </a:extLst>
          </p:cNvPr>
          <p:cNvSpPr txBox="1"/>
          <p:nvPr/>
        </p:nvSpPr>
        <p:spPr>
          <a:xfrm>
            <a:off x="244907" y="3633471"/>
            <a:ext cx="6984068" cy="462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MX" sz="24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https://www.youtube.com/watch?v=mnJ7Wk1FASA</a:t>
            </a:r>
            <a:endParaRPr lang="es-MX" sz="3600" dirty="0"/>
          </a:p>
        </p:txBody>
      </p:sp>
      <p:pic>
        <p:nvPicPr>
          <p:cNvPr id="2" name="Elementos multimedia en línea 1" title="Luli Pampￃﾭn &quot;CONGELADOS&quot;  Vamos a CANTAR, BAILAR, JUGAR! ￰ﾟﾒﾜ Mￃﾺsica Infantil - Official Video">
            <a:hlinkClick r:id="" action="ppaction://media"/>
            <a:extLst>
              <a:ext uri="{FF2B5EF4-FFF2-40B4-BE49-F238E27FC236}">
                <a16:creationId xmlns:a16="http://schemas.microsoft.com/office/drawing/2014/main" id="{E9952002-8830-4807-96B9-D35661704E0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140018" y="248178"/>
            <a:ext cx="5488633" cy="31010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765676-B023-43A8-82DD-C0299EB8E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6329" y="-319681"/>
            <a:ext cx="9013882" cy="2529300"/>
          </a:xfrm>
        </p:spPr>
        <p:txBody>
          <a:bodyPr/>
          <a:lstStyle/>
          <a:p>
            <a:r>
              <a:rPr lang="es-MX" sz="4800" dirty="0"/>
              <a:t>Práctica de lenguaje oral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5EEDDA6-21C3-4A73-8793-671B294438BE}"/>
              </a:ext>
            </a:extLst>
          </p:cNvPr>
          <p:cNvSpPr/>
          <p:nvPr/>
        </p:nvSpPr>
        <p:spPr>
          <a:xfrm>
            <a:off x="1606314" y="4047369"/>
            <a:ext cx="64940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MX" sz="3600" u="sng" dirty="0">
                <a:hlinkClick r:id="rId3"/>
              </a:rPr>
              <a:t>https://youtu.be/BGEk_Atcea0</a:t>
            </a:r>
            <a:r>
              <a:rPr lang="es-MX" sz="3600" dirty="0"/>
              <a:t> </a:t>
            </a:r>
          </a:p>
        </p:txBody>
      </p:sp>
      <p:pic>
        <p:nvPicPr>
          <p:cNvPr id="10" name="Elementos multimedia en línea 9" title="ESTE DEDITO COMPRￃﾓ UN HUEVITO. Canciones Infantiles">
            <a:hlinkClick r:id="" action="ppaction://media"/>
            <a:extLst>
              <a:ext uri="{FF2B5EF4-FFF2-40B4-BE49-F238E27FC236}">
                <a16:creationId xmlns:a16="http://schemas.microsoft.com/office/drawing/2014/main" id="{8730C01E-30CC-40D0-82BE-2BEE8A18928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684585" y="1472810"/>
            <a:ext cx="4142154" cy="234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31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42"/>
          <p:cNvSpPr/>
          <p:nvPr/>
        </p:nvSpPr>
        <p:spPr>
          <a:xfrm>
            <a:off x="405404" y="4477421"/>
            <a:ext cx="324900" cy="528850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6" name="Google Shape;946;p42"/>
          <p:cNvSpPr/>
          <p:nvPr/>
        </p:nvSpPr>
        <p:spPr>
          <a:xfrm rot="580744">
            <a:off x="6334236" y="4181630"/>
            <a:ext cx="574937" cy="380105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7" name="Google Shape;947;p42"/>
          <p:cNvSpPr/>
          <p:nvPr/>
        </p:nvSpPr>
        <p:spPr>
          <a:xfrm rot="10405265">
            <a:off x="1474473" y="1307904"/>
            <a:ext cx="288608" cy="333447"/>
          </a:xfrm>
          <a:custGeom>
            <a:avLst/>
            <a:gdLst/>
            <a:ahLst/>
            <a:cxnLst/>
            <a:rect l="l" t="t" r="r" b="b"/>
            <a:pathLst>
              <a:path w="1268" h="1465" extrusionOk="0">
                <a:moveTo>
                  <a:pt x="0" y="1"/>
                </a:moveTo>
                <a:lnTo>
                  <a:pt x="0" y="1009"/>
                </a:lnTo>
                <a:lnTo>
                  <a:pt x="1267" y="1464"/>
                </a:lnTo>
                <a:lnTo>
                  <a:pt x="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8" name="Google Shape;948;p42"/>
          <p:cNvSpPr/>
          <p:nvPr/>
        </p:nvSpPr>
        <p:spPr>
          <a:xfrm>
            <a:off x="6853044" y="786924"/>
            <a:ext cx="396041" cy="276316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9" name="Google Shape;949;p42"/>
          <p:cNvSpPr/>
          <p:nvPr/>
        </p:nvSpPr>
        <p:spPr>
          <a:xfrm>
            <a:off x="7805832" y="2273739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0" name="Google Shape;950;p42"/>
          <p:cNvSpPr/>
          <p:nvPr/>
        </p:nvSpPr>
        <p:spPr>
          <a:xfrm>
            <a:off x="883494" y="2521589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1" name="Google Shape;951;p42"/>
          <p:cNvSpPr/>
          <p:nvPr/>
        </p:nvSpPr>
        <p:spPr>
          <a:xfrm>
            <a:off x="1892959" y="539404"/>
            <a:ext cx="540346" cy="402182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2" name="Google Shape;952;p42"/>
          <p:cNvSpPr/>
          <p:nvPr/>
        </p:nvSpPr>
        <p:spPr>
          <a:xfrm rot="-9365925">
            <a:off x="2440596" y="4218011"/>
            <a:ext cx="874925" cy="402174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42"/>
          <p:cNvSpPr/>
          <p:nvPr/>
        </p:nvSpPr>
        <p:spPr>
          <a:xfrm rot="-5670485">
            <a:off x="8603659" y="4291556"/>
            <a:ext cx="540344" cy="402181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54" name="Google Shape;954;p42"/>
          <p:cNvGrpSpPr/>
          <p:nvPr/>
        </p:nvGrpSpPr>
        <p:grpSpPr>
          <a:xfrm rot="4507851">
            <a:off x="4085856" y="325726"/>
            <a:ext cx="711892" cy="1081162"/>
            <a:chOff x="-876762" y="1902065"/>
            <a:chExt cx="506742" cy="769597"/>
          </a:xfrm>
        </p:grpSpPr>
        <p:sp>
          <p:nvSpPr>
            <p:cNvPr id="955" name="Google Shape;955;p42"/>
            <p:cNvSpPr/>
            <p:nvPr/>
          </p:nvSpPr>
          <p:spPr>
            <a:xfrm>
              <a:off x="-876762" y="1902065"/>
              <a:ext cx="472466" cy="600240"/>
            </a:xfrm>
            <a:custGeom>
              <a:avLst/>
              <a:gdLst/>
              <a:ahLst/>
              <a:cxnLst/>
              <a:rect l="l" t="t" r="r" b="b"/>
              <a:pathLst>
                <a:path w="6397" h="8127" extrusionOk="0">
                  <a:moveTo>
                    <a:pt x="2247" y="1"/>
                  </a:moveTo>
                  <a:cubicBezTo>
                    <a:pt x="2090" y="1"/>
                    <a:pt x="1932" y="38"/>
                    <a:pt x="1785" y="116"/>
                  </a:cubicBezTo>
                  <a:lnTo>
                    <a:pt x="643" y="740"/>
                  </a:lnTo>
                  <a:cubicBezTo>
                    <a:pt x="179" y="990"/>
                    <a:pt x="1" y="1579"/>
                    <a:pt x="259" y="2052"/>
                  </a:cubicBezTo>
                  <a:lnTo>
                    <a:pt x="3551" y="8127"/>
                  </a:lnTo>
                  <a:lnTo>
                    <a:pt x="6397" y="6583"/>
                  </a:lnTo>
                  <a:lnTo>
                    <a:pt x="3105" y="508"/>
                  </a:lnTo>
                  <a:cubicBezTo>
                    <a:pt x="2927" y="183"/>
                    <a:pt x="2592" y="1"/>
                    <a:pt x="2247" y="1"/>
                  </a:cubicBez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2"/>
            <p:cNvSpPr/>
            <p:nvPr/>
          </p:nvSpPr>
          <p:spPr>
            <a:xfrm>
              <a:off x="-623057" y="2373129"/>
              <a:ext cx="251706" cy="189814"/>
            </a:xfrm>
            <a:custGeom>
              <a:avLst/>
              <a:gdLst/>
              <a:ahLst/>
              <a:cxnLst/>
              <a:rect l="l" t="t" r="r" b="b"/>
              <a:pathLst>
                <a:path w="3408" h="2570" extrusionOk="0">
                  <a:moveTo>
                    <a:pt x="2846" y="0"/>
                  </a:moveTo>
                  <a:lnTo>
                    <a:pt x="0" y="1544"/>
                  </a:lnTo>
                  <a:lnTo>
                    <a:pt x="562" y="2570"/>
                  </a:lnTo>
                  <a:lnTo>
                    <a:pt x="3408" y="1026"/>
                  </a:lnTo>
                  <a:lnTo>
                    <a:pt x="284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2"/>
            <p:cNvSpPr/>
            <p:nvPr/>
          </p:nvSpPr>
          <p:spPr>
            <a:xfrm>
              <a:off x="-802977" y="1974815"/>
              <a:ext cx="266921" cy="350380"/>
            </a:xfrm>
            <a:custGeom>
              <a:avLst/>
              <a:gdLst/>
              <a:ahLst/>
              <a:cxnLst/>
              <a:rect l="l" t="t" r="r" b="b"/>
              <a:pathLst>
                <a:path w="3614" h="4744" extrusionOk="0">
                  <a:moveTo>
                    <a:pt x="1066" y="0"/>
                  </a:moveTo>
                  <a:cubicBezTo>
                    <a:pt x="950" y="0"/>
                    <a:pt x="833" y="28"/>
                    <a:pt x="723" y="85"/>
                  </a:cubicBezTo>
                  <a:lnTo>
                    <a:pt x="482" y="219"/>
                  </a:lnTo>
                  <a:cubicBezTo>
                    <a:pt x="135" y="406"/>
                    <a:pt x="1" y="852"/>
                    <a:pt x="188" y="1209"/>
                  </a:cubicBezTo>
                  <a:lnTo>
                    <a:pt x="1901" y="4358"/>
                  </a:lnTo>
                  <a:cubicBezTo>
                    <a:pt x="2036" y="4603"/>
                    <a:pt x="2284" y="4743"/>
                    <a:pt x="2542" y="4743"/>
                  </a:cubicBezTo>
                  <a:cubicBezTo>
                    <a:pt x="2660" y="4743"/>
                    <a:pt x="2779" y="4714"/>
                    <a:pt x="2891" y="4653"/>
                  </a:cubicBezTo>
                  <a:lnTo>
                    <a:pt x="3123" y="4528"/>
                  </a:lnTo>
                  <a:cubicBezTo>
                    <a:pt x="3480" y="4332"/>
                    <a:pt x="3614" y="3886"/>
                    <a:pt x="3417" y="3538"/>
                  </a:cubicBezTo>
                  <a:lnTo>
                    <a:pt x="1714" y="380"/>
                  </a:lnTo>
                  <a:cubicBezTo>
                    <a:pt x="1578" y="139"/>
                    <a:pt x="1326" y="0"/>
                    <a:pt x="1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2"/>
            <p:cNvSpPr/>
            <p:nvPr/>
          </p:nvSpPr>
          <p:spPr>
            <a:xfrm>
              <a:off x="-665230" y="2294692"/>
              <a:ext cx="240554" cy="169429"/>
            </a:xfrm>
            <a:custGeom>
              <a:avLst/>
              <a:gdLst/>
              <a:ahLst/>
              <a:cxnLst/>
              <a:rect l="l" t="t" r="r" b="b"/>
              <a:pathLst>
                <a:path w="3257" h="2294" extrusionOk="0">
                  <a:moveTo>
                    <a:pt x="2846" y="1"/>
                  </a:moveTo>
                  <a:lnTo>
                    <a:pt x="0" y="1544"/>
                  </a:lnTo>
                  <a:lnTo>
                    <a:pt x="402" y="2293"/>
                  </a:lnTo>
                  <a:lnTo>
                    <a:pt x="3256" y="750"/>
                  </a:lnTo>
                  <a:lnTo>
                    <a:pt x="28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2"/>
            <p:cNvSpPr/>
            <p:nvPr/>
          </p:nvSpPr>
          <p:spPr>
            <a:xfrm>
              <a:off x="-559834" y="2460724"/>
              <a:ext cx="189814" cy="210937"/>
            </a:xfrm>
            <a:custGeom>
              <a:avLst/>
              <a:gdLst/>
              <a:ahLst/>
              <a:cxnLst/>
              <a:rect l="l" t="t" r="r" b="b"/>
              <a:pathLst>
                <a:path w="2570" h="2856" extrusionOk="0">
                  <a:moveTo>
                    <a:pt x="2258" y="1"/>
                  </a:moveTo>
                  <a:lnTo>
                    <a:pt x="1" y="1223"/>
                  </a:lnTo>
                  <a:lnTo>
                    <a:pt x="1919" y="2855"/>
                  </a:lnTo>
                  <a:lnTo>
                    <a:pt x="2570" y="2499"/>
                  </a:lnTo>
                  <a:lnTo>
                    <a:pt x="2258" y="1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3" name="Google Shape;943;p42"/>
          <p:cNvSpPr txBox="1">
            <a:spLocks noGrp="1"/>
          </p:cNvSpPr>
          <p:nvPr>
            <p:ph type="title"/>
          </p:nvPr>
        </p:nvSpPr>
        <p:spPr>
          <a:xfrm>
            <a:off x="-370410" y="-283320"/>
            <a:ext cx="54798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dirty="0"/>
              <a:t>Observar!</a:t>
            </a:r>
            <a:endParaRPr sz="8000" dirty="0"/>
          </a:p>
        </p:txBody>
      </p:sp>
      <p:pic>
        <p:nvPicPr>
          <p:cNvPr id="3" name="Elementos multimedia en línea 2" title="Parque Nacional Grutas de Cacahuamilpa | Guerrero Mￃﾩxico | A 30 minutos de Taxco">
            <a:hlinkClick r:id="" action="ppaction://media"/>
            <a:extLst>
              <a:ext uri="{FF2B5EF4-FFF2-40B4-BE49-F238E27FC236}">
                <a16:creationId xmlns:a16="http://schemas.microsoft.com/office/drawing/2014/main" id="{6FF45F5F-FCB2-45AB-8966-FA29DC211EA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63531" y="1293648"/>
            <a:ext cx="5859200" cy="3310448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6E0FBB5-BE6C-4E15-B1D8-E782CE2739CF}"/>
              </a:ext>
            </a:extLst>
          </p:cNvPr>
          <p:cNvSpPr/>
          <p:nvPr/>
        </p:nvSpPr>
        <p:spPr>
          <a:xfrm>
            <a:off x="2686105" y="4738401"/>
            <a:ext cx="53110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u="sng" dirty="0">
                <a:latin typeface="Times New Roman" panose="02020603050405020304" pitchFamily="18" charset="0"/>
                <a:ea typeface="Calibri" panose="020F0502020204030204" pitchFamily="34" charset="0"/>
                <a:hlinkClick r:id="rId5"/>
              </a:rPr>
              <a:t>https://www.youtube.com/watch?v=s552g7qbPCI</a:t>
            </a:r>
            <a:endParaRPr lang="es-MX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43"/>
          <p:cNvSpPr txBox="1">
            <a:spLocks noGrp="1"/>
          </p:cNvSpPr>
          <p:nvPr>
            <p:ph type="title"/>
          </p:nvPr>
        </p:nvSpPr>
        <p:spPr>
          <a:xfrm>
            <a:off x="-2037495" y="0"/>
            <a:ext cx="8624503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Lectura</a:t>
            </a:r>
            <a:endParaRPr dirty="0"/>
          </a:p>
        </p:txBody>
      </p:sp>
      <p:sp>
        <p:nvSpPr>
          <p:cNvPr id="966" name="Google Shape;966;p43"/>
          <p:cNvSpPr/>
          <p:nvPr/>
        </p:nvSpPr>
        <p:spPr>
          <a:xfrm rot="580744">
            <a:off x="3536761" y="4522055"/>
            <a:ext cx="574937" cy="380105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7" name="Google Shape;967;p43"/>
          <p:cNvSpPr/>
          <p:nvPr/>
        </p:nvSpPr>
        <p:spPr>
          <a:xfrm rot="10405265">
            <a:off x="1693348" y="1544729"/>
            <a:ext cx="288608" cy="333447"/>
          </a:xfrm>
          <a:custGeom>
            <a:avLst/>
            <a:gdLst/>
            <a:ahLst/>
            <a:cxnLst/>
            <a:rect l="l" t="t" r="r" b="b"/>
            <a:pathLst>
              <a:path w="1268" h="1465" extrusionOk="0">
                <a:moveTo>
                  <a:pt x="0" y="1"/>
                </a:moveTo>
                <a:lnTo>
                  <a:pt x="0" y="1009"/>
                </a:lnTo>
                <a:lnTo>
                  <a:pt x="1267" y="1464"/>
                </a:lnTo>
                <a:lnTo>
                  <a:pt x="0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8" name="Google Shape;968;p43"/>
          <p:cNvSpPr/>
          <p:nvPr/>
        </p:nvSpPr>
        <p:spPr>
          <a:xfrm>
            <a:off x="7615319" y="1815624"/>
            <a:ext cx="396041" cy="276316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9" name="Google Shape;969;p43"/>
          <p:cNvSpPr/>
          <p:nvPr/>
        </p:nvSpPr>
        <p:spPr>
          <a:xfrm>
            <a:off x="3458944" y="801151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0" name="Google Shape;970;p43"/>
          <p:cNvSpPr/>
          <p:nvPr/>
        </p:nvSpPr>
        <p:spPr>
          <a:xfrm rot="-1553730">
            <a:off x="161172" y="3366937"/>
            <a:ext cx="874925" cy="402176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1" name="Google Shape;971;p43"/>
          <p:cNvSpPr/>
          <p:nvPr/>
        </p:nvSpPr>
        <p:spPr>
          <a:xfrm rot="-7656434">
            <a:off x="6316836" y="4560479"/>
            <a:ext cx="540345" cy="402182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1C5F08F-6124-4517-B423-107D32C0E3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591" t="32788" r="19885" b="12097"/>
          <a:stretch/>
        </p:blipFill>
        <p:spPr>
          <a:xfrm>
            <a:off x="480308" y="1049016"/>
            <a:ext cx="8546417" cy="404930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44"/>
          <p:cNvSpPr txBox="1">
            <a:spLocks noGrp="1"/>
          </p:cNvSpPr>
          <p:nvPr>
            <p:ph type="title"/>
          </p:nvPr>
        </p:nvSpPr>
        <p:spPr>
          <a:xfrm>
            <a:off x="424572" y="-122181"/>
            <a:ext cx="3935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Lectura</a:t>
            </a:r>
            <a:endParaRPr dirty="0"/>
          </a:p>
        </p:txBody>
      </p:sp>
      <p:grpSp>
        <p:nvGrpSpPr>
          <p:cNvPr id="979" name="Google Shape;979;p44"/>
          <p:cNvGrpSpPr/>
          <p:nvPr/>
        </p:nvGrpSpPr>
        <p:grpSpPr>
          <a:xfrm rot="9450315">
            <a:off x="6523553" y="3925377"/>
            <a:ext cx="2761816" cy="895406"/>
            <a:chOff x="-1760999" y="1531077"/>
            <a:chExt cx="829653" cy="268989"/>
          </a:xfrm>
        </p:grpSpPr>
        <p:sp>
          <p:nvSpPr>
            <p:cNvPr id="980" name="Google Shape;980;p44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44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44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4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4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5" name="Google Shape;985;p44"/>
          <p:cNvSpPr/>
          <p:nvPr/>
        </p:nvSpPr>
        <p:spPr>
          <a:xfrm rot="580745">
            <a:off x="8559299" y="3226687"/>
            <a:ext cx="276068" cy="182511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6" name="Google Shape;986;p44"/>
          <p:cNvSpPr/>
          <p:nvPr/>
        </p:nvSpPr>
        <p:spPr>
          <a:xfrm rot="10405267">
            <a:off x="4171071" y="321501"/>
            <a:ext cx="377203" cy="435803"/>
          </a:xfrm>
          <a:custGeom>
            <a:avLst/>
            <a:gdLst/>
            <a:ahLst/>
            <a:cxnLst/>
            <a:rect l="l" t="t" r="r" b="b"/>
            <a:pathLst>
              <a:path w="1268" h="1465" extrusionOk="0">
                <a:moveTo>
                  <a:pt x="0" y="1"/>
                </a:moveTo>
                <a:lnTo>
                  <a:pt x="0" y="1009"/>
                </a:lnTo>
                <a:lnTo>
                  <a:pt x="1267" y="1464"/>
                </a:lnTo>
                <a:lnTo>
                  <a:pt x="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7" name="Google Shape;987;p44"/>
          <p:cNvSpPr/>
          <p:nvPr/>
        </p:nvSpPr>
        <p:spPr>
          <a:xfrm>
            <a:off x="8255898" y="1498581"/>
            <a:ext cx="350001" cy="244211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8" name="Google Shape;988;p44"/>
          <p:cNvSpPr/>
          <p:nvPr/>
        </p:nvSpPr>
        <p:spPr>
          <a:xfrm>
            <a:off x="5112527" y="1830465"/>
            <a:ext cx="349999" cy="326066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9" name="Google Shape;989;p44"/>
          <p:cNvSpPr/>
          <p:nvPr/>
        </p:nvSpPr>
        <p:spPr>
          <a:xfrm rot="1164093">
            <a:off x="6343629" y="252591"/>
            <a:ext cx="302837" cy="404576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0" name="Google Shape;990;p44"/>
          <p:cNvSpPr/>
          <p:nvPr/>
        </p:nvSpPr>
        <p:spPr>
          <a:xfrm rot="-9365974">
            <a:off x="7832834" y="4814776"/>
            <a:ext cx="367220" cy="168797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1" name="Google Shape;991;p44"/>
          <p:cNvSpPr/>
          <p:nvPr/>
        </p:nvSpPr>
        <p:spPr>
          <a:xfrm rot="6160506">
            <a:off x="6071276" y="3661437"/>
            <a:ext cx="396853" cy="295371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2" name="Google Shape;992;p44"/>
          <p:cNvSpPr/>
          <p:nvPr/>
        </p:nvSpPr>
        <p:spPr>
          <a:xfrm rot="-2329612">
            <a:off x="8318247" y="434738"/>
            <a:ext cx="260474" cy="178498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3" name="Google Shape;993;p44"/>
          <p:cNvSpPr/>
          <p:nvPr/>
        </p:nvSpPr>
        <p:spPr>
          <a:xfrm rot="5997712">
            <a:off x="3432303" y="3693163"/>
            <a:ext cx="302835" cy="404578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4" name="Google Shape;994;p44"/>
          <p:cNvSpPr/>
          <p:nvPr/>
        </p:nvSpPr>
        <p:spPr>
          <a:xfrm rot="5836550">
            <a:off x="1149987" y="541526"/>
            <a:ext cx="367217" cy="168796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5" name="Google Shape;995;p44"/>
          <p:cNvSpPr/>
          <p:nvPr/>
        </p:nvSpPr>
        <p:spPr>
          <a:xfrm rot="3188678">
            <a:off x="2775097" y="1352438"/>
            <a:ext cx="260473" cy="178499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6" name="Google Shape;996;p44"/>
          <p:cNvSpPr/>
          <p:nvPr/>
        </p:nvSpPr>
        <p:spPr>
          <a:xfrm>
            <a:off x="1226625" y="4359876"/>
            <a:ext cx="424651" cy="24422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7" name="Google Shape;997;p44"/>
          <p:cNvSpPr/>
          <p:nvPr/>
        </p:nvSpPr>
        <p:spPr>
          <a:xfrm rot="-379960">
            <a:off x="5149487" y="4246987"/>
            <a:ext cx="276071" cy="182513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03C6916-4E9B-4CA8-9EB7-4C241D3BD8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12" t="31087" r="28609" b="10491"/>
          <a:stretch/>
        </p:blipFill>
        <p:spPr>
          <a:xfrm>
            <a:off x="1440568" y="511329"/>
            <a:ext cx="6792338" cy="46116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976;p44">
            <a:extLst>
              <a:ext uri="{FF2B5EF4-FFF2-40B4-BE49-F238E27FC236}">
                <a16:creationId xmlns:a16="http://schemas.microsoft.com/office/drawing/2014/main" id="{277FA844-396C-441D-9B90-3CBF8532EC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4527" y="83125"/>
            <a:ext cx="5459473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Lectura</a:t>
            </a:r>
            <a:endParaRPr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74BB0E3-075F-4379-B327-359B15DE8E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294" t="31827" r="12651" b="10679"/>
          <a:stretch/>
        </p:blipFill>
        <p:spPr>
          <a:xfrm>
            <a:off x="1611176" y="924925"/>
            <a:ext cx="6671585" cy="45832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976;p44">
            <a:extLst>
              <a:ext uri="{FF2B5EF4-FFF2-40B4-BE49-F238E27FC236}">
                <a16:creationId xmlns:a16="http://schemas.microsoft.com/office/drawing/2014/main" id="{277FA844-396C-441D-9B90-3CBF8532EC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5459473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Cierre: </a:t>
            </a:r>
            <a:br>
              <a:rPr lang="es-MX" dirty="0"/>
            </a:br>
            <a:endParaRPr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76D801-79F0-4782-AFFC-080AEFD922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046" t="27022" r="6744" b="28925"/>
          <a:stretch/>
        </p:blipFill>
        <p:spPr>
          <a:xfrm>
            <a:off x="1924493" y="0"/>
            <a:ext cx="5784111" cy="430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93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51"/>
          <p:cNvSpPr txBox="1">
            <a:spLocks noGrp="1"/>
          </p:cNvSpPr>
          <p:nvPr>
            <p:ph type="title"/>
          </p:nvPr>
        </p:nvSpPr>
        <p:spPr>
          <a:xfrm>
            <a:off x="0" y="-771285"/>
            <a:ext cx="522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6000" dirty="0"/>
              <a:t>Pausa activa</a:t>
            </a:r>
            <a:endParaRPr sz="6000" dirty="0"/>
          </a:p>
        </p:txBody>
      </p:sp>
      <p:sp>
        <p:nvSpPr>
          <p:cNvPr id="1326" name="Google Shape;1326;p51"/>
          <p:cNvSpPr/>
          <p:nvPr/>
        </p:nvSpPr>
        <p:spPr>
          <a:xfrm>
            <a:off x="562638" y="4490493"/>
            <a:ext cx="367875" cy="598801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7" name="Google Shape;1327;p51"/>
          <p:cNvSpPr/>
          <p:nvPr/>
        </p:nvSpPr>
        <p:spPr>
          <a:xfrm rot="2966886">
            <a:off x="7203527" y="3544468"/>
            <a:ext cx="439422" cy="290516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8" name="Google Shape;1328;p51"/>
          <p:cNvSpPr/>
          <p:nvPr/>
        </p:nvSpPr>
        <p:spPr>
          <a:xfrm rot="10405265">
            <a:off x="1378248" y="758366"/>
            <a:ext cx="288608" cy="333447"/>
          </a:xfrm>
          <a:custGeom>
            <a:avLst/>
            <a:gdLst/>
            <a:ahLst/>
            <a:cxnLst/>
            <a:rect l="l" t="t" r="r" b="b"/>
            <a:pathLst>
              <a:path w="1268" h="1465" extrusionOk="0">
                <a:moveTo>
                  <a:pt x="0" y="1"/>
                </a:moveTo>
                <a:lnTo>
                  <a:pt x="0" y="1009"/>
                </a:lnTo>
                <a:lnTo>
                  <a:pt x="1267" y="1464"/>
                </a:lnTo>
                <a:lnTo>
                  <a:pt x="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9" name="Google Shape;1329;p51"/>
          <p:cNvSpPr/>
          <p:nvPr/>
        </p:nvSpPr>
        <p:spPr>
          <a:xfrm>
            <a:off x="6927069" y="217049"/>
            <a:ext cx="396041" cy="276316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0" name="Google Shape;1330;p51"/>
          <p:cNvSpPr/>
          <p:nvPr/>
        </p:nvSpPr>
        <p:spPr>
          <a:xfrm>
            <a:off x="7489782" y="1385664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1" name="Google Shape;1331;p51"/>
          <p:cNvSpPr/>
          <p:nvPr/>
        </p:nvSpPr>
        <p:spPr>
          <a:xfrm>
            <a:off x="1103964" y="2275957"/>
            <a:ext cx="301269" cy="280652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2" name="Google Shape;1332;p51"/>
          <p:cNvSpPr/>
          <p:nvPr/>
        </p:nvSpPr>
        <p:spPr>
          <a:xfrm rot="9725997">
            <a:off x="3232471" y="4280388"/>
            <a:ext cx="874925" cy="402173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3" name="Google Shape;1333;p51"/>
          <p:cNvSpPr/>
          <p:nvPr/>
        </p:nvSpPr>
        <p:spPr>
          <a:xfrm rot="7045679">
            <a:off x="4218369" y="401237"/>
            <a:ext cx="396042" cy="276317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0" name="Picture 2" descr="Lleva tilde martes? | LlevaTilde.es">
            <a:extLst>
              <a:ext uri="{FF2B5EF4-FFF2-40B4-BE49-F238E27FC236}">
                <a16:creationId xmlns:a16="http://schemas.microsoft.com/office/drawing/2014/main" id="{3267E018-A13A-426F-8823-095B32152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4143" r="90000">
                        <a14:foregroundMark x1="25000" y1="49750" x2="25000" y2="49750"/>
                        <a14:foregroundMark x1="38286" y1="49750" x2="38286" y2="49750"/>
                        <a14:foregroundMark x1="47000" y1="48500" x2="47000" y2="48500"/>
                        <a14:foregroundMark x1="53857" y1="53250" x2="53857" y2="53250"/>
                        <a14:foregroundMark x1="66857" y1="53750" x2="66857" y2="5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614" y="3629806"/>
            <a:ext cx="3703204" cy="2116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59F69518-C9B8-49EA-A649-91292C02CE23}"/>
              </a:ext>
            </a:extLst>
          </p:cNvPr>
          <p:cNvSpPr/>
          <p:nvPr/>
        </p:nvSpPr>
        <p:spPr>
          <a:xfrm>
            <a:off x="345549" y="4400984"/>
            <a:ext cx="5692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https://www.youtube.com/watch?v=OOfJItOYIr</a:t>
            </a:r>
            <a:r>
              <a:rPr lang="es-MX" sz="2400" dirty="0"/>
              <a:t>w</a:t>
            </a:r>
            <a:endParaRPr lang="es-MX" dirty="0"/>
          </a:p>
        </p:txBody>
      </p:sp>
      <p:pic>
        <p:nvPicPr>
          <p:cNvPr id="4" name="Elementos multimedia en línea 3" title="Luli Pampￃﾭn - LￃﾁVATE LAS MANOS (Agua y Jabon) ￰ﾟﾒﾧ￰ﾟﾑﾐ ￰ﾟﾤﾕ￰ﾟﾤﾢ￰ﾟﾒﾫ">
            <a:hlinkClick r:id="" action="ppaction://media"/>
            <a:extLst>
              <a:ext uri="{FF2B5EF4-FFF2-40B4-BE49-F238E27FC236}">
                <a16:creationId xmlns:a16="http://schemas.microsoft.com/office/drawing/2014/main" id="{E28CABF9-F92A-4C77-9E0A-7B45AE02BC4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191841" y="973055"/>
            <a:ext cx="5468128" cy="3089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765676-B023-43A8-82DD-C0299EB8E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6329" y="-319681"/>
            <a:ext cx="9013882" cy="2529300"/>
          </a:xfrm>
        </p:spPr>
        <p:txBody>
          <a:bodyPr/>
          <a:lstStyle/>
          <a:p>
            <a:r>
              <a:rPr lang="es-MX" sz="4800" dirty="0"/>
              <a:t>Práctica de motricidad fina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D69CF8B-D8B0-45B4-8801-124D66370F20}"/>
              </a:ext>
            </a:extLst>
          </p:cNvPr>
          <p:cNvSpPr/>
          <p:nvPr/>
        </p:nvSpPr>
        <p:spPr>
          <a:xfrm>
            <a:off x="1294683" y="4445954"/>
            <a:ext cx="69028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>
                <a:solidFill>
                  <a:schemeClr val="accent1"/>
                </a:solidFill>
              </a:rPr>
              <a:t>https://www.youtube.com/watch?v=YBn23U4iy9g</a:t>
            </a:r>
          </a:p>
        </p:txBody>
      </p:sp>
      <p:pic>
        <p:nvPicPr>
          <p:cNvPr id="4" name="Elementos multimedia en línea 3" title="5 Ejercicios de calentamiento de dedos y manos para niￃﾱos/ Parte 1">
            <a:hlinkClick r:id="" action="ppaction://media"/>
            <a:extLst>
              <a:ext uri="{FF2B5EF4-FFF2-40B4-BE49-F238E27FC236}">
                <a16:creationId xmlns:a16="http://schemas.microsoft.com/office/drawing/2014/main" id="{2DBAAEDF-08E3-4B23-8EC8-EF0A18B501D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28277" y="1501823"/>
            <a:ext cx="4693138" cy="265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26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AE8657D-25CF-4537-A21B-5B6F8EA65CDA}"/>
              </a:ext>
            </a:extLst>
          </p:cNvPr>
          <p:cNvSpPr txBox="1"/>
          <p:nvPr/>
        </p:nvSpPr>
        <p:spPr>
          <a:xfrm>
            <a:off x="1652530" y="526441"/>
            <a:ext cx="98614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800" dirty="0">
                <a:latin typeface="Aharoni" panose="02010803020104030203" pitchFamily="2" charset="-79"/>
                <a:cs typeface="Aharoni" panose="02010803020104030203" pitchFamily="2" charset="-79"/>
              </a:rPr>
              <a:t>El papá Pepe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07F73C0-60EA-47C5-9DDC-C7B9FC318D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128842" y="1946167"/>
            <a:ext cx="2773452" cy="2568332"/>
          </a:xfrm>
          <a:prstGeom prst="round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9549C8B-0739-4116-B6C3-EDCB1FF8E1FE}"/>
              </a:ext>
            </a:extLst>
          </p:cNvPr>
          <p:cNvSpPr txBox="1">
            <a:spLocks/>
          </p:cNvSpPr>
          <p:nvPr/>
        </p:nvSpPr>
        <p:spPr>
          <a:xfrm>
            <a:off x="5064695" y="4653429"/>
            <a:ext cx="3924885" cy="49007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Lectura de relámpago</a:t>
            </a:r>
          </a:p>
        </p:txBody>
      </p:sp>
    </p:spTree>
    <p:extLst>
      <p:ext uri="{BB962C8B-B14F-4D97-AF65-F5344CB8AC3E}">
        <p14:creationId xmlns:p14="http://schemas.microsoft.com/office/powerpoint/2010/main" val="1549660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4277EF72-8064-48E9-81C5-EF39B4BF9A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943114"/>
              </p:ext>
            </p:extLst>
          </p:nvPr>
        </p:nvGraphicFramePr>
        <p:xfrm>
          <a:off x="-132345" y="630566"/>
          <a:ext cx="9889589" cy="349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89589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pPr algn="ctr"/>
                      <a:r>
                        <a:rPr lang="es-MX" sz="8000" dirty="0">
                          <a:solidFill>
                            <a:schemeClr val="tx1">
                              <a:lumMod val="10000"/>
                            </a:schemeClr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 mamá Ema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C190821D-C870-492A-B259-EBB78D4AAB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2192" y="1881497"/>
            <a:ext cx="3056326" cy="2926839"/>
          </a:xfrm>
          <a:prstGeom prst="round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7765812-4FB0-410C-97BB-6D9ACD5516B9}"/>
              </a:ext>
            </a:extLst>
          </p:cNvPr>
          <p:cNvSpPr txBox="1">
            <a:spLocks/>
          </p:cNvSpPr>
          <p:nvPr/>
        </p:nvSpPr>
        <p:spPr>
          <a:xfrm>
            <a:off x="5064695" y="4390010"/>
            <a:ext cx="3924885" cy="49007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Lectura de relámpago</a:t>
            </a:r>
          </a:p>
        </p:txBody>
      </p:sp>
    </p:spTree>
    <p:extLst>
      <p:ext uri="{BB962C8B-B14F-4D97-AF65-F5344CB8AC3E}">
        <p14:creationId xmlns:p14="http://schemas.microsoft.com/office/powerpoint/2010/main" val="519211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EAB8243-5AB7-4DB0-9265-6BCDFAABA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39" y="337625"/>
            <a:ext cx="7973554" cy="371821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0AC31375-7D56-4C72-9032-2FF0EEA6CCA7}"/>
              </a:ext>
            </a:extLst>
          </p:cNvPr>
          <p:cNvSpPr txBox="1">
            <a:spLocks/>
          </p:cNvSpPr>
          <p:nvPr/>
        </p:nvSpPr>
        <p:spPr>
          <a:xfrm>
            <a:off x="5064695" y="4653429"/>
            <a:ext cx="3924885" cy="49007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Lectura de relámpago</a:t>
            </a:r>
          </a:p>
        </p:txBody>
      </p:sp>
    </p:spTree>
    <p:extLst>
      <p:ext uri="{BB962C8B-B14F-4D97-AF65-F5344CB8AC3E}">
        <p14:creationId xmlns:p14="http://schemas.microsoft.com/office/powerpoint/2010/main" val="102346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3BBD2D2-0C3F-40D1-A2CF-5A11040E26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 flipV="1">
            <a:off x="838749" y="866512"/>
            <a:ext cx="2742828" cy="4189102"/>
          </a:xfrm>
          <a:prstGeom prst="roundRect">
            <a:avLst/>
          </a:prstGeom>
        </p:spPr>
      </p:pic>
      <p:sp>
        <p:nvSpPr>
          <p:cNvPr id="3" name="Google Shape;146;p8">
            <a:extLst>
              <a:ext uri="{FF2B5EF4-FFF2-40B4-BE49-F238E27FC236}">
                <a16:creationId xmlns:a16="http://schemas.microsoft.com/office/drawing/2014/main" id="{25711FE9-A173-497D-A0FA-54A33164F7F8}"/>
              </a:ext>
            </a:extLst>
          </p:cNvPr>
          <p:cNvSpPr txBox="1"/>
          <p:nvPr/>
        </p:nvSpPr>
        <p:spPr>
          <a:xfrm>
            <a:off x="3782590" y="2200847"/>
            <a:ext cx="6489093" cy="1738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MX" sz="10700" dirty="0">
                <a:solidFill>
                  <a:schemeClr val="tx1">
                    <a:lumMod val="10000"/>
                  </a:schemeClr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Daditos</a:t>
            </a:r>
            <a:endParaRPr sz="2400" dirty="0">
              <a:solidFill>
                <a:schemeClr val="tx1">
                  <a:lumMod val="10000"/>
                </a:schemeClr>
              </a:solidFill>
              <a:latin typeface="Berlin Sans FB" panose="020E0602020502020306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EC618D2D-9427-4899-A846-F3E170955B84}"/>
              </a:ext>
            </a:extLst>
          </p:cNvPr>
          <p:cNvSpPr txBox="1">
            <a:spLocks/>
          </p:cNvSpPr>
          <p:nvPr/>
        </p:nvSpPr>
        <p:spPr>
          <a:xfrm>
            <a:off x="5064695" y="4653429"/>
            <a:ext cx="3924885" cy="49007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Lectura de relámpago</a:t>
            </a:r>
          </a:p>
        </p:txBody>
      </p:sp>
    </p:spTree>
    <p:extLst>
      <p:ext uri="{BB962C8B-B14F-4D97-AF65-F5344CB8AC3E}">
        <p14:creationId xmlns:p14="http://schemas.microsoft.com/office/powerpoint/2010/main" val="616912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78A5000-DD64-47D1-8C6F-269249A83B5A}"/>
              </a:ext>
            </a:extLst>
          </p:cNvPr>
          <p:cNvSpPr txBox="1"/>
          <p:nvPr/>
        </p:nvSpPr>
        <p:spPr>
          <a:xfrm>
            <a:off x="-2243559" y="1089955"/>
            <a:ext cx="116500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800" dirty="0">
                <a:latin typeface="Aharoni" panose="02010803020104030203" pitchFamily="2" charset="-79"/>
                <a:cs typeface="Aharoni" panose="02010803020104030203" pitchFamily="2" charset="-79"/>
              </a:rPr>
              <a:t>Lola </a:t>
            </a:r>
            <a:r>
              <a:rPr lang="es-MX" sz="9800" dirty="0"/>
              <a:t>y Lulú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CC59D9F-9381-4E07-B276-C52ACBCFE3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4982292">
            <a:off x="5245216" y="2842116"/>
            <a:ext cx="2208836" cy="2149661"/>
          </a:xfrm>
          <a:prstGeom prst="round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022997-5B54-4522-8ED2-0310B2BE32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>
            <a:off x="6158532" y="2154942"/>
            <a:ext cx="3621099" cy="2349836"/>
          </a:xfrm>
          <a:prstGeom prst="round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B7123B4-50D2-4FC3-A3BD-3526BF1B6A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>
            <a:off x="6158532" y="2154943"/>
            <a:ext cx="3621099" cy="2349836"/>
          </a:xfrm>
          <a:prstGeom prst="round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A0867736-CBF2-4765-B853-3E2E48BBC05B}"/>
              </a:ext>
            </a:extLst>
          </p:cNvPr>
          <p:cNvSpPr txBox="1">
            <a:spLocks/>
          </p:cNvSpPr>
          <p:nvPr/>
        </p:nvSpPr>
        <p:spPr>
          <a:xfrm>
            <a:off x="220121" y="4653429"/>
            <a:ext cx="3924885" cy="49007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Lectura de relámpago</a:t>
            </a:r>
          </a:p>
        </p:txBody>
      </p:sp>
    </p:spTree>
    <p:extLst>
      <p:ext uri="{BB962C8B-B14F-4D97-AF65-F5344CB8AC3E}">
        <p14:creationId xmlns:p14="http://schemas.microsoft.com/office/powerpoint/2010/main" val="3000773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07D9433-F46B-4D3B-842C-E9EC3498E265}"/>
              </a:ext>
            </a:extLst>
          </p:cNvPr>
          <p:cNvSpPr txBox="1"/>
          <p:nvPr/>
        </p:nvSpPr>
        <p:spPr>
          <a:xfrm>
            <a:off x="1999905" y="521399"/>
            <a:ext cx="8691971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dirty="0">
                <a:latin typeface="Aharoni" panose="02010803020104030203" pitchFamily="2" charset="-79"/>
                <a:cs typeface="Aharoni" panose="02010803020104030203" pitchFamily="2" charset="-79"/>
              </a:rPr>
              <a:t>La </a:t>
            </a:r>
          </a:p>
          <a:p>
            <a:pPr algn="ctr"/>
            <a:r>
              <a:rPr lang="es-MX" sz="5400" dirty="0">
                <a:latin typeface="Aharoni" panose="02010803020104030203" pitchFamily="2" charset="-79"/>
                <a:cs typeface="Aharoni" panose="02010803020104030203" pitchFamily="2" charset="-79"/>
              </a:rPr>
              <a:t>Nena</a:t>
            </a:r>
          </a:p>
          <a:p>
            <a:pPr algn="ctr"/>
            <a:r>
              <a:rPr lang="es-MX" sz="5400" dirty="0">
                <a:latin typeface="Aharoni" panose="02010803020104030203" pitchFamily="2" charset="-79"/>
                <a:cs typeface="Aharoni" panose="02010803020104030203" pitchFamily="2" charset="-79"/>
              </a:rPr>
              <a:t> Ana y el </a:t>
            </a:r>
          </a:p>
          <a:p>
            <a:pPr algn="ctr"/>
            <a:r>
              <a:rPr lang="es-MX" sz="5400" dirty="0">
                <a:latin typeface="Aharoni" panose="02010803020104030203" pitchFamily="2" charset="-79"/>
                <a:cs typeface="Aharoni" panose="02010803020104030203" pitchFamily="2" charset="-79"/>
              </a:rPr>
              <a:t>oso</a:t>
            </a:r>
          </a:p>
          <a:p>
            <a:pPr algn="ctr"/>
            <a:r>
              <a:rPr lang="es-MX" sz="5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MX" sz="5400" dirty="0" err="1">
                <a:latin typeface="Aharoni" panose="02010803020104030203" pitchFamily="2" charset="-79"/>
                <a:cs typeface="Aharoni" panose="02010803020104030203" pitchFamily="2" charset="-79"/>
              </a:rPr>
              <a:t>Susú</a:t>
            </a:r>
            <a:endParaRPr lang="es-MX" sz="5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es-MX" sz="48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64EC70A-5E11-4890-B634-180BA441D6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331944" y="1395230"/>
            <a:ext cx="3335922" cy="3999810"/>
          </a:xfrm>
          <a:prstGeom prst="round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B34E445-35D4-459D-8761-CFD9038917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2763905" y="3142382"/>
            <a:ext cx="1843661" cy="1144383"/>
          </a:xfrm>
          <a:prstGeom prst="round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CE9827EC-802E-47DB-96E5-C8EFB1804F57}"/>
              </a:ext>
            </a:extLst>
          </p:cNvPr>
          <p:cNvSpPr txBox="1">
            <a:spLocks/>
          </p:cNvSpPr>
          <p:nvPr/>
        </p:nvSpPr>
        <p:spPr>
          <a:xfrm>
            <a:off x="4979932" y="4757025"/>
            <a:ext cx="4164068" cy="3864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1097692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976;p44">
            <a:extLst>
              <a:ext uri="{FF2B5EF4-FFF2-40B4-BE49-F238E27FC236}">
                <a16:creationId xmlns:a16="http://schemas.microsoft.com/office/drawing/2014/main" id="{277FA844-396C-441D-9B90-3CBF8532EC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6013938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Recordar</a:t>
            </a:r>
            <a:endParaRPr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86518DC-9C86-4DD0-A557-5A26ADF14C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 flipV="1">
            <a:off x="430908" y="1095864"/>
            <a:ext cx="3039174" cy="3615384"/>
          </a:xfrm>
          <a:prstGeom prst="roundRect">
            <a:avLst/>
          </a:prstGeom>
        </p:spPr>
      </p:pic>
      <p:sp>
        <p:nvSpPr>
          <p:cNvPr id="6" name="Google Shape;146;p8">
            <a:extLst>
              <a:ext uri="{FF2B5EF4-FFF2-40B4-BE49-F238E27FC236}">
                <a16:creationId xmlns:a16="http://schemas.microsoft.com/office/drawing/2014/main" id="{4A3F849F-1827-4F35-AC1B-C1A7C3AEED3B}"/>
              </a:ext>
            </a:extLst>
          </p:cNvPr>
          <p:cNvSpPr txBox="1"/>
          <p:nvPr/>
        </p:nvSpPr>
        <p:spPr>
          <a:xfrm>
            <a:off x="3891516" y="1764295"/>
            <a:ext cx="4866820" cy="183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s-MX" sz="115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Daditos</a:t>
            </a:r>
            <a:endParaRPr sz="24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742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4" name="Google Shape;1004;p45"/>
          <p:cNvGrpSpPr/>
          <p:nvPr/>
        </p:nvGrpSpPr>
        <p:grpSpPr>
          <a:xfrm rot="-4101051">
            <a:off x="5124536" y="1692800"/>
            <a:ext cx="1728956" cy="741433"/>
            <a:chOff x="-1963948" y="2372267"/>
            <a:chExt cx="830317" cy="356067"/>
          </a:xfrm>
        </p:grpSpPr>
        <p:sp>
          <p:nvSpPr>
            <p:cNvPr id="1005" name="Google Shape;1005;p45"/>
            <p:cNvSpPr/>
            <p:nvPr/>
          </p:nvSpPr>
          <p:spPr>
            <a:xfrm>
              <a:off x="-1963948" y="2372267"/>
              <a:ext cx="612205" cy="341591"/>
            </a:xfrm>
            <a:custGeom>
              <a:avLst/>
              <a:gdLst/>
              <a:ahLst/>
              <a:cxnLst/>
              <a:rect l="l" t="t" r="r" b="b"/>
              <a:pathLst>
                <a:path w="8289" h="4625" extrusionOk="0">
                  <a:moveTo>
                    <a:pt x="1336" y="1"/>
                  </a:moveTo>
                  <a:cubicBezTo>
                    <a:pt x="884" y="1"/>
                    <a:pt x="478" y="311"/>
                    <a:pt x="385" y="770"/>
                  </a:cubicBezTo>
                  <a:lnTo>
                    <a:pt x="108" y="2037"/>
                  </a:lnTo>
                  <a:cubicBezTo>
                    <a:pt x="1" y="2563"/>
                    <a:pt x="331" y="3081"/>
                    <a:pt x="857" y="3188"/>
                  </a:cubicBezTo>
                  <a:lnTo>
                    <a:pt x="7620" y="4624"/>
                  </a:lnTo>
                  <a:lnTo>
                    <a:pt x="8289" y="1457"/>
                  </a:lnTo>
                  <a:lnTo>
                    <a:pt x="1535" y="21"/>
                  </a:lnTo>
                  <a:cubicBezTo>
                    <a:pt x="1469" y="7"/>
                    <a:pt x="1402" y="1"/>
                    <a:pt x="1336" y="1"/>
                  </a:cubicBezTo>
                  <a:close/>
                </a:path>
              </a:pathLst>
            </a:custGeom>
            <a:solidFill>
              <a:srgbClr val="6BE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45"/>
            <p:cNvSpPr/>
            <p:nvPr/>
          </p:nvSpPr>
          <p:spPr>
            <a:xfrm>
              <a:off x="-1418353" y="2476554"/>
              <a:ext cx="134495" cy="251780"/>
            </a:xfrm>
            <a:custGeom>
              <a:avLst/>
              <a:gdLst/>
              <a:ahLst/>
              <a:cxnLst/>
              <a:rect l="l" t="t" r="r" b="b"/>
              <a:pathLst>
                <a:path w="1821" h="3409" extrusionOk="0">
                  <a:moveTo>
                    <a:pt x="670" y="0"/>
                  </a:moveTo>
                  <a:lnTo>
                    <a:pt x="1" y="3167"/>
                  </a:lnTo>
                  <a:lnTo>
                    <a:pt x="1142" y="3408"/>
                  </a:lnTo>
                  <a:lnTo>
                    <a:pt x="1820" y="241"/>
                  </a:lnTo>
                  <a:lnTo>
                    <a:pt x="67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45"/>
            <p:cNvSpPr/>
            <p:nvPr/>
          </p:nvSpPr>
          <p:spPr>
            <a:xfrm>
              <a:off x="-1895407" y="2435933"/>
              <a:ext cx="380957" cy="182354"/>
            </a:xfrm>
            <a:custGeom>
              <a:avLst/>
              <a:gdLst/>
              <a:ahLst/>
              <a:cxnLst/>
              <a:rect l="l" t="t" r="r" b="b"/>
              <a:pathLst>
                <a:path w="5158" h="2469" extrusionOk="0">
                  <a:moveTo>
                    <a:pt x="852" y="0"/>
                  </a:moveTo>
                  <a:cubicBezTo>
                    <a:pt x="515" y="0"/>
                    <a:pt x="213" y="234"/>
                    <a:pt x="135" y="577"/>
                  </a:cubicBezTo>
                  <a:lnTo>
                    <a:pt x="81" y="845"/>
                  </a:lnTo>
                  <a:cubicBezTo>
                    <a:pt x="1" y="1237"/>
                    <a:pt x="251" y="1621"/>
                    <a:pt x="643" y="1710"/>
                  </a:cubicBezTo>
                  <a:lnTo>
                    <a:pt x="4149" y="2451"/>
                  </a:lnTo>
                  <a:cubicBezTo>
                    <a:pt x="4202" y="2463"/>
                    <a:pt x="4254" y="2468"/>
                    <a:pt x="4306" y="2468"/>
                  </a:cubicBezTo>
                  <a:cubicBezTo>
                    <a:pt x="4641" y="2468"/>
                    <a:pt x="4945" y="2229"/>
                    <a:pt x="5014" y="1889"/>
                  </a:cubicBezTo>
                  <a:lnTo>
                    <a:pt x="5077" y="1630"/>
                  </a:lnTo>
                  <a:cubicBezTo>
                    <a:pt x="5157" y="1237"/>
                    <a:pt x="4907" y="845"/>
                    <a:pt x="4515" y="765"/>
                  </a:cubicBezTo>
                  <a:lnTo>
                    <a:pt x="1000" y="15"/>
                  </a:lnTo>
                  <a:cubicBezTo>
                    <a:pt x="950" y="5"/>
                    <a:pt x="901" y="0"/>
                    <a:pt x="8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45"/>
            <p:cNvSpPr/>
            <p:nvPr/>
          </p:nvSpPr>
          <p:spPr>
            <a:xfrm>
              <a:off x="-1505284" y="2458090"/>
              <a:ext cx="111377" cy="247201"/>
            </a:xfrm>
            <a:custGeom>
              <a:avLst/>
              <a:gdLst/>
              <a:ahLst/>
              <a:cxnLst/>
              <a:rect l="l" t="t" r="r" b="b"/>
              <a:pathLst>
                <a:path w="1508" h="3347" extrusionOk="0">
                  <a:moveTo>
                    <a:pt x="669" y="1"/>
                  </a:moveTo>
                  <a:lnTo>
                    <a:pt x="0" y="3168"/>
                  </a:lnTo>
                  <a:lnTo>
                    <a:pt x="830" y="3346"/>
                  </a:lnTo>
                  <a:lnTo>
                    <a:pt x="1508" y="179"/>
                  </a:lnTo>
                  <a:lnTo>
                    <a:pt x="6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45"/>
            <p:cNvSpPr/>
            <p:nvPr/>
          </p:nvSpPr>
          <p:spPr>
            <a:xfrm>
              <a:off x="-1328762" y="2518727"/>
              <a:ext cx="195132" cy="185235"/>
            </a:xfrm>
            <a:custGeom>
              <a:avLst/>
              <a:gdLst/>
              <a:ahLst/>
              <a:cxnLst/>
              <a:rect l="l" t="t" r="r" b="b"/>
              <a:pathLst>
                <a:path w="2642" h="2508" extrusionOk="0">
                  <a:moveTo>
                    <a:pt x="536" y="0"/>
                  </a:moveTo>
                  <a:lnTo>
                    <a:pt x="1" y="2507"/>
                  </a:lnTo>
                  <a:lnTo>
                    <a:pt x="2490" y="2106"/>
                  </a:lnTo>
                  <a:lnTo>
                    <a:pt x="2641" y="1383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6BE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0" name="Google Shape;1010;p45"/>
          <p:cNvGrpSpPr/>
          <p:nvPr/>
        </p:nvGrpSpPr>
        <p:grpSpPr>
          <a:xfrm rot="-2433338">
            <a:off x="6236903" y="3049982"/>
            <a:ext cx="994904" cy="1638230"/>
            <a:chOff x="-950547" y="820788"/>
            <a:chExt cx="477785" cy="786731"/>
          </a:xfrm>
        </p:grpSpPr>
        <p:sp>
          <p:nvSpPr>
            <p:cNvPr id="1011" name="Google Shape;1011;p45"/>
            <p:cNvSpPr/>
            <p:nvPr/>
          </p:nvSpPr>
          <p:spPr>
            <a:xfrm>
              <a:off x="-920929" y="1002625"/>
              <a:ext cx="448167" cy="604893"/>
            </a:xfrm>
            <a:custGeom>
              <a:avLst/>
              <a:gdLst/>
              <a:ahLst/>
              <a:cxnLst/>
              <a:rect l="l" t="t" r="r" b="b"/>
              <a:pathLst>
                <a:path w="6068" h="8190" extrusionOk="0">
                  <a:moveTo>
                    <a:pt x="2936" y="1"/>
                  </a:moveTo>
                  <a:lnTo>
                    <a:pt x="1" y="1357"/>
                  </a:lnTo>
                  <a:lnTo>
                    <a:pt x="2900" y="7628"/>
                  </a:lnTo>
                  <a:cubicBezTo>
                    <a:pt x="3063" y="7980"/>
                    <a:pt x="3417" y="8189"/>
                    <a:pt x="3787" y="8189"/>
                  </a:cubicBezTo>
                  <a:cubicBezTo>
                    <a:pt x="3923" y="8189"/>
                    <a:pt x="4062" y="8161"/>
                    <a:pt x="4194" y="8101"/>
                  </a:cubicBezTo>
                  <a:lnTo>
                    <a:pt x="5362" y="7557"/>
                  </a:lnTo>
                  <a:cubicBezTo>
                    <a:pt x="5853" y="7334"/>
                    <a:pt x="6067" y="6754"/>
                    <a:pt x="5835" y="6263"/>
                  </a:cubicBezTo>
                  <a:lnTo>
                    <a:pt x="2936" y="1"/>
                  </a:lnTo>
                  <a:close/>
                </a:path>
              </a:pathLst>
            </a:custGeom>
            <a:solidFill>
              <a:srgbClr val="FF89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45"/>
            <p:cNvSpPr/>
            <p:nvPr/>
          </p:nvSpPr>
          <p:spPr>
            <a:xfrm>
              <a:off x="-950547" y="939403"/>
              <a:ext cx="253701" cy="179252"/>
            </a:xfrm>
            <a:custGeom>
              <a:avLst/>
              <a:gdLst/>
              <a:ahLst/>
              <a:cxnLst/>
              <a:rect l="l" t="t" r="r" b="b"/>
              <a:pathLst>
                <a:path w="3435" h="2427" extrusionOk="0">
                  <a:moveTo>
                    <a:pt x="2944" y="0"/>
                  </a:moveTo>
                  <a:lnTo>
                    <a:pt x="0" y="1365"/>
                  </a:lnTo>
                  <a:lnTo>
                    <a:pt x="500" y="2427"/>
                  </a:lnTo>
                  <a:lnTo>
                    <a:pt x="3435" y="1071"/>
                  </a:lnTo>
                  <a:lnTo>
                    <a:pt x="29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45"/>
            <p:cNvSpPr/>
            <p:nvPr/>
          </p:nvSpPr>
          <p:spPr>
            <a:xfrm>
              <a:off x="-797659" y="1179367"/>
              <a:ext cx="252371" cy="356732"/>
            </a:xfrm>
            <a:custGeom>
              <a:avLst/>
              <a:gdLst/>
              <a:ahLst/>
              <a:cxnLst/>
              <a:rect l="l" t="t" r="r" b="b"/>
              <a:pathLst>
                <a:path w="3417" h="4830" extrusionOk="0">
                  <a:moveTo>
                    <a:pt x="1080" y="1"/>
                  </a:moveTo>
                  <a:cubicBezTo>
                    <a:pt x="975" y="1"/>
                    <a:pt x="868" y="23"/>
                    <a:pt x="767" y="70"/>
                  </a:cubicBezTo>
                  <a:lnTo>
                    <a:pt x="526" y="177"/>
                  </a:lnTo>
                  <a:cubicBezTo>
                    <a:pt x="161" y="346"/>
                    <a:pt x="0" y="783"/>
                    <a:pt x="170" y="1149"/>
                  </a:cubicBezTo>
                  <a:lnTo>
                    <a:pt x="1677" y="4405"/>
                  </a:lnTo>
                  <a:cubicBezTo>
                    <a:pt x="1801" y="4672"/>
                    <a:pt x="2067" y="4830"/>
                    <a:pt x="2344" y="4830"/>
                  </a:cubicBezTo>
                  <a:cubicBezTo>
                    <a:pt x="2446" y="4830"/>
                    <a:pt x="2551" y="4808"/>
                    <a:pt x="2650" y="4762"/>
                  </a:cubicBezTo>
                  <a:lnTo>
                    <a:pt x="2891" y="4646"/>
                  </a:lnTo>
                  <a:cubicBezTo>
                    <a:pt x="3256" y="4477"/>
                    <a:pt x="3417" y="4040"/>
                    <a:pt x="3247" y="3674"/>
                  </a:cubicBezTo>
                  <a:lnTo>
                    <a:pt x="1740" y="418"/>
                  </a:lnTo>
                  <a:cubicBezTo>
                    <a:pt x="1617" y="153"/>
                    <a:pt x="1354" y="1"/>
                    <a:pt x="108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45"/>
            <p:cNvSpPr/>
            <p:nvPr/>
          </p:nvSpPr>
          <p:spPr>
            <a:xfrm>
              <a:off x="-903129" y="1041475"/>
              <a:ext cx="243877" cy="158203"/>
            </a:xfrm>
            <a:custGeom>
              <a:avLst/>
              <a:gdLst/>
              <a:ahLst/>
              <a:cxnLst/>
              <a:rect l="l" t="t" r="r" b="b"/>
              <a:pathLst>
                <a:path w="3302" h="2142" extrusionOk="0">
                  <a:moveTo>
                    <a:pt x="2945" y="1"/>
                  </a:moveTo>
                  <a:lnTo>
                    <a:pt x="1" y="1366"/>
                  </a:lnTo>
                  <a:lnTo>
                    <a:pt x="358" y="2142"/>
                  </a:lnTo>
                  <a:lnTo>
                    <a:pt x="3302" y="777"/>
                  </a:lnTo>
                  <a:lnTo>
                    <a:pt x="29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45"/>
            <p:cNvSpPr/>
            <p:nvPr/>
          </p:nvSpPr>
          <p:spPr>
            <a:xfrm>
              <a:off x="-939320" y="820788"/>
              <a:ext cx="183905" cy="208943"/>
            </a:xfrm>
            <a:custGeom>
              <a:avLst/>
              <a:gdLst/>
              <a:ahLst/>
              <a:cxnLst/>
              <a:rect l="l" t="t" r="r" b="b"/>
              <a:pathLst>
                <a:path w="2490" h="2829" extrusionOk="0">
                  <a:moveTo>
                    <a:pt x="678" y="0"/>
                  </a:moveTo>
                  <a:lnTo>
                    <a:pt x="0" y="313"/>
                  </a:lnTo>
                  <a:lnTo>
                    <a:pt x="161" y="2828"/>
                  </a:lnTo>
                  <a:lnTo>
                    <a:pt x="2489" y="1749"/>
                  </a:lnTo>
                  <a:lnTo>
                    <a:pt x="678" y="0"/>
                  </a:lnTo>
                  <a:close/>
                </a:path>
              </a:pathLst>
            </a:custGeom>
            <a:solidFill>
              <a:srgbClr val="FF89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6" name="Google Shape;1016;p45"/>
          <p:cNvGrpSpPr/>
          <p:nvPr/>
        </p:nvGrpSpPr>
        <p:grpSpPr>
          <a:xfrm rot="3364905">
            <a:off x="6363754" y="2032988"/>
            <a:ext cx="1665682" cy="960097"/>
            <a:chOff x="-698171" y="351644"/>
            <a:chExt cx="799954" cy="461092"/>
          </a:xfrm>
        </p:grpSpPr>
        <p:sp>
          <p:nvSpPr>
            <p:cNvPr id="1017" name="Google Shape;1017;p45"/>
            <p:cNvSpPr/>
            <p:nvPr/>
          </p:nvSpPr>
          <p:spPr>
            <a:xfrm>
              <a:off x="-513672" y="380005"/>
              <a:ext cx="615455" cy="432731"/>
            </a:xfrm>
            <a:custGeom>
              <a:avLst/>
              <a:gdLst/>
              <a:ahLst/>
              <a:cxnLst/>
              <a:rect l="l" t="t" r="r" b="b"/>
              <a:pathLst>
                <a:path w="8333" h="5859" extrusionOk="0">
                  <a:moveTo>
                    <a:pt x="1320" y="0"/>
                  </a:moveTo>
                  <a:lnTo>
                    <a:pt x="0" y="2962"/>
                  </a:lnTo>
                  <a:lnTo>
                    <a:pt x="6307" y="5772"/>
                  </a:lnTo>
                  <a:cubicBezTo>
                    <a:pt x="6437" y="5831"/>
                    <a:pt x="6572" y="5859"/>
                    <a:pt x="6705" y="5859"/>
                  </a:cubicBezTo>
                  <a:cubicBezTo>
                    <a:pt x="7075" y="5859"/>
                    <a:pt x="7428" y="5643"/>
                    <a:pt x="7592" y="5281"/>
                  </a:cubicBezTo>
                  <a:lnTo>
                    <a:pt x="8118" y="4095"/>
                  </a:lnTo>
                  <a:cubicBezTo>
                    <a:pt x="8332" y="3604"/>
                    <a:pt x="8118" y="3033"/>
                    <a:pt x="7628" y="2819"/>
                  </a:cubicBezTo>
                  <a:lnTo>
                    <a:pt x="1320" y="0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45"/>
            <p:cNvSpPr/>
            <p:nvPr/>
          </p:nvSpPr>
          <p:spPr>
            <a:xfrm>
              <a:off x="-576969" y="351644"/>
              <a:ext cx="176667" cy="253774"/>
            </a:xfrm>
            <a:custGeom>
              <a:avLst/>
              <a:gdLst/>
              <a:ahLst/>
              <a:cxnLst/>
              <a:rect l="l" t="t" r="r" b="b"/>
              <a:pathLst>
                <a:path w="2392" h="3436" extrusionOk="0">
                  <a:moveTo>
                    <a:pt x="1321" y="1"/>
                  </a:moveTo>
                  <a:lnTo>
                    <a:pt x="1" y="2962"/>
                  </a:lnTo>
                  <a:lnTo>
                    <a:pt x="1071" y="3435"/>
                  </a:lnTo>
                  <a:lnTo>
                    <a:pt x="2391" y="482"/>
                  </a:lnTo>
                  <a:lnTo>
                    <a:pt x="132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45"/>
            <p:cNvSpPr/>
            <p:nvPr/>
          </p:nvSpPr>
          <p:spPr>
            <a:xfrm>
              <a:off x="-345052" y="509182"/>
              <a:ext cx="373054" cy="233907"/>
            </a:xfrm>
            <a:custGeom>
              <a:avLst/>
              <a:gdLst/>
              <a:ahLst/>
              <a:cxnLst/>
              <a:rect l="l" t="t" r="r" b="b"/>
              <a:pathLst>
                <a:path w="5051" h="3167" extrusionOk="0">
                  <a:moveTo>
                    <a:pt x="946" y="0"/>
                  </a:moveTo>
                  <a:cubicBezTo>
                    <a:pt x="665" y="0"/>
                    <a:pt x="396" y="160"/>
                    <a:pt x="277" y="437"/>
                  </a:cubicBezTo>
                  <a:lnTo>
                    <a:pt x="170" y="678"/>
                  </a:lnTo>
                  <a:cubicBezTo>
                    <a:pt x="1" y="1044"/>
                    <a:pt x="170" y="1481"/>
                    <a:pt x="536" y="1641"/>
                  </a:cubicBezTo>
                  <a:lnTo>
                    <a:pt x="3810" y="3104"/>
                  </a:lnTo>
                  <a:cubicBezTo>
                    <a:pt x="3908" y="3146"/>
                    <a:pt x="4010" y="3166"/>
                    <a:pt x="4109" y="3166"/>
                  </a:cubicBezTo>
                  <a:cubicBezTo>
                    <a:pt x="4390" y="3166"/>
                    <a:pt x="4655" y="3006"/>
                    <a:pt x="4774" y="2730"/>
                  </a:cubicBezTo>
                  <a:lnTo>
                    <a:pt x="4890" y="2489"/>
                  </a:lnTo>
                  <a:cubicBezTo>
                    <a:pt x="5050" y="2123"/>
                    <a:pt x="4890" y="1686"/>
                    <a:pt x="4515" y="1525"/>
                  </a:cubicBezTo>
                  <a:lnTo>
                    <a:pt x="1241" y="62"/>
                  </a:lnTo>
                  <a:cubicBezTo>
                    <a:pt x="1145" y="20"/>
                    <a:pt x="1045" y="0"/>
                    <a:pt x="9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45"/>
            <p:cNvSpPr/>
            <p:nvPr/>
          </p:nvSpPr>
          <p:spPr>
            <a:xfrm>
              <a:off x="-474157" y="397805"/>
              <a:ext cx="154879" cy="243804"/>
            </a:xfrm>
            <a:custGeom>
              <a:avLst/>
              <a:gdLst/>
              <a:ahLst/>
              <a:cxnLst/>
              <a:rect l="l" t="t" r="r" b="b"/>
              <a:pathLst>
                <a:path w="2097" h="3301" extrusionOk="0">
                  <a:moveTo>
                    <a:pt x="1321" y="0"/>
                  </a:moveTo>
                  <a:lnTo>
                    <a:pt x="0" y="2953"/>
                  </a:lnTo>
                  <a:lnTo>
                    <a:pt x="776" y="3301"/>
                  </a:lnTo>
                  <a:lnTo>
                    <a:pt x="2097" y="348"/>
                  </a:lnTo>
                  <a:lnTo>
                    <a:pt x="132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45"/>
            <p:cNvSpPr/>
            <p:nvPr/>
          </p:nvSpPr>
          <p:spPr>
            <a:xfrm>
              <a:off x="-698171" y="365455"/>
              <a:ext cx="208278" cy="181985"/>
            </a:xfrm>
            <a:custGeom>
              <a:avLst/>
              <a:gdLst/>
              <a:ahLst/>
              <a:cxnLst/>
              <a:rect l="l" t="t" r="r" b="b"/>
              <a:pathLst>
                <a:path w="2820" h="2464" extrusionOk="0">
                  <a:moveTo>
                    <a:pt x="303" y="1"/>
                  </a:moveTo>
                  <a:lnTo>
                    <a:pt x="0" y="679"/>
                  </a:lnTo>
                  <a:lnTo>
                    <a:pt x="1775" y="2463"/>
                  </a:lnTo>
                  <a:lnTo>
                    <a:pt x="2819" y="126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2" name="Google Shape;1022;p45"/>
          <p:cNvSpPr/>
          <p:nvPr/>
        </p:nvSpPr>
        <p:spPr>
          <a:xfrm rot="580718">
            <a:off x="6196345" y="197766"/>
            <a:ext cx="422385" cy="279238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3" name="Google Shape;1023;p45"/>
          <p:cNvSpPr/>
          <p:nvPr/>
        </p:nvSpPr>
        <p:spPr>
          <a:xfrm rot="1230437">
            <a:off x="8503907" y="4285863"/>
            <a:ext cx="266075" cy="247864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4" name="Google Shape;1024;p45"/>
          <p:cNvSpPr/>
          <p:nvPr/>
        </p:nvSpPr>
        <p:spPr>
          <a:xfrm>
            <a:off x="5479344" y="4712214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5" name="Google Shape;1025;p45"/>
          <p:cNvSpPr/>
          <p:nvPr/>
        </p:nvSpPr>
        <p:spPr>
          <a:xfrm rot="1869954">
            <a:off x="2433783" y="198830"/>
            <a:ext cx="540347" cy="402182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6" name="Google Shape;1026;p45"/>
          <p:cNvSpPr/>
          <p:nvPr/>
        </p:nvSpPr>
        <p:spPr>
          <a:xfrm rot="-5670485">
            <a:off x="8313109" y="529506"/>
            <a:ext cx="540344" cy="402181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44C3CE7B-2A2E-4135-A679-30997E91D8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 flipV="1">
            <a:off x="4978061" y="887774"/>
            <a:ext cx="3039174" cy="3615384"/>
          </a:xfrm>
          <a:prstGeom prst="roundRect">
            <a:avLst/>
          </a:prstGeom>
        </p:spPr>
      </p:pic>
      <p:sp>
        <p:nvSpPr>
          <p:cNvPr id="30" name="Google Shape;146;p8">
            <a:extLst>
              <a:ext uri="{FF2B5EF4-FFF2-40B4-BE49-F238E27FC236}">
                <a16:creationId xmlns:a16="http://schemas.microsoft.com/office/drawing/2014/main" id="{46130ABB-99E9-4F97-84C5-984D5F20DD31}"/>
              </a:ext>
            </a:extLst>
          </p:cNvPr>
          <p:cNvSpPr txBox="1"/>
          <p:nvPr/>
        </p:nvSpPr>
        <p:spPr>
          <a:xfrm>
            <a:off x="23331" y="1584066"/>
            <a:ext cx="4866820" cy="154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s-MX" sz="9600" dirty="0" err="1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D_d_t_s</a:t>
            </a:r>
            <a:endParaRPr sz="2000" dirty="0">
              <a:latin typeface="Berlin Sans FB" panose="020E0602020502020306" pitchFamily="34" charset="0"/>
            </a:endParaRPr>
          </a:p>
        </p:txBody>
      </p:sp>
      <p:pic>
        <p:nvPicPr>
          <p:cNvPr id="31" name="Picture 2" descr="Lapiz goma borrar en Gomas De Borrar - GIF Animado | REYGIF">
            <a:extLst>
              <a:ext uri="{FF2B5EF4-FFF2-40B4-BE49-F238E27FC236}">
                <a16:creationId xmlns:a16="http://schemas.microsoft.com/office/drawing/2014/main" id="{60325CE4-810C-4417-8433-CDA4B76C925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690" y="2194485"/>
            <a:ext cx="740501" cy="59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Lapiz goma borrar en Gomas De Borrar - GIF Animado | REYGIF">
            <a:extLst>
              <a:ext uri="{FF2B5EF4-FFF2-40B4-BE49-F238E27FC236}">
                <a16:creationId xmlns:a16="http://schemas.microsoft.com/office/drawing/2014/main" id="{71B3FCE4-A2D1-4F89-BA7A-FC1B2846C1F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176" y="2347242"/>
            <a:ext cx="536682" cy="428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Lapiz goma borrar en Gomas De Borrar - GIF Animado | REYGIF">
            <a:extLst>
              <a:ext uri="{FF2B5EF4-FFF2-40B4-BE49-F238E27FC236}">
                <a16:creationId xmlns:a16="http://schemas.microsoft.com/office/drawing/2014/main" id="{F9CBF874-CFB2-40CE-8AF5-2ACAFC0B652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5" y="2260091"/>
            <a:ext cx="536682" cy="428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Google Shape;976;p44">
            <a:extLst>
              <a:ext uri="{FF2B5EF4-FFF2-40B4-BE49-F238E27FC236}">
                <a16:creationId xmlns:a16="http://schemas.microsoft.com/office/drawing/2014/main" id="{FBD79A41-845F-4713-9F5B-363415122F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6013938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Tiramos</a:t>
            </a: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ECD0D0F-6046-4FCF-BFE3-F3392922EC6D}"/>
              </a:ext>
            </a:extLst>
          </p:cNvPr>
          <p:cNvSpPr/>
          <p:nvPr/>
        </p:nvSpPr>
        <p:spPr>
          <a:xfrm>
            <a:off x="901573" y="4429542"/>
            <a:ext cx="61237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https://es.liveworksheets.com/sz1244100ok</a:t>
            </a:r>
          </a:p>
        </p:txBody>
      </p:sp>
      <p:sp>
        <p:nvSpPr>
          <p:cNvPr id="5" name="Google Shape;976;p44">
            <a:extLst>
              <a:ext uri="{FF2B5EF4-FFF2-40B4-BE49-F238E27FC236}">
                <a16:creationId xmlns:a16="http://schemas.microsoft.com/office/drawing/2014/main" id="{9288DB85-FC02-4F0B-9E4C-F52D569A61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6013938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7200" dirty="0"/>
              <a:t>Jugamos</a:t>
            </a:r>
            <a:endParaRPr sz="72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7CD3DC8-310B-4665-B40D-CC21887730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00" t="16374" r="38750" b="17738"/>
          <a:stretch/>
        </p:blipFill>
        <p:spPr>
          <a:xfrm>
            <a:off x="4572000" y="1"/>
            <a:ext cx="4274820" cy="442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044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46"/>
          <p:cNvSpPr/>
          <p:nvPr/>
        </p:nvSpPr>
        <p:spPr>
          <a:xfrm>
            <a:off x="343441" y="2653221"/>
            <a:ext cx="324900" cy="528850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7" name="Google Shape;1037;p46"/>
          <p:cNvSpPr/>
          <p:nvPr/>
        </p:nvSpPr>
        <p:spPr>
          <a:xfrm>
            <a:off x="8232882" y="3258774"/>
            <a:ext cx="396041" cy="276316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8" name="Google Shape;1038;p46"/>
          <p:cNvSpPr/>
          <p:nvPr/>
        </p:nvSpPr>
        <p:spPr>
          <a:xfrm>
            <a:off x="7805832" y="2273739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9" name="Google Shape;1039;p46"/>
          <p:cNvSpPr/>
          <p:nvPr/>
        </p:nvSpPr>
        <p:spPr>
          <a:xfrm>
            <a:off x="719994" y="145964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40" name="Google Shape;1040;p46"/>
          <p:cNvGrpSpPr/>
          <p:nvPr/>
        </p:nvGrpSpPr>
        <p:grpSpPr>
          <a:xfrm>
            <a:off x="554514" y="4493054"/>
            <a:ext cx="526186" cy="528560"/>
            <a:chOff x="2002853" y="2956299"/>
            <a:chExt cx="410762" cy="412615"/>
          </a:xfrm>
        </p:grpSpPr>
        <p:sp>
          <p:nvSpPr>
            <p:cNvPr id="1041" name="Google Shape;1041;p46"/>
            <p:cNvSpPr/>
            <p:nvPr/>
          </p:nvSpPr>
          <p:spPr>
            <a:xfrm>
              <a:off x="2031015" y="3276207"/>
              <a:ext cx="92707" cy="92707"/>
            </a:xfrm>
            <a:custGeom>
              <a:avLst/>
              <a:gdLst/>
              <a:ahLst/>
              <a:cxnLst/>
              <a:rect l="l" t="t" r="r" b="b"/>
              <a:pathLst>
                <a:path w="3552" h="3552" extrusionOk="0">
                  <a:moveTo>
                    <a:pt x="1" y="1"/>
                  </a:moveTo>
                  <a:lnTo>
                    <a:pt x="1232" y="3551"/>
                  </a:lnTo>
                  <a:lnTo>
                    <a:pt x="3551" y="3551"/>
                  </a:lnTo>
                  <a:lnTo>
                    <a:pt x="3551" y="12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6"/>
            <p:cNvSpPr/>
            <p:nvPr/>
          </p:nvSpPr>
          <p:spPr>
            <a:xfrm>
              <a:off x="2031015" y="2956299"/>
              <a:ext cx="92707" cy="140888"/>
            </a:xfrm>
            <a:custGeom>
              <a:avLst/>
              <a:gdLst/>
              <a:ahLst/>
              <a:cxnLst/>
              <a:rect l="l" t="t" r="r" b="b"/>
              <a:pathLst>
                <a:path w="3552" h="5398" extrusionOk="0">
                  <a:moveTo>
                    <a:pt x="1232" y="0"/>
                  </a:moveTo>
                  <a:lnTo>
                    <a:pt x="1" y="4166"/>
                  </a:lnTo>
                  <a:lnTo>
                    <a:pt x="1776" y="5398"/>
                  </a:lnTo>
                  <a:lnTo>
                    <a:pt x="3551" y="4166"/>
                  </a:lnTo>
                  <a:lnTo>
                    <a:pt x="22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6"/>
            <p:cNvSpPr/>
            <p:nvPr/>
          </p:nvSpPr>
          <p:spPr>
            <a:xfrm>
              <a:off x="2031015" y="3065032"/>
              <a:ext cx="92707" cy="88740"/>
            </a:xfrm>
            <a:custGeom>
              <a:avLst/>
              <a:gdLst/>
              <a:ahLst/>
              <a:cxnLst/>
              <a:rect l="l" t="t" r="r" b="b"/>
              <a:pathLst>
                <a:path w="3552" h="3400" extrusionOk="0">
                  <a:moveTo>
                    <a:pt x="1" y="0"/>
                  </a:moveTo>
                  <a:lnTo>
                    <a:pt x="1" y="3399"/>
                  </a:lnTo>
                  <a:lnTo>
                    <a:pt x="3551" y="1856"/>
                  </a:lnTo>
                  <a:lnTo>
                    <a:pt x="35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6"/>
            <p:cNvSpPr/>
            <p:nvPr/>
          </p:nvSpPr>
          <p:spPr>
            <a:xfrm>
              <a:off x="2031015" y="3113473"/>
              <a:ext cx="92707" cy="194889"/>
            </a:xfrm>
            <a:custGeom>
              <a:avLst/>
              <a:gdLst/>
              <a:ahLst/>
              <a:cxnLst/>
              <a:rect l="l" t="t" r="r" b="b"/>
              <a:pathLst>
                <a:path w="3552" h="7467" extrusionOk="0">
                  <a:moveTo>
                    <a:pt x="1" y="0"/>
                  </a:moveTo>
                  <a:lnTo>
                    <a:pt x="1" y="7467"/>
                  </a:lnTo>
                  <a:lnTo>
                    <a:pt x="3551" y="7467"/>
                  </a:lnTo>
                  <a:lnTo>
                    <a:pt x="3551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6"/>
            <p:cNvSpPr/>
            <p:nvPr/>
          </p:nvSpPr>
          <p:spPr>
            <a:xfrm>
              <a:off x="2002853" y="3259920"/>
              <a:ext cx="60343" cy="108994"/>
            </a:xfrm>
            <a:custGeom>
              <a:avLst/>
              <a:gdLst/>
              <a:ahLst/>
              <a:cxnLst/>
              <a:rect l="l" t="t" r="r" b="b"/>
              <a:pathLst>
                <a:path w="2312" h="4176" extrusionOk="0">
                  <a:moveTo>
                    <a:pt x="1151" y="0"/>
                  </a:moveTo>
                  <a:lnTo>
                    <a:pt x="0" y="1856"/>
                  </a:lnTo>
                  <a:lnTo>
                    <a:pt x="0" y="4175"/>
                  </a:lnTo>
                  <a:lnTo>
                    <a:pt x="2311" y="4175"/>
                  </a:lnTo>
                  <a:lnTo>
                    <a:pt x="2311" y="1856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6"/>
            <p:cNvSpPr/>
            <p:nvPr/>
          </p:nvSpPr>
          <p:spPr>
            <a:xfrm>
              <a:off x="2002853" y="2956299"/>
              <a:ext cx="60343" cy="140888"/>
            </a:xfrm>
            <a:custGeom>
              <a:avLst/>
              <a:gdLst/>
              <a:ahLst/>
              <a:cxnLst/>
              <a:rect l="l" t="t" r="r" b="b"/>
              <a:pathLst>
                <a:path w="2312" h="5398" extrusionOk="0">
                  <a:moveTo>
                    <a:pt x="1276" y="0"/>
                  </a:moveTo>
                  <a:lnTo>
                    <a:pt x="0" y="4166"/>
                  </a:lnTo>
                  <a:lnTo>
                    <a:pt x="1151" y="5398"/>
                  </a:lnTo>
                  <a:lnTo>
                    <a:pt x="2311" y="4166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6"/>
            <p:cNvSpPr/>
            <p:nvPr/>
          </p:nvSpPr>
          <p:spPr>
            <a:xfrm>
              <a:off x="2002853" y="3065032"/>
              <a:ext cx="60343" cy="104792"/>
            </a:xfrm>
            <a:custGeom>
              <a:avLst/>
              <a:gdLst/>
              <a:ahLst/>
              <a:cxnLst/>
              <a:rect l="l" t="t" r="r" b="b"/>
              <a:pathLst>
                <a:path w="2312" h="4015" extrusionOk="0">
                  <a:moveTo>
                    <a:pt x="0" y="0"/>
                  </a:moveTo>
                  <a:lnTo>
                    <a:pt x="0" y="1856"/>
                  </a:lnTo>
                  <a:lnTo>
                    <a:pt x="1151" y="4015"/>
                  </a:lnTo>
                  <a:lnTo>
                    <a:pt x="2311" y="1856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6"/>
            <p:cNvSpPr/>
            <p:nvPr/>
          </p:nvSpPr>
          <p:spPr>
            <a:xfrm>
              <a:off x="2002853" y="3113473"/>
              <a:ext cx="60343" cy="194889"/>
            </a:xfrm>
            <a:custGeom>
              <a:avLst/>
              <a:gdLst/>
              <a:ahLst/>
              <a:cxnLst/>
              <a:rect l="l" t="t" r="r" b="b"/>
              <a:pathLst>
                <a:path w="2312" h="7467" extrusionOk="0">
                  <a:moveTo>
                    <a:pt x="0" y="0"/>
                  </a:moveTo>
                  <a:lnTo>
                    <a:pt x="0" y="7467"/>
                  </a:lnTo>
                  <a:lnTo>
                    <a:pt x="2311" y="7467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6"/>
            <p:cNvSpPr/>
            <p:nvPr/>
          </p:nvSpPr>
          <p:spPr>
            <a:xfrm>
              <a:off x="2320908" y="3276207"/>
              <a:ext cx="92707" cy="92707"/>
            </a:xfrm>
            <a:custGeom>
              <a:avLst/>
              <a:gdLst/>
              <a:ahLst/>
              <a:cxnLst/>
              <a:rect l="l" t="t" r="r" b="b"/>
              <a:pathLst>
                <a:path w="3552" h="3552" extrusionOk="0">
                  <a:moveTo>
                    <a:pt x="1" y="1"/>
                  </a:moveTo>
                  <a:lnTo>
                    <a:pt x="1241" y="3551"/>
                  </a:lnTo>
                  <a:lnTo>
                    <a:pt x="3551" y="3551"/>
                  </a:lnTo>
                  <a:lnTo>
                    <a:pt x="3551" y="12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6"/>
            <p:cNvSpPr/>
            <p:nvPr/>
          </p:nvSpPr>
          <p:spPr>
            <a:xfrm>
              <a:off x="2320908" y="2956299"/>
              <a:ext cx="92707" cy="140888"/>
            </a:xfrm>
            <a:custGeom>
              <a:avLst/>
              <a:gdLst/>
              <a:ahLst/>
              <a:cxnLst/>
              <a:rect l="l" t="t" r="r" b="b"/>
              <a:pathLst>
                <a:path w="3552" h="5398" extrusionOk="0">
                  <a:moveTo>
                    <a:pt x="1241" y="0"/>
                  </a:moveTo>
                  <a:lnTo>
                    <a:pt x="1" y="4166"/>
                  </a:lnTo>
                  <a:lnTo>
                    <a:pt x="1776" y="5398"/>
                  </a:lnTo>
                  <a:lnTo>
                    <a:pt x="3551" y="4166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46"/>
            <p:cNvSpPr/>
            <p:nvPr/>
          </p:nvSpPr>
          <p:spPr>
            <a:xfrm>
              <a:off x="2320908" y="3065032"/>
              <a:ext cx="92707" cy="88740"/>
            </a:xfrm>
            <a:custGeom>
              <a:avLst/>
              <a:gdLst/>
              <a:ahLst/>
              <a:cxnLst/>
              <a:rect l="l" t="t" r="r" b="b"/>
              <a:pathLst>
                <a:path w="3552" h="3400" extrusionOk="0">
                  <a:moveTo>
                    <a:pt x="1" y="0"/>
                  </a:moveTo>
                  <a:lnTo>
                    <a:pt x="1" y="3399"/>
                  </a:lnTo>
                  <a:lnTo>
                    <a:pt x="3551" y="1856"/>
                  </a:lnTo>
                  <a:lnTo>
                    <a:pt x="35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46"/>
            <p:cNvSpPr/>
            <p:nvPr/>
          </p:nvSpPr>
          <p:spPr>
            <a:xfrm>
              <a:off x="2320908" y="3113473"/>
              <a:ext cx="92707" cy="194889"/>
            </a:xfrm>
            <a:custGeom>
              <a:avLst/>
              <a:gdLst/>
              <a:ahLst/>
              <a:cxnLst/>
              <a:rect l="l" t="t" r="r" b="b"/>
              <a:pathLst>
                <a:path w="3552" h="7467" extrusionOk="0">
                  <a:moveTo>
                    <a:pt x="1" y="0"/>
                  </a:moveTo>
                  <a:lnTo>
                    <a:pt x="1" y="7467"/>
                  </a:lnTo>
                  <a:lnTo>
                    <a:pt x="3551" y="7467"/>
                  </a:lnTo>
                  <a:lnTo>
                    <a:pt x="3551" y="0"/>
                  </a:lnTo>
                  <a:close/>
                </a:path>
              </a:pathLst>
            </a:custGeom>
            <a:solidFill>
              <a:srgbClr val="54CE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6"/>
            <p:cNvSpPr/>
            <p:nvPr/>
          </p:nvSpPr>
          <p:spPr>
            <a:xfrm>
              <a:off x="2292746" y="3259920"/>
              <a:ext cx="60552" cy="108994"/>
            </a:xfrm>
            <a:custGeom>
              <a:avLst/>
              <a:gdLst/>
              <a:ahLst/>
              <a:cxnLst/>
              <a:rect l="l" t="t" r="r" b="b"/>
              <a:pathLst>
                <a:path w="2320" h="4176" extrusionOk="0">
                  <a:moveTo>
                    <a:pt x="1160" y="0"/>
                  </a:moveTo>
                  <a:lnTo>
                    <a:pt x="0" y="1856"/>
                  </a:lnTo>
                  <a:lnTo>
                    <a:pt x="0" y="4175"/>
                  </a:lnTo>
                  <a:lnTo>
                    <a:pt x="2320" y="4175"/>
                  </a:lnTo>
                  <a:lnTo>
                    <a:pt x="2320" y="1856"/>
                  </a:lnTo>
                  <a:lnTo>
                    <a:pt x="11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46"/>
            <p:cNvSpPr/>
            <p:nvPr/>
          </p:nvSpPr>
          <p:spPr>
            <a:xfrm>
              <a:off x="2292746" y="2956299"/>
              <a:ext cx="60552" cy="140888"/>
            </a:xfrm>
            <a:custGeom>
              <a:avLst/>
              <a:gdLst/>
              <a:ahLst/>
              <a:cxnLst/>
              <a:rect l="l" t="t" r="r" b="b"/>
              <a:pathLst>
                <a:path w="2320" h="5398" extrusionOk="0">
                  <a:moveTo>
                    <a:pt x="1285" y="0"/>
                  </a:moveTo>
                  <a:lnTo>
                    <a:pt x="0" y="4166"/>
                  </a:lnTo>
                  <a:lnTo>
                    <a:pt x="1160" y="5398"/>
                  </a:lnTo>
                  <a:lnTo>
                    <a:pt x="2320" y="4166"/>
                  </a:lnTo>
                  <a:lnTo>
                    <a:pt x="23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46"/>
            <p:cNvSpPr/>
            <p:nvPr/>
          </p:nvSpPr>
          <p:spPr>
            <a:xfrm>
              <a:off x="2292746" y="3065032"/>
              <a:ext cx="60552" cy="104792"/>
            </a:xfrm>
            <a:custGeom>
              <a:avLst/>
              <a:gdLst/>
              <a:ahLst/>
              <a:cxnLst/>
              <a:rect l="l" t="t" r="r" b="b"/>
              <a:pathLst>
                <a:path w="2320" h="4015" extrusionOk="0">
                  <a:moveTo>
                    <a:pt x="0" y="0"/>
                  </a:moveTo>
                  <a:lnTo>
                    <a:pt x="0" y="1856"/>
                  </a:lnTo>
                  <a:lnTo>
                    <a:pt x="1160" y="4015"/>
                  </a:lnTo>
                  <a:lnTo>
                    <a:pt x="2320" y="1856"/>
                  </a:lnTo>
                  <a:lnTo>
                    <a:pt x="232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46"/>
            <p:cNvSpPr/>
            <p:nvPr/>
          </p:nvSpPr>
          <p:spPr>
            <a:xfrm>
              <a:off x="2292746" y="3113473"/>
              <a:ext cx="60552" cy="194889"/>
            </a:xfrm>
            <a:custGeom>
              <a:avLst/>
              <a:gdLst/>
              <a:ahLst/>
              <a:cxnLst/>
              <a:rect l="l" t="t" r="r" b="b"/>
              <a:pathLst>
                <a:path w="2320" h="7467" extrusionOk="0">
                  <a:moveTo>
                    <a:pt x="0" y="0"/>
                  </a:moveTo>
                  <a:lnTo>
                    <a:pt x="0" y="7467"/>
                  </a:lnTo>
                  <a:lnTo>
                    <a:pt x="2320" y="7467"/>
                  </a:lnTo>
                  <a:lnTo>
                    <a:pt x="2320" y="0"/>
                  </a:lnTo>
                  <a:close/>
                </a:path>
              </a:pathLst>
            </a:custGeom>
            <a:solidFill>
              <a:srgbClr val="54CE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46"/>
            <p:cNvSpPr/>
            <p:nvPr/>
          </p:nvSpPr>
          <p:spPr>
            <a:xfrm>
              <a:off x="2176079" y="2956299"/>
              <a:ext cx="92472" cy="92681"/>
            </a:xfrm>
            <a:custGeom>
              <a:avLst/>
              <a:gdLst/>
              <a:ahLst/>
              <a:cxnLst/>
              <a:rect l="l" t="t" r="r" b="b"/>
              <a:pathLst>
                <a:path w="3543" h="3551" extrusionOk="0">
                  <a:moveTo>
                    <a:pt x="1232" y="0"/>
                  </a:moveTo>
                  <a:lnTo>
                    <a:pt x="1" y="3551"/>
                  </a:lnTo>
                  <a:lnTo>
                    <a:pt x="3542" y="2311"/>
                  </a:lnTo>
                  <a:lnTo>
                    <a:pt x="35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46"/>
            <p:cNvSpPr/>
            <p:nvPr/>
          </p:nvSpPr>
          <p:spPr>
            <a:xfrm>
              <a:off x="2176079" y="3227791"/>
              <a:ext cx="92472" cy="141123"/>
            </a:xfrm>
            <a:custGeom>
              <a:avLst/>
              <a:gdLst/>
              <a:ahLst/>
              <a:cxnLst/>
              <a:rect l="l" t="t" r="r" b="b"/>
              <a:pathLst>
                <a:path w="3543" h="5407" extrusionOk="0">
                  <a:moveTo>
                    <a:pt x="1767" y="0"/>
                  </a:moveTo>
                  <a:lnTo>
                    <a:pt x="1" y="1231"/>
                  </a:lnTo>
                  <a:lnTo>
                    <a:pt x="1232" y="5406"/>
                  </a:lnTo>
                  <a:lnTo>
                    <a:pt x="2267" y="5406"/>
                  </a:lnTo>
                  <a:lnTo>
                    <a:pt x="3542" y="1231"/>
                  </a:lnTo>
                  <a:lnTo>
                    <a:pt x="176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46"/>
            <p:cNvSpPr/>
            <p:nvPr/>
          </p:nvSpPr>
          <p:spPr>
            <a:xfrm>
              <a:off x="2175844" y="3171441"/>
              <a:ext cx="92707" cy="88505"/>
            </a:xfrm>
            <a:custGeom>
              <a:avLst/>
              <a:gdLst/>
              <a:ahLst/>
              <a:cxnLst/>
              <a:rect l="l" t="t" r="r" b="b"/>
              <a:pathLst>
                <a:path w="3552" h="3391" extrusionOk="0">
                  <a:moveTo>
                    <a:pt x="1" y="0"/>
                  </a:moveTo>
                  <a:lnTo>
                    <a:pt x="1" y="3390"/>
                  </a:lnTo>
                  <a:lnTo>
                    <a:pt x="3551" y="3390"/>
                  </a:lnTo>
                  <a:lnTo>
                    <a:pt x="3551" y="15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46"/>
            <p:cNvSpPr/>
            <p:nvPr/>
          </p:nvSpPr>
          <p:spPr>
            <a:xfrm>
              <a:off x="2175844" y="3016590"/>
              <a:ext cx="92707" cy="195150"/>
            </a:xfrm>
            <a:custGeom>
              <a:avLst/>
              <a:gdLst/>
              <a:ahLst/>
              <a:cxnLst/>
              <a:rect l="l" t="t" r="r" b="b"/>
              <a:pathLst>
                <a:path w="3552" h="7477" extrusionOk="0">
                  <a:moveTo>
                    <a:pt x="1" y="1"/>
                  </a:moveTo>
                  <a:lnTo>
                    <a:pt x="1" y="7477"/>
                  </a:lnTo>
                  <a:lnTo>
                    <a:pt x="3551" y="7477"/>
                  </a:lnTo>
                  <a:lnTo>
                    <a:pt x="35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46"/>
            <p:cNvSpPr/>
            <p:nvPr/>
          </p:nvSpPr>
          <p:spPr>
            <a:xfrm>
              <a:off x="2147682" y="2956299"/>
              <a:ext cx="60552" cy="108759"/>
            </a:xfrm>
            <a:custGeom>
              <a:avLst/>
              <a:gdLst/>
              <a:ahLst/>
              <a:cxnLst/>
              <a:rect l="l" t="t" r="r" b="b"/>
              <a:pathLst>
                <a:path w="2320" h="4167" extrusionOk="0">
                  <a:moveTo>
                    <a:pt x="0" y="0"/>
                  </a:moveTo>
                  <a:lnTo>
                    <a:pt x="0" y="2311"/>
                  </a:lnTo>
                  <a:lnTo>
                    <a:pt x="1160" y="4166"/>
                  </a:lnTo>
                  <a:lnTo>
                    <a:pt x="2320" y="2311"/>
                  </a:lnTo>
                  <a:lnTo>
                    <a:pt x="232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46"/>
            <p:cNvSpPr/>
            <p:nvPr/>
          </p:nvSpPr>
          <p:spPr>
            <a:xfrm>
              <a:off x="2147682" y="3227791"/>
              <a:ext cx="60552" cy="141123"/>
            </a:xfrm>
            <a:custGeom>
              <a:avLst/>
              <a:gdLst/>
              <a:ahLst/>
              <a:cxnLst/>
              <a:rect l="l" t="t" r="r" b="b"/>
              <a:pathLst>
                <a:path w="2320" h="5407" extrusionOk="0">
                  <a:moveTo>
                    <a:pt x="1160" y="0"/>
                  </a:moveTo>
                  <a:lnTo>
                    <a:pt x="0" y="1231"/>
                  </a:lnTo>
                  <a:lnTo>
                    <a:pt x="1285" y="5406"/>
                  </a:lnTo>
                  <a:lnTo>
                    <a:pt x="2320" y="5406"/>
                  </a:lnTo>
                  <a:lnTo>
                    <a:pt x="2320" y="1231"/>
                  </a:lnTo>
                  <a:lnTo>
                    <a:pt x="11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46"/>
            <p:cNvSpPr/>
            <p:nvPr/>
          </p:nvSpPr>
          <p:spPr>
            <a:xfrm>
              <a:off x="2147682" y="3155364"/>
              <a:ext cx="60552" cy="104583"/>
            </a:xfrm>
            <a:custGeom>
              <a:avLst/>
              <a:gdLst/>
              <a:ahLst/>
              <a:cxnLst/>
              <a:rect l="l" t="t" r="r" b="b"/>
              <a:pathLst>
                <a:path w="2320" h="4007" extrusionOk="0">
                  <a:moveTo>
                    <a:pt x="1160" y="1"/>
                  </a:moveTo>
                  <a:lnTo>
                    <a:pt x="0" y="2160"/>
                  </a:lnTo>
                  <a:lnTo>
                    <a:pt x="0" y="4006"/>
                  </a:lnTo>
                  <a:lnTo>
                    <a:pt x="2320" y="4006"/>
                  </a:lnTo>
                  <a:lnTo>
                    <a:pt x="2320" y="2160"/>
                  </a:lnTo>
                  <a:lnTo>
                    <a:pt x="116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46"/>
            <p:cNvSpPr/>
            <p:nvPr/>
          </p:nvSpPr>
          <p:spPr>
            <a:xfrm>
              <a:off x="2147682" y="3016590"/>
              <a:ext cx="60552" cy="195150"/>
            </a:xfrm>
            <a:custGeom>
              <a:avLst/>
              <a:gdLst/>
              <a:ahLst/>
              <a:cxnLst/>
              <a:rect l="l" t="t" r="r" b="b"/>
              <a:pathLst>
                <a:path w="2320" h="7477" extrusionOk="0">
                  <a:moveTo>
                    <a:pt x="0" y="1"/>
                  </a:moveTo>
                  <a:lnTo>
                    <a:pt x="0" y="7477"/>
                  </a:lnTo>
                  <a:lnTo>
                    <a:pt x="2320" y="7477"/>
                  </a:lnTo>
                  <a:lnTo>
                    <a:pt x="2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5" name="Google Shape;1065;p46"/>
          <p:cNvGrpSpPr/>
          <p:nvPr/>
        </p:nvGrpSpPr>
        <p:grpSpPr>
          <a:xfrm>
            <a:off x="6929579" y="145964"/>
            <a:ext cx="526453" cy="528861"/>
            <a:chOff x="2676233" y="2956064"/>
            <a:chExt cx="410971" cy="412850"/>
          </a:xfrm>
        </p:grpSpPr>
        <p:sp>
          <p:nvSpPr>
            <p:cNvPr id="1066" name="Google Shape;1066;p46"/>
            <p:cNvSpPr/>
            <p:nvPr/>
          </p:nvSpPr>
          <p:spPr>
            <a:xfrm>
              <a:off x="2986353" y="2956064"/>
              <a:ext cx="82006" cy="96648"/>
            </a:xfrm>
            <a:custGeom>
              <a:avLst/>
              <a:gdLst/>
              <a:ahLst/>
              <a:cxnLst/>
              <a:rect l="l" t="t" r="r" b="b"/>
              <a:pathLst>
                <a:path w="3142" h="3703" extrusionOk="0">
                  <a:moveTo>
                    <a:pt x="1544" y="0"/>
                  </a:moveTo>
                  <a:lnTo>
                    <a:pt x="1" y="3703"/>
                  </a:lnTo>
                  <a:lnTo>
                    <a:pt x="1" y="3703"/>
                  </a:lnTo>
                  <a:lnTo>
                    <a:pt x="3141" y="1856"/>
                  </a:lnTo>
                  <a:lnTo>
                    <a:pt x="2874" y="973"/>
                  </a:lnTo>
                  <a:cubicBezTo>
                    <a:pt x="2686" y="384"/>
                    <a:pt x="2169" y="0"/>
                    <a:pt x="15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46"/>
            <p:cNvSpPr/>
            <p:nvPr/>
          </p:nvSpPr>
          <p:spPr>
            <a:xfrm>
              <a:off x="2984970" y="2956064"/>
              <a:ext cx="41708" cy="96648"/>
            </a:xfrm>
            <a:custGeom>
              <a:avLst/>
              <a:gdLst/>
              <a:ahLst/>
              <a:cxnLst/>
              <a:rect l="l" t="t" r="r" b="b"/>
              <a:pathLst>
                <a:path w="1598" h="3703" extrusionOk="0">
                  <a:moveTo>
                    <a:pt x="1597" y="0"/>
                  </a:moveTo>
                  <a:cubicBezTo>
                    <a:pt x="982" y="0"/>
                    <a:pt x="464" y="384"/>
                    <a:pt x="277" y="973"/>
                  </a:cubicBezTo>
                  <a:lnTo>
                    <a:pt x="0" y="1856"/>
                  </a:lnTo>
                  <a:lnTo>
                    <a:pt x="1597" y="3703"/>
                  </a:lnTo>
                  <a:lnTo>
                    <a:pt x="15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46"/>
            <p:cNvSpPr/>
            <p:nvPr/>
          </p:nvSpPr>
          <p:spPr>
            <a:xfrm>
              <a:off x="2978445" y="3004715"/>
              <a:ext cx="108759" cy="108759"/>
            </a:xfrm>
            <a:custGeom>
              <a:avLst/>
              <a:gdLst/>
              <a:ahLst/>
              <a:cxnLst/>
              <a:rect l="l" t="t" r="r" b="b"/>
              <a:pathLst>
                <a:path w="4167" h="4167" extrusionOk="0">
                  <a:moveTo>
                    <a:pt x="1847" y="1"/>
                  </a:moveTo>
                  <a:lnTo>
                    <a:pt x="1" y="4167"/>
                  </a:lnTo>
                  <a:lnTo>
                    <a:pt x="4167" y="2320"/>
                  </a:lnTo>
                  <a:lnTo>
                    <a:pt x="3444" y="1"/>
                  </a:lnTo>
                  <a:close/>
                </a:path>
              </a:pathLst>
            </a:custGeom>
            <a:solidFill>
              <a:srgbClr val="FBD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46"/>
            <p:cNvSpPr/>
            <p:nvPr/>
          </p:nvSpPr>
          <p:spPr>
            <a:xfrm>
              <a:off x="2966335" y="3004715"/>
              <a:ext cx="60343" cy="108759"/>
            </a:xfrm>
            <a:custGeom>
              <a:avLst/>
              <a:gdLst/>
              <a:ahLst/>
              <a:cxnLst/>
              <a:rect l="l" t="t" r="r" b="b"/>
              <a:pathLst>
                <a:path w="2312" h="4167" extrusionOk="0">
                  <a:moveTo>
                    <a:pt x="714" y="1"/>
                  </a:moveTo>
                  <a:lnTo>
                    <a:pt x="1" y="2320"/>
                  </a:lnTo>
                  <a:lnTo>
                    <a:pt x="2311" y="4167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rgbClr val="FBD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46"/>
            <p:cNvSpPr/>
            <p:nvPr/>
          </p:nvSpPr>
          <p:spPr>
            <a:xfrm>
              <a:off x="2978445" y="3065267"/>
              <a:ext cx="108759" cy="303647"/>
            </a:xfrm>
            <a:custGeom>
              <a:avLst/>
              <a:gdLst/>
              <a:ahLst/>
              <a:cxnLst/>
              <a:rect l="l" t="t" r="r" b="b"/>
              <a:pathLst>
                <a:path w="4167" h="11634" extrusionOk="0">
                  <a:moveTo>
                    <a:pt x="1847" y="0"/>
                  </a:moveTo>
                  <a:lnTo>
                    <a:pt x="1" y="5817"/>
                  </a:lnTo>
                  <a:lnTo>
                    <a:pt x="1847" y="11633"/>
                  </a:lnTo>
                  <a:lnTo>
                    <a:pt x="4167" y="11633"/>
                  </a:lnTo>
                  <a:lnTo>
                    <a:pt x="41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46"/>
            <p:cNvSpPr/>
            <p:nvPr/>
          </p:nvSpPr>
          <p:spPr>
            <a:xfrm>
              <a:off x="2966335" y="3065267"/>
              <a:ext cx="60343" cy="303647"/>
            </a:xfrm>
            <a:custGeom>
              <a:avLst/>
              <a:gdLst/>
              <a:ahLst/>
              <a:cxnLst/>
              <a:rect l="l" t="t" r="r" b="b"/>
              <a:pathLst>
                <a:path w="2312" h="11634" extrusionOk="0">
                  <a:moveTo>
                    <a:pt x="1" y="0"/>
                  </a:moveTo>
                  <a:lnTo>
                    <a:pt x="1" y="11633"/>
                  </a:lnTo>
                  <a:lnTo>
                    <a:pt x="2311" y="11633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46"/>
            <p:cNvSpPr/>
            <p:nvPr/>
          </p:nvSpPr>
          <p:spPr>
            <a:xfrm>
              <a:off x="2696252" y="2956064"/>
              <a:ext cx="82215" cy="96648"/>
            </a:xfrm>
            <a:custGeom>
              <a:avLst/>
              <a:gdLst/>
              <a:ahLst/>
              <a:cxnLst/>
              <a:rect l="l" t="t" r="r" b="b"/>
              <a:pathLst>
                <a:path w="3150" h="3703" extrusionOk="0">
                  <a:moveTo>
                    <a:pt x="1544" y="0"/>
                  </a:moveTo>
                  <a:lnTo>
                    <a:pt x="0" y="3703"/>
                  </a:lnTo>
                  <a:lnTo>
                    <a:pt x="3149" y="1856"/>
                  </a:lnTo>
                  <a:lnTo>
                    <a:pt x="2873" y="973"/>
                  </a:lnTo>
                  <a:cubicBezTo>
                    <a:pt x="2686" y="384"/>
                    <a:pt x="2168" y="0"/>
                    <a:pt x="15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6"/>
            <p:cNvSpPr/>
            <p:nvPr/>
          </p:nvSpPr>
          <p:spPr>
            <a:xfrm>
              <a:off x="2694842" y="2956064"/>
              <a:ext cx="41708" cy="96648"/>
            </a:xfrm>
            <a:custGeom>
              <a:avLst/>
              <a:gdLst/>
              <a:ahLst/>
              <a:cxnLst/>
              <a:rect l="l" t="t" r="r" b="b"/>
              <a:pathLst>
                <a:path w="1598" h="3703" extrusionOk="0">
                  <a:moveTo>
                    <a:pt x="1598" y="0"/>
                  </a:moveTo>
                  <a:cubicBezTo>
                    <a:pt x="982" y="0"/>
                    <a:pt x="465" y="384"/>
                    <a:pt x="277" y="973"/>
                  </a:cubicBezTo>
                  <a:lnTo>
                    <a:pt x="1" y="1856"/>
                  </a:lnTo>
                  <a:lnTo>
                    <a:pt x="1598" y="3703"/>
                  </a:lnTo>
                  <a:cubicBezTo>
                    <a:pt x="1598" y="3703"/>
                    <a:pt x="1598" y="0"/>
                    <a:pt x="1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6"/>
            <p:cNvSpPr/>
            <p:nvPr/>
          </p:nvSpPr>
          <p:spPr>
            <a:xfrm>
              <a:off x="2688343" y="3004715"/>
              <a:ext cx="108759" cy="108759"/>
            </a:xfrm>
            <a:custGeom>
              <a:avLst/>
              <a:gdLst/>
              <a:ahLst/>
              <a:cxnLst/>
              <a:rect l="l" t="t" r="r" b="b"/>
              <a:pathLst>
                <a:path w="4167" h="4167" extrusionOk="0">
                  <a:moveTo>
                    <a:pt x="1847" y="1"/>
                  </a:moveTo>
                  <a:lnTo>
                    <a:pt x="0" y="4167"/>
                  </a:lnTo>
                  <a:lnTo>
                    <a:pt x="4166" y="2320"/>
                  </a:lnTo>
                  <a:lnTo>
                    <a:pt x="3452" y="1"/>
                  </a:lnTo>
                  <a:close/>
                </a:path>
              </a:pathLst>
            </a:custGeom>
            <a:solidFill>
              <a:srgbClr val="FBD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6"/>
            <p:cNvSpPr/>
            <p:nvPr/>
          </p:nvSpPr>
          <p:spPr>
            <a:xfrm>
              <a:off x="2676233" y="3004715"/>
              <a:ext cx="60317" cy="108759"/>
            </a:xfrm>
            <a:custGeom>
              <a:avLst/>
              <a:gdLst/>
              <a:ahLst/>
              <a:cxnLst/>
              <a:rect l="l" t="t" r="r" b="b"/>
              <a:pathLst>
                <a:path w="2311" h="4167" extrusionOk="0">
                  <a:moveTo>
                    <a:pt x="714" y="1"/>
                  </a:moveTo>
                  <a:lnTo>
                    <a:pt x="0" y="2320"/>
                  </a:lnTo>
                  <a:lnTo>
                    <a:pt x="2311" y="4167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rgbClr val="FBD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6"/>
            <p:cNvSpPr/>
            <p:nvPr/>
          </p:nvSpPr>
          <p:spPr>
            <a:xfrm>
              <a:off x="2688343" y="3065267"/>
              <a:ext cx="108759" cy="303647"/>
            </a:xfrm>
            <a:custGeom>
              <a:avLst/>
              <a:gdLst/>
              <a:ahLst/>
              <a:cxnLst/>
              <a:rect l="l" t="t" r="r" b="b"/>
              <a:pathLst>
                <a:path w="4167" h="11634" extrusionOk="0">
                  <a:moveTo>
                    <a:pt x="1847" y="0"/>
                  </a:moveTo>
                  <a:lnTo>
                    <a:pt x="0" y="5817"/>
                  </a:lnTo>
                  <a:lnTo>
                    <a:pt x="1847" y="11633"/>
                  </a:lnTo>
                  <a:lnTo>
                    <a:pt x="4166" y="11633"/>
                  </a:lnTo>
                  <a:lnTo>
                    <a:pt x="4166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6"/>
            <p:cNvSpPr/>
            <p:nvPr/>
          </p:nvSpPr>
          <p:spPr>
            <a:xfrm>
              <a:off x="2676233" y="3065267"/>
              <a:ext cx="60317" cy="303647"/>
            </a:xfrm>
            <a:custGeom>
              <a:avLst/>
              <a:gdLst/>
              <a:ahLst/>
              <a:cxnLst/>
              <a:rect l="l" t="t" r="r" b="b"/>
              <a:pathLst>
                <a:path w="2311" h="11634" extrusionOk="0">
                  <a:moveTo>
                    <a:pt x="0" y="0"/>
                  </a:moveTo>
                  <a:lnTo>
                    <a:pt x="0" y="11633"/>
                  </a:lnTo>
                  <a:lnTo>
                    <a:pt x="2311" y="11633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6"/>
            <p:cNvSpPr/>
            <p:nvPr/>
          </p:nvSpPr>
          <p:spPr>
            <a:xfrm>
              <a:off x="2841316" y="3271796"/>
              <a:ext cx="81980" cy="96883"/>
            </a:xfrm>
            <a:custGeom>
              <a:avLst/>
              <a:gdLst/>
              <a:ahLst/>
              <a:cxnLst/>
              <a:rect l="l" t="t" r="r" b="b"/>
              <a:pathLst>
                <a:path w="3141" h="3712" extrusionOk="0">
                  <a:moveTo>
                    <a:pt x="0" y="0"/>
                  </a:moveTo>
                  <a:lnTo>
                    <a:pt x="1543" y="3711"/>
                  </a:lnTo>
                  <a:cubicBezTo>
                    <a:pt x="2168" y="3711"/>
                    <a:pt x="2685" y="3328"/>
                    <a:pt x="2873" y="2739"/>
                  </a:cubicBezTo>
                  <a:lnTo>
                    <a:pt x="3140" y="18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6"/>
            <p:cNvSpPr/>
            <p:nvPr/>
          </p:nvSpPr>
          <p:spPr>
            <a:xfrm>
              <a:off x="2839906" y="3271796"/>
              <a:ext cx="41708" cy="96883"/>
            </a:xfrm>
            <a:custGeom>
              <a:avLst/>
              <a:gdLst/>
              <a:ahLst/>
              <a:cxnLst/>
              <a:rect l="l" t="t" r="r" b="b"/>
              <a:pathLst>
                <a:path w="1598" h="3712" extrusionOk="0">
                  <a:moveTo>
                    <a:pt x="1597" y="0"/>
                  </a:moveTo>
                  <a:lnTo>
                    <a:pt x="1" y="1856"/>
                  </a:lnTo>
                  <a:lnTo>
                    <a:pt x="277" y="2739"/>
                  </a:lnTo>
                  <a:cubicBezTo>
                    <a:pt x="465" y="3328"/>
                    <a:pt x="982" y="3711"/>
                    <a:pt x="1597" y="3711"/>
                  </a:cubicBezTo>
                  <a:lnTo>
                    <a:pt x="159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6"/>
            <p:cNvSpPr/>
            <p:nvPr/>
          </p:nvSpPr>
          <p:spPr>
            <a:xfrm>
              <a:off x="2833381" y="3211949"/>
              <a:ext cx="108759" cy="108759"/>
            </a:xfrm>
            <a:custGeom>
              <a:avLst/>
              <a:gdLst/>
              <a:ahLst/>
              <a:cxnLst/>
              <a:rect l="l" t="t" r="r" b="b"/>
              <a:pathLst>
                <a:path w="4167" h="4167" extrusionOk="0">
                  <a:moveTo>
                    <a:pt x="1" y="1"/>
                  </a:moveTo>
                  <a:lnTo>
                    <a:pt x="1847" y="4167"/>
                  </a:lnTo>
                  <a:lnTo>
                    <a:pt x="3444" y="4167"/>
                  </a:lnTo>
                  <a:lnTo>
                    <a:pt x="4167" y="184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BD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6"/>
            <p:cNvSpPr/>
            <p:nvPr/>
          </p:nvSpPr>
          <p:spPr>
            <a:xfrm>
              <a:off x="2821271" y="3211949"/>
              <a:ext cx="60343" cy="108759"/>
            </a:xfrm>
            <a:custGeom>
              <a:avLst/>
              <a:gdLst/>
              <a:ahLst/>
              <a:cxnLst/>
              <a:rect l="l" t="t" r="r" b="b"/>
              <a:pathLst>
                <a:path w="2312" h="4167" extrusionOk="0">
                  <a:moveTo>
                    <a:pt x="2311" y="1"/>
                  </a:moveTo>
                  <a:lnTo>
                    <a:pt x="1" y="1847"/>
                  </a:lnTo>
                  <a:lnTo>
                    <a:pt x="715" y="4167"/>
                  </a:lnTo>
                  <a:lnTo>
                    <a:pt x="2311" y="4167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rgbClr val="FBD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6"/>
            <p:cNvSpPr/>
            <p:nvPr/>
          </p:nvSpPr>
          <p:spPr>
            <a:xfrm>
              <a:off x="2833381" y="2956534"/>
              <a:ext cx="108759" cy="303647"/>
            </a:xfrm>
            <a:custGeom>
              <a:avLst/>
              <a:gdLst/>
              <a:ahLst/>
              <a:cxnLst/>
              <a:rect l="l" t="t" r="r" b="b"/>
              <a:pathLst>
                <a:path w="4167" h="11634" extrusionOk="0">
                  <a:moveTo>
                    <a:pt x="1847" y="0"/>
                  </a:moveTo>
                  <a:lnTo>
                    <a:pt x="1" y="5817"/>
                  </a:lnTo>
                  <a:lnTo>
                    <a:pt x="1847" y="11633"/>
                  </a:lnTo>
                  <a:lnTo>
                    <a:pt x="4167" y="11633"/>
                  </a:lnTo>
                  <a:lnTo>
                    <a:pt x="416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6"/>
            <p:cNvSpPr/>
            <p:nvPr/>
          </p:nvSpPr>
          <p:spPr>
            <a:xfrm>
              <a:off x="2821271" y="2956534"/>
              <a:ext cx="60343" cy="303647"/>
            </a:xfrm>
            <a:custGeom>
              <a:avLst/>
              <a:gdLst/>
              <a:ahLst/>
              <a:cxnLst/>
              <a:rect l="l" t="t" r="r" b="b"/>
              <a:pathLst>
                <a:path w="2312" h="11634" extrusionOk="0">
                  <a:moveTo>
                    <a:pt x="1" y="0"/>
                  </a:moveTo>
                  <a:lnTo>
                    <a:pt x="1" y="11633"/>
                  </a:lnTo>
                  <a:lnTo>
                    <a:pt x="2311" y="11633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4" name="Google Shape;1084;p46"/>
          <p:cNvSpPr/>
          <p:nvPr/>
        </p:nvSpPr>
        <p:spPr>
          <a:xfrm rot="580719">
            <a:off x="2821833" y="4711049"/>
            <a:ext cx="452059" cy="298855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5" name="Google Shape;1085;p46"/>
          <p:cNvSpPr/>
          <p:nvPr/>
        </p:nvSpPr>
        <p:spPr>
          <a:xfrm>
            <a:off x="5607832" y="4797914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22BECBA-66EB-4DC1-B4D4-A38C5FAA5F61}"/>
              </a:ext>
            </a:extLst>
          </p:cNvPr>
          <p:cNvSpPr/>
          <p:nvPr/>
        </p:nvSpPr>
        <p:spPr>
          <a:xfrm>
            <a:off x="944538" y="4258149"/>
            <a:ext cx="78190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dirty="0"/>
              <a:t>https://wordwall.net/es/resource/5545620/jugamos-con-la-letra-d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90786DB-7D37-4E3B-B067-304514197F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93" t="21589" r="26778" b="7213"/>
          <a:stretch/>
        </p:blipFill>
        <p:spPr>
          <a:xfrm>
            <a:off x="865852" y="472301"/>
            <a:ext cx="5955333" cy="3660231"/>
          </a:xfrm>
          <a:prstGeom prst="rect">
            <a:avLst/>
          </a:prstGeom>
        </p:spPr>
      </p:pic>
      <p:sp>
        <p:nvSpPr>
          <p:cNvPr id="60" name="Google Shape;976;p44">
            <a:extLst>
              <a:ext uri="{FF2B5EF4-FFF2-40B4-BE49-F238E27FC236}">
                <a16:creationId xmlns:a16="http://schemas.microsoft.com/office/drawing/2014/main" id="{F48110C4-C7FA-4703-9E9E-24112FC171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6013938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jugamos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3334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46"/>
          <p:cNvSpPr/>
          <p:nvPr/>
        </p:nvSpPr>
        <p:spPr>
          <a:xfrm>
            <a:off x="343441" y="2653221"/>
            <a:ext cx="324900" cy="528850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7" name="Google Shape;1037;p46"/>
          <p:cNvSpPr/>
          <p:nvPr/>
        </p:nvSpPr>
        <p:spPr>
          <a:xfrm>
            <a:off x="8232882" y="3258774"/>
            <a:ext cx="396041" cy="276316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8" name="Google Shape;1038;p46"/>
          <p:cNvSpPr/>
          <p:nvPr/>
        </p:nvSpPr>
        <p:spPr>
          <a:xfrm>
            <a:off x="7805832" y="2273739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9" name="Google Shape;1039;p46"/>
          <p:cNvSpPr/>
          <p:nvPr/>
        </p:nvSpPr>
        <p:spPr>
          <a:xfrm>
            <a:off x="719994" y="145964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40" name="Google Shape;1040;p46"/>
          <p:cNvGrpSpPr/>
          <p:nvPr/>
        </p:nvGrpSpPr>
        <p:grpSpPr>
          <a:xfrm>
            <a:off x="554514" y="4493054"/>
            <a:ext cx="526186" cy="528560"/>
            <a:chOff x="2002853" y="2956299"/>
            <a:chExt cx="410762" cy="412615"/>
          </a:xfrm>
        </p:grpSpPr>
        <p:sp>
          <p:nvSpPr>
            <p:cNvPr id="1041" name="Google Shape;1041;p46"/>
            <p:cNvSpPr/>
            <p:nvPr/>
          </p:nvSpPr>
          <p:spPr>
            <a:xfrm>
              <a:off x="2031015" y="3276207"/>
              <a:ext cx="92707" cy="92707"/>
            </a:xfrm>
            <a:custGeom>
              <a:avLst/>
              <a:gdLst/>
              <a:ahLst/>
              <a:cxnLst/>
              <a:rect l="l" t="t" r="r" b="b"/>
              <a:pathLst>
                <a:path w="3552" h="3552" extrusionOk="0">
                  <a:moveTo>
                    <a:pt x="1" y="1"/>
                  </a:moveTo>
                  <a:lnTo>
                    <a:pt x="1232" y="3551"/>
                  </a:lnTo>
                  <a:lnTo>
                    <a:pt x="3551" y="3551"/>
                  </a:lnTo>
                  <a:lnTo>
                    <a:pt x="3551" y="12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6"/>
            <p:cNvSpPr/>
            <p:nvPr/>
          </p:nvSpPr>
          <p:spPr>
            <a:xfrm>
              <a:off x="2031015" y="2956299"/>
              <a:ext cx="92707" cy="140888"/>
            </a:xfrm>
            <a:custGeom>
              <a:avLst/>
              <a:gdLst/>
              <a:ahLst/>
              <a:cxnLst/>
              <a:rect l="l" t="t" r="r" b="b"/>
              <a:pathLst>
                <a:path w="3552" h="5398" extrusionOk="0">
                  <a:moveTo>
                    <a:pt x="1232" y="0"/>
                  </a:moveTo>
                  <a:lnTo>
                    <a:pt x="1" y="4166"/>
                  </a:lnTo>
                  <a:lnTo>
                    <a:pt x="1776" y="5398"/>
                  </a:lnTo>
                  <a:lnTo>
                    <a:pt x="3551" y="4166"/>
                  </a:lnTo>
                  <a:lnTo>
                    <a:pt x="22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6"/>
            <p:cNvSpPr/>
            <p:nvPr/>
          </p:nvSpPr>
          <p:spPr>
            <a:xfrm>
              <a:off x="2031015" y="3065032"/>
              <a:ext cx="92707" cy="88740"/>
            </a:xfrm>
            <a:custGeom>
              <a:avLst/>
              <a:gdLst/>
              <a:ahLst/>
              <a:cxnLst/>
              <a:rect l="l" t="t" r="r" b="b"/>
              <a:pathLst>
                <a:path w="3552" h="3400" extrusionOk="0">
                  <a:moveTo>
                    <a:pt x="1" y="0"/>
                  </a:moveTo>
                  <a:lnTo>
                    <a:pt x="1" y="3399"/>
                  </a:lnTo>
                  <a:lnTo>
                    <a:pt x="3551" y="1856"/>
                  </a:lnTo>
                  <a:lnTo>
                    <a:pt x="35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6"/>
            <p:cNvSpPr/>
            <p:nvPr/>
          </p:nvSpPr>
          <p:spPr>
            <a:xfrm>
              <a:off x="2031015" y="3113473"/>
              <a:ext cx="92707" cy="194889"/>
            </a:xfrm>
            <a:custGeom>
              <a:avLst/>
              <a:gdLst/>
              <a:ahLst/>
              <a:cxnLst/>
              <a:rect l="l" t="t" r="r" b="b"/>
              <a:pathLst>
                <a:path w="3552" h="7467" extrusionOk="0">
                  <a:moveTo>
                    <a:pt x="1" y="0"/>
                  </a:moveTo>
                  <a:lnTo>
                    <a:pt x="1" y="7467"/>
                  </a:lnTo>
                  <a:lnTo>
                    <a:pt x="3551" y="7467"/>
                  </a:lnTo>
                  <a:lnTo>
                    <a:pt x="3551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6"/>
            <p:cNvSpPr/>
            <p:nvPr/>
          </p:nvSpPr>
          <p:spPr>
            <a:xfrm>
              <a:off x="2002853" y="3259920"/>
              <a:ext cx="60343" cy="108994"/>
            </a:xfrm>
            <a:custGeom>
              <a:avLst/>
              <a:gdLst/>
              <a:ahLst/>
              <a:cxnLst/>
              <a:rect l="l" t="t" r="r" b="b"/>
              <a:pathLst>
                <a:path w="2312" h="4176" extrusionOk="0">
                  <a:moveTo>
                    <a:pt x="1151" y="0"/>
                  </a:moveTo>
                  <a:lnTo>
                    <a:pt x="0" y="1856"/>
                  </a:lnTo>
                  <a:lnTo>
                    <a:pt x="0" y="4175"/>
                  </a:lnTo>
                  <a:lnTo>
                    <a:pt x="2311" y="4175"/>
                  </a:lnTo>
                  <a:lnTo>
                    <a:pt x="2311" y="1856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6"/>
            <p:cNvSpPr/>
            <p:nvPr/>
          </p:nvSpPr>
          <p:spPr>
            <a:xfrm>
              <a:off x="2002853" y="2956299"/>
              <a:ext cx="60343" cy="140888"/>
            </a:xfrm>
            <a:custGeom>
              <a:avLst/>
              <a:gdLst/>
              <a:ahLst/>
              <a:cxnLst/>
              <a:rect l="l" t="t" r="r" b="b"/>
              <a:pathLst>
                <a:path w="2312" h="5398" extrusionOk="0">
                  <a:moveTo>
                    <a:pt x="1276" y="0"/>
                  </a:moveTo>
                  <a:lnTo>
                    <a:pt x="0" y="4166"/>
                  </a:lnTo>
                  <a:lnTo>
                    <a:pt x="1151" y="5398"/>
                  </a:lnTo>
                  <a:lnTo>
                    <a:pt x="2311" y="4166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6"/>
            <p:cNvSpPr/>
            <p:nvPr/>
          </p:nvSpPr>
          <p:spPr>
            <a:xfrm>
              <a:off x="2002853" y="3065032"/>
              <a:ext cx="60343" cy="104792"/>
            </a:xfrm>
            <a:custGeom>
              <a:avLst/>
              <a:gdLst/>
              <a:ahLst/>
              <a:cxnLst/>
              <a:rect l="l" t="t" r="r" b="b"/>
              <a:pathLst>
                <a:path w="2312" h="4015" extrusionOk="0">
                  <a:moveTo>
                    <a:pt x="0" y="0"/>
                  </a:moveTo>
                  <a:lnTo>
                    <a:pt x="0" y="1856"/>
                  </a:lnTo>
                  <a:lnTo>
                    <a:pt x="1151" y="4015"/>
                  </a:lnTo>
                  <a:lnTo>
                    <a:pt x="2311" y="1856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6"/>
            <p:cNvSpPr/>
            <p:nvPr/>
          </p:nvSpPr>
          <p:spPr>
            <a:xfrm>
              <a:off x="2002853" y="3113473"/>
              <a:ext cx="60343" cy="194889"/>
            </a:xfrm>
            <a:custGeom>
              <a:avLst/>
              <a:gdLst/>
              <a:ahLst/>
              <a:cxnLst/>
              <a:rect l="l" t="t" r="r" b="b"/>
              <a:pathLst>
                <a:path w="2312" h="7467" extrusionOk="0">
                  <a:moveTo>
                    <a:pt x="0" y="0"/>
                  </a:moveTo>
                  <a:lnTo>
                    <a:pt x="0" y="7467"/>
                  </a:lnTo>
                  <a:lnTo>
                    <a:pt x="2311" y="7467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6"/>
            <p:cNvSpPr/>
            <p:nvPr/>
          </p:nvSpPr>
          <p:spPr>
            <a:xfrm>
              <a:off x="2320908" y="3276207"/>
              <a:ext cx="92707" cy="92707"/>
            </a:xfrm>
            <a:custGeom>
              <a:avLst/>
              <a:gdLst/>
              <a:ahLst/>
              <a:cxnLst/>
              <a:rect l="l" t="t" r="r" b="b"/>
              <a:pathLst>
                <a:path w="3552" h="3552" extrusionOk="0">
                  <a:moveTo>
                    <a:pt x="1" y="1"/>
                  </a:moveTo>
                  <a:lnTo>
                    <a:pt x="1241" y="3551"/>
                  </a:lnTo>
                  <a:lnTo>
                    <a:pt x="3551" y="3551"/>
                  </a:lnTo>
                  <a:lnTo>
                    <a:pt x="3551" y="12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6"/>
            <p:cNvSpPr/>
            <p:nvPr/>
          </p:nvSpPr>
          <p:spPr>
            <a:xfrm>
              <a:off x="2320908" y="2956299"/>
              <a:ext cx="92707" cy="140888"/>
            </a:xfrm>
            <a:custGeom>
              <a:avLst/>
              <a:gdLst/>
              <a:ahLst/>
              <a:cxnLst/>
              <a:rect l="l" t="t" r="r" b="b"/>
              <a:pathLst>
                <a:path w="3552" h="5398" extrusionOk="0">
                  <a:moveTo>
                    <a:pt x="1241" y="0"/>
                  </a:moveTo>
                  <a:lnTo>
                    <a:pt x="1" y="4166"/>
                  </a:lnTo>
                  <a:lnTo>
                    <a:pt x="1776" y="5398"/>
                  </a:lnTo>
                  <a:lnTo>
                    <a:pt x="3551" y="4166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46"/>
            <p:cNvSpPr/>
            <p:nvPr/>
          </p:nvSpPr>
          <p:spPr>
            <a:xfrm>
              <a:off x="2320908" y="3065032"/>
              <a:ext cx="92707" cy="88740"/>
            </a:xfrm>
            <a:custGeom>
              <a:avLst/>
              <a:gdLst/>
              <a:ahLst/>
              <a:cxnLst/>
              <a:rect l="l" t="t" r="r" b="b"/>
              <a:pathLst>
                <a:path w="3552" h="3400" extrusionOk="0">
                  <a:moveTo>
                    <a:pt x="1" y="0"/>
                  </a:moveTo>
                  <a:lnTo>
                    <a:pt x="1" y="3399"/>
                  </a:lnTo>
                  <a:lnTo>
                    <a:pt x="3551" y="1856"/>
                  </a:lnTo>
                  <a:lnTo>
                    <a:pt x="35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46"/>
            <p:cNvSpPr/>
            <p:nvPr/>
          </p:nvSpPr>
          <p:spPr>
            <a:xfrm>
              <a:off x="2320908" y="3113473"/>
              <a:ext cx="92707" cy="194889"/>
            </a:xfrm>
            <a:custGeom>
              <a:avLst/>
              <a:gdLst/>
              <a:ahLst/>
              <a:cxnLst/>
              <a:rect l="l" t="t" r="r" b="b"/>
              <a:pathLst>
                <a:path w="3552" h="7467" extrusionOk="0">
                  <a:moveTo>
                    <a:pt x="1" y="0"/>
                  </a:moveTo>
                  <a:lnTo>
                    <a:pt x="1" y="7467"/>
                  </a:lnTo>
                  <a:lnTo>
                    <a:pt x="3551" y="7467"/>
                  </a:lnTo>
                  <a:lnTo>
                    <a:pt x="3551" y="0"/>
                  </a:lnTo>
                  <a:close/>
                </a:path>
              </a:pathLst>
            </a:custGeom>
            <a:solidFill>
              <a:srgbClr val="54CE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6"/>
            <p:cNvSpPr/>
            <p:nvPr/>
          </p:nvSpPr>
          <p:spPr>
            <a:xfrm>
              <a:off x="2292746" y="3259920"/>
              <a:ext cx="60552" cy="108994"/>
            </a:xfrm>
            <a:custGeom>
              <a:avLst/>
              <a:gdLst/>
              <a:ahLst/>
              <a:cxnLst/>
              <a:rect l="l" t="t" r="r" b="b"/>
              <a:pathLst>
                <a:path w="2320" h="4176" extrusionOk="0">
                  <a:moveTo>
                    <a:pt x="1160" y="0"/>
                  </a:moveTo>
                  <a:lnTo>
                    <a:pt x="0" y="1856"/>
                  </a:lnTo>
                  <a:lnTo>
                    <a:pt x="0" y="4175"/>
                  </a:lnTo>
                  <a:lnTo>
                    <a:pt x="2320" y="4175"/>
                  </a:lnTo>
                  <a:lnTo>
                    <a:pt x="2320" y="1856"/>
                  </a:lnTo>
                  <a:lnTo>
                    <a:pt x="11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46"/>
            <p:cNvSpPr/>
            <p:nvPr/>
          </p:nvSpPr>
          <p:spPr>
            <a:xfrm>
              <a:off x="2292746" y="2956299"/>
              <a:ext cx="60552" cy="140888"/>
            </a:xfrm>
            <a:custGeom>
              <a:avLst/>
              <a:gdLst/>
              <a:ahLst/>
              <a:cxnLst/>
              <a:rect l="l" t="t" r="r" b="b"/>
              <a:pathLst>
                <a:path w="2320" h="5398" extrusionOk="0">
                  <a:moveTo>
                    <a:pt x="1285" y="0"/>
                  </a:moveTo>
                  <a:lnTo>
                    <a:pt x="0" y="4166"/>
                  </a:lnTo>
                  <a:lnTo>
                    <a:pt x="1160" y="5398"/>
                  </a:lnTo>
                  <a:lnTo>
                    <a:pt x="2320" y="4166"/>
                  </a:lnTo>
                  <a:lnTo>
                    <a:pt x="23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46"/>
            <p:cNvSpPr/>
            <p:nvPr/>
          </p:nvSpPr>
          <p:spPr>
            <a:xfrm>
              <a:off x="2292746" y="3065032"/>
              <a:ext cx="60552" cy="104792"/>
            </a:xfrm>
            <a:custGeom>
              <a:avLst/>
              <a:gdLst/>
              <a:ahLst/>
              <a:cxnLst/>
              <a:rect l="l" t="t" r="r" b="b"/>
              <a:pathLst>
                <a:path w="2320" h="4015" extrusionOk="0">
                  <a:moveTo>
                    <a:pt x="0" y="0"/>
                  </a:moveTo>
                  <a:lnTo>
                    <a:pt x="0" y="1856"/>
                  </a:lnTo>
                  <a:lnTo>
                    <a:pt x="1160" y="4015"/>
                  </a:lnTo>
                  <a:lnTo>
                    <a:pt x="2320" y="1856"/>
                  </a:lnTo>
                  <a:lnTo>
                    <a:pt x="232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46"/>
            <p:cNvSpPr/>
            <p:nvPr/>
          </p:nvSpPr>
          <p:spPr>
            <a:xfrm>
              <a:off x="2292746" y="3113473"/>
              <a:ext cx="60552" cy="194889"/>
            </a:xfrm>
            <a:custGeom>
              <a:avLst/>
              <a:gdLst/>
              <a:ahLst/>
              <a:cxnLst/>
              <a:rect l="l" t="t" r="r" b="b"/>
              <a:pathLst>
                <a:path w="2320" h="7467" extrusionOk="0">
                  <a:moveTo>
                    <a:pt x="0" y="0"/>
                  </a:moveTo>
                  <a:lnTo>
                    <a:pt x="0" y="7467"/>
                  </a:lnTo>
                  <a:lnTo>
                    <a:pt x="2320" y="7467"/>
                  </a:lnTo>
                  <a:lnTo>
                    <a:pt x="2320" y="0"/>
                  </a:lnTo>
                  <a:close/>
                </a:path>
              </a:pathLst>
            </a:custGeom>
            <a:solidFill>
              <a:srgbClr val="54CE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46"/>
            <p:cNvSpPr/>
            <p:nvPr/>
          </p:nvSpPr>
          <p:spPr>
            <a:xfrm>
              <a:off x="2176079" y="2956299"/>
              <a:ext cx="92472" cy="92681"/>
            </a:xfrm>
            <a:custGeom>
              <a:avLst/>
              <a:gdLst/>
              <a:ahLst/>
              <a:cxnLst/>
              <a:rect l="l" t="t" r="r" b="b"/>
              <a:pathLst>
                <a:path w="3543" h="3551" extrusionOk="0">
                  <a:moveTo>
                    <a:pt x="1232" y="0"/>
                  </a:moveTo>
                  <a:lnTo>
                    <a:pt x="1" y="3551"/>
                  </a:lnTo>
                  <a:lnTo>
                    <a:pt x="3542" y="2311"/>
                  </a:lnTo>
                  <a:lnTo>
                    <a:pt x="35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46"/>
            <p:cNvSpPr/>
            <p:nvPr/>
          </p:nvSpPr>
          <p:spPr>
            <a:xfrm>
              <a:off x="2176079" y="3227791"/>
              <a:ext cx="92472" cy="141123"/>
            </a:xfrm>
            <a:custGeom>
              <a:avLst/>
              <a:gdLst/>
              <a:ahLst/>
              <a:cxnLst/>
              <a:rect l="l" t="t" r="r" b="b"/>
              <a:pathLst>
                <a:path w="3543" h="5407" extrusionOk="0">
                  <a:moveTo>
                    <a:pt x="1767" y="0"/>
                  </a:moveTo>
                  <a:lnTo>
                    <a:pt x="1" y="1231"/>
                  </a:lnTo>
                  <a:lnTo>
                    <a:pt x="1232" y="5406"/>
                  </a:lnTo>
                  <a:lnTo>
                    <a:pt x="2267" y="5406"/>
                  </a:lnTo>
                  <a:lnTo>
                    <a:pt x="3542" y="1231"/>
                  </a:lnTo>
                  <a:lnTo>
                    <a:pt x="176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46"/>
            <p:cNvSpPr/>
            <p:nvPr/>
          </p:nvSpPr>
          <p:spPr>
            <a:xfrm>
              <a:off x="2175844" y="3171441"/>
              <a:ext cx="92707" cy="88505"/>
            </a:xfrm>
            <a:custGeom>
              <a:avLst/>
              <a:gdLst/>
              <a:ahLst/>
              <a:cxnLst/>
              <a:rect l="l" t="t" r="r" b="b"/>
              <a:pathLst>
                <a:path w="3552" h="3391" extrusionOk="0">
                  <a:moveTo>
                    <a:pt x="1" y="0"/>
                  </a:moveTo>
                  <a:lnTo>
                    <a:pt x="1" y="3390"/>
                  </a:lnTo>
                  <a:lnTo>
                    <a:pt x="3551" y="3390"/>
                  </a:lnTo>
                  <a:lnTo>
                    <a:pt x="3551" y="15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46"/>
            <p:cNvSpPr/>
            <p:nvPr/>
          </p:nvSpPr>
          <p:spPr>
            <a:xfrm>
              <a:off x="2175844" y="3016590"/>
              <a:ext cx="92707" cy="195150"/>
            </a:xfrm>
            <a:custGeom>
              <a:avLst/>
              <a:gdLst/>
              <a:ahLst/>
              <a:cxnLst/>
              <a:rect l="l" t="t" r="r" b="b"/>
              <a:pathLst>
                <a:path w="3552" h="7477" extrusionOk="0">
                  <a:moveTo>
                    <a:pt x="1" y="1"/>
                  </a:moveTo>
                  <a:lnTo>
                    <a:pt x="1" y="7477"/>
                  </a:lnTo>
                  <a:lnTo>
                    <a:pt x="3551" y="7477"/>
                  </a:lnTo>
                  <a:lnTo>
                    <a:pt x="35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46"/>
            <p:cNvSpPr/>
            <p:nvPr/>
          </p:nvSpPr>
          <p:spPr>
            <a:xfrm>
              <a:off x="2147682" y="2956299"/>
              <a:ext cx="60552" cy="108759"/>
            </a:xfrm>
            <a:custGeom>
              <a:avLst/>
              <a:gdLst/>
              <a:ahLst/>
              <a:cxnLst/>
              <a:rect l="l" t="t" r="r" b="b"/>
              <a:pathLst>
                <a:path w="2320" h="4167" extrusionOk="0">
                  <a:moveTo>
                    <a:pt x="0" y="0"/>
                  </a:moveTo>
                  <a:lnTo>
                    <a:pt x="0" y="2311"/>
                  </a:lnTo>
                  <a:lnTo>
                    <a:pt x="1160" y="4166"/>
                  </a:lnTo>
                  <a:lnTo>
                    <a:pt x="2320" y="2311"/>
                  </a:lnTo>
                  <a:lnTo>
                    <a:pt x="232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46"/>
            <p:cNvSpPr/>
            <p:nvPr/>
          </p:nvSpPr>
          <p:spPr>
            <a:xfrm>
              <a:off x="2147682" y="3227791"/>
              <a:ext cx="60552" cy="141123"/>
            </a:xfrm>
            <a:custGeom>
              <a:avLst/>
              <a:gdLst/>
              <a:ahLst/>
              <a:cxnLst/>
              <a:rect l="l" t="t" r="r" b="b"/>
              <a:pathLst>
                <a:path w="2320" h="5407" extrusionOk="0">
                  <a:moveTo>
                    <a:pt x="1160" y="0"/>
                  </a:moveTo>
                  <a:lnTo>
                    <a:pt x="0" y="1231"/>
                  </a:lnTo>
                  <a:lnTo>
                    <a:pt x="1285" y="5406"/>
                  </a:lnTo>
                  <a:lnTo>
                    <a:pt x="2320" y="5406"/>
                  </a:lnTo>
                  <a:lnTo>
                    <a:pt x="2320" y="1231"/>
                  </a:lnTo>
                  <a:lnTo>
                    <a:pt x="11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46"/>
            <p:cNvSpPr/>
            <p:nvPr/>
          </p:nvSpPr>
          <p:spPr>
            <a:xfrm>
              <a:off x="2147682" y="3155364"/>
              <a:ext cx="60552" cy="104583"/>
            </a:xfrm>
            <a:custGeom>
              <a:avLst/>
              <a:gdLst/>
              <a:ahLst/>
              <a:cxnLst/>
              <a:rect l="l" t="t" r="r" b="b"/>
              <a:pathLst>
                <a:path w="2320" h="4007" extrusionOk="0">
                  <a:moveTo>
                    <a:pt x="1160" y="1"/>
                  </a:moveTo>
                  <a:lnTo>
                    <a:pt x="0" y="2160"/>
                  </a:lnTo>
                  <a:lnTo>
                    <a:pt x="0" y="4006"/>
                  </a:lnTo>
                  <a:lnTo>
                    <a:pt x="2320" y="4006"/>
                  </a:lnTo>
                  <a:lnTo>
                    <a:pt x="2320" y="2160"/>
                  </a:lnTo>
                  <a:lnTo>
                    <a:pt x="116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46"/>
            <p:cNvSpPr/>
            <p:nvPr/>
          </p:nvSpPr>
          <p:spPr>
            <a:xfrm>
              <a:off x="2147682" y="3016590"/>
              <a:ext cx="60552" cy="195150"/>
            </a:xfrm>
            <a:custGeom>
              <a:avLst/>
              <a:gdLst/>
              <a:ahLst/>
              <a:cxnLst/>
              <a:rect l="l" t="t" r="r" b="b"/>
              <a:pathLst>
                <a:path w="2320" h="7477" extrusionOk="0">
                  <a:moveTo>
                    <a:pt x="0" y="1"/>
                  </a:moveTo>
                  <a:lnTo>
                    <a:pt x="0" y="7477"/>
                  </a:lnTo>
                  <a:lnTo>
                    <a:pt x="2320" y="7477"/>
                  </a:lnTo>
                  <a:lnTo>
                    <a:pt x="2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5" name="Google Shape;1065;p46"/>
          <p:cNvGrpSpPr/>
          <p:nvPr/>
        </p:nvGrpSpPr>
        <p:grpSpPr>
          <a:xfrm>
            <a:off x="6929579" y="145964"/>
            <a:ext cx="526453" cy="528861"/>
            <a:chOff x="2676233" y="2956064"/>
            <a:chExt cx="410971" cy="412850"/>
          </a:xfrm>
        </p:grpSpPr>
        <p:sp>
          <p:nvSpPr>
            <p:cNvPr id="1066" name="Google Shape;1066;p46"/>
            <p:cNvSpPr/>
            <p:nvPr/>
          </p:nvSpPr>
          <p:spPr>
            <a:xfrm>
              <a:off x="2986353" y="2956064"/>
              <a:ext cx="82006" cy="96648"/>
            </a:xfrm>
            <a:custGeom>
              <a:avLst/>
              <a:gdLst/>
              <a:ahLst/>
              <a:cxnLst/>
              <a:rect l="l" t="t" r="r" b="b"/>
              <a:pathLst>
                <a:path w="3142" h="3703" extrusionOk="0">
                  <a:moveTo>
                    <a:pt x="1544" y="0"/>
                  </a:moveTo>
                  <a:lnTo>
                    <a:pt x="1" y="3703"/>
                  </a:lnTo>
                  <a:lnTo>
                    <a:pt x="1" y="3703"/>
                  </a:lnTo>
                  <a:lnTo>
                    <a:pt x="3141" y="1856"/>
                  </a:lnTo>
                  <a:lnTo>
                    <a:pt x="2874" y="973"/>
                  </a:lnTo>
                  <a:cubicBezTo>
                    <a:pt x="2686" y="384"/>
                    <a:pt x="2169" y="0"/>
                    <a:pt x="15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46"/>
            <p:cNvSpPr/>
            <p:nvPr/>
          </p:nvSpPr>
          <p:spPr>
            <a:xfrm>
              <a:off x="2984970" y="2956064"/>
              <a:ext cx="41708" cy="96648"/>
            </a:xfrm>
            <a:custGeom>
              <a:avLst/>
              <a:gdLst/>
              <a:ahLst/>
              <a:cxnLst/>
              <a:rect l="l" t="t" r="r" b="b"/>
              <a:pathLst>
                <a:path w="1598" h="3703" extrusionOk="0">
                  <a:moveTo>
                    <a:pt x="1597" y="0"/>
                  </a:moveTo>
                  <a:cubicBezTo>
                    <a:pt x="982" y="0"/>
                    <a:pt x="464" y="384"/>
                    <a:pt x="277" y="973"/>
                  </a:cubicBezTo>
                  <a:lnTo>
                    <a:pt x="0" y="1856"/>
                  </a:lnTo>
                  <a:lnTo>
                    <a:pt x="1597" y="3703"/>
                  </a:lnTo>
                  <a:lnTo>
                    <a:pt x="15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46"/>
            <p:cNvSpPr/>
            <p:nvPr/>
          </p:nvSpPr>
          <p:spPr>
            <a:xfrm>
              <a:off x="2978445" y="3004715"/>
              <a:ext cx="108759" cy="108759"/>
            </a:xfrm>
            <a:custGeom>
              <a:avLst/>
              <a:gdLst/>
              <a:ahLst/>
              <a:cxnLst/>
              <a:rect l="l" t="t" r="r" b="b"/>
              <a:pathLst>
                <a:path w="4167" h="4167" extrusionOk="0">
                  <a:moveTo>
                    <a:pt x="1847" y="1"/>
                  </a:moveTo>
                  <a:lnTo>
                    <a:pt x="1" y="4167"/>
                  </a:lnTo>
                  <a:lnTo>
                    <a:pt x="4167" y="2320"/>
                  </a:lnTo>
                  <a:lnTo>
                    <a:pt x="3444" y="1"/>
                  </a:lnTo>
                  <a:close/>
                </a:path>
              </a:pathLst>
            </a:custGeom>
            <a:solidFill>
              <a:srgbClr val="FBD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46"/>
            <p:cNvSpPr/>
            <p:nvPr/>
          </p:nvSpPr>
          <p:spPr>
            <a:xfrm>
              <a:off x="2966335" y="3004715"/>
              <a:ext cx="60343" cy="108759"/>
            </a:xfrm>
            <a:custGeom>
              <a:avLst/>
              <a:gdLst/>
              <a:ahLst/>
              <a:cxnLst/>
              <a:rect l="l" t="t" r="r" b="b"/>
              <a:pathLst>
                <a:path w="2312" h="4167" extrusionOk="0">
                  <a:moveTo>
                    <a:pt x="714" y="1"/>
                  </a:moveTo>
                  <a:lnTo>
                    <a:pt x="1" y="2320"/>
                  </a:lnTo>
                  <a:lnTo>
                    <a:pt x="2311" y="4167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rgbClr val="FBD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46"/>
            <p:cNvSpPr/>
            <p:nvPr/>
          </p:nvSpPr>
          <p:spPr>
            <a:xfrm>
              <a:off x="2978445" y="3065267"/>
              <a:ext cx="108759" cy="303647"/>
            </a:xfrm>
            <a:custGeom>
              <a:avLst/>
              <a:gdLst/>
              <a:ahLst/>
              <a:cxnLst/>
              <a:rect l="l" t="t" r="r" b="b"/>
              <a:pathLst>
                <a:path w="4167" h="11634" extrusionOk="0">
                  <a:moveTo>
                    <a:pt x="1847" y="0"/>
                  </a:moveTo>
                  <a:lnTo>
                    <a:pt x="1" y="5817"/>
                  </a:lnTo>
                  <a:lnTo>
                    <a:pt x="1847" y="11633"/>
                  </a:lnTo>
                  <a:lnTo>
                    <a:pt x="4167" y="11633"/>
                  </a:lnTo>
                  <a:lnTo>
                    <a:pt x="41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46"/>
            <p:cNvSpPr/>
            <p:nvPr/>
          </p:nvSpPr>
          <p:spPr>
            <a:xfrm>
              <a:off x="2966335" y="3065267"/>
              <a:ext cx="60343" cy="303647"/>
            </a:xfrm>
            <a:custGeom>
              <a:avLst/>
              <a:gdLst/>
              <a:ahLst/>
              <a:cxnLst/>
              <a:rect l="l" t="t" r="r" b="b"/>
              <a:pathLst>
                <a:path w="2312" h="11634" extrusionOk="0">
                  <a:moveTo>
                    <a:pt x="1" y="0"/>
                  </a:moveTo>
                  <a:lnTo>
                    <a:pt x="1" y="11633"/>
                  </a:lnTo>
                  <a:lnTo>
                    <a:pt x="2311" y="11633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46"/>
            <p:cNvSpPr/>
            <p:nvPr/>
          </p:nvSpPr>
          <p:spPr>
            <a:xfrm>
              <a:off x="2696252" y="2956064"/>
              <a:ext cx="82215" cy="96648"/>
            </a:xfrm>
            <a:custGeom>
              <a:avLst/>
              <a:gdLst/>
              <a:ahLst/>
              <a:cxnLst/>
              <a:rect l="l" t="t" r="r" b="b"/>
              <a:pathLst>
                <a:path w="3150" h="3703" extrusionOk="0">
                  <a:moveTo>
                    <a:pt x="1544" y="0"/>
                  </a:moveTo>
                  <a:lnTo>
                    <a:pt x="0" y="3703"/>
                  </a:lnTo>
                  <a:lnTo>
                    <a:pt x="3149" y="1856"/>
                  </a:lnTo>
                  <a:lnTo>
                    <a:pt x="2873" y="973"/>
                  </a:lnTo>
                  <a:cubicBezTo>
                    <a:pt x="2686" y="384"/>
                    <a:pt x="2168" y="0"/>
                    <a:pt x="15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6"/>
            <p:cNvSpPr/>
            <p:nvPr/>
          </p:nvSpPr>
          <p:spPr>
            <a:xfrm>
              <a:off x="2694842" y="2956064"/>
              <a:ext cx="41708" cy="96648"/>
            </a:xfrm>
            <a:custGeom>
              <a:avLst/>
              <a:gdLst/>
              <a:ahLst/>
              <a:cxnLst/>
              <a:rect l="l" t="t" r="r" b="b"/>
              <a:pathLst>
                <a:path w="1598" h="3703" extrusionOk="0">
                  <a:moveTo>
                    <a:pt x="1598" y="0"/>
                  </a:moveTo>
                  <a:cubicBezTo>
                    <a:pt x="982" y="0"/>
                    <a:pt x="465" y="384"/>
                    <a:pt x="277" y="973"/>
                  </a:cubicBezTo>
                  <a:lnTo>
                    <a:pt x="1" y="1856"/>
                  </a:lnTo>
                  <a:lnTo>
                    <a:pt x="1598" y="3703"/>
                  </a:lnTo>
                  <a:cubicBezTo>
                    <a:pt x="1598" y="3703"/>
                    <a:pt x="1598" y="0"/>
                    <a:pt x="1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6"/>
            <p:cNvSpPr/>
            <p:nvPr/>
          </p:nvSpPr>
          <p:spPr>
            <a:xfrm>
              <a:off x="2688343" y="3004715"/>
              <a:ext cx="108759" cy="108759"/>
            </a:xfrm>
            <a:custGeom>
              <a:avLst/>
              <a:gdLst/>
              <a:ahLst/>
              <a:cxnLst/>
              <a:rect l="l" t="t" r="r" b="b"/>
              <a:pathLst>
                <a:path w="4167" h="4167" extrusionOk="0">
                  <a:moveTo>
                    <a:pt x="1847" y="1"/>
                  </a:moveTo>
                  <a:lnTo>
                    <a:pt x="0" y="4167"/>
                  </a:lnTo>
                  <a:lnTo>
                    <a:pt x="4166" y="2320"/>
                  </a:lnTo>
                  <a:lnTo>
                    <a:pt x="3452" y="1"/>
                  </a:lnTo>
                  <a:close/>
                </a:path>
              </a:pathLst>
            </a:custGeom>
            <a:solidFill>
              <a:srgbClr val="FBD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6"/>
            <p:cNvSpPr/>
            <p:nvPr/>
          </p:nvSpPr>
          <p:spPr>
            <a:xfrm>
              <a:off x="2676233" y="3004715"/>
              <a:ext cx="60317" cy="108759"/>
            </a:xfrm>
            <a:custGeom>
              <a:avLst/>
              <a:gdLst/>
              <a:ahLst/>
              <a:cxnLst/>
              <a:rect l="l" t="t" r="r" b="b"/>
              <a:pathLst>
                <a:path w="2311" h="4167" extrusionOk="0">
                  <a:moveTo>
                    <a:pt x="714" y="1"/>
                  </a:moveTo>
                  <a:lnTo>
                    <a:pt x="0" y="2320"/>
                  </a:lnTo>
                  <a:lnTo>
                    <a:pt x="2311" y="4167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rgbClr val="FBD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6"/>
            <p:cNvSpPr/>
            <p:nvPr/>
          </p:nvSpPr>
          <p:spPr>
            <a:xfrm>
              <a:off x="2688343" y="3065267"/>
              <a:ext cx="108759" cy="303647"/>
            </a:xfrm>
            <a:custGeom>
              <a:avLst/>
              <a:gdLst/>
              <a:ahLst/>
              <a:cxnLst/>
              <a:rect l="l" t="t" r="r" b="b"/>
              <a:pathLst>
                <a:path w="4167" h="11634" extrusionOk="0">
                  <a:moveTo>
                    <a:pt x="1847" y="0"/>
                  </a:moveTo>
                  <a:lnTo>
                    <a:pt x="0" y="5817"/>
                  </a:lnTo>
                  <a:lnTo>
                    <a:pt x="1847" y="11633"/>
                  </a:lnTo>
                  <a:lnTo>
                    <a:pt x="4166" y="11633"/>
                  </a:lnTo>
                  <a:lnTo>
                    <a:pt x="4166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6"/>
            <p:cNvSpPr/>
            <p:nvPr/>
          </p:nvSpPr>
          <p:spPr>
            <a:xfrm>
              <a:off x="2676233" y="3065267"/>
              <a:ext cx="60317" cy="303647"/>
            </a:xfrm>
            <a:custGeom>
              <a:avLst/>
              <a:gdLst/>
              <a:ahLst/>
              <a:cxnLst/>
              <a:rect l="l" t="t" r="r" b="b"/>
              <a:pathLst>
                <a:path w="2311" h="11634" extrusionOk="0">
                  <a:moveTo>
                    <a:pt x="0" y="0"/>
                  </a:moveTo>
                  <a:lnTo>
                    <a:pt x="0" y="11633"/>
                  </a:lnTo>
                  <a:lnTo>
                    <a:pt x="2311" y="11633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6"/>
            <p:cNvSpPr/>
            <p:nvPr/>
          </p:nvSpPr>
          <p:spPr>
            <a:xfrm>
              <a:off x="2841316" y="3271796"/>
              <a:ext cx="81980" cy="96883"/>
            </a:xfrm>
            <a:custGeom>
              <a:avLst/>
              <a:gdLst/>
              <a:ahLst/>
              <a:cxnLst/>
              <a:rect l="l" t="t" r="r" b="b"/>
              <a:pathLst>
                <a:path w="3141" h="3712" extrusionOk="0">
                  <a:moveTo>
                    <a:pt x="0" y="0"/>
                  </a:moveTo>
                  <a:lnTo>
                    <a:pt x="1543" y="3711"/>
                  </a:lnTo>
                  <a:cubicBezTo>
                    <a:pt x="2168" y="3711"/>
                    <a:pt x="2685" y="3328"/>
                    <a:pt x="2873" y="2739"/>
                  </a:cubicBezTo>
                  <a:lnTo>
                    <a:pt x="3140" y="18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6"/>
            <p:cNvSpPr/>
            <p:nvPr/>
          </p:nvSpPr>
          <p:spPr>
            <a:xfrm>
              <a:off x="2839906" y="3271796"/>
              <a:ext cx="41708" cy="96883"/>
            </a:xfrm>
            <a:custGeom>
              <a:avLst/>
              <a:gdLst/>
              <a:ahLst/>
              <a:cxnLst/>
              <a:rect l="l" t="t" r="r" b="b"/>
              <a:pathLst>
                <a:path w="1598" h="3712" extrusionOk="0">
                  <a:moveTo>
                    <a:pt x="1597" y="0"/>
                  </a:moveTo>
                  <a:lnTo>
                    <a:pt x="1" y="1856"/>
                  </a:lnTo>
                  <a:lnTo>
                    <a:pt x="277" y="2739"/>
                  </a:lnTo>
                  <a:cubicBezTo>
                    <a:pt x="465" y="3328"/>
                    <a:pt x="982" y="3711"/>
                    <a:pt x="1597" y="3711"/>
                  </a:cubicBezTo>
                  <a:lnTo>
                    <a:pt x="159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6"/>
            <p:cNvSpPr/>
            <p:nvPr/>
          </p:nvSpPr>
          <p:spPr>
            <a:xfrm>
              <a:off x="2833381" y="3211949"/>
              <a:ext cx="108759" cy="108759"/>
            </a:xfrm>
            <a:custGeom>
              <a:avLst/>
              <a:gdLst/>
              <a:ahLst/>
              <a:cxnLst/>
              <a:rect l="l" t="t" r="r" b="b"/>
              <a:pathLst>
                <a:path w="4167" h="4167" extrusionOk="0">
                  <a:moveTo>
                    <a:pt x="1" y="1"/>
                  </a:moveTo>
                  <a:lnTo>
                    <a:pt x="1847" y="4167"/>
                  </a:lnTo>
                  <a:lnTo>
                    <a:pt x="3444" y="4167"/>
                  </a:lnTo>
                  <a:lnTo>
                    <a:pt x="4167" y="184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BD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6"/>
            <p:cNvSpPr/>
            <p:nvPr/>
          </p:nvSpPr>
          <p:spPr>
            <a:xfrm>
              <a:off x="2821271" y="3211949"/>
              <a:ext cx="60343" cy="108759"/>
            </a:xfrm>
            <a:custGeom>
              <a:avLst/>
              <a:gdLst/>
              <a:ahLst/>
              <a:cxnLst/>
              <a:rect l="l" t="t" r="r" b="b"/>
              <a:pathLst>
                <a:path w="2312" h="4167" extrusionOk="0">
                  <a:moveTo>
                    <a:pt x="2311" y="1"/>
                  </a:moveTo>
                  <a:lnTo>
                    <a:pt x="1" y="1847"/>
                  </a:lnTo>
                  <a:lnTo>
                    <a:pt x="715" y="4167"/>
                  </a:lnTo>
                  <a:lnTo>
                    <a:pt x="2311" y="4167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rgbClr val="FBD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6"/>
            <p:cNvSpPr/>
            <p:nvPr/>
          </p:nvSpPr>
          <p:spPr>
            <a:xfrm>
              <a:off x="2833381" y="2956534"/>
              <a:ext cx="108759" cy="303647"/>
            </a:xfrm>
            <a:custGeom>
              <a:avLst/>
              <a:gdLst/>
              <a:ahLst/>
              <a:cxnLst/>
              <a:rect l="l" t="t" r="r" b="b"/>
              <a:pathLst>
                <a:path w="4167" h="11634" extrusionOk="0">
                  <a:moveTo>
                    <a:pt x="1847" y="0"/>
                  </a:moveTo>
                  <a:lnTo>
                    <a:pt x="1" y="5817"/>
                  </a:lnTo>
                  <a:lnTo>
                    <a:pt x="1847" y="11633"/>
                  </a:lnTo>
                  <a:lnTo>
                    <a:pt x="4167" y="11633"/>
                  </a:lnTo>
                  <a:lnTo>
                    <a:pt x="416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6"/>
            <p:cNvSpPr/>
            <p:nvPr/>
          </p:nvSpPr>
          <p:spPr>
            <a:xfrm>
              <a:off x="2821271" y="2956534"/>
              <a:ext cx="60343" cy="303647"/>
            </a:xfrm>
            <a:custGeom>
              <a:avLst/>
              <a:gdLst/>
              <a:ahLst/>
              <a:cxnLst/>
              <a:rect l="l" t="t" r="r" b="b"/>
              <a:pathLst>
                <a:path w="2312" h="11634" extrusionOk="0">
                  <a:moveTo>
                    <a:pt x="1" y="0"/>
                  </a:moveTo>
                  <a:lnTo>
                    <a:pt x="1" y="11633"/>
                  </a:lnTo>
                  <a:lnTo>
                    <a:pt x="2311" y="11633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4" name="Google Shape;1084;p46"/>
          <p:cNvSpPr/>
          <p:nvPr/>
        </p:nvSpPr>
        <p:spPr>
          <a:xfrm rot="580719">
            <a:off x="2821833" y="4711049"/>
            <a:ext cx="452059" cy="298855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5" name="Google Shape;1085;p46"/>
          <p:cNvSpPr/>
          <p:nvPr/>
        </p:nvSpPr>
        <p:spPr>
          <a:xfrm>
            <a:off x="5607832" y="4797914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FA3123B-9E50-4312-A694-FAE1990821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93" t="22519" r="27592" b="15679"/>
          <a:stretch/>
        </p:blipFill>
        <p:spPr>
          <a:xfrm>
            <a:off x="1234467" y="907536"/>
            <a:ext cx="5880905" cy="3177232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69F4B6E7-38E5-4446-8184-20024C32A378}"/>
              </a:ext>
            </a:extLst>
          </p:cNvPr>
          <p:cNvSpPr/>
          <p:nvPr/>
        </p:nvSpPr>
        <p:spPr>
          <a:xfrm>
            <a:off x="1973169" y="4162604"/>
            <a:ext cx="60805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https://wordwall.net/es/resource/18141618/la-letra-d</a:t>
            </a:r>
          </a:p>
        </p:txBody>
      </p:sp>
      <p:sp>
        <p:nvSpPr>
          <p:cNvPr id="60" name="Google Shape;976;p44">
            <a:extLst>
              <a:ext uri="{FF2B5EF4-FFF2-40B4-BE49-F238E27FC236}">
                <a16:creationId xmlns:a16="http://schemas.microsoft.com/office/drawing/2014/main" id="{9A135A04-03F0-4E2E-8553-55517036FB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6013938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jugamos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88663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168328D-C5DE-4048-BB1F-675377AB1A78}"/>
              </a:ext>
            </a:extLst>
          </p:cNvPr>
          <p:cNvSpPr/>
          <p:nvPr/>
        </p:nvSpPr>
        <p:spPr>
          <a:xfrm>
            <a:off x="357791" y="3874523"/>
            <a:ext cx="81067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https://www.youtube.com/watch?v=qNNJAF_4jyw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834A372-84BB-4094-A3D6-8DEF677243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56" t="23760" r="45814" b="22260"/>
          <a:stretch/>
        </p:blipFill>
        <p:spPr>
          <a:xfrm>
            <a:off x="2126512" y="137600"/>
            <a:ext cx="5039832" cy="3736923"/>
          </a:xfrm>
          <a:prstGeom prst="rect">
            <a:avLst/>
          </a:prstGeom>
        </p:spPr>
      </p:pic>
      <p:sp>
        <p:nvSpPr>
          <p:cNvPr id="6" name="Google Shape;976;p44">
            <a:extLst>
              <a:ext uri="{FF2B5EF4-FFF2-40B4-BE49-F238E27FC236}">
                <a16:creationId xmlns:a16="http://schemas.microsoft.com/office/drawing/2014/main" id="{BB916BA9-AB25-4F59-B85F-62D37CD7AE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7017488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800" dirty="0"/>
              <a:t>observar</a:t>
            </a:r>
            <a:endParaRPr sz="4800" dirty="0"/>
          </a:p>
        </p:txBody>
      </p:sp>
    </p:spTree>
    <p:extLst>
      <p:ext uri="{BB962C8B-B14F-4D97-AF65-F5344CB8AC3E}">
        <p14:creationId xmlns:p14="http://schemas.microsoft.com/office/powerpoint/2010/main" val="36545955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314;p35">
            <a:extLst>
              <a:ext uri="{FF2B5EF4-FFF2-40B4-BE49-F238E27FC236}">
                <a16:creationId xmlns:a16="http://schemas.microsoft.com/office/drawing/2014/main" id="{A9C83CDD-3318-46AF-AE44-4AB15764CC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6662" t="27934" r="82795" b="43276"/>
          <a:stretch/>
        </p:blipFill>
        <p:spPr>
          <a:xfrm>
            <a:off x="845126" y="927413"/>
            <a:ext cx="3726874" cy="4216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15;p35">
            <a:extLst>
              <a:ext uri="{FF2B5EF4-FFF2-40B4-BE49-F238E27FC236}">
                <a16:creationId xmlns:a16="http://schemas.microsoft.com/office/drawing/2014/main" id="{2056CE2A-F85C-4144-9032-22E2DA3950E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6662" t="58617" r="82795" b="14488"/>
          <a:stretch/>
        </p:blipFill>
        <p:spPr>
          <a:xfrm>
            <a:off x="5071456" y="927413"/>
            <a:ext cx="3497580" cy="437610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976;p44">
            <a:extLst>
              <a:ext uri="{FF2B5EF4-FFF2-40B4-BE49-F238E27FC236}">
                <a16:creationId xmlns:a16="http://schemas.microsoft.com/office/drawing/2014/main" id="{6B4D6B6A-6E34-405E-BE8D-667A280585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71456" y="0"/>
            <a:ext cx="6013938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Cierre: engordamos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27864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8" name="Google Shape;1618;p61"/>
          <p:cNvGrpSpPr/>
          <p:nvPr/>
        </p:nvGrpSpPr>
        <p:grpSpPr>
          <a:xfrm>
            <a:off x="990224" y="1260651"/>
            <a:ext cx="6829067" cy="2774597"/>
            <a:chOff x="990225" y="1260651"/>
            <a:chExt cx="3410334" cy="2774597"/>
          </a:xfrm>
        </p:grpSpPr>
        <p:sp>
          <p:nvSpPr>
            <p:cNvPr id="1619" name="Google Shape;1619;p61"/>
            <p:cNvSpPr/>
            <p:nvPr/>
          </p:nvSpPr>
          <p:spPr>
            <a:xfrm>
              <a:off x="2123801" y="3622106"/>
              <a:ext cx="1143193" cy="413142"/>
            </a:xfrm>
            <a:custGeom>
              <a:avLst/>
              <a:gdLst/>
              <a:ahLst/>
              <a:cxnLst/>
              <a:rect l="l" t="t" r="r" b="b"/>
              <a:pathLst>
                <a:path w="55441" h="20036" extrusionOk="0">
                  <a:moveTo>
                    <a:pt x="0" y="20035"/>
                  </a:moveTo>
                  <a:lnTo>
                    <a:pt x="0" y="17982"/>
                  </a:lnTo>
                  <a:lnTo>
                    <a:pt x="6526" y="17184"/>
                  </a:lnTo>
                  <a:lnTo>
                    <a:pt x="11030" y="1"/>
                  </a:lnTo>
                  <a:lnTo>
                    <a:pt x="44410" y="1"/>
                  </a:lnTo>
                  <a:lnTo>
                    <a:pt x="48911" y="17184"/>
                  </a:lnTo>
                  <a:lnTo>
                    <a:pt x="55441" y="17982"/>
                  </a:lnTo>
                  <a:lnTo>
                    <a:pt x="55441" y="200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61"/>
            <p:cNvSpPr/>
            <p:nvPr/>
          </p:nvSpPr>
          <p:spPr>
            <a:xfrm>
              <a:off x="990237" y="1260651"/>
              <a:ext cx="3410321" cy="2065402"/>
            </a:xfrm>
            <a:custGeom>
              <a:avLst/>
              <a:gdLst/>
              <a:ahLst/>
              <a:cxnLst/>
              <a:rect l="l" t="t" r="r" b="b"/>
              <a:pathLst>
                <a:path w="165389" h="100165" extrusionOk="0">
                  <a:moveTo>
                    <a:pt x="1" y="100165"/>
                  </a:moveTo>
                  <a:lnTo>
                    <a:pt x="1" y="3726"/>
                  </a:lnTo>
                  <a:cubicBezTo>
                    <a:pt x="1" y="1669"/>
                    <a:pt x="1670" y="0"/>
                    <a:pt x="3728" y="0"/>
                  </a:cubicBezTo>
                  <a:lnTo>
                    <a:pt x="161661" y="0"/>
                  </a:lnTo>
                  <a:cubicBezTo>
                    <a:pt x="163721" y="0"/>
                    <a:pt x="165388" y="1669"/>
                    <a:pt x="165388" y="3726"/>
                  </a:cubicBezTo>
                  <a:lnTo>
                    <a:pt x="165388" y="10016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61"/>
            <p:cNvSpPr/>
            <p:nvPr/>
          </p:nvSpPr>
          <p:spPr>
            <a:xfrm>
              <a:off x="990225" y="3250054"/>
              <a:ext cx="3410321" cy="383348"/>
            </a:xfrm>
            <a:custGeom>
              <a:avLst/>
              <a:gdLst/>
              <a:ahLst/>
              <a:cxnLst/>
              <a:rect l="l" t="t" r="r" b="b"/>
              <a:pathLst>
                <a:path w="165389" h="14909" extrusionOk="0">
                  <a:moveTo>
                    <a:pt x="161661" y="14908"/>
                  </a:moveTo>
                  <a:lnTo>
                    <a:pt x="3728" y="14908"/>
                  </a:lnTo>
                  <a:cubicBezTo>
                    <a:pt x="1670" y="14908"/>
                    <a:pt x="1" y="13241"/>
                    <a:pt x="1" y="11182"/>
                  </a:cubicBezTo>
                  <a:lnTo>
                    <a:pt x="1" y="1"/>
                  </a:lnTo>
                  <a:lnTo>
                    <a:pt x="165388" y="1"/>
                  </a:lnTo>
                  <a:lnTo>
                    <a:pt x="165388" y="11182"/>
                  </a:lnTo>
                  <a:cubicBezTo>
                    <a:pt x="165388" y="13241"/>
                    <a:pt x="163719" y="14908"/>
                    <a:pt x="161661" y="149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24" name="Google Shape;1624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41795" y="1403257"/>
            <a:ext cx="6265058" cy="2065402"/>
          </a:xfrm>
          <a:prstGeom prst="rect">
            <a:avLst/>
          </a:prstGeom>
          <a:noFill/>
          <a:ln>
            <a:noFill/>
          </a:ln>
        </p:spPr>
      </p:pic>
      <p:sp>
        <p:nvSpPr>
          <p:cNvPr id="1625" name="Google Shape;1625;p61"/>
          <p:cNvSpPr/>
          <p:nvPr/>
        </p:nvSpPr>
        <p:spPr>
          <a:xfrm>
            <a:off x="249579" y="3506396"/>
            <a:ext cx="324900" cy="528850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6" name="Google Shape;1626;p61"/>
          <p:cNvSpPr/>
          <p:nvPr/>
        </p:nvSpPr>
        <p:spPr>
          <a:xfrm>
            <a:off x="3737919" y="331039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7" name="Google Shape;1627;p61"/>
          <p:cNvSpPr/>
          <p:nvPr/>
        </p:nvSpPr>
        <p:spPr>
          <a:xfrm rot="1230437">
            <a:off x="6791932" y="331051"/>
            <a:ext cx="266075" cy="247864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8" name="Google Shape;1628;p61"/>
          <p:cNvSpPr/>
          <p:nvPr/>
        </p:nvSpPr>
        <p:spPr>
          <a:xfrm rot="-7355318">
            <a:off x="7686583" y="4233059"/>
            <a:ext cx="540339" cy="402182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9" name="Google Shape;1629;p61"/>
          <p:cNvSpPr/>
          <p:nvPr/>
        </p:nvSpPr>
        <p:spPr>
          <a:xfrm>
            <a:off x="1108757" y="4591176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0" name="Google Shape;1630;p61"/>
          <p:cNvSpPr/>
          <p:nvPr/>
        </p:nvSpPr>
        <p:spPr>
          <a:xfrm rot="1136877">
            <a:off x="4486319" y="4420831"/>
            <a:ext cx="361592" cy="588560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74" name="Picture 2" descr="Special Mothers in Action - Feliz Miercoles | Facebook">
            <a:extLst>
              <a:ext uri="{FF2B5EF4-FFF2-40B4-BE49-F238E27FC236}">
                <a16:creationId xmlns:a16="http://schemas.microsoft.com/office/drawing/2014/main" id="{04B1BC04-1A56-482B-8F1F-F42B349C36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518" b="54149" l="13897" r="90433">
                        <a14:foregroundMark x1="21000" y1="36310" x2="21000" y2="36310"/>
                        <a14:foregroundMark x1="47667" y1="41071" x2="47667" y2="41071"/>
                        <a14:foregroundMark x1="59667" y1="33333" x2="59667" y2="33333"/>
                        <a14:foregroundMark x1="64333" y1="39286" x2="64333" y2="39286"/>
                        <a14:foregroundMark x1="75000" y1="33333" x2="75000" y2="33333"/>
                        <a14:foregroundMark x1="86000" y1="33333" x2="86000" y2="3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30" t="21939" b="42272"/>
          <a:stretch/>
        </p:blipFill>
        <p:spPr bwMode="auto">
          <a:xfrm>
            <a:off x="186072" y="-16017"/>
            <a:ext cx="2733756" cy="57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50DFE54-FE89-4D41-BEB1-C018D8726D2C}"/>
              </a:ext>
            </a:extLst>
          </p:cNvPr>
          <p:cNvSpPr/>
          <p:nvPr/>
        </p:nvSpPr>
        <p:spPr>
          <a:xfrm>
            <a:off x="1509412" y="4342143"/>
            <a:ext cx="55835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MX" sz="3200" u="sng" dirty="0"/>
              <a:t>https://youtu.be/FzSbcGSaiIU</a:t>
            </a:r>
            <a:endParaRPr lang="es-MX" sz="3200" dirty="0"/>
          </a:p>
        </p:txBody>
      </p:sp>
      <p:pic>
        <p:nvPicPr>
          <p:cNvPr id="3" name="Elementos multimedia en línea 2" title="Dￃﾺo Tiempo de Sol - Este Es El Baile Del Movimiento">
            <a:hlinkClick r:id="" action="ppaction://media"/>
            <a:extLst>
              <a:ext uri="{FF2B5EF4-FFF2-40B4-BE49-F238E27FC236}">
                <a16:creationId xmlns:a16="http://schemas.microsoft.com/office/drawing/2014/main" id="{428A500B-7793-4E15-A0B2-1B4580CDC73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2424036" y="1403257"/>
            <a:ext cx="4211226" cy="2065402"/>
          </a:xfrm>
          <a:prstGeom prst="rect">
            <a:avLst/>
          </a:prstGeom>
        </p:spPr>
      </p:pic>
      <p:sp>
        <p:nvSpPr>
          <p:cNvPr id="17" name="Título 2">
            <a:extLst>
              <a:ext uri="{FF2B5EF4-FFF2-40B4-BE49-F238E27FC236}">
                <a16:creationId xmlns:a16="http://schemas.microsoft.com/office/drawing/2014/main" id="{B43F6293-5DD3-4E46-BB52-12A4B1B35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072" y="454971"/>
            <a:ext cx="7704000" cy="572700"/>
          </a:xfrm>
        </p:spPr>
        <p:txBody>
          <a:bodyPr/>
          <a:lstStyle/>
          <a:p>
            <a:r>
              <a:rPr lang="es-MX" dirty="0"/>
              <a:t>Pausa activa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48"/>
          <p:cNvSpPr txBox="1">
            <a:spLocks noGrp="1"/>
          </p:cNvSpPr>
          <p:nvPr>
            <p:ph type="title"/>
          </p:nvPr>
        </p:nvSpPr>
        <p:spPr>
          <a:xfrm>
            <a:off x="766214" y="8218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Práctica de lenguaje oral</a:t>
            </a:r>
            <a:endParaRPr dirty="0"/>
          </a:p>
        </p:txBody>
      </p:sp>
      <p:grpSp>
        <p:nvGrpSpPr>
          <p:cNvPr id="1133" name="Google Shape;1133;p48"/>
          <p:cNvGrpSpPr/>
          <p:nvPr/>
        </p:nvGrpSpPr>
        <p:grpSpPr>
          <a:xfrm>
            <a:off x="126021" y="4012301"/>
            <a:ext cx="917333" cy="824007"/>
            <a:chOff x="4071617" y="2359288"/>
            <a:chExt cx="314140" cy="412615"/>
          </a:xfrm>
        </p:grpSpPr>
        <p:sp>
          <p:nvSpPr>
            <p:cNvPr id="1134" name="Google Shape;1134;p48"/>
            <p:cNvSpPr/>
            <p:nvPr/>
          </p:nvSpPr>
          <p:spPr>
            <a:xfrm>
              <a:off x="4071617" y="2431950"/>
              <a:ext cx="84564" cy="124810"/>
            </a:xfrm>
            <a:custGeom>
              <a:avLst/>
              <a:gdLst/>
              <a:ahLst/>
              <a:cxnLst/>
              <a:rect l="l" t="t" r="r" b="b"/>
              <a:pathLst>
                <a:path w="3240" h="4782" extrusionOk="0">
                  <a:moveTo>
                    <a:pt x="1848" y="0"/>
                  </a:moveTo>
                  <a:cubicBezTo>
                    <a:pt x="831" y="0"/>
                    <a:pt x="1" y="830"/>
                    <a:pt x="1" y="1856"/>
                  </a:cubicBezTo>
                  <a:lnTo>
                    <a:pt x="1" y="3239"/>
                  </a:lnTo>
                  <a:lnTo>
                    <a:pt x="3239" y="4782"/>
                  </a:lnTo>
                  <a:lnTo>
                    <a:pt x="323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8"/>
            <p:cNvSpPr/>
            <p:nvPr/>
          </p:nvSpPr>
          <p:spPr>
            <a:xfrm>
              <a:off x="4301219" y="2431950"/>
              <a:ext cx="84538" cy="124810"/>
            </a:xfrm>
            <a:custGeom>
              <a:avLst/>
              <a:gdLst/>
              <a:ahLst/>
              <a:cxnLst/>
              <a:rect l="l" t="t" r="r" b="b"/>
              <a:pathLst>
                <a:path w="3239" h="4782" extrusionOk="0">
                  <a:moveTo>
                    <a:pt x="0" y="0"/>
                  </a:moveTo>
                  <a:lnTo>
                    <a:pt x="0" y="4782"/>
                  </a:lnTo>
                  <a:lnTo>
                    <a:pt x="3238" y="3239"/>
                  </a:lnTo>
                  <a:lnTo>
                    <a:pt x="3238" y="1856"/>
                  </a:lnTo>
                  <a:cubicBezTo>
                    <a:pt x="3238" y="830"/>
                    <a:pt x="2409" y="0"/>
                    <a:pt x="13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8"/>
            <p:cNvSpPr/>
            <p:nvPr/>
          </p:nvSpPr>
          <p:spPr>
            <a:xfrm>
              <a:off x="4252777" y="2359288"/>
              <a:ext cx="116902" cy="278043"/>
            </a:xfrm>
            <a:custGeom>
              <a:avLst/>
              <a:gdLst/>
              <a:ahLst/>
              <a:cxnLst/>
              <a:rect l="l" t="t" r="r" b="b"/>
              <a:pathLst>
                <a:path w="4479" h="10653" extrusionOk="0">
                  <a:moveTo>
                    <a:pt x="1160" y="1"/>
                  </a:moveTo>
                  <a:lnTo>
                    <a:pt x="1" y="625"/>
                  </a:lnTo>
                  <a:lnTo>
                    <a:pt x="1" y="10653"/>
                  </a:lnTo>
                  <a:lnTo>
                    <a:pt x="4479" y="10653"/>
                  </a:lnTo>
                  <a:lnTo>
                    <a:pt x="3248" y="7263"/>
                  </a:lnTo>
                  <a:lnTo>
                    <a:pt x="32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8"/>
            <p:cNvSpPr/>
            <p:nvPr/>
          </p:nvSpPr>
          <p:spPr>
            <a:xfrm>
              <a:off x="4157773" y="2395619"/>
              <a:ext cx="87122" cy="241712"/>
            </a:xfrm>
            <a:custGeom>
              <a:avLst/>
              <a:gdLst/>
              <a:ahLst/>
              <a:cxnLst/>
              <a:rect l="l" t="t" r="r" b="b"/>
              <a:pathLst>
                <a:path w="3338" h="9261" extrusionOk="0">
                  <a:moveTo>
                    <a:pt x="1" y="1"/>
                  </a:moveTo>
                  <a:lnTo>
                    <a:pt x="1" y="9261"/>
                  </a:lnTo>
                  <a:lnTo>
                    <a:pt x="3337" y="9261"/>
                  </a:lnTo>
                  <a:lnTo>
                    <a:pt x="33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8"/>
            <p:cNvSpPr/>
            <p:nvPr/>
          </p:nvSpPr>
          <p:spPr>
            <a:xfrm>
              <a:off x="4228557" y="2359523"/>
              <a:ext cx="54993" cy="277808"/>
            </a:xfrm>
            <a:custGeom>
              <a:avLst/>
              <a:gdLst/>
              <a:ahLst/>
              <a:cxnLst/>
              <a:rect l="l" t="t" r="r" b="b"/>
              <a:pathLst>
                <a:path w="2107" h="10644" extrusionOk="0">
                  <a:moveTo>
                    <a:pt x="1" y="1"/>
                  </a:moveTo>
                  <a:lnTo>
                    <a:pt x="1" y="10644"/>
                  </a:lnTo>
                  <a:lnTo>
                    <a:pt x="2106" y="10644"/>
                  </a:lnTo>
                  <a:lnTo>
                    <a:pt x="210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8"/>
            <p:cNvSpPr/>
            <p:nvPr/>
          </p:nvSpPr>
          <p:spPr>
            <a:xfrm>
              <a:off x="4087460" y="2359288"/>
              <a:ext cx="87331" cy="278043"/>
            </a:xfrm>
            <a:custGeom>
              <a:avLst/>
              <a:gdLst/>
              <a:ahLst/>
              <a:cxnLst/>
              <a:rect l="l" t="t" r="r" b="b"/>
              <a:pathLst>
                <a:path w="3346" h="10653" extrusionOk="0">
                  <a:moveTo>
                    <a:pt x="1241" y="1"/>
                  </a:moveTo>
                  <a:lnTo>
                    <a:pt x="1241" y="7263"/>
                  </a:lnTo>
                  <a:lnTo>
                    <a:pt x="1" y="10653"/>
                  </a:lnTo>
                  <a:lnTo>
                    <a:pt x="3346" y="10653"/>
                  </a:lnTo>
                  <a:lnTo>
                    <a:pt x="334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8"/>
            <p:cNvSpPr/>
            <p:nvPr/>
          </p:nvSpPr>
          <p:spPr>
            <a:xfrm>
              <a:off x="4180376" y="2516462"/>
              <a:ext cx="205381" cy="193505"/>
            </a:xfrm>
            <a:custGeom>
              <a:avLst/>
              <a:gdLst/>
              <a:ahLst/>
              <a:cxnLst/>
              <a:rect l="l" t="t" r="r" b="b"/>
              <a:pathLst>
                <a:path w="7869" h="7414" extrusionOk="0">
                  <a:moveTo>
                    <a:pt x="1847" y="1"/>
                  </a:moveTo>
                  <a:lnTo>
                    <a:pt x="303" y="928"/>
                  </a:lnTo>
                  <a:lnTo>
                    <a:pt x="1847" y="1856"/>
                  </a:lnTo>
                  <a:lnTo>
                    <a:pt x="5094" y="1856"/>
                  </a:lnTo>
                  <a:cubicBezTo>
                    <a:pt x="5603" y="1856"/>
                    <a:pt x="6022" y="2275"/>
                    <a:pt x="6022" y="2784"/>
                  </a:cubicBezTo>
                  <a:cubicBezTo>
                    <a:pt x="6022" y="3292"/>
                    <a:pt x="5603" y="3712"/>
                    <a:pt x="5094" y="3712"/>
                  </a:cubicBezTo>
                  <a:lnTo>
                    <a:pt x="1847" y="3712"/>
                  </a:lnTo>
                  <a:lnTo>
                    <a:pt x="0" y="7414"/>
                  </a:lnTo>
                  <a:lnTo>
                    <a:pt x="0" y="7414"/>
                  </a:lnTo>
                  <a:lnTo>
                    <a:pt x="7868" y="5558"/>
                  </a:lnTo>
                  <a:lnTo>
                    <a:pt x="7868" y="1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48"/>
            <p:cNvSpPr/>
            <p:nvPr/>
          </p:nvSpPr>
          <p:spPr>
            <a:xfrm>
              <a:off x="4071617" y="2516462"/>
              <a:ext cx="156965" cy="193505"/>
            </a:xfrm>
            <a:custGeom>
              <a:avLst/>
              <a:gdLst/>
              <a:ahLst/>
              <a:cxnLst/>
              <a:rect l="l" t="t" r="r" b="b"/>
              <a:pathLst>
                <a:path w="6014" h="7414" extrusionOk="0">
                  <a:moveTo>
                    <a:pt x="1" y="1"/>
                  </a:moveTo>
                  <a:lnTo>
                    <a:pt x="1" y="5558"/>
                  </a:lnTo>
                  <a:lnTo>
                    <a:pt x="6014" y="7414"/>
                  </a:lnTo>
                  <a:lnTo>
                    <a:pt x="6014" y="3712"/>
                  </a:lnTo>
                  <a:lnTo>
                    <a:pt x="2775" y="3712"/>
                  </a:lnTo>
                  <a:cubicBezTo>
                    <a:pt x="2267" y="3712"/>
                    <a:pt x="1848" y="3292"/>
                    <a:pt x="1848" y="2784"/>
                  </a:cubicBezTo>
                  <a:cubicBezTo>
                    <a:pt x="1848" y="2275"/>
                    <a:pt x="2267" y="1856"/>
                    <a:pt x="2775" y="1856"/>
                  </a:cubicBezTo>
                  <a:lnTo>
                    <a:pt x="6014" y="1856"/>
                  </a:lnTo>
                  <a:lnTo>
                    <a:pt x="6014" y="1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8"/>
            <p:cNvSpPr/>
            <p:nvPr/>
          </p:nvSpPr>
          <p:spPr>
            <a:xfrm>
              <a:off x="4172207" y="2661526"/>
              <a:ext cx="213550" cy="110377"/>
            </a:xfrm>
            <a:custGeom>
              <a:avLst/>
              <a:gdLst/>
              <a:ahLst/>
              <a:cxnLst/>
              <a:rect l="l" t="t" r="r" b="b"/>
              <a:pathLst>
                <a:path w="8182" h="4229" extrusionOk="0">
                  <a:moveTo>
                    <a:pt x="2160" y="0"/>
                  </a:moveTo>
                  <a:lnTo>
                    <a:pt x="1" y="2115"/>
                  </a:lnTo>
                  <a:lnTo>
                    <a:pt x="2160" y="4229"/>
                  </a:lnTo>
                  <a:lnTo>
                    <a:pt x="8181" y="4229"/>
                  </a:lnTo>
                  <a:lnTo>
                    <a:pt x="818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8"/>
            <p:cNvSpPr/>
            <p:nvPr/>
          </p:nvSpPr>
          <p:spPr>
            <a:xfrm>
              <a:off x="4071617" y="2661526"/>
              <a:ext cx="156965" cy="110377"/>
            </a:xfrm>
            <a:custGeom>
              <a:avLst/>
              <a:gdLst/>
              <a:ahLst/>
              <a:cxnLst/>
              <a:rect l="l" t="t" r="r" b="b"/>
              <a:pathLst>
                <a:path w="6014" h="4229" extrusionOk="0">
                  <a:moveTo>
                    <a:pt x="1" y="0"/>
                  </a:moveTo>
                  <a:lnTo>
                    <a:pt x="1" y="4229"/>
                  </a:lnTo>
                  <a:lnTo>
                    <a:pt x="6014" y="4229"/>
                  </a:lnTo>
                  <a:lnTo>
                    <a:pt x="60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4" name="Google Shape;1144;p48"/>
          <p:cNvGrpSpPr/>
          <p:nvPr/>
        </p:nvGrpSpPr>
        <p:grpSpPr>
          <a:xfrm>
            <a:off x="178430" y="213188"/>
            <a:ext cx="1321199" cy="1082365"/>
            <a:chOff x="4695877" y="3553049"/>
            <a:chExt cx="412615" cy="412615"/>
          </a:xfrm>
        </p:grpSpPr>
        <p:sp>
          <p:nvSpPr>
            <p:cNvPr id="1145" name="Google Shape;1145;p48"/>
            <p:cNvSpPr/>
            <p:nvPr/>
          </p:nvSpPr>
          <p:spPr>
            <a:xfrm>
              <a:off x="4829979" y="3699053"/>
              <a:ext cx="278513" cy="242182"/>
            </a:xfrm>
            <a:custGeom>
              <a:avLst/>
              <a:gdLst/>
              <a:ahLst/>
              <a:cxnLst/>
              <a:rect l="l" t="t" r="r" b="b"/>
              <a:pathLst>
                <a:path w="10671" h="9279" extrusionOk="0">
                  <a:moveTo>
                    <a:pt x="4622" y="0"/>
                  </a:moveTo>
                  <a:cubicBezTo>
                    <a:pt x="3605" y="0"/>
                    <a:pt x="2775" y="830"/>
                    <a:pt x="2775" y="1847"/>
                  </a:cubicBezTo>
                  <a:lnTo>
                    <a:pt x="1" y="5567"/>
                  </a:lnTo>
                  <a:lnTo>
                    <a:pt x="2775" y="9278"/>
                  </a:lnTo>
                  <a:lnTo>
                    <a:pt x="10670" y="6504"/>
                  </a:lnTo>
                  <a:lnTo>
                    <a:pt x="1067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8"/>
            <p:cNvSpPr/>
            <p:nvPr/>
          </p:nvSpPr>
          <p:spPr>
            <a:xfrm>
              <a:off x="4695877" y="3699053"/>
              <a:ext cx="206321" cy="242182"/>
            </a:xfrm>
            <a:custGeom>
              <a:avLst/>
              <a:gdLst/>
              <a:ahLst/>
              <a:cxnLst/>
              <a:rect l="l" t="t" r="r" b="b"/>
              <a:pathLst>
                <a:path w="7905" h="9279" extrusionOk="0">
                  <a:moveTo>
                    <a:pt x="0" y="0"/>
                  </a:moveTo>
                  <a:lnTo>
                    <a:pt x="0" y="6504"/>
                  </a:lnTo>
                  <a:lnTo>
                    <a:pt x="7904" y="9278"/>
                  </a:lnTo>
                  <a:lnTo>
                    <a:pt x="7904" y="1847"/>
                  </a:lnTo>
                  <a:cubicBezTo>
                    <a:pt x="7904" y="830"/>
                    <a:pt x="7075" y="0"/>
                    <a:pt x="60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8"/>
            <p:cNvSpPr/>
            <p:nvPr/>
          </p:nvSpPr>
          <p:spPr>
            <a:xfrm>
              <a:off x="4870042" y="3869016"/>
              <a:ext cx="238450" cy="96648"/>
            </a:xfrm>
            <a:custGeom>
              <a:avLst/>
              <a:gdLst/>
              <a:ahLst/>
              <a:cxnLst/>
              <a:rect l="l" t="t" r="r" b="b"/>
              <a:pathLst>
                <a:path w="9136" h="3703" extrusionOk="0">
                  <a:moveTo>
                    <a:pt x="3087" y="1"/>
                  </a:moveTo>
                  <a:cubicBezTo>
                    <a:pt x="2070" y="1"/>
                    <a:pt x="1240" y="830"/>
                    <a:pt x="1240" y="1847"/>
                  </a:cubicBezTo>
                  <a:lnTo>
                    <a:pt x="0" y="2775"/>
                  </a:lnTo>
                  <a:lnTo>
                    <a:pt x="1240" y="3703"/>
                  </a:lnTo>
                  <a:lnTo>
                    <a:pt x="9135" y="1847"/>
                  </a:lnTo>
                  <a:lnTo>
                    <a:pt x="91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48"/>
            <p:cNvSpPr/>
            <p:nvPr/>
          </p:nvSpPr>
          <p:spPr>
            <a:xfrm>
              <a:off x="4902172" y="3917458"/>
              <a:ext cx="206321" cy="48207"/>
            </a:xfrm>
            <a:custGeom>
              <a:avLst/>
              <a:gdLst/>
              <a:ahLst/>
              <a:cxnLst/>
              <a:rect l="l" t="t" r="r" b="b"/>
              <a:pathLst>
                <a:path w="7905" h="1847" extrusionOk="0">
                  <a:moveTo>
                    <a:pt x="1847" y="0"/>
                  </a:moveTo>
                  <a:cubicBezTo>
                    <a:pt x="830" y="0"/>
                    <a:pt x="0" y="830"/>
                    <a:pt x="0" y="1847"/>
                  </a:cubicBezTo>
                  <a:lnTo>
                    <a:pt x="7904" y="1847"/>
                  </a:lnTo>
                  <a:lnTo>
                    <a:pt x="790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48"/>
            <p:cNvSpPr/>
            <p:nvPr/>
          </p:nvSpPr>
          <p:spPr>
            <a:xfrm>
              <a:off x="4695877" y="3869016"/>
              <a:ext cx="206321" cy="96648"/>
            </a:xfrm>
            <a:custGeom>
              <a:avLst/>
              <a:gdLst/>
              <a:ahLst/>
              <a:cxnLst/>
              <a:rect l="l" t="t" r="r" b="b"/>
              <a:pathLst>
                <a:path w="7905" h="3703" extrusionOk="0">
                  <a:moveTo>
                    <a:pt x="0" y="1"/>
                  </a:moveTo>
                  <a:lnTo>
                    <a:pt x="0" y="1847"/>
                  </a:lnTo>
                  <a:lnTo>
                    <a:pt x="7904" y="3703"/>
                  </a:lnTo>
                  <a:lnTo>
                    <a:pt x="7904" y="1847"/>
                  </a:lnTo>
                  <a:cubicBezTo>
                    <a:pt x="7904" y="830"/>
                    <a:pt x="7075" y="1"/>
                    <a:pt x="60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48"/>
            <p:cNvSpPr/>
            <p:nvPr/>
          </p:nvSpPr>
          <p:spPr>
            <a:xfrm>
              <a:off x="4695877" y="3917458"/>
              <a:ext cx="206321" cy="48207"/>
            </a:xfrm>
            <a:custGeom>
              <a:avLst/>
              <a:gdLst/>
              <a:ahLst/>
              <a:cxnLst/>
              <a:rect l="l" t="t" r="r" b="b"/>
              <a:pathLst>
                <a:path w="7905" h="1847" extrusionOk="0">
                  <a:moveTo>
                    <a:pt x="0" y="0"/>
                  </a:moveTo>
                  <a:lnTo>
                    <a:pt x="0" y="1847"/>
                  </a:lnTo>
                  <a:lnTo>
                    <a:pt x="7904" y="1847"/>
                  </a:lnTo>
                  <a:cubicBezTo>
                    <a:pt x="7904" y="830"/>
                    <a:pt x="7066" y="0"/>
                    <a:pt x="60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48"/>
            <p:cNvSpPr/>
            <p:nvPr/>
          </p:nvSpPr>
          <p:spPr>
            <a:xfrm>
              <a:off x="4877951" y="3613367"/>
              <a:ext cx="121809" cy="206555"/>
            </a:xfrm>
            <a:custGeom>
              <a:avLst/>
              <a:gdLst/>
              <a:ahLst/>
              <a:cxnLst/>
              <a:rect l="l" t="t" r="r" b="b"/>
              <a:pathLst>
                <a:path w="4667" h="7914" extrusionOk="0">
                  <a:moveTo>
                    <a:pt x="928" y="0"/>
                  </a:moveTo>
                  <a:lnTo>
                    <a:pt x="1" y="928"/>
                  </a:lnTo>
                  <a:lnTo>
                    <a:pt x="928" y="1856"/>
                  </a:lnTo>
                  <a:cubicBezTo>
                    <a:pt x="1963" y="1856"/>
                    <a:pt x="2811" y="2695"/>
                    <a:pt x="2811" y="3729"/>
                  </a:cubicBezTo>
                  <a:lnTo>
                    <a:pt x="2811" y="7913"/>
                  </a:lnTo>
                  <a:lnTo>
                    <a:pt x="4666" y="7913"/>
                  </a:lnTo>
                  <a:lnTo>
                    <a:pt x="4666" y="3729"/>
                  </a:lnTo>
                  <a:cubicBezTo>
                    <a:pt x="4666" y="1678"/>
                    <a:pt x="2989" y="0"/>
                    <a:pt x="9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48"/>
            <p:cNvSpPr/>
            <p:nvPr/>
          </p:nvSpPr>
          <p:spPr>
            <a:xfrm>
              <a:off x="4804610" y="3613367"/>
              <a:ext cx="97588" cy="206555"/>
            </a:xfrm>
            <a:custGeom>
              <a:avLst/>
              <a:gdLst/>
              <a:ahLst/>
              <a:cxnLst/>
              <a:rect l="l" t="t" r="r" b="b"/>
              <a:pathLst>
                <a:path w="3739" h="7914" extrusionOk="0">
                  <a:moveTo>
                    <a:pt x="3738" y="0"/>
                  </a:moveTo>
                  <a:cubicBezTo>
                    <a:pt x="1678" y="0"/>
                    <a:pt x="0" y="1678"/>
                    <a:pt x="0" y="3729"/>
                  </a:cubicBezTo>
                  <a:lnTo>
                    <a:pt x="464" y="7913"/>
                  </a:lnTo>
                  <a:lnTo>
                    <a:pt x="1392" y="7913"/>
                  </a:lnTo>
                  <a:lnTo>
                    <a:pt x="1856" y="3729"/>
                  </a:lnTo>
                  <a:cubicBezTo>
                    <a:pt x="1856" y="2695"/>
                    <a:pt x="2695" y="1847"/>
                    <a:pt x="3738" y="1847"/>
                  </a:cubicBezTo>
                  <a:lnTo>
                    <a:pt x="37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48"/>
            <p:cNvSpPr/>
            <p:nvPr/>
          </p:nvSpPr>
          <p:spPr>
            <a:xfrm>
              <a:off x="4869808" y="3565160"/>
              <a:ext cx="177689" cy="254762"/>
            </a:xfrm>
            <a:custGeom>
              <a:avLst/>
              <a:gdLst/>
              <a:ahLst/>
              <a:cxnLst/>
              <a:rect l="l" t="t" r="r" b="b"/>
              <a:pathLst>
                <a:path w="6808" h="9761" extrusionOk="0">
                  <a:moveTo>
                    <a:pt x="1231" y="1"/>
                  </a:moveTo>
                  <a:lnTo>
                    <a:pt x="0" y="1152"/>
                  </a:lnTo>
                  <a:lnTo>
                    <a:pt x="1231" y="2311"/>
                  </a:lnTo>
                  <a:cubicBezTo>
                    <a:pt x="3033" y="2311"/>
                    <a:pt x="4497" y="3774"/>
                    <a:pt x="4497" y="5576"/>
                  </a:cubicBezTo>
                  <a:lnTo>
                    <a:pt x="5451" y="9760"/>
                  </a:lnTo>
                  <a:lnTo>
                    <a:pt x="6352" y="9760"/>
                  </a:lnTo>
                  <a:lnTo>
                    <a:pt x="6807" y="5576"/>
                  </a:lnTo>
                  <a:cubicBezTo>
                    <a:pt x="6807" y="2499"/>
                    <a:pt x="4309" y="1"/>
                    <a:pt x="12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48"/>
            <p:cNvSpPr/>
            <p:nvPr/>
          </p:nvSpPr>
          <p:spPr>
            <a:xfrm>
              <a:off x="4756403" y="3565395"/>
              <a:ext cx="145795" cy="254527"/>
            </a:xfrm>
            <a:custGeom>
              <a:avLst/>
              <a:gdLst/>
              <a:ahLst/>
              <a:cxnLst/>
              <a:rect l="l" t="t" r="r" b="b"/>
              <a:pathLst>
                <a:path w="5586" h="9752" extrusionOk="0">
                  <a:moveTo>
                    <a:pt x="5585" y="1"/>
                  </a:moveTo>
                  <a:cubicBezTo>
                    <a:pt x="2508" y="1"/>
                    <a:pt x="1" y="2499"/>
                    <a:pt x="1" y="5576"/>
                  </a:cubicBezTo>
                  <a:lnTo>
                    <a:pt x="465" y="9751"/>
                  </a:lnTo>
                  <a:lnTo>
                    <a:pt x="1392" y="9751"/>
                  </a:lnTo>
                  <a:lnTo>
                    <a:pt x="2311" y="5576"/>
                  </a:lnTo>
                  <a:cubicBezTo>
                    <a:pt x="2311" y="3774"/>
                    <a:pt x="3783" y="2311"/>
                    <a:pt x="5585" y="2311"/>
                  </a:cubicBezTo>
                  <a:lnTo>
                    <a:pt x="558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48"/>
            <p:cNvSpPr/>
            <p:nvPr/>
          </p:nvSpPr>
          <p:spPr>
            <a:xfrm>
              <a:off x="4877246" y="3553049"/>
              <a:ext cx="182126" cy="266872"/>
            </a:xfrm>
            <a:custGeom>
              <a:avLst/>
              <a:gdLst/>
              <a:ahLst/>
              <a:cxnLst/>
              <a:rect l="l" t="t" r="r" b="b"/>
              <a:pathLst>
                <a:path w="6978" h="10225" extrusionOk="0">
                  <a:moveTo>
                    <a:pt x="929" y="1"/>
                  </a:moveTo>
                  <a:lnTo>
                    <a:pt x="1" y="465"/>
                  </a:lnTo>
                  <a:lnTo>
                    <a:pt x="929" y="929"/>
                  </a:lnTo>
                  <a:cubicBezTo>
                    <a:pt x="3748" y="929"/>
                    <a:pt x="6049" y="3221"/>
                    <a:pt x="6049" y="6040"/>
                  </a:cubicBezTo>
                  <a:lnTo>
                    <a:pt x="6049" y="10224"/>
                  </a:lnTo>
                  <a:lnTo>
                    <a:pt x="6977" y="10224"/>
                  </a:lnTo>
                  <a:lnTo>
                    <a:pt x="6977" y="6040"/>
                  </a:lnTo>
                  <a:cubicBezTo>
                    <a:pt x="6977" y="2713"/>
                    <a:pt x="4265" y="1"/>
                    <a:pt x="92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48"/>
            <p:cNvSpPr/>
            <p:nvPr/>
          </p:nvSpPr>
          <p:spPr>
            <a:xfrm>
              <a:off x="4744293" y="3553049"/>
              <a:ext cx="157905" cy="266872"/>
            </a:xfrm>
            <a:custGeom>
              <a:avLst/>
              <a:gdLst/>
              <a:ahLst/>
              <a:cxnLst/>
              <a:rect l="l" t="t" r="r" b="b"/>
              <a:pathLst>
                <a:path w="6050" h="10225" extrusionOk="0">
                  <a:moveTo>
                    <a:pt x="6040" y="1"/>
                  </a:moveTo>
                  <a:cubicBezTo>
                    <a:pt x="2704" y="1"/>
                    <a:pt x="1" y="2713"/>
                    <a:pt x="1" y="6049"/>
                  </a:cubicBezTo>
                  <a:lnTo>
                    <a:pt x="1" y="10224"/>
                  </a:lnTo>
                  <a:lnTo>
                    <a:pt x="920" y="10224"/>
                  </a:lnTo>
                  <a:lnTo>
                    <a:pt x="920" y="6049"/>
                  </a:lnTo>
                  <a:cubicBezTo>
                    <a:pt x="920" y="3221"/>
                    <a:pt x="3212" y="929"/>
                    <a:pt x="6040" y="929"/>
                  </a:cubicBezTo>
                  <a:lnTo>
                    <a:pt x="6049" y="929"/>
                  </a:lnTo>
                  <a:lnTo>
                    <a:pt x="604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48"/>
            <p:cNvSpPr/>
            <p:nvPr/>
          </p:nvSpPr>
          <p:spPr>
            <a:xfrm>
              <a:off x="4886094" y="3601256"/>
              <a:ext cx="125541" cy="218666"/>
            </a:xfrm>
            <a:custGeom>
              <a:avLst/>
              <a:gdLst/>
              <a:ahLst/>
              <a:cxnLst/>
              <a:rect l="l" t="t" r="r" b="b"/>
              <a:pathLst>
                <a:path w="4810" h="8378" extrusionOk="0">
                  <a:moveTo>
                    <a:pt x="616" y="0"/>
                  </a:moveTo>
                  <a:lnTo>
                    <a:pt x="1" y="464"/>
                  </a:lnTo>
                  <a:lnTo>
                    <a:pt x="616" y="928"/>
                  </a:lnTo>
                  <a:cubicBezTo>
                    <a:pt x="2418" y="928"/>
                    <a:pt x="3890" y="2391"/>
                    <a:pt x="3890" y="4193"/>
                  </a:cubicBezTo>
                  <a:lnTo>
                    <a:pt x="3890" y="8377"/>
                  </a:lnTo>
                  <a:lnTo>
                    <a:pt x="4809" y="8377"/>
                  </a:lnTo>
                  <a:lnTo>
                    <a:pt x="4809" y="4193"/>
                  </a:lnTo>
                  <a:cubicBezTo>
                    <a:pt x="4809" y="1883"/>
                    <a:pt x="2936" y="0"/>
                    <a:pt x="616" y="0"/>
                  </a:cubicBez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8"/>
            <p:cNvSpPr/>
            <p:nvPr/>
          </p:nvSpPr>
          <p:spPr>
            <a:xfrm>
              <a:off x="4886094" y="3649698"/>
              <a:ext cx="77334" cy="170224"/>
            </a:xfrm>
            <a:custGeom>
              <a:avLst/>
              <a:gdLst/>
              <a:ahLst/>
              <a:cxnLst/>
              <a:rect l="l" t="t" r="r" b="b"/>
              <a:pathLst>
                <a:path w="2963" h="6522" extrusionOk="0">
                  <a:moveTo>
                    <a:pt x="616" y="0"/>
                  </a:moveTo>
                  <a:lnTo>
                    <a:pt x="1" y="464"/>
                  </a:lnTo>
                  <a:lnTo>
                    <a:pt x="616" y="919"/>
                  </a:lnTo>
                  <a:cubicBezTo>
                    <a:pt x="1401" y="928"/>
                    <a:pt x="2035" y="1561"/>
                    <a:pt x="2035" y="2337"/>
                  </a:cubicBezTo>
                  <a:lnTo>
                    <a:pt x="2035" y="6521"/>
                  </a:lnTo>
                  <a:lnTo>
                    <a:pt x="2963" y="6521"/>
                  </a:lnTo>
                  <a:lnTo>
                    <a:pt x="2963" y="2337"/>
                  </a:lnTo>
                  <a:cubicBezTo>
                    <a:pt x="2963" y="1053"/>
                    <a:pt x="1910" y="0"/>
                    <a:pt x="6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8"/>
            <p:cNvSpPr/>
            <p:nvPr/>
          </p:nvSpPr>
          <p:spPr>
            <a:xfrm>
              <a:off x="4840941" y="3649907"/>
              <a:ext cx="61257" cy="170015"/>
            </a:xfrm>
            <a:custGeom>
              <a:avLst/>
              <a:gdLst/>
              <a:ahLst/>
              <a:cxnLst/>
              <a:rect l="l" t="t" r="r" b="b"/>
              <a:pathLst>
                <a:path w="2347" h="6514" extrusionOk="0">
                  <a:moveTo>
                    <a:pt x="2346" y="1"/>
                  </a:moveTo>
                  <a:cubicBezTo>
                    <a:pt x="1053" y="1"/>
                    <a:pt x="0" y="1054"/>
                    <a:pt x="0" y="2338"/>
                  </a:cubicBezTo>
                  <a:lnTo>
                    <a:pt x="0" y="6513"/>
                  </a:lnTo>
                  <a:lnTo>
                    <a:pt x="928" y="6513"/>
                  </a:lnTo>
                  <a:lnTo>
                    <a:pt x="928" y="2338"/>
                  </a:lnTo>
                  <a:cubicBezTo>
                    <a:pt x="928" y="1562"/>
                    <a:pt x="1561" y="920"/>
                    <a:pt x="2346" y="920"/>
                  </a:cubicBezTo>
                  <a:lnTo>
                    <a:pt x="234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48"/>
            <p:cNvSpPr/>
            <p:nvPr/>
          </p:nvSpPr>
          <p:spPr>
            <a:xfrm>
              <a:off x="4792499" y="3601491"/>
              <a:ext cx="109698" cy="218431"/>
            </a:xfrm>
            <a:custGeom>
              <a:avLst/>
              <a:gdLst/>
              <a:ahLst/>
              <a:cxnLst/>
              <a:rect l="l" t="t" r="r" b="b"/>
              <a:pathLst>
                <a:path w="4203" h="8369" extrusionOk="0">
                  <a:moveTo>
                    <a:pt x="4202" y="0"/>
                  </a:moveTo>
                  <a:cubicBezTo>
                    <a:pt x="1883" y="0"/>
                    <a:pt x="1" y="1883"/>
                    <a:pt x="1" y="4202"/>
                  </a:cubicBezTo>
                  <a:lnTo>
                    <a:pt x="9" y="8368"/>
                  </a:lnTo>
                  <a:lnTo>
                    <a:pt x="928" y="8368"/>
                  </a:lnTo>
                  <a:lnTo>
                    <a:pt x="928" y="4193"/>
                  </a:lnTo>
                  <a:cubicBezTo>
                    <a:pt x="928" y="2391"/>
                    <a:pt x="2391" y="928"/>
                    <a:pt x="4184" y="928"/>
                  </a:cubicBezTo>
                  <a:lnTo>
                    <a:pt x="4202" y="928"/>
                  </a:lnTo>
                  <a:lnTo>
                    <a:pt x="4202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1" name="Google Shape;1161;p48"/>
          <p:cNvGrpSpPr/>
          <p:nvPr/>
        </p:nvGrpSpPr>
        <p:grpSpPr>
          <a:xfrm>
            <a:off x="8194431" y="32815"/>
            <a:ext cx="1043971" cy="880427"/>
            <a:chOff x="4692380" y="2956299"/>
            <a:chExt cx="419610" cy="412484"/>
          </a:xfrm>
        </p:grpSpPr>
        <p:sp>
          <p:nvSpPr>
            <p:cNvPr id="1162" name="Google Shape;1162;p48"/>
            <p:cNvSpPr/>
            <p:nvPr/>
          </p:nvSpPr>
          <p:spPr>
            <a:xfrm>
              <a:off x="4695877" y="2956299"/>
              <a:ext cx="177898" cy="177689"/>
            </a:xfrm>
            <a:custGeom>
              <a:avLst/>
              <a:gdLst/>
              <a:ahLst/>
              <a:cxnLst/>
              <a:rect l="l" t="t" r="r" b="b"/>
              <a:pathLst>
                <a:path w="6816" h="6808" extrusionOk="0">
                  <a:moveTo>
                    <a:pt x="3274" y="0"/>
                  </a:moveTo>
                  <a:lnTo>
                    <a:pt x="0" y="3274"/>
                  </a:lnTo>
                  <a:lnTo>
                    <a:pt x="3533" y="6807"/>
                  </a:lnTo>
                  <a:lnTo>
                    <a:pt x="6486" y="6486"/>
                  </a:lnTo>
                  <a:lnTo>
                    <a:pt x="6816" y="3533"/>
                  </a:lnTo>
                  <a:lnTo>
                    <a:pt x="3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48"/>
            <p:cNvSpPr/>
            <p:nvPr/>
          </p:nvSpPr>
          <p:spPr>
            <a:xfrm>
              <a:off x="4788088" y="3048510"/>
              <a:ext cx="155556" cy="155556"/>
            </a:xfrm>
            <a:custGeom>
              <a:avLst/>
              <a:gdLst/>
              <a:ahLst/>
              <a:cxnLst/>
              <a:rect l="l" t="t" r="r" b="b"/>
              <a:pathLst>
                <a:path w="5960" h="5960" extrusionOk="0">
                  <a:moveTo>
                    <a:pt x="3283" y="0"/>
                  </a:moveTo>
                  <a:lnTo>
                    <a:pt x="0" y="3274"/>
                  </a:lnTo>
                  <a:lnTo>
                    <a:pt x="2685" y="5959"/>
                  </a:lnTo>
                  <a:lnTo>
                    <a:pt x="5959" y="2685"/>
                  </a:lnTo>
                  <a:lnTo>
                    <a:pt x="328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48"/>
            <p:cNvSpPr/>
            <p:nvPr/>
          </p:nvSpPr>
          <p:spPr>
            <a:xfrm>
              <a:off x="4892384" y="3152806"/>
              <a:ext cx="219605" cy="215978"/>
            </a:xfrm>
            <a:custGeom>
              <a:avLst/>
              <a:gdLst/>
              <a:ahLst/>
              <a:cxnLst/>
              <a:rect l="l" t="t" r="r" b="b"/>
              <a:pathLst>
                <a:path w="8414" h="8275" extrusionOk="0">
                  <a:moveTo>
                    <a:pt x="3275" y="1"/>
                  </a:moveTo>
                  <a:lnTo>
                    <a:pt x="1" y="3275"/>
                  </a:lnTo>
                  <a:lnTo>
                    <a:pt x="6031" y="7985"/>
                  </a:lnTo>
                  <a:cubicBezTo>
                    <a:pt x="6282" y="8179"/>
                    <a:pt x="6583" y="8274"/>
                    <a:pt x="6883" y="8274"/>
                  </a:cubicBezTo>
                  <a:cubicBezTo>
                    <a:pt x="7243" y="8274"/>
                    <a:pt x="7601" y="8137"/>
                    <a:pt x="7869" y="7869"/>
                  </a:cubicBezTo>
                  <a:cubicBezTo>
                    <a:pt x="8369" y="7369"/>
                    <a:pt x="8413" y="6584"/>
                    <a:pt x="7985" y="6031"/>
                  </a:cubicBezTo>
                  <a:lnTo>
                    <a:pt x="327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48"/>
            <p:cNvSpPr/>
            <p:nvPr/>
          </p:nvSpPr>
          <p:spPr>
            <a:xfrm>
              <a:off x="4904964" y="2998894"/>
              <a:ext cx="203528" cy="135094"/>
            </a:xfrm>
            <a:custGeom>
              <a:avLst/>
              <a:gdLst/>
              <a:ahLst/>
              <a:cxnLst/>
              <a:rect l="l" t="t" r="r" b="b"/>
              <a:pathLst>
                <a:path w="7798" h="5176" extrusionOk="0">
                  <a:moveTo>
                    <a:pt x="6156" y="1"/>
                  </a:moveTo>
                  <a:lnTo>
                    <a:pt x="0" y="3543"/>
                  </a:lnTo>
                  <a:lnTo>
                    <a:pt x="4256" y="5175"/>
                  </a:lnTo>
                  <a:lnTo>
                    <a:pt x="7797" y="1642"/>
                  </a:lnTo>
                  <a:lnTo>
                    <a:pt x="61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48"/>
            <p:cNvSpPr/>
            <p:nvPr/>
          </p:nvSpPr>
          <p:spPr>
            <a:xfrm>
              <a:off x="4930568" y="2956299"/>
              <a:ext cx="135068" cy="169285"/>
            </a:xfrm>
            <a:custGeom>
              <a:avLst/>
              <a:gdLst/>
              <a:ahLst/>
              <a:cxnLst/>
              <a:rect l="l" t="t" r="r" b="b"/>
              <a:pathLst>
                <a:path w="5175" h="6486" extrusionOk="0">
                  <a:moveTo>
                    <a:pt x="3542" y="0"/>
                  </a:moveTo>
                  <a:lnTo>
                    <a:pt x="1" y="3533"/>
                  </a:lnTo>
                  <a:lnTo>
                    <a:pt x="331" y="6486"/>
                  </a:lnTo>
                  <a:lnTo>
                    <a:pt x="5175" y="1633"/>
                  </a:lnTo>
                  <a:lnTo>
                    <a:pt x="35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48"/>
            <p:cNvSpPr/>
            <p:nvPr/>
          </p:nvSpPr>
          <p:spPr>
            <a:xfrm>
              <a:off x="4840706" y="3091340"/>
              <a:ext cx="175340" cy="112726"/>
            </a:xfrm>
            <a:custGeom>
              <a:avLst/>
              <a:gdLst/>
              <a:ahLst/>
              <a:cxnLst/>
              <a:rect l="l" t="t" r="r" b="b"/>
              <a:pathLst>
                <a:path w="6718" h="4319" extrusionOk="0">
                  <a:moveTo>
                    <a:pt x="5085" y="1"/>
                  </a:moveTo>
                  <a:lnTo>
                    <a:pt x="0" y="2900"/>
                  </a:lnTo>
                  <a:lnTo>
                    <a:pt x="4041" y="4318"/>
                  </a:lnTo>
                  <a:lnTo>
                    <a:pt x="6718" y="1633"/>
                  </a:lnTo>
                  <a:lnTo>
                    <a:pt x="508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48"/>
            <p:cNvSpPr/>
            <p:nvPr/>
          </p:nvSpPr>
          <p:spPr>
            <a:xfrm>
              <a:off x="4860725" y="3048510"/>
              <a:ext cx="112726" cy="146943"/>
            </a:xfrm>
            <a:custGeom>
              <a:avLst/>
              <a:gdLst/>
              <a:ahLst/>
              <a:cxnLst/>
              <a:rect l="l" t="t" r="r" b="b"/>
              <a:pathLst>
                <a:path w="4319" h="5630" extrusionOk="0">
                  <a:moveTo>
                    <a:pt x="2677" y="0"/>
                  </a:moveTo>
                  <a:lnTo>
                    <a:pt x="0" y="2685"/>
                  </a:lnTo>
                  <a:lnTo>
                    <a:pt x="322" y="5629"/>
                  </a:lnTo>
                  <a:lnTo>
                    <a:pt x="4318" y="1642"/>
                  </a:lnTo>
                  <a:lnTo>
                    <a:pt x="267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48"/>
            <p:cNvSpPr/>
            <p:nvPr/>
          </p:nvSpPr>
          <p:spPr>
            <a:xfrm>
              <a:off x="4812283" y="3161184"/>
              <a:ext cx="133919" cy="77099"/>
            </a:xfrm>
            <a:custGeom>
              <a:avLst/>
              <a:gdLst/>
              <a:ahLst/>
              <a:cxnLst/>
              <a:rect l="l" t="t" r="r" b="b"/>
              <a:pathLst>
                <a:path w="5131" h="2954" extrusionOk="0">
                  <a:moveTo>
                    <a:pt x="3489" y="1"/>
                  </a:moveTo>
                  <a:lnTo>
                    <a:pt x="1" y="1749"/>
                  </a:lnTo>
                  <a:lnTo>
                    <a:pt x="3819" y="2954"/>
                  </a:lnTo>
                  <a:lnTo>
                    <a:pt x="5130" y="1642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48"/>
            <p:cNvSpPr/>
            <p:nvPr/>
          </p:nvSpPr>
          <p:spPr>
            <a:xfrm>
              <a:off x="4826482" y="3118589"/>
              <a:ext cx="76864" cy="111082"/>
            </a:xfrm>
            <a:custGeom>
              <a:avLst/>
              <a:gdLst/>
              <a:ahLst/>
              <a:cxnLst/>
              <a:rect l="l" t="t" r="r" b="b"/>
              <a:pathLst>
                <a:path w="2945" h="4256" extrusionOk="0">
                  <a:moveTo>
                    <a:pt x="1312" y="0"/>
                  </a:moveTo>
                  <a:lnTo>
                    <a:pt x="1" y="1312"/>
                  </a:lnTo>
                  <a:lnTo>
                    <a:pt x="331" y="4256"/>
                  </a:lnTo>
                  <a:lnTo>
                    <a:pt x="2945" y="1633"/>
                  </a:lnTo>
                  <a:lnTo>
                    <a:pt x="13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48"/>
            <p:cNvSpPr/>
            <p:nvPr/>
          </p:nvSpPr>
          <p:spPr>
            <a:xfrm>
              <a:off x="4706578" y="3195427"/>
              <a:ext cx="205381" cy="173356"/>
            </a:xfrm>
            <a:custGeom>
              <a:avLst/>
              <a:gdLst/>
              <a:ahLst/>
              <a:cxnLst/>
              <a:rect l="l" t="t" r="r" b="b"/>
              <a:pathLst>
                <a:path w="7869" h="6642" extrusionOk="0">
                  <a:moveTo>
                    <a:pt x="6228" y="0"/>
                  </a:moveTo>
                  <a:lnTo>
                    <a:pt x="2463" y="2462"/>
                  </a:lnTo>
                  <a:lnTo>
                    <a:pt x="1" y="6236"/>
                  </a:lnTo>
                  <a:cubicBezTo>
                    <a:pt x="269" y="6504"/>
                    <a:pt x="627" y="6641"/>
                    <a:pt x="986" y="6641"/>
                  </a:cubicBezTo>
                  <a:cubicBezTo>
                    <a:pt x="1284" y="6641"/>
                    <a:pt x="1582" y="6546"/>
                    <a:pt x="1829" y="6352"/>
                  </a:cubicBezTo>
                  <a:lnTo>
                    <a:pt x="7869" y="164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48"/>
            <p:cNvSpPr/>
            <p:nvPr/>
          </p:nvSpPr>
          <p:spPr>
            <a:xfrm>
              <a:off x="4692380" y="3152806"/>
              <a:ext cx="176749" cy="205381"/>
            </a:xfrm>
            <a:custGeom>
              <a:avLst/>
              <a:gdLst/>
              <a:ahLst/>
              <a:cxnLst/>
              <a:rect l="l" t="t" r="r" b="b"/>
              <a:pathLst>
                <a:path w="6772" h="7869" extrusionOk="0">
                  <a:moveTo>
                    <a:pt x="5139" y="1"/>
                  </a:moveTo>
                  <a:lnTo>
                    <a:pt x="429" y="6031"/>
                  </a:lnTo>
                  <a:cubicBezTo>
                    <a:pt x="0" y="6584"/>
                    <a:pt x="45" y="7369"/>
                    <a:pt x="545" y="7869"/>
                  </a:cubicBezTo>
                  <a:lnTo>
                    <a:pt x="6772" y="1633"/>
                  </a:lnTo>
                  <a:lnTo>
                    <a:pt x="51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3" name="Google Shape;1173;p48"/>
          <p:cNvGrpSpPr/>
          <p:nvPr/>
        </p:nvGrpSpPr>
        <p:grpSpPr>
          <a:xfrm>
            <a:off x="8194431" y="4326184"/>
            <a:ext cx="800247" cy="776586"/>
            <a:chOff x="4075350" y="2956299"/>
            <a:chExt cx="306675" cy="412615"/>
          </a:xfrm>
        </p:grpSpPr>
        <p:sp>
          <p:nvSpPr>
            <p:cNvPr id="1174" name="Google Shape;1174;p48"/>
            <p:cNvSpPr/>
            <p:nvPr/>
          </p:nvSpPr>
          <p:spPr>
            <a:xfrm>
              <a:off x="4095603" y="2956299"/>
              <a:ext cx="165578" cy="412615"/>
            </a:xfrm>
            <a:custGeom>
              <a:avLst/>
              <a:gdLst/>
              <a:ahLst/>
              <a:cxnLst/>
              <a:rect l="l" t="t" r="r" b="b"/>
              <a:pathLst>
                <a:path w="6344" h="15809" extrusionOk="0">
                  <a:moveTo>
                    <a:pt x="2784" y="0"/>
                  </a:moveTo>
                  <a:lnTo>
                    <a:pt x="1" y="7904"/>
                  </a:lnTo>
                  <a:lnTo>
                    <a:pt x="2784" y="15808"/>
                  </a:lnTo>
                  <a:lnTo>
                    <a:pt x="6344" y="15808"/>
                  </a:lnTo>
                  <a:lnTo>
                    <a:pt x="63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48"/>
            <p:cNvSpPr/>
            <p:nvPr/>
          </p:nvSpPr>
          <p:spPr>
            <a:xfrm>
              <a:off x="4075350" y="2956299"/>
              <a:ext cx="92942" cy="412615"/>
            </a:xfrm>
            <a:custGeom>
              <a:avLst/>
              <a:gdLst/>
              <a:ahLst/>
              <a:cxnLst/>
              <a:rect l="l" t="t" r="r" b="b"/>
              <a:pathLst>
                <a:path w="3561" h="15809" extrusionOk="0">
                  <a:moveTo>
                    <a:pt x="1" y="0"/>
                  </a:moveTo>
                  <a:lnTo>
                    <a:pt x="1" y="15808"/>
                  </a:lnTo>
                  <a:lnTo>
                    <a:pt x="3560" y="15808"/>
                  </a:lnTo>
                  <a:lnTo>
                    <a:pt x="356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48"/>
            <p:cNvSpPr/>
            <p:nvPr/>
          </p:nvSpPr>
          <p:spPr>
            <a:xfrm>
              <a:off x="4145898" y="3004480"/>
              <a:ext cx="66868" cy="89210"/>
            </a:xfrm>
            <a:custGeom>
              <a:avLst/>
              <a:gdLst/>
              <a:ahLst/>
              <a:cxnLst/>
              <a:rect l="l" t="t" r="r" b="b"/>
              <a:pathLst>
                <a:path w="2562" h="3418" extrusionOk="0">
                  <a:moveTo>
                    <a:pt x="857" y="1"/>
                  </a:moveTo>
                  <a:lnTo>
                    <a:pt x="1" y="1714"/>
                  </a:lnTo>
                  <a:lnTo>
                    <a:pt x="857" y="3418"/>
                  </a:lnTo>
                  <a:cubicBezTo>
                    <a:pt x="1803" y="3418"/>
                    <a:pt x="2561" y="2659"/>
                    <a:pt x="2561" y="1714"/>
                  </a:cubicBezTo>
                  <a:cubicBezTo>
                    <a:pt x="2561" y="768"/>
                    <a:pt x="1803" y="1"/>
                    <a:pt x="8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48"/>
            <p:cNvSpPr/>
            <p:nvPr/>
          </p:nvSpPr>
          <p:spPr>
            <a:xfrm>
              <a:off x="4123556" y="3004480"/>
              <a:ext cx="44735" cy="89210"/>
            </a:xfrm>
            <a:custGeom>
              <a:avLst/>
              <a:gdLst/>
              <a:ahLst/>
              <a:cxnLst/>
              <a:rect l="l" t="t" r="r" b="b"/>
              <a:pathLst>
                <a:path w="1714" h="3418" extrusionOk="0">
                  <a:moveTo>
                    <a:pt x="1713" y="1"/>
                  </a:moveTo>
                  <a:cubicBezTo>
                    <a:pt x="768" y="1"/>
                    <a:pt x="0" y="768"/>
                    <a:pt x="0" y="1714"/>
                  </a:cubicBezTo>
                  <a:cubicBezTo>
                    <a:pt x="0" y="2659"/>
                    <a:pt x="768" y="3418"/>
                    <a:pt x="1713" y="3418"/>
                  </a:cubicBezTo>
                  <a:lnTo>
                    <a:pt x="17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48"/>
            <p:cNvSpPr/>
            <p:nvPr/>
          </p:nvSpPr>
          <p:spPr>
            <a:xfrm>
              <a:off x="4145898" y="3117884"/>
              <a:ext cx="66868" cy="89210"/>
            </a:xfrm>
            <a:custGeom>
              <a:avLst/>
              <a:gdLst/>
              <a:ahLst/>
              <a:cxnLst/>
              <a:rect l="l" t="t" r="r" b="b"/>
              <a:pathLst>
                <a:path w="2562" h="3418" extrusionOk="0">
                  <a:moveTo>
                    <a:pt x="857" y="1"/>
                  </a:moveTo>
                  <a:lnTo>
                    <a:pt x="1" y="1713"/>
                  </a:lnTo>
                  <a:lnTo>
                    <a:pt x="857" y="3417"/>
                  </a:lnTo>
                  <a:cubicBezTo>
                    <a:pt x="1803" y="3417"/>
                    <a:pt x="2561" y="2650"/>
                    <a:pt x="2561" y="1713"/>
                  </a:cubicBezTo>
                  <a:cubicBezTo>
                    <a:pt x="2561" y="768"/>
                    <a:pt x="1803" y="1"/>
                    <a:pt x="8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8"/>
            <p:cNvSpPr/>
            <p:nvPr/>
          </p:nvSpPr>
          <p:spPr>
            <a:xfrm>
              <a:off x="4123556" y="3117884"/>
              <a:ext cx="44735" cy="89210"/>
            </a:xfrm>
            <a:custGeom>
              <a:avLst/>
              <a:gdLst/>
              <a:ahLst/>
              <a:cxnLst/>
              <a:rect l="l" t="t" r="r" b="b"/>
              <a:pathLst>
                <a:path w="1714" h="3418" extrusionOk="0">
                  <a:moveTo>
                    <a:pt x="1713" y="1"/>
                  </a:moveTo>
                  <a:cubicBezTo>
                    <a:pt x="768" y="1"/>
                    <a:pt x="0" y="768"/>
                    <a:pt x="0" y="1713"/>
                  </a:cubicBezTo>
                  <a:cubicBezTo>
                    <a:pt x="0" y="2650"/>
                    <a:pt x="768" y="3417"/>
                    <a:pt x="1713" y="3417"/>
                  </a:cubicBezTo>
                  <a:lnTo>
                    <a:pt x="171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48"/>
            <p:cNvSpPr/>
            <p:nvPr/>
          </p:nvSpPr>
          <p:spPr>
            <a:xfrm>
              <a:off x="4145898" y="3231289"/>
              <a:ext cx="66868" cy="89184"/>
            </a:xfrm>
            <a:custGeom>
              <a:avLst/>
              <a:gdLst/>
              <a:ahLst/>
              <a:cxnLst/>
              <a:rect l="l" t="t" r="r" b="b"/>
              <a:pathLst>
                <a:path w="2562" h="3417" extrusionOk="0">
                  <a:moveTo>
                    <a:pt x="857" y="0"/>
                  </a:moveTo>
                  <a:lnTo>
                    <a:pt x="1" y="1704"/>
                  </a:lnTo>
                  <a:lnTo>
                    <a:pt x="857" y="3417"/>
                  </a:lnTo>
                  <a:cubicBezTo>
                    <a:pt x="1803" y="3417"/>
                    <a:pt x="2561" y="2650"/>
                    <a:pt x="2561" y="1704"/>
                  </a:cubicBezTo>
                  <a:cubicBezTo>
                    <a:pt x="2561" y="767"/>
                    <a:pt x="1803" y="0"/>
                    <a:pt x="8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48"/>
            <p:cNvSpPr/>
            <p:nvPr/>
          </p:nvSpPr>
          <p:spPr>
            <a:xfrm>
              <a:off x="4123556" y="3231289"/>
              <a:ext cx="44735" cy="89184"/>
            </a:xfrm>
            <a:custGeom>
              <a:avLst/>
              <a:gdLst/>
              <a:ahLst/>
              <a:cxnLst/>
              <a:rect l="l" t="t" r="r" b="b"/>
              <a:pathLst>
                <a:path w="1714" h="3417" extrusionOk="0">
                  <a:moveTo>
                    <a:pt x="1713" y="0"/>
                  </a:moveTo>
                  <a:cubicBezTo>
                    <a:pt x="768" y="0"/>
                    <a:pt x="0" y="767"/>
                    <a:pt x="0" y="1704"/>
                  </a:cubicBezTo>
                  <a:cubicBezTo>
                    <a:pt x="0" y="2650"/>
                    <a:pt x="768" y="3417"/>
                    <a:pt x="1713" y="3417"/>
                  </a:cubicBezTo>
                  <a:lnTo>
                    <a:pt x="17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48"/>
            <p:cNvSpPr/>
            <p:nvPr/>
          </p:nvSpPr>
          <p:spPr>
            <a:xfrm>
              <a:off x="4285376" y="2956299"/>
              <a:ext cx="96648" cy="157174"/>
            </a:xfrm>
            <a:custGeom>
              <a:avLst/>
              <a:gdLst/>
              <a:ahLst/>
              <a:cxnLst/>
              <a:rect l="l" t="t" r="r" b="b"/>
              <a:pathLst>
                <a:path w="3703" h="6022" extrusionOk="0">
                  <a:moveTo>
                    <a:pt x="0" y="0"/>
                  </a:moveTo>
                  <a:lnTo>
                    <a:pt x="0" y="4166"/>
                  </a:lnTo>
                  <a:lnTo>
                    <a:pt x="1847" y="6022"/>
                  </a:lnTo>
                  <a:lnTo>
                    <a:pt x="3703" y="4166"/>
                  </a:lnTo>
                  <a:cubicBezTo>
                    <a:pt x="3703" y="4166"/>
                    <a:pt x="3703" y="0"/>
                    <a:pt x="37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48"/>
            <p:cNvSpPr/>
            <p:nvPr/>
          </p:nvSpPr>
          <p:spPr>
            <a:xfrm>
              <a:off x="4285376" y="3065032"/>
              <a:ext cx="96648" cy="120869"/>
            </a:xfrm>
            <a:custGeom>
              <a:avLst/>
              <a:gdLst/>
              <a:ahLst/>
              <a:cxnLst/>
              <a:rect l="l" t="t" r="r" b="b"/>
              <a:pathLst>
                <a:path w="3703" h="4631" extrusionOk="0">
                  <a:moveTo>
                    <a:pt x="0" y="0"/>
                  </a:moveTo>
                  <a:lnTo>
                    <a:pt x="0" y="2775"/>
                  </a:lnTo>
                  <a:lnTo>
                    <a:pt x="1847" y="4630"/>
                  </a:lnTo>
                  <a:lnTo>
                    <a:pt x="3703" y="2775"/>
                  </a:lnTo>
                  <a:cubicBezTo>
                    <a:pt x="3703" y="2775"/>
                    <a:pt x="3703" y="0"/>
                    <a:pt x="37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48"/>
            <p:cNvSpPr/>
            <p:nvPr/>
          </p:nvSpPr>
          <p:spPr>
            <a:xfrm>
              <a:off x="4285376" y="3137433"/>
              <a:ext cx="96648" cy="96883"/>
            </a:xfrm>
            <a:custGeom>
              <a:avLst/>
              <a:gdLst/>
              <a:ahLst/>
              <a:cxnLst/>
              <a:rect l="l" t="t" r="r" b="b"/>
              <a:pathLst>
                <a:path w="3703" h="3712" extrusionOk="0">
                  <a:moveTo>
                    <a:pt x="0" y="1"/>
                  </a:moveTo>
                  <a:lnTo>
                    <a:pt x="0" y="1856"/>
                  </a:lnTo>
                  <a:lnTo>
                    <a:pt x="1847" y="3712"/>
                  </a:lnTo>
                  <a:lnTo>
                    <a:pt x="3703" y="1856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48"/>
            <p:cNvSpPr/>
            <p:nvPr/>
          </p:nvSpPr>
          <p:spPr>
            <a:xfrm>
              <a:off x="4285376" y="3185875"/>
              <a:ext cx="96648" cy="183039"/>
            </a:xfrm>
            <a:custGeom>
              <a:avLst/>
              <a:gdLst/>
              <a:ahLst/>
              <a:cxnLst/>
              <a:rect l="l" t="t" r="r" b="b"/>
              <a:pathLst>
                <a:path w="3703" h="7013" extrusionOk="0">
                  <a:moveTo>
                    <a:pt x="0" y="0"/>
                  </a:moveTo>
                  <a:lnTo>
                    <a:pt x="464" y="5728"/>
                  </a:lnTo>
                  <a:cubicBezTo>
                    <a:pt x="527" y="6450"/>
                    <a:pt x="1133" y="7012"/>
                    <a:pt x="1847" y="7012"/>
                  </a:cubicBezTo>
                  <a:cubicBezTo>
                    <a:pt x="2570" y="7012"/>
                    <a:pt x="3176" y="6450"/>
                    <a:pt x="3239" y="5737"/>
                  </a:cubicBezTo>
                  <a:lnTo>
                    <a:pt x="370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6" name="Google Shape;1186;p48"/>
          <p:cNvSpPr/>
          <p:nvPr/>
        </p:nvSpPr>
        <p:spPr>
          <a:xfrm>
            <a:off x="163628" y="1243274"/>
            <a:ext cx="387602" cy="256245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7" name="Google Shape;1187;p48"/>
          <p:cNvSpPr/>
          <p:nvPr/>
        </p:nvSpPr>
        <p:spPr>
          <a:xfrm>
            <a:off x="213122" y="3165681"/>
            <a:ext cx="288609" cy="333445"/>
          </a:xfrm>
          <a:custGeom>
            <a:avLst/>
            <a:gdLst/>
            <a:ahLst/>
            <a:cxnLst/>
            <a:rect l="l" t="t" r="r" b="b"/>
            <a:pathLst>
              <a:path w="1268" h="1465" extrusionOk="0">
                <a:moveTo>
                  <a:pt x="0" y="1"/>
                </a:moveTo>
                <a:lnTo>
                  <a:pt x="0" y="1009"/>
                </a:lnTo>
                <a:lnTo>
                  <a:pt x="1267" y="1464"/>
                </a:lnTo>
                <a:lnTo>
                  <a:pt x="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8" name="Google Shape;1188;p48"/>
          <p:cNvSpPr/>
          <p:nvPr/>
        </p:nvSpPr>
        <p:spPr>
          <a:xfrm>
            <a:off x="1564925" y="4864734"/>
            <a:ext cx="396024" cy="161975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9" name="Google Shape;1189;p48"/>
          <p:cNvSpPr/>
          <p:nvPr/>
        </p:nvSpPr>
        <p:spPr>
          <a:xfrm>
            <a:off x="8297869" y="1251664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0" name="Google Shape;1190;p48"/>
          <p:cNvSpPr/>
          <p:nvPr/>
        </p:nvSpPr>
        <p:spPr>
          <a:xfrm>
            <a:off x="7552225" y="266458"/>
            <a:ext cx="396024" cy="161975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1" name="Google Shape;1191;p48"/>
          <p:cNvSpPr/>
          <p:nvPr/>
        </p:nvSpPr>
        <p:spPr>
          <a:xfrm>
            <a:off x="5922994" y="4762574"/>
            <a:ext cx="396041" cy="276316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3" name="Google Shape;1193;p48"/>
          <p:cNvSpPr/>
          <p:nvPr/>
        </p:nvSpPr>
        <p:spPr>
          <a:xfrm rot="7551509">
            <a:off x="1109661" y="139521"/>
            <a:ext cx="396025" cy="161974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CA99E50D-51A7-4021-ACB6-F8DB61935CFB}"/>
              </a:ext>
            </a:extLst>
          </p:cNvPr>
          <p:cNvSpPr/>
          <p:nvPr/>
        </p:nvSpPr>
        <p:spPr>
          <a:xfrm>
            <a:off x="1779194" y="4230711"/>
            <a:ext cx="62889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MX" sz="3600" u="sng" dirty="0"/>
              <a:t>https://youtu.be/9SiNFya55Fo</a:t>
            </a:r>
            <a:endParaRPr lang="es-MX" sz="3600" dirty="0"/>
          </a:p>
        </p:txBody>
      </p:sp>
      <p:pic>
        <p:nvPicPr>
          <p:cNvPr id="19" name="Elementos multimedia en línea 18" title="EL ERIZO Y EL GLOBO ￰ﾟﾎﾈ￰ﾟﾦﾔ AUDIO CUENTO PARA NIￃﾑOS ￰ﾟﾧﾒ ESPAￃﾑOL">
            <a:hlinkClick r:id="" action="ppaction://media"/>
            <a:extLst>
              <a:ext uri="{FF2B5EF4-FFF2-40B4-BE49-F238E27FC236}">
                <a16:creationId xmlns:a16="http://schemas.microsoft.com/office/drawing/2014/main" id="{5FDB9B58-5783-4DEA-B9CD-934007ECE9F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663000" y="1206755"/>
            <a:ext cx="5087237" cy="28742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46"/>
          <p:cNvSpPr/>
          <p:nvPr/>
        </p:nvSpPr>
        <p:spPr>
          <a:xfrm>
            <a:off x="343441" y="2653221"/>
            <a:ext cx="324900" cy="528850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7" name="Google Shape;1037;p46"/>
          <p:cNvSpPr/>
          <p:nvPr/>
        </p:nvSpPr>
        <p:spPr>
          <a:xfrm>
            <a:off x="8232882" y="3258774"/>
            <a:ext cx="396041" cy="276316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8" name="Google Shape;1038;p46"/>
          <p:cNvSpPr/>
          <p:nvPr/>
        </p:nvSpPr>
        <p:spPr>
          <a:xfrm>
            <a:off x="7805832" y="2273739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9" name="Google Shape;1039;p46"/>
          <p:cNvSpPr/>
          <p:nvPr/>
        </p:nvSpPr>
        <p:spPr>
          <a:xfrm>
            <a:off x="719994" y="145964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40" name="Google Shape;1040;p46"/>
          <p:cNvGrpSpPr/>
          <p:nvPr/>
        </p:nvGrpSpPr>
        <p:grpSpPr>
          <a:xfrm>
            <a:off x="554514" y="4493054"/>
            <a:ext cx="526186" cy="528560"/>
            <a:chOff x="2002853" y="2956299"/>
            <a:chExt cx="410762" cy="412615"/>
          </a:xfrm>
        </p:grpSpPr>
        <p:sp>
          <p:nvSpPr>
            <p:cNvPr id="1041" name="Google Shape;1041;p46"/>
            <p:cNvSpPr/>
            <p:nvPr/>
          </p:nvSpPr>
          <p:spPr>
            <a:xfrm>
              <a:off x="2031015" y="3276207"/>
              <a:ext cx="92707" cy="92707"/>
            </a:xfrm>
            <a:custGeom>
              <a:avLst/>
              <a:gdLst/>
              <a:ahLst/>
              <a:cxnLst/>
              <a:rect l="l" t="t" r="r" b="b"/>
              <a:pathLst>
                <a:path w="3552" h="3552" extrusionOk="0">
                  <a:moveTo>
                    <a:pt x="1" y="1"/>
                  </a:moveTo>
                  <a:lnTo>
                    <a:pt x="1232" y="3551"/>
                  </a:lnTo>
                  <a:lnTo>
                    <a:pt x="3551" y="3551"/>
                  </a:lnTo>
                  <a:lnTo>
                    <a:pt x="3551" y="12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6"/>
            <p:cNvSpPr/>
            <p:nvPr/>
          </p:nvSpPr>
          <p:spPr>
            <a:xfrm>
              <a:off x="2031015" y="2956299"/>
              <a:ext cx="92707" cy="140888"/>
            </a:xfrm>
            <a:custGeom>
              <a:avLst/>
              <a:gdLst/>
              <a:ahLst/>
              <a:cxnLst/>
              <a:rect l="l" t="t" r="r" b="b"/>
              <a:pathLst>
                <a:path w="3552" h="5398" extrusionOk="0">
                  <a:moveTo>
                    <a:pt x="1232" y="0"/>
                  </a:moveTo>
                  <a:lnTo>
                    <a:pt x="1" y="4166"/>
                  </a:lnTo>
                  <a:lnTo>
                    <a:pt x="1776" y="5398"/>
                  </a:lnTo>
                  <a:lnTo>
                    <a:pt x="3551" y="4166"/>
                  </a:lnTo>
                  <a:lnTo>
                    <a:pt x="22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6"/>
            <p:cNvSpPr/>
            <p:nvPr/>
          </p:nvSpPr>
          <p:spPr>
            <a:xfrm>
              <a:off x="2031015" y="3065032"/>
              <a:ext cx="92707" cy="88740"/>
            </a:xfrm>
            <a:custGeom>
              <a:avLst/>
              <a:gdLst/>
              <a:ahLst/>
              <a:cxnLst/>
              <a:rect l="l" t="t" r="r" b="b"/>
              <a:pathLst>
                <a:path w="3552" h="3400" extrusionOk="0">
                  <a:moveTo>
                    <a:pt x="1" y="0"/>
                  </a:moveTo>
                  <a:lnTo>
                    <a:pt x="1" y="3399"/>
                  </a:lnTo>
                  <a:lnTo>
                    <a:pt x="3551" y="1856"/>
                  </a:lnTo>
                  <a:lnTo>
                    <a:pt x="35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6"/>
            <p:cNvSpPr/>
            <p:nvPr/>
          </p:nvSpPr>
          <p:spPr>
            <a:xfrm>
              <a:off x="2031015" y="3113473"/>
              <a:ext cx="92707" cy="194889"/>
            </a:xfrm>
            <a:custGeom>
              <a:avLst/>
              <a:gdLst/>
              <a:ahLst/>
              <a:cxnLst/>
              <a:rect l="l" t="t" r="r" b="b"/>
              <a:pathLst>
                <a:path w="3552" h="7467" extrusionOk="0">
                  <a:moveTo>
                    <a:pt x="1" y="0"/>
                  </a:moveTo>
                  <a:lnTo>
                    <a:pt x="1" y="7467"/>
                  </a:lnTo>
                  <a:lnTo>
                    <a:pt x="3551" y="7467"/>
                  </a:lnTo>
                  <a:lnTo>
                    <a:pt x="3551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6"/>
            <p:cNvSpPr/>
            <p:nvPr/>
          </p:nvSpPr>
          <p:spPr>
            <a:xfrm>
              <a:off x="2002853" y="3259920"/>
              <a:ext cx="60343" cy="108994"/>
            </a:xfrm>
            <a:custGeom>
              <a:avLst/>
              <a:gdLst/>
              <a:ahLst/>
              <a:cxnLst/>
              <a:rect l="l" t="t" r="r" b="b"/>
              <a:pathLst>
                <a:path w="2312" h="4176" extrusionOk="0">
                  <a:moveTo>
                    <a:pt x="1151" y="0"/>
                  </a:moveTo>
                  <a:lnTo>
                    <a:pt x="0" y="1856"/>
                  </a:lnTo>
                  <a:lnTo>
                    <a:pt x="0" y="4175"/>
                  </a:lnTo>
                  <a:lnTo>
                    <a:pt x="2311" y="4175"/>
                  </a:lnTo>
                  <a:lnTo>
                    <a:pt x="2311" y="1856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6"/>
            <p:cNvSpPr/>
            <p:nvPr/>
          </p:nvSpPr>
          <p:spPr>
            <a:xfrm>
              <a:off x="2002853" y="2956299"/>
              <a:ext cx="60343" cy="140888"/>
            </a:xfrm>
            <a:custGeom>
              <a:avLst/>
              <a:gdLst/>
              <a:ahLst/>
              <a:cxnLst/>
              <a:rect l="l" t="t" r="r" b="b"/>
              <a:pathLst>
                <a:path w="2312" h="5398" extrusionOk="0">
                  <a:moveTo>
                    <a:pt x="1276" y="0"/>
                  </a:moveTo>
                  <a:lnTo>
                    <a:pt x="0" y="4166"/>
                  </a:lnTo>
                  <a:lnTo>
                    <a:pt x="1151" y="5398"/>
                  </a:lnTo>
                  <a:lnTo>
                    <a:pt x="2311" y="4166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6"/>
            <p:cNvSpPr/>
            <p:nvPr/>
          </p:nvSpPr>
          <p:spPr>
            <a:xfrm>
              <a:off x="2002853" y="3065032"/>
              <a:ext cx="60343" cy="104792"/>
            </a:xfrm>
            <a:custGeom>
              <a:avLst/>
              <a:gdLst/>
              <a:ahLst/>
              <a:cxnLst/>
              <a:rect l="l" t="t" r="r" b="b"/>
              <a:pathLst>
                <a:path w="2312" h="4015" extrusionOk="0">
                  <a:moveTo>
                    <a:pt x="0" y="0"/>
                  </a:moveTo>
                  <a:lnTo>
                    <a:pt x="0" y="1856"/>
                  </a:lnTo>
                  <a:lnTo>
                    <a:pt x="1151" y="4015"/>
                  </a:lnTo>
                  <a:lnTo>
                    <a:pt x="2311" y="1856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6"/>
            <p:cNvSpPr/>
            <p:nvPr/>
          </p:nvSpPr>
          <p:spPr>
            <a:xfrm>
              <a:off x="2002853" y="3113473"/>
              <a:ext cx="60343" cy="194889"/>
            </a:xfrm>
            <a:custGeom>
              <a:avLst/>
              <a:gdLst/>
              <a:ahLst/>
              <a:cxnLst/>
              <a:rect l="l" t="t" r="r" b="b"/>
              <a:pathLst>
                <a:path w="2312" h="7467" extrusionOk="0">
                  <a:moveTo>
                    <a:pt x="0" y="0"/>
                  </a:moveTo>
                  <a:lnTo>
                    <a:pt x="0" y="7467"/>
                  </a:lnTo>
                  <a:lnTo>
                    <a:pt x="2311" y="7467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6"/>
            <p:cNvSpPr/>
            <p:nvPr/>
          </p:nvSpPr>
          <p:spPr>
            <a:xfrm>
              <a:off x="2320908" y="3276207"/>
              <a:ext cx="92707" cy="92707"/>
            </a:xfrm>
            <a:custGeom>
              <a:avLst/>
              <a:gdLst/>
              <a:ahLst/>
              <a:cxnLst/>
              <a:rect l="l" t="t" r="r" b="b"/>
              <a:pathLst>
                <a:path w="3552" h="3552" extrusionOk="0">
                  <a:moveTo>
                    <a:pt x="1" y="1"/>
                  </a:moveTo>
                  <a:lnTo>
                    <a:pt x="1241" y="3551"/>
                  </a:lnTo>
                  <a:lnTo>
                    <a:pt x="3551" y="3551"/>
                  </a:lnTo>
                  <a:lnTo>
                    <a:pt x="3551" y="12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6"/>
            <p:cNvSpPr/>
            <p:nvPr/>
          </p:nvSpPr>
          <p:spPr>
            <a:xfrm>
              <a:off x="2320908" y="2956299"/>
              <a:ext cx="92707" cy="140888"/>
            </a:xfrm>
            <a:custGeom>
              <a:avLst/>
              <a:gdLst/>
              <a:ahLst/>
              <a:cxnLst/>
              <a:rect l="l" t="t" r="r" b="b"/>
              <a:pathLst>
                <a:path w="3552" h="5398" extrusionOk="0">
                  <a:moveTo>
                    <a:pt x="1241" y="0"/>
                  </a:moveTo>
                  <a:lnTo>
                    <a:pt x="1" y="4166"/>
                  </a:lnTo>
                  <a:lnTo>
                    <a:pt x="1776" y="5398"/>
                  </a:lnTo>
                  <a:lnTo>
                    <a:pt x="3551" y="4166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46"/>
            <p:cNvSpPr/>
            <p:nvPr/>
          </p:nvSpPr>
          <p:spPr>
            <a:xfrm>
              <a:off x="2320908" y="3065032"/>
              <a:ext cx="92707" cy="88740"/>
            </a:xfrm>
            <a:custGeom>
              <a:avLst/>
              <a:gdLst/>
              <a:ahLst/>
              <a:cxnLst/>
              <a:rect l="l" t="t" r="r" b="b"/>
              <a:pathLst>
                <a:path w="3552" h="3400" extrusionOk="0">
                  <a:moveTo>
                    <a:pt x="1" y="0"/>
                  </a:moveTo>
                  <a:lnTo>
                    <a:pt x="1" y="3399"/>
                  </a:lnTo>
                  <a:lnTo>
                    <a:pt x="3551" y="1856"/>
                  </a:lnTo>
                  <a:lnTo>
                    <a:pt x="35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46"/>
            <p:cNvSpPr/>
            <p:nvPr/>
          </p:nvSpPr>
          <p:spPr>
            <a:xfrm>
              <a:off x="2320908" y="3113473"/>
              <a:ext cx="92707" cy="194889"/>
            </a:xfrm>
            <a:custGeom>
              <a:avLst/>
              <a:gdLst/>
              <a:ahLst/>
              <a:cxnLst/>
              <a:rect l="l" t="t" r="r" b="b"/>
              <a:pathLst>
                <a:path w="3552" h="7467" extrusionOk="0">
                  <a:moveTo>
                    <a:pt x="1" y="0"/>
                  </a:moveTo>
                  <a:lnTo>
                    <a:pt x="1" y="7467"/>
                  </a:lnTo>
                  <a:lnTo>
                    <a:pt x="3551" y="7467"/>
                  </a:lnTo>
                  <a:lnTo>
                    <a:pt x="3551" y="0"/>
                  </a:lnTo>
                  <a:close/>
                </a:path>
              </a:pathLst>
            </a:custGeom>
            <a:solidFill>
              <a:srgbClr val="54CE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6"/>
            <p:cNvSpPr/>
            <p:nvPr/>
          </p:nvSpPr>
          <p:spPr>
            <a:xfrm>
              <a:off x="2292746" y="3259920"/>
              <a:ext cx="60552" cy="108994"/>
            </a:xfrm>
            <a:custGeom>
              <a:avLst/>
              <a:gdLst/>
              <a:ahLst/>
              <a:cxnLst/>
              <a:rect l="l" t="t" r="r" b="b"/>
              <a:pathLst>
                <a:path w="2320" h="4176" extrusionOk="0">
                  <a:moveTo>
                    <a:pt x="1160" y="0"/>
                  </a:moveTo>
                  <a:lnTo>
                    <a:pt x="0" y="1856"/>
                  </a:lnTo>
                  <a:lnTo>
                    <a:pt x="0" y="4175"/>
                  </a:lnTo>
                  <a:lnTo>
                    <a:pt x="2320" y="4175"/>
                  </a:lnTo>
                  <a:lnTo>
                    <a:pt x="2320" y="1856"/>
                  </a:lnTo>
                  <a:lnTo>
                    <a:pt x="11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46"/>
            <p:cNvSpPr/>
            <p:nvPr/>
          </p:nvSpPr>
          <p:spPr>
            <a:xfrm>
              <a:off x="2292746" y="2956299"/>
              <a:ext cx="60552" cy="140888"/>
            </a:xfrm>
            <a:custGeom>
              <a:avLst/>
              <a:gdLst/>
              <a:ahLst/>
              <a:cxnLst/>
              <a:rect l="l" t="t" r="r" b="b"/>
              <a:pathLst>
                <a:path w="2320" h="5398" extrusionOk="0">
                  <a:moveTo>
                    <a:pt x="1285" y="0"/>
                  </a:moveTo>
                  <a:lnTo>
                    <a:pt x="0" y="4166"/>
                  </a:lnTo>
                  <a:lnTo>
                    <a:pt x="1160" y="5398"/>
                  </a:lnTo>
                  <a:lnTo>
                    <a:pt x="2320" y="4166"/>
                  </a:lnTo>
                  <a:lnTo>
                    <a:pt x="23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46"/>
            <p:cNvSpPr/>
            <p:nvPr/>
          </p:nvSpPr>
          <p:spPr>
            <a:xfrm>
              <a:off x="2292746" y="3065032"/>
              <a:ext cx="60552" cy="104792"/>
            </a:xfrm>
            <a:custGeom>
              <a:avLst/>
              <a:gdLst/>
              <a:ahLst/>
              <a:cxnLst/>
              <a:rect l="l" t="t" r="r" b="b"/>
              <a:pathLst>
                <a:path w="2320" h="4015" extrusionOk="0">
                  <a:moveTo>
                    <a:pt x="0" y="0"/>
                  </a:moveTo>
                  <a:lnTo>
                    <a:pt x="0" y="1856"/>
                  </a:lnTo>
                  <a:lnTo>
                    <a:pt x="1160" y="4015"/>
                  </a:lnTo>
                  <a:lnTo>
                    <a:pt x="2320" y="1856"/>
                  </a:lnTo>
                  <a:lnTo>
                    <a:pt x="232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46"/>
            <p:cNvSpPr/>
            <p:nvPr/>
          </p:nvSpPr>
          <p:spPr>
            <a:xfrm>
              <a:off x="2292746" y="3113473"/>
              <a:ext cx="60552" cy="194889"/>
            </a:xfrm>
            <a:custGeom>
              <a:avLst/>
              <a:gdLst/>
              <a:ahLst/>
              <a:cxnLst/>
              <a:rect l="l" t="t" r="r" b="b"/>
              <a:pathLst>
                <a:path w="2320" h="7467" extrusionOk="0">
                  <a:moveTo>
                    <a:pt x="0" y="0"/>
                  </a:moveTo>
                  <a:lnTo>
                    <a:pt x="0" y="7467"/>
                  </a:lnTo>
                  <a:lnTo>
                    <a:pt x="2320" y="7467"/>
                  </a:lnTo>
                  <a:lnTo>
                    <a:pt x="2320" y="0"/>
                  </a:lnTo>
                  <a:close/>
                </a:path>
              </a:pathLst>
            </a:custGeom>
            <a:solidFill>
              <a:srgbClr val="54CE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46"/>
            <p:cNvSpPr/>
            <p:nvPr/>
          </p:nvSpPr>
          <p:spPr>
            <a:xfrm>
              <a:off x="2176079" y="2956299"/>
              <a:ext cx="92472" cy="92681"/>
            </a:xfrm>
            <a:custGeom>
              <a:avLst/>
              <a:gdLst/>
              <a:ahLst/>
              <a:cxnLst/>
              <a:rect l="l" t="t" r="r" b="b"/>
              <a:pathLst>
                <a:path w="3543" h="3551" extrusionOk="0">
                  <a:moveTo>
                    <a:pt x="1232" y="0"/>
                  </a:moveTo>
                  <a:lnTo>
                    <a:pt x="1" y="3551"/>
                  </a:lnTo>
                  <a:lnTo>
                    <a:pt x="3542" y="2311"/>
                  </a:lnTo>
                  <a:lnTo>
                    <a:pt x="35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46"/>
            <p:cNvSpPr/>
            <p:nvPr/>
          </p:nvSpPr>
          <p:spPr>
            <a:xfrm>
              <a:off x="2176079" y="3227791"/>
              <a:ext cx="92472" cy="141123"/>
            </a:xfrm>
            <a:custGeom>
              <a:avLst/>
              <a:gdLst/>
              <a:ahLst/>
              <a:cxnLst/>
              <a:rect l="l" t="t" r="r" b="b"/>
              <a:pathLst>
                <a:path w="3543" h="5407" extrusionOk="0">
                  <a:moveTo>
                    <a:pt x="1767" y="0"/>
                  </a:moveTo>
                  <a:lnTo>
                    <a:pt x="1" y="1231"/>
                  </a:lnTo>
                  <a:lnTo>
                    <a:pt x="1232" y="5406"/>
                  </a:lnTo>
                  <a:lnTo>
                    <a:pt x="2267" y="5406"/>
                  </a:lnTo>
                  <a:lnTo>
                    <a:pt x="3542" y="1231"/>
                  </a:lnTo>
                  <a:lnTo>
                    <a:pt x="176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46"/>
            <p:cNvSpPr/>
            <p:nvPr/>
          </p:nvSpPr>
          <p:spPr>
            <a:xfrm>
              <a:off x="2175844" y="3171441"/>
              <a:ext cx="92707" cy="88505"/>
            </a:xfrm>
            <a:custGeom>
              <a:avLst/>
              <a:gdLst/>
              <a:ahLst/>
              <a:cxnLst/>
              <a:rect l="l" t="t" r="r" b="b"/>
              <a:pathLst>
                <a:path w="3552" h="3391" extrusionOk="0">
                  <a:moveTo>
                    <a:pt x="1" y="0"/>
                  </a:moveTo>
                  <a:lnTo>
                    <a:pt x="1" y="3390"/>
                  </a:lnTo>
                  <a:lnTo>
                    <a:pt x="3551" y="3390"/>
                  </a:lnTo>
                  <a:lnTo>
                    <a:pt x="3551" y="15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46"/>
            <p:cNvSpPr/>
            <p:nvPr/>
          </p:nvSpPr>
          <p:spPr>
            <a:xfrm>
              <a:off x="2175844" y="3016590"/>
              <a:ext cx="92707" cy="195150"/>
            </a:xfrm>
            <a:custGeom>
              <a:avLst/>
              <a:gdLst/>
              <a:ahLst/>
              <a:cxnLst/>
              <a:rect l="l" t="t" r="r" b="b"/>
              <a:pathLst>
                <a:path w="3552" h="7477" extrusionOk="0">
                  <a:moveTo>
                    <a:pt x="1" y="1"/>
                  </a:moveTo>
                  <a:lnTo>
                    <a:pt x="1" y="7477"/>
                  </a:lnTo>
                  <a:lnTo>
                    <a:pt x="3551" y="7477"/>
                  </a:lnTo>
                  <a:lnTo>
                    <a:pt x="35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46"/>
            <p:cNvSpPr/>
            <p:nvPr/>
          </p:nvSpPr>
          <p:spPr>
            <a:xfrm>
              <a:off x="2147682" y="2956299"/>
              <a:ext cx="60552" cy="108759"/>
            </a:xfrm>
            <a:custGeom>
              <a:avLst/>
              <a:gdLst/>
              <a:ahLst/>
              <a:cxnLst/>
              <a:rect l="l" t="t" r="r" b="b"/>
              <a:pathLst>
                <a:path w="2320" h="4167" extrusionOk="0">
                  <a:moveTo>
                    <a:pt x="0" y="0"/>
                  </a:moveTo>
                  <a:lnTo>
                    <a:pt x="0" y="2311"/>
                  </a:lnTo>
                  <a:lnTo>
                    <a:pt x="1160" y="4166"/>
                  </a:lnTo>
                  <a:lnTo>
                    <a:pt x="2320" y="2311"/>
                  </a:lnTo>
                  <a:lnTo>
                    <a:pt x="232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46"/>
            <p:cNvSpPr/>
            <p:nvPr/>
          </p:nvSpPr>
          <p:spPr>
            <a:xfrm>
              <a:off x="2147682" y="3227791"/>
              <a:ext cx="60552" cy="141123"/>
            </a:xfrm>
            <a:custGeom>
              <a:avLst/>
              <a:gdLst/>
              <a:ahLst/>
              <a:cxnLst/>
              <a:rect l="l" t="t" r="r" b="b"/>
              <a:pathLst>
                <a:path w="2320" h="5407" extrusionOk="0">
                  <a:moveTo>
                    <a:pt x="1160" y="0"/>
                  </a:moveTo>
                  <a:lnTo>
                    <a:pt x="0" y="1231"/>
                  </a:lnTo>
                  <a:lnTo>
                    <a:pt x="1285" y="5406"/>
                  </a:lnTo>
                  <a:lnTo>
                    <a:pt x="2320" y="5406"/>
                  </a:lnTo>
                  <a:lnTo>
                    <a:pt x="2320" y="1231"/>
                  </a:lnTo>
                  <a:lnTo>
                    <a:pt x="11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46"/>
            <p:cNvSpPr/>
            <p:nvPr/>
          </p:nvSpPr>
          <p:spPr>
            <a:xfrm>
              <a:off x="2147682" y="3155364"/>
              <a:ext cx="60552" cy="104583"/>
            </a:xfrm>
            <a:custGeom>
              <a:avLst/>
              <a:gdLst/>
              <a:ahLst/>
              <a:cxnLst/>
              <a:rect l="l" t="t" r="r" b="b"/>
              <a:pathLst>
                <a:path w="2320" h="4007" extrusionOk="0">
                  <a:moveTo>
                    <a:pt x="1160" y="1"/>
                  </a:moveTo>
                  <a:lnTo>
                    <a:pt x="0" y="2160"/>
                  </a:lnTo>
                  <a:lnTo>
                    <a:pt x="0" y="4006"/>
                  </a:lnTo>
                  <a:lnTo>
                    <a:pt x="2320" y="4006"/>
                  </a:lnTo>
                  <a:lnTo>
                    <a:pt x="2320" y="2160"/>
                  </a:lnTo>
                  <a:lnTo>
                    <a:pt x="116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46"/>
            <p:cNvSpPr/>
            <p:nvPr/>
          </p:nvSpPr>
          <p:spPr>
            <a:xfrm>
              <a:off x="2147682" y="3016590"/>
              <a:ext cx="60552" cy="195150"/>
            </a:xfrm>
            <a:custGeom>
              <a:avLst/>
              <a:gdLst/>
              <a:ahLst/>
              <a:cxnLst/>
              <a:rect l="l" t="t" r="r" b="b"/>
              <a:pathLst>
                <a:path w="2320" h="7477" extrusionOk="0">
                  <a:moveTo>
                    <a:pt x="0" y="1"/>
                  </a:moveTo>
                  <a:lnTo>
                    <a:pt x="0" y="7477"/>
                  </a:lnTo>
                  <a:lnTo>
                    <a:pt x="2320" y="7477"/>
                  </a:lnTo>
                  <a:lnTo>
                    <a:pt x="2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5" name="Google Shape;1065;p46"/>
          <p:cNvGrpSpPr/>
          <p:nvPr/>
        </p:nvGrpSpPr>
        <p:grpSpPr>
          <a:xfrm>
            <a:off x="6929579" y="145964"/>
            <a:ext cx="526453" cy="528861"/>
            <a:chOff x="2676233" y="2956064"/>
            <a:chExt cx="410971" cy="412850"/>
          </a:xfrm>
        </p:grpSpPr>
        <p:sp>
          <p:nvSpPr>
            <p:cNvPr id="1066" name="Google Shape;1066;p46"/>
            <p:cNvSpPr/>
            <p:nvPr/>
          </p:nvSpPr>
          <p:spPr>
            <a:xfrm>
              <a:off x="2986353" y="2956064"/>
              <a:ext cx="82006" cy="96648"/>
            </a:xfrm>
            <a:custGeom>
              <a:avLst/>
              <a:gdLst/>
              <a:ahLst/>
              <a:cxnLst/>
              <a:rect l="l" t="t" r="r" b="b"/>
              <a:pathLst>
                <a:path w="3142" h="3703" extrusionOk="0">
                  <a:moveTo>
                    <a:pt x="1544" y="0"/>
                  </a:moveTo>
                  <a:lnTo>
                    <a:pt x="1" y="3703"/>
                  </a:lnTo>
                  <a:lnTo>
                    <a:pt x="1" y="3703"/>
                  </a:lnTo>
                  <a:lnTo>
                    <a:pt x="3141" y="1856"/>
                  </a:lnTo>
                  <a:lnTo>
                    <a:pt x="2874" y="973"/>
                  </a:lnTo>
                  <a:cubicBezTo>
                    <a:pt x="2686" y="384"/>
                    <a:pt x="2169" y="0"/>
                    <a:pt x="15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46"/>
            <p:cNvSpPr/>
            <p:nvPr/>
          </p:nvSpPr>
          <p:spPr>
            <a:xfrm>
              <a:off x="2984970" y="2956064"/>
              <a:ext cx="41708" cy="96648"/>
            </a:xfrm>
            <a:custGeom>
              <a:avLst/>
              <a:gdLst/>
              <a:ahLst/>
              <a:cxnLst/>
              <a:rect l="l" t="t" r="r" b="b"/>
              <a:pathLst>
                <a:path w="1598" h="3703" extrusionOk="0">
                  <a:moveTo>
                    <a:pt x="1597" y="0"/>
                  </a:moveTo>
                  <a:cubicBezTo>
                    <a:pt x="982" y="0"/>
                    <a:pt x="464" y="384"/>
                    <a:pt x="277" y="973"/>
                  </a:cubicBezTo>
                  <a:lnTo>
                    <a:pt x="0" y="1856"/>
                  </a:lnTo>
                  <a:lnTo>
                    <a:pt x="1597" y="3703"/>
                  </a:lnTo>
                  <a:lnTo>
                    <a:pt x="15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46"/>
            <p:cNvSpPr/>
            <p:nvPr/>
          </p:nvSpPr>
          <p:spPr>
            <a:xfrm>
              <a:off x="2978445" y="3004715"/>
              <a:ext cx="108759" cy="108759"/>
            </a:xfrm>
            <a:custGeom>
              <a:avLst/>
              <a:gdLst/>
              <a:ahLst/>
              <a:cxnLst/>
              <a:rect l="l" t="t" r="r" b="b"/>
              <a:pathLst>
                <a:path w="4167" h="4167" extrusionOk="0">
                  <a:moveTo>
                    <a:pt x="1847" y="1"/>
                  </a:moveTo>
                  <a:lnTo>
                    <a:pt x="1" y="4167"/>
                  </a:lnTo>
                  <a:lnTo>
                    <a:pt x="4167" y="2320"/>
                  </a:lnTo>
                  <a:lnTo>
                    <a:pt x="3444" y="1"/>
                  </a:lnTo>
                  <a:close/>
                </a:path>
              </a:pathLst>
            </a:custGeom>
            <a:solidFill>
              <a:srgbClr val="FBD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46"/>
            <p:cNvSpPr/>
            <p:nvPr/>
          </p:nvSpPr>
          <p:spPr>
            <a:xfrm>
              <a:off x="2966335" y="3004715"/>
              <a:ext cx="60343" cy="108759"/>
            </a:xfrm>
            <a:custGeom>
              <a:avLst/>
              <a:gdLst/>
              <a:ahLst/>
              <a:cxnLst/>
              <a:rect l="l" t="t" r="r" b="b"/>
              <a:pathLst>
                <a:path w="2312" h="4167" extrusionOk="0">
                  <a:moveTo>
                    <a:pt x="714" y="1"/>
                  </a:moveTo>
                  <a:lnTo>
                    <a:pt x="1" y="2320"/>
                  </a:lnTo>
                  <a:lnTo>
                    <a:pt x="2311" y="4167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rgbClr val="FBD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46"/>
            <p:cNvSpPr/>
            <p:nvPr/>
          </p:nvSpPr>
          <p:spPr>
            <a:xfrm>
              <a:off x="2978445" y="3065267"/>
              <a:ext cx="108759" cy="303647"/>
            </a:xfrm>
            <a:custGeom>
              <a:avLst/>
              <a:gdLst/>
              <a:ahLst/>
              <a:cxnLst/>
              <a:rect l="l" t="t" r="r" b="b"/>
              <a:pathLst>
                <a:path w="4167" h="11634" extrusionOk="0">
                  <a:moveTo>
                    <a:pt x="1847" y="0"/>
                  </a:moveTo>
                  <a:lnTo>
                    <a:pt x="1" y="5817"/>
                  </a:lnTo>
                  <a:lnTo>
                    <a:pt x="1847" y="11633"/>
                  </a:lnTo>
                  <a:lnTo>
                    <a:pt x="4167" y="11633"/>
                  </a:lnTo>
                  <a:lnTo>
                    <a:pt x="41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46"/>
            <p:cNvSpPr/>
            <p:nvPr/>
          </p:nvSpPr>
          <p:spPr>
            <a:xfrm>
              <a:off x="2966335" y="3065267"/>
              <a:ext cx="60343" cy="303647"/>
            </a:xfrm>
            <a:custGeom>
              <a:avLst/>
              <a:gdLst/>
              <a:ahLst/>
              <a:cxnLst/>
              <a:rect l="l" t="t" r="r" b="b"/>
              <a:pathLst>
                <a:path w="2312" h="11634" extrusionOk="0">
                  <a:moveTo>
                    <a:pt x="1" y="0"/>
                  </a:moveTo>
                  <a:lnTo>
                    <a:pt x="1" y="11633"/>
                  </a:lnTo>
                  <a:lnTo>
                    <a:pt x="2311" y="11633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46"/>
            <p:cNvSpPr/>
            <p:nvPr/>
          </p:nvSpPr>
          <p:spPr>
            <a:xfrm>
              <a:off x="2696252" y="2956064"/>
              <a:ext cx="82215" cy="96648"/>
            </a:xfrm>
            <a:custGeom>
              <a:avLst/>
              <a:gdLst/>
              <a:ahLst/>
              <a:cxnLst/>
              <a:rect l="l" t="t" r="r" b="b"/>
              <a:pathLst>
                <a:path w="3150" h="3703" extrusionOk="0">
                  <a:moveTo>
                    <a:pt x="1544" y="0"/>
                  </a:moveTo>
                  <a:lnTo>
                    <a:pt x="0" y="3703"/>
                  </a:lnTo>
                  <a:lnTo>
                    <a:pt x="3149" y="1856"/>
                  </a:lnTo>
                  <a:lnTo>
                    <a:pt x="2873" y="973"/>
                  </a:lnTo>
                  <a:cubicBezTo>
                    <a:pt x="2686" y="384"/>
                    <a:pt x="2168" y="0"/>
                    <a:pt x="15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6"/>
            <p:cNvSpPr/>
            <p:nvPr/>
          </p:nvSpPr>
          <p:spPr>
            <a:xfrm>
              <a:off x="2694842" y="2956064"/>
              <a:ext cx="41708" cy="96648"/>
            </a:xfrm>
            <a:custGeom>
              <a:avLst/>
              <a:gdLst/>
              <a:ahLst/>
              <a:cxnLst/>
              <a:rect l="l" t="t" r="r" b="b"/>
              <a:pathLst>
                <a:path w="1598" h="3703" extrusionOk="0">
                  <a:moveTo>
                    <a:pt x="1598" y="0"/>
                  </a:moveTo>
                  <a:cubicBezTo>
                    <a:pt x="982" y="0"/>
                    <a:pt x="465" y="384"/>
                    <a:pt x="277" y="973"/>
                  </a:cubicBezTo>
                  <a:lnTo>
                    <a:pt x="1" y="1856"/>
                  </a:lnTo>
                  <a:lnTo>
                    <a:pt x="1598" y="3703"/>
                  </a:lnTo>
                  <a:cubicBezTo>
                    <a:pt x="1598" y="3703"/>
                    <a:pt x="1598" y="0"/>
                    <a:pt x="1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6"/>
            <p:cNvSpPr/>
            <p:nvPr/>
          </p:nvSpPr>
          <p:spPr>
            <a:xfrm>
              <a:off x="2688343" y="3004715"/>
              <a:ext cx="108759" cy="108759"/>
            </a:xfrm>
            <a:custGeom>
              <a:avLst/>
              <a:gdLst/>
              <a:ahLst/>
              <a:cxnLst/>
              <a:rect l="l" t="t" r="r" b="b"/>
              <a:pathLst>
                <a:path w="4167" h="4167" extrusionOk="0">
                  <a:moveTo>
                    <a:pt x="1847" y="1"/>
                  </a:moveTo>
                  <a:lnTo>
                    <a:pt x="0" y="4167"/>
                  </a:lnTo>
                  <a:lnTo>
                    <a:pt x="4166" y="2320"/>
                  </a:lnTo>
                  <a:lnTo>
                    <a:pt x="3452" y="1"/>
                  </a:lnTo>
                  <a:close/>
                </a:path>
              </a:pathLst>
            </a:custGeom>
            <a:solidFill>
              <a:srgbClr val="FBD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6"/>
            <p:cNvSpPr/>
            <p:nvPr/>
          </p:nvSpPr>
          <p:spPr>
            <a:xfrm>
              <a:off x="2676233" y="3004715"/>
              <a:ext cx="60317" cy="108759"/>
            </a:xfrm>
            <a:custGeom>
              <a:avLst/>
              <a:gdLst/>
              <a:ahLst/>
              <a:cxnLst/>
              <a:rect l="l" t="t" r="r" b="b"/>
              <a:pathLst>
                <a:path w="2311" h="4167" extrusionOk="0">
                  <a:moveTo>
                    <a:pt x="714" y="1"/>
                  </a:moveTo>
                  <a:lnTo>
                    <a:pt x="0" y="2320"/>
                  </a:lnTo>
                  <a:lnTo>
                    <a:pt x="2311" y="4167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rgbClr val="FBD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6"/>
            <p:cNvSpPr/>
            <p:nvPr/>
          </p:nvSpPr>
          <p:spPr>
            <a:xfrm>
              <a:off x="2688343" y="3065267"/>
              <a:ext cx="108759" cy="303647"/>
            </a:xfrm>
            <a:custGeom>
              <a:avLst/>
              <a:gdLst/>
              <a:ahLst/>
              <a:cxnLst/>
              <a:rect l="l" t="t" r="r" b="b"/>
              <a:pathLst>
                <a:path w="4167" h="11634" extrusionOk="0">
                  <a:moveTo>
                    <a:pt x="1847" y="0"/>
                  </a:moveTo>
                  <a:lnTo>
                    <a:pt x="0" y="5817"/>
                  </a:lnTo>
                  <a:lnTo>
                    <a:pt x="1847" y="11633"/>
                  </a:lnTo>
                  <a:lnTo>
                    <a:pt x="4166" y="11633"/>
                  </a:lnTo>
                  <a:lnTo>
                    <a:pt x="4166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6"/>
            <p:cNvSpPr/>
            <p:nvPr/>
          </p:nvSpPr>
          <p:spPr>
            <a:xfrm>
              <a:off x="2676233" y="3065267"/>
              <a:ext cx="60317" cy="303647"/>
            </a:xfrm>
            <a:custGeom>
              <a:avLst/>
              <a:gdLst/>
              <a:ahLst/>
              <a:cxnLst/>
              <a:rect l="l" t="t" r="r" b="b"/>
              <a:pathLst>
                <a:path w="2311" h="11634" extrusionOk="0">
                  <a:moveTo>
                    <a:pt x="0" y="0"/>
                  </a:moveTo>
                  <a:lnTo>
                    <a:pt x="0" y="11633"/>
                  </a:lnTo>
                  <a:lnTo>
                    <a:pt x="2311" y="11633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6"/>
            <p:cNvSpPr/>
            <p:nvPr/>
          </p:nvSpPr>
          <p:spPr>
            <a:xfrm>
              <a:off x="2841316" y="3271796"/>
              <a:ext cx="81980" cy="96883"/>
            </a:xfrm>
            <a:custGeom>
              <a:avLst/>
              <a:gdLst/>
              <a:ahLst/>
              <a:cxnLst/>
              <a:rect l="l" t="t" r="r" b="b"/>
              <a:pathLst>
                <a:path w="3141" h="3712" extrusionOk="0">
                  <a:moveTo>
                    <a:pt x="0" y="0"/>
                  </a:moveTo>
                  <a:lnTo>
                    <a:pt x="1543" y="3711"/>
                  </a:lnTo>
                  <a:cubicBezTo>
                    <a:pt x="2168" y="3711"/>
                    <a:pt x="2685" y="3328"/>
                    <a:pt x="2873" y="2739"/>
                  </a:cubicBezTo>
                  <a:lnTo>
                    <a:pt x="3140" y="18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6"/>
            <p:cNvSpPr/>
            <p:nvPr/>
          </p:nvSpPr>
          <p:spPr>
            <a:xfrm>
              <a:off x="2839906" y="3271796"/>
              <a:ext cx="41708" cy="96883"/>
            </a:xfrm>
            <a:custGeom>
              <a:avLst/>
              <a:gdLst/>
              <a:ahLst/>
              <a:cxnLst/>
              <a:rect l="l" t="t" r="r" b="b"/>
              <a:pathLst>
                <a:path w="1598" h="3712" extrusionOk="0">
                  <a:moveTo>
                    <a:pt x="1597" y="0"/>
                  </a:moveTo>
                  <a:lnTo>
                    <a:pt x="1" y="1856"/>
                  </a:lnTo>
                  <a:lnTo>
                    <a:pt x="277" y="2739"/>
                  </a:lnTo>
                  <a:cubicBezTo>
                    <a:pt x="465" y="3328"/>
                    <a:pt x="982" y="3711"/>
                    <a:pt x="1597" y="3711"/>
                  </a:cubicBezTo>
                  <a:lnTo>
                    <a:pt x="159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6"/>
            <p:cNvSpPr/>
            <p:nvPr/>
          </p:nvSpPr>
          <p:spPr>
            <a:xfrm>
              <a:off x="2833381" y="3211949"/>
              <a:ext cx="108759" cy="108759"/>
            </a:xfrm>
            <a:custGeom>
              <a:avLst/>
              <a:gdLst/>
              <a:ahLst/>
              <a:cxnLst/>
              <a:rect l="l" t="t" r="r" b="b"/>
              <a:pathLst>
                <a:path w="4167" h="4167" extrusionOk="0">
                  <a:moveTo>
                    <a:pt x="1" y="1"/>
                  </a:moveTo>
                  <a:lnTo>
                    <a:pt x="1847" y="4167"/>
                  </a:lnTo>
                  <a:lnTo>
                    <a:pt x="3444" y="4167"/>
                  </a:lnTo>
                  <a:lnTo>
                    <a:pt x="4167" y="184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BD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6"/>
            <p:cNvSpPr/>
            <p:nvPr/>
          </p:nvSpPr>
          <p:spPr>
            <a:xfrm>
              <a:off x="2821271" y="3211949"/>
              <a:ext cx="60343" cy="108759"/>
            </a:xfrm>
            <a:custGeom>
              <a:avLst/>
              <a:gdLst/>
              <a:ahLst/>
              <a:cxnLst/>
              <a:rect l="l" t="t" r="r" b="b"/>
              <a:pathLst>
                <a:path w="2312" h="4167" extrusionOk="0">
                  <a:moveTo>
                    <a:pt x="2311" y="1"/>
                  </a:moveTo>
                  <a:lnTo>
                    <a:pt x="1" y="1847"/>
                  </a:lnTo>
                  <a:lnTo>
                    <a:pt x="715" y="4167"/>
                  </a:lnTo>
                  <a:lnTo>
                    <a:pt x="2311" y="4167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rgbClr val="FBD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6"/>
            <p:cNvSpPr/>
            <p:nvPr/>
          </p:nvSpPr>
          <p:spPr>
            <a:xfrm>
              <a:off x="2833381" y="2956534"/>
              <a:ext cx="108759" cy="303647"/>
            </a:xfrm>
            <a:custGeom>
              <a:avLst/>
              <a:gdLst/>
              <a:ahLst/>
              <a:cxnLst/>
              <a:rect l="l" t="t" r="r" b="b"/>
              <a:pathLst>
                <a:path w="4167" h="11634" extrusionOk="0">
                  <a:moveTo>
                    <a:pt x="1847" y="0"/>
                  </a:moveTo>
                  <a:lnTo>
                    <a:pt x="1" y="5817"/>
                  </a:lnTo>
                  <a:lnTo>
                    <a:pt x="1847" y="11633"/>
                  </a:lnTo>
                  <a:lnTo>
                    <a:pt x="4167" y="11633"/>
                  </a:lnTo>
                  <a:lnTo>
                    <a:pt x="416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6"/>
            <p:cNvSpPr/>
            <p:nvPr/>
          </p:nvSpPr>
          <p:spPr>
            <a:xfrm>
              <a:off x="2821271" y="2956534"/>
              <a:ext cx="60343" cy="303647"/>
            </a:xfrm>
            <a:custGeom>
              <a:avLst/>
              <a:gdLst/>
              <a:ahLst/>
              <a:cxnLst/>
              <a:rect l="l" t="t" r="r" b="b"/>
              <a:pathLst>
                <a:path w="2312" h="11634" extrusionOk="0">
                  <a:moveTo>
                    <a:pt x="1" y="0"/>
                  </a:moveTo>
                  <a:lnTo>
                    <a:pt x="1" y="11633"/>
                  </a:lnTo>
                  <a:lnTo>
                    <a:pt x="2311" y="11633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4" name="Google Shape;1084;p46"/>
          <p:cNvSpPr/>
          <p:nvPr/>
        </p:nvSpPr>
        <p:spPr>
          <a:xfrm rot="580719">
            <a:off x="2821833" y="4711049"/>
            <a:ext cx="452059" cy="298855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5" name="Google Shape;1085;p46"/>
          <p:cNvSpPr/>
          <p:nvPr/>
        </p:nvSpPr>
        <p:spPr>
          <a:xfrm>
            <a:off x="5607832" y="4797914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22D4B2C2-379C-4561-AEDF-8B168E3DC4EA}"/>
              </a:ext>
            </a:extLst>
          </p:cNvPr>
          <p:cNvSpPr txBox="1"/>
          <p:nvPr/>
        </p:nvSpPr>
        <p:spPr>
          <a:xfrm>
            <a:off x="2575040" y="1749928"/>
            <a:ext cx="69875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MX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>a</a:t>
            </a:r>
            <a:r>
              <a:rPr lang="es-MX" sz="5400" dirty="0">
                <a:latin typeface="Century Gothic" panose="020B0502020202020204" pitchFamily="34" charset="0"/>
              </a:rPr>
              <a:t>, </a:t>
            </a:r>
            <a:r>
              <a:rPr lang="es-MX" sz="5400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MX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>e</a:t>
            </a:r>
            <a:r>
              <a:rPr lang="es-MX" sz="5400" dirty="0">
                <a:latin typeface="Century Gothic" panose="020B0502020202020204" pitchFamily="34" charset="0"/>
              </a:rPr>
              <a:t>, </a:t>
            </a:r>
            <a:r>
              <a:rPr lang="es-MX" sz="5400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MX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>i</a:t>
            </a:r>
            <a:r>
              <a:rPr lang="es-MX" sz="5400" dirty="0">
                <a:latin typeface="Century Gothic" panose="020B0502020202020204" pitchFamily="34" charset="0"/>
              </a:rPr>
              <a:t>, </a:t>
            </a:r>
            <a:r>
              <a:rPr lang="es-MX" sz="5400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MX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>o</a:t>
            </a:r>
            <a:r>
              <a:rPr lang="es-MX" sz="5400" dirty="0">
                <a:latin typeface="Century Gothic" panose="020B0502020202020204" pitchFamily="34" charset="0"/>
              </a:rPr>
              <a:t>, </a:t>
            </a:r>
            <a:r>
              <a:rPr lang="es-MX" sz="5400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MX" sz="5400" dirty="0">
                <a:solidFill>
                  <a:schemeClr val="tx1"/>
                </a:solidFill>
                <a:latin typeface="Century Gothic" panose="020B0502020202020204" pitchFamily="34" charset="0"/>
              </a:rPr>
              <a:t>u</a:t>
            </a:r>
            <a:r>
              <a:rPr lang="es-MX" sz="5400" dirty="0">
                <a:latin typeface="Century Gothic" panose="020B0502020202020204" pitchFamily="34" charset="0"/>
              </a:rPr>
              <a:t> </a:t>
            </a:r>
          </a:p>
        </p:txBody>
      </p:sp>
      <p:grpSp>
        <p:nvGrpSpPr>
          <p:cNvPr id="57" name="Google Shape;824;p6">
            <a:extLst>
              <a:ext uri="{FF2B5EF4-FFF2-40B4-BE49-F238E27FC236}">
                <a16:creationId xmlns:a16="http://schemas.microsoft.com/office/drawing/2014/main" id="{DB70C145-5A54-49E0-AB7D-15B5D50BAB8A}"/>
              </a:ext>
            </a:extLst>
          </p:cNvPr>
          <p:cNvGrpSpPr/>
          <p:nvPr/>
        </p:nvGrpSpPr>
        <p:grpSpPr>
          <a:xfrm>
            <a:off x="164466" y="867929"/>
            <a:ext cx="2140999" cy="2667161"/>
            <a:chOff x="2039108" y="678179"/>
            <a:chExt cx="1846062" cy="2319889"/>
          </a:xfrm>
        </p:grpSpPr>
        <p:grpSp>
          <p:nvGrpSpPr>
            <p:cNvPr id="58" name="Google Shape;825;p6">
              <a:extLst>
                <a:ext uri="{FF2B5EF4-FFF2-40B4-BE49-F238E27FC236}">
                  <a16:creationId xmlns:a16="http://schemas.microsoft.com/office/drawing/2014/main" id="{875DCB6A-4ADE-4575-8636-C46C92A09CBB}"/>
                </a:ext>
              </a:extLst>
            </p:cNvPr>
            <p:cNvGrpSpPr/>
            <p:nvPr/>
          </p:nvGrpSpPr>
          <p:grpSpPr>
            <a:xfrm>
              <a:off x="2039108" y="678179"/>
              <a:ext cx="1846062" cy="2319889"/>
              <a:chOff x="-1122992" y="804804"/>
              <a:chExt cx="1846062" cy="2319889"/>
            </a:xfrm>
          </p:grpSpPr>
          <p:sp>
            <p:nvSpPr>
              <p:cNvPr id="60" name="Google Shape;826;p6">
                <a:extLst>
                  <a:ext uri="{FF2B5EF4-FFF2-40B4-BE49-F238E27FC236}">
                    <a16:creationId xmlns:a16="http://schemas.microsoft.com/office/drawing/2014/main" id="{23978E5E-7BF2-4A87-9A35-33EA6EDCF058}"/>
                  </a:ext>
                </a:extLst>
              </p:cNvPr>
              <p:cNvSpPr/>
              <p:nvPr/>
            </p:nvSpPr>
            <p:spPr>
              <a:xfrm>
                <a:off x="-901238" y="2245689"/>
                <a:ext cx="1402621" cy="655824"/>
              </a:xfrm>
              <a:custGeom>
                <a:avLst/>
                <a:gdLst/>
                <a:ahLst/>
                <a:cxnLst/>
                <a:rect l="l" t="t" r="r" b="b"/>
                <a:pathLst>
                  <a:path w="23466" h="10972" extrusionOk="0">
                    <a:moveTo>
                      <a:pt x="15508" y="0"/>
                    </a:moveTo>
                    <a:cubicBezTo>
                      <a:pt x="14830" y="0"/>
                      <a:pt x="14408" y="90"/>
                      <a:pt x="14408" y="90"/>
                    </a:cubicBezTo>
                    <a:lnTo>
                      <a:pt x="14073" y="1123"/>
                    </a:lnTo>
                    <a:cubicBezTo>
                      <a:pt x="13344" y="1458"/>
                      <a:pt x="12158" y="1488"/>
                      <a:pt x="11763" y="1518"/>
                    </a:cubicBezTo>
                    <a:lnTo>
                      <a:pt x="11733" y="1518"/>
                    </a:lnTo>
                    <a:cubicBezTo>
                      <a:pt x="11307" y="1488"/>
                      <a:pt x="10122" y="1458"/>
                      <a:pt x="9392" y="1123"/>
                    </a:cubicBezTo>
                    <a:lnTo>
                      <a:pt x="9362" y="211"/>
                    </a:lnTo>
                    <a:cubicBezTo>
                      <a:pt x="9362" y="211"/>
                      <a:pt x="8855" y="99"/>
                      <a:pt x="8060" y="99"/>
                    </a:cubicBezTo>
                    <a:cubicBezTo>
                      <a:pt x="6046" y="99"/>
                      <a:pt x="2179" y="818"/>
                      <a:pt x="0" y="5895"/>
                    </a:cubicBezTo>
                    <a:cubicBezTo>
                      <a:pt x="0" y="5895"/>
                      <a:pt x="3526" y="8327"/>
                      <a:pt x="4590" y="8509"/>
                    </a:cubicBezTo>
                    <a:lnTo>
                      <a:pt x="4833" y="10698"/>
                    </a:lnTo>
                    <a:lnTo>
                      <a:pt x="11398" y="10819"/>
                    </a:lnTo>
                    <a:lnTo>
                      <a:pt x="12098" y="10819"/>
                    </a:lnTo>
                    <a:lnTo>
                      <a:pt x="18693" y="10971"/>
                    </a:lnTo>
                    <a:lnTo>
                      <a:pt x="18876" y="8509"/>
                    </a:lnTo>
                    <a:cubicBezTo>
                      <a:pt x="19970" y="8327"/>
                      <a:pt x="23466" y="5895"/>
                      <a:pt x="23466" y="5895"/>
                    </a:cubicBezTo>
                    <a:cubicBezTo>
                      <a:pt x="21231" y="690"/>
                      <a:pt x="17388" y="0"/>
                      <a:pt x="15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827;p6">
                <a:extLst>
                  <a:ext uri="{FF2B5EF4-FFF2-40B4-BE49-F238E27FC236}">
                    <a16:creationId xmlns:a16="http://schemas.microsoft.com/office/drawing/2014/main" id="{638424A3-BA07-447C-B737-327E035023A4}"/>
                  </a:ext>
                </a:extLst>
              </p:cNvPr>
              <p:cNvSpPr/>
              <p:nvPr/>
            </p:nvSpPr>
            <p:spPr>
              <a:xfrm>
                <a:off x="-372555" y="2082037"/>
                <a:ext cx="388820" cy="262401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4390" extrusionOk="0">
                    <a:moveTo>
                      <a:pt x="6505" y="1"/>
                    </a:moveTo>
                    <a:lnTo>
                      <a:pt x="0" y="639"/>
                    </a:lnTo>
                    <a:cubicBezTo>
                      <a:pt x="0" y="639"/>
                      <a:pt x="578" y="2007"/>
                      <a:pt x="608" y="4074"/>
                    </a:cubicBezTo>
                    <a:cubicBezTo>
                      <a:pt x="608" y="4074"/>
                      <a:pt x="1725" y="4389"/>
                      <a:pt x="3052" y="4389"/>
                    </a:cubicBezTo>
                    <a:cubicBezTo>
                      <a:pt x="3743" y="4389"/>
                      <a:pt x="4491" y="4304"/>
                      <a:pt x="5167" y="4044"/>
                    </a:cubicBezTo>
                    <a:lnTo>
                      <a:pt x="6505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828;p6">
                <a:extLst>
                  <a:ext uri="{FF2B5EF4-FFF2-40B4-BE49-F238E27FC236}">
                    <a16:creationId xmlns:a16="http://schemas.microsoft.com/office/drawing/2014/main" id="{D6FB9459-8430-4279-A7AD-BE21C5CDC3E0}"/>
                  </a:ext>
                </a:extLst>
              </p:cNvPr>
              <p:cNvSpPr/>
              <p:nvPr/>
            </p:nvSpPr>
            <p:spPr>
              <a:xfrm>
                <a:off x="-1061128" y="1684786"/>
                <a:ext cx="270769" cy="167662"/>
              </a:xfrm>
              <a:custGeom>
                <a:avLst/>
                <a:gdLst/>
                <a:ahLst/>
                <a:cxnLst/>
                <a:rect l="l" t="t" r="r" b="b"/>
                <a:pathLst>
                  <a:path w="4530" h="2805" extrusionOk="0">
                    <a:moveTo>
                      <a:pt x="2592" y="0"/>
                    </a:moveTo>
                    <a:cubicBezTo>
                      <a:pt x="1673" y="0"/>
                      <a:pt x="757" y="289"/>
                      <a:pt x="0" y="865"/>
                    </a:cubicBezTo>
                    <a:cubicBezTo>
                      <a:pt x="199" y="1859"/>
                      <a:pt x="1055" y="2804"/>
                      <a:pt x="2558" y="2804"/>
                    </a:cubicBezTo>
                    <a:cubicBezTo>
                      <a:pt x="3124" y="2804"/>
                      <a:pt x="3781" y="2670"/>
                      <a:pt x="4529" y="2354"/>
                    </a:cubicBezTo>
                    <a:lnTo>
                      <a:pt x="4438" y="409"/>
                    </a:lnTo>
                    <a:cubicBezTo>
                      <a:pt x="3856" y="137"/>
                      <a:pt x="3224" y="0"/>
                      <a:pt x="2592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829;p6">
                <a:extLst>
                  <a:ext uri="{FF2B5EF4-FFF2-40B4-BE49-F238E27FC236}">
                    <a16:creationId xmlns:a16="http://schemas.microsoft.com/office/drawing/2014/main" id="{414B7E6C-74D8-41C1-B38D-E6D919C2A3E9}"/>
                  </a:ext>
                </a:extLst>
              </p:cNvPr>
              <p:cNvSpPr/>
              <p:nvPr/>
            </p:nvSpPr>
            <p:spPr>
              <a:xfrm>
                <a:off x="-1070213" y="1590284"/>
                <a:ext cx="274356" cy="146861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2457" extrusionOk="0">
                    <a:moveTo>
                      <a:pt x="2427" y="1"/>
                    </a:moveTo>
                    <a:cubicBezTo>
                      <a:pt x="1936" y="1"/>
                      <a:pt x="1404" y="118"/>
                      <a:pt x="882" y="451"/>
                    </a:cubicBezTo>
                    <a:cubicBezTo>
                      <a:pt x="243" y="876"/>
                      <a:pt x="0" y="1697"/>
                      <a:pt x="152" y="2457"/>
                    </a:cubicBezTo>
                    <a:cubicBezTo>
                      <a:pt x="909" y="1881"/>
                      <a:pt x="1825" y="1592"/>
                      <a:pt x="2744" y="1592"/>
                    </a:cubicBezTo>
                    <a:cubicBezTo>
                      <a:pt x="3376" y="1592"/>
                      <a:pt x="4008" y="1729"/>
                      <a:pt x="4590" y="2001"/>
                    </a:cubicBezTo>
                    <a:lnTo>
                      <a:pt x="4529" y="664"/>
                    </a:lnTo>
                    <a:cubicBezTo>
                      <a:pt x="4529" y="664"/>
                      <a:pt x="3595" y="1"/>
                      <a:pt x="2427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830;p6">
                <a:extLst>
                  <a:ext uri="{FF2B5EF4-FFF2-40B4-BE49-F238E27FC236}">
                    <a16:creationId xmlns:a16="http://schemas.microsoft.com/office/drawing/2014/main" id="{5742F2F7-19D4-4E46-83A9-A919671435DB}"/>
                  </a:ext>
                </a:extLst>
              </p:cNvPr>
              <p:cNvSpPr/>
              <p:nvPr/>
            </p:nvSpPr>
            <p:spPr>
              <a:xfrm>
                <a:off x="-983006" y="1697293"/>
                <a:ext cx="170830" cy="135923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274" extrusionOk="0">
                    <a:moveTo>
                      <a:pt x="1290" y="0"/>
                    </a:moveTo>
                    <a:cubicBezTo>
                      <a:pt x="860" y="0"/>
                      <a:pt x="406" y="123"/>
                      <a:pt x="31" y="237"/>
                    </a:cubicBezTo>
                    <a:cubicBezTo>
                      <a:pt x="0" y="237"/>
                      <a:pt x="0" y="298"/>
                      <a:pt x="31" y="298"/>
                    </a:cubicBezTo>
                    <a:cubicBezTo>
                      <a:pt x="440" y="264"/>
                      <a:pt x="897" y="134"/>
                      <a:pt x="1327" y="134"/>
                    </a:cubicBezTo>
                    <a:cubicBezTo>
                      <a:pt x="1663" y="134"/>
                      <a:pt x="1983" y="214"/>
                      <a:pt x="2250" y="480"/>
                    </a:cubicBezTo>
                    <a:cubicBezTo>
                      <a:pt x="2645" y="906"/>
                      <a:pt x="2645" y="1635"/>
                      <a:pt x="2675" y="2183"/>
                    </a:cubicBezTo>
                    <a:cubicBezTo>
                      <a:pt x="2690" y="2243"/>
                      <a:pt x="2736" y="2274"/>
                      <a:pt x="2778" y="2274"/>
                    </a:cubicBezTo>
                    <a:cubicBezTo>
                      <a:pt x="2819" y="2274"/>
                      <a:pt x="2857" y="2243"/>
                      <a:pt x="2857" y="2183"/>
                    </a:cubicBezTo>
                    <a:cubicBezTo>
                      <a:pt x="2827" y="1575"/>
                      <a:pt x="2797" y="784"/>
                      <a:pt x="2280" y="359"/>
                    </a:cubicBezTo>
                    <a:cubicBezTo>
                      <a:pt x="2013" y="91"/>
                      <a:pt x="1660" y="0"/>
                      <a:pt x="129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831;p6">
                <a:extLst>
                  <a:ext uri="{FF2B5EF4-FFF2-40B4-BE49-F238E27FC236}">
                    <a16:creationId xmlns:a16="http://schemas.microsoft.com/office/drawing/2014/main" id="{0E0C218A-A53C-40F4-AF58-979A33048B6C}"/>
                  </a:ext>
                </a:extLst>
              </p:cNvPr>
              <p:cNvSpPr/>
              <p:nvPr/>
            </p:nvSpPr>
            <p:spPr>
              <a:xfrm>
                <a:off x="-911698" y="1733763"/>
                <a:ext cx="98445" cy="54991"/>
              </a:xfrm>
              <a:custGeom>
                <a:avLst/>
                <a:gdLst/>
                <a:ahLst/>
                <a:cxnLst/>
                <a:rect l="l" t="t" r="r" b="b"/>
                <a:pathLst>
                  <a:path w="1647" h="920" extrusionOk="0">
                    <a:moveTo>
                      <a:pt x="580" y="1"/>
                    </a:moveTo>
                    <a:cubicBezTo>
                      <a:pt x="408" y="1"/>
                      <a:pt x="229" y="64"/>
                      <a:pt x="53" y="213"/>
                    </a:cubicBezTo>
                    <a:cubicBezTo>
                      <a:pt x="1" y="266"/>
                      <a:pt x="62" y="341"/>
                      <a:pt x="119" y="341"/>
                    </a:cubicBezTo>
                    <a:cubicBezTo>
                      <a:pt x="127" y="341"/>
                      <a:pt x="136" y="339"/>
                      <a:pt x="145" y="335"/>
                    </a:cubicBezTo>
                    <a:cubicBezTo>
                      <a:pt x="297" y="244"/>
                      <a:pt x="441" y="190"/>
                      <a:pt x="585" y="190"/>
                    </a:cubicBezTo>
                    <a:cubicBezTo>
                      <a:pt x="730" y="190"/>
                      <a:pt x="874" y="244"/>
                      <a:pt x="1026" y="365"/>
                    </a:cubicBezTo>
                    <a:cubicBezTo>
                      <a:pt x="1209" y="517"/>
                      <a:pt x="1330" y="730"/>
                      <a:pt x="1482" y="882"/>
                    </a:cubicBezTo>
                    <a:cubicBezTo>
                      <a:pt x="1500" y="909"/>
                      <a:pt x="1523" y="920"/>
                      <a:pt x="1545" y="920"/>
                    </a:cubicBezTo>
                    <a:cubicBezTo>
                      <a:pt x="1598" y="920"/>
                      <a:pt x="1647" y="855"/>
                      <a:pt x="1604" y="791"/>
                    </a:cubicBezTo>
                    <a:cubicBezTo>
                      <a:pt x="1388" y="380"/>
                      <a:pt x="1003" y="1"/>
                      <a:pt x="58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832;p6">
                <a:extLst>
                  <a:ext uri="{FF2B5EF4-FFF2-40B4-BE49-F238E27FC236}">
                    <a16:creationId xmlns:a16="http://schemas.microsoft.com/office/drawing/2014/main" id="{B896A0E9-1B84-4517-BB62-413A9251BA00}"/>
                  </a:ext>
                </a:extLst>
              </p:cNvPr>
              <p:cNvSpPr/>
              <p:nvPr/>
            </p:nvSpPr>
            <p:spPr>
              <a:xfrm>
                <a:off x="408664" y="1616687"/>
                <a:ext cx="265330" cy="168678"/>
              </a:xfrm>
              <a:custGeom>
                <a:avLst/>
                <a:gdLst/>
                <a:ahLst/>
                <a:cxnLst/>
                <a:rect l="l" t="t" r="r" b="b"/>
                <a:pathLst>
                  <a:path w="4439" h="2822" extrusionOk="0">
                    <a:moveTo>
                      <a:pt x="2197" y="0"/>
                    </a:moveTo>
                    <a:cubicBezTo>
                      <a:pt x="1430" y="0"/>
                      <a:pt x="663" y="198"/>
                      <a:pt x="0" y="589"/>
                    </a:cubicBezTo>
                    <a:lnTo>
                      <a:pt x="92" y="2534"/>
                    </a:lnTo>
                    <a:cubicBezTo>
                      <a:pt x="711" y="2734"/>
                      <a:pt x="1262" y="2822"/>
                      <a:pt x="1746" y="2822"/>
                    </a:cubicBezTo>
                    <a:cubicBezTo>
                      <a:pt x="3470" y="2822"/>
                      <a:pt x="4343" y="1711"/>
                      <a:pt x="4438" y="619"/>
                    </a:cubicBezTo>
                    <a:cubicBezTo>
                      <a:pt x="3763" y="205"/>
                      <a:pt x="2980" y="0"/>
                      <a:pt x="2197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833;p6">
                <a:extLst>
                  <a:ext uri="{FF2B5EF4-FFF2-40B4-BE49-F238E27FC236}">
                    <a16:creationId xmlns:a16="http://schemas.microsoft.com/office/drawing/2014/main" id="{582B589A-FB0B-49EB-ACEA-01DF04ED7413}"/>
                  </a:ext>
                </a:extLst>
              </p:cNvPr>
              <p:cNvSpPr/>
              <p:nvPr/>
            </p:nvSpPr>
            <p:spPr>
              <a:xfrm>
                <a:off x="403225" y="1521229"/>
                <a:ext cx="276209" cy="133173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2228" extrusionOk="0">
                    <a:moveTo>
                      <a:pt x="2320" y="0"/>
                    </a:moveTo>
                    <a:cubicBezTo>
                      <a:pt x="1018" y="0"/>
                      <a:pt x="0" y="860"/>
                      <a:pt x="0" y="860"/>
                    </a:cubicBezTo>
                    <a:lnTo>
                      <a:pt x="91" y="2197"/>
                    </a:lnTo>
                    <a:cubicBezTo>
                      <a:pt x="754" y="1806"/>
                      <a:pt x="1521" y="1608"/>
                      <a:pt x="2288" y="1608"/>
                    </a:cubicBezTo>
                    <a:cubicBezTo>
                      <a:pt x="3071" y="1608"/>
                      <a:pt x="3854" y="1813"/>
                      <a:pt x="4529" y="2227"/>
                    </a:cubicBezTo>
                    <a:cubicBezTo>
                      <a:pt x="4620" y="1437"/>
                      <a:pt x="4286" y="677"/>
                      <a:pt x="3617" y="313"/>
                    </a:cubicBezTo>
                    <a:cubicBezTo>
                      <a:pt x="3172" y="86"/>
                      <a:pt x="2731" y="0"/>
                      <a:pt x="2320" y="0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834;p6">
                <a:extLst>
                  <a:ext uri="{FF2B5EF4-FFF2-40B4-BE49-F238E27FC236}">
                    <a16:creationId xmlns:a16="http://schemas.microsoft.com/office/drawing/2014/main" id="{6EA416D5-353A-411C-9D89-3FC6E458527A}"/>
                  </a:ext>
                </a:extLst>
              </p:cNvPr>
              <p:cNvSpPr/>
              <p:nvPr/>
            </p:nvSpPr>
            <p:spPr>
              <a:xfrm>
                <a:off x="430481" y="1626823"/>
                <a:ext cx="163538" cy="144649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420" extrusionOk="0">
                    <a:moveTo>
                      <a:pt x="1698" y="1"/>
                    </a:moveTo>
                    <a:cubicBezTo>
                      <a:pt x="1228" y="1"/>
                      <a:pt x="771" y="106"/>
                      <a:pt x="456" y="474"/>
                    </a:cubicBezTo>
                    <a:cubicBezTo>
                      <a:pt x="0" y="960"/>
                      <a:pt x="31" y="1720"/>
                      <a:pt x="91" y="2328"/>
                    </a:cubicBezTo>
                    <a:cubicBezTo>
                      <a:pt x="91" y="2389"/>
                      <a:pt x="129" y="2419"/>
                      <a:pt x="167" y="2419"/>
                    </a:cubicBezTo>
                    <a:cubicBezTo>
                      <a:pt x="205" y="2419"/>
                      <a:pt x="243" y="2389"/>
                      <a:pt x="243" y="2328"/>
                    </a:cubicBezTo>
                    <a:cubicBezTo>
                      <a:pt x="243" y="1811"/>
                      <a:pt x="152" y="1173"/>
                      <a:pt x="456" y="687"/>
                    </a:cubicBezTo>
                    <a:cubicBezTo>
                      <a:pt x="740" y="226"/>
                      <a:pt x="1199" y="137"/>
                      <a:pt x="1683" y="137"/>
                    </a:cubicBezTo>
                    <a:cubicBezTo>
                      <a:pt x="1987" y="137"/>
                      <a:pt x="2301" y="172"/>
                      <a:pt x="2587" y="172"/>
                    </a:cubicBezTo>
                    <a:cubicBezTo>
                      <a:pt x="2627" y="172"/>
                      <a:pt x="2667" y="172"/>
                      <a:pt x="2705" y="170"/>
                    </a:cubicBezTo>
                    <a:cubicBezTo>
                      <a:pt x="2736" y="170"/>
                      <a:pt x="2736" y="140"/>
                      <a:pt x="2705" y="109"/>
                    </a:cubicBezTo>
                    <a:cubicBezTo>
                      <a:pt x="2396" y="58"/>
                      <a:pt x="2043" y="1"/>
                      <a:pt x="16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835;p6">
                <a:extLst>
                  <a:ext uri="{FF2B5EF4-FFF2-40B4-BE49-F238E27FC236}">
                    <a16:creationId xmlns:a16="http://schemas.microsoft.com/office/drawing/2014/main" id="{55B718E1-F3C4-4DC8-98ED-94B9CFDC745C}"/>
                  </a:ext>
                </a:extLst>
              </p:cNvPr>
              <p:cNvSpPr/>
              <p:nvPr/>
            </p:nvSpPr>
            <p:spPr>
              <a:xfrm>
                <a:off x="431736" y="1665276"/>
                <a:ext cx="93006" cy="60071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005" extrusionOk="0">
                    <a:moveTo>
                      <a:pt x="1029" y="1"/>
                    </a:moveTo>
                    <a:cubicBezTo>
                      <a:pt x="582" y="1"/>
                      <a:pt x="220" y="440"/>
                      <a:pt x="40" y="912"/>
                    </a:cubicBezTo>
                    <a:cubicBezTo>
                      <a:pt x="1" y="971"/>
                      <a:pt x="50" y="1004"/>
                      <a:pt x="106" y="1004"/>
                    </a:cubicBezTo>
                    <a:cubicBezTo>
                      <a:pt x="137" y="1004"/>
                      <a:pt x="170" y="994"/>
                      <a:pt x="192" y="972"/>
                    </a:cubicBezTo>
                    <a:cubicBezTo>
                      <a:pt x="344" y="760"/>
                      <a:pt x="435" y="517"/>
                      <a:pt x="648" y="334"/>
                    </a:cubicBezTo>
                    <a:cubicBezTo>
                      <a:pt x="775" y="223"/>
                      <a:pt x="910" y="178"/>
                      <a:pt x="1054" y="178"/>
                    </a:cubicBezTo>
                    <a:cubicBezTo>
                      <a:pt x="1185" y="178"/>
                      <a:pt x="1324" y="215"/>
                      <a:pt x="1469" y="273"/>
                    </a:cubicBezTo>
                    <a:cubicBezTo>
                      <a:pt x="1477" y="278"/>
                      <a:pt x="1485" y="279"/>
                      <a:pt x="1492" y="279"/>
                    </a:cubicBezTo>
                    <a:cubicBezTo>
                      <a:pt x="1537" y="279"/>
                      <a:pt x="1555" y="208"/>
                      <a:pt x="1529" y="182"/>
                    </a:cubicBezTo>
                    <a:cubicBezTo>
                      <a:pt x="1355" y="55"/>
                      <a:pt x="1187" y="1"/>
                      <a:pt x="102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836;p6">
                <a:extLst>
                  <a:ext uri="{FF2B5EF4-FFF2-40B4-BE49-F238E27FC236}">
                    <a16:creationId xmlns:a16="http://schemas.microsoft.com/office/drawing/2014/main" id="{BF90A428-6A42-431E-8083-A67D1786243B}"/>
                  </a:ext>
                </a:extLst>
              </p:cNvPr>
              <p:cNvSpPr/>
              <p:nvPr/>
            </p:nvSpPr>
            <p:spPr>
              <a:xfrm>
                <a:off x="-859930" y="960743"/>
                <a:ext cx="1321054" cy="1205850"/>
              </a:xfrm>
              <a:custGeom>
                <a:avLst/>
                <a:gdLst/>
                <a:ahLst/>
                <a:cxnLst/>
                <a:rect l="l" t="t" r="r" b="b"/>
                <a:pathLst>
                  <a:path w="21991" h="20174" extrusionOk="0">
                    <a:moveTo>
                      <a:pt x="8671" y="0"/>
                    </a:moveTo>
                    <a:cubicBezTo>
                      <a:pt x="4207" y="0"/>
                      <a:pt x="1" y="2149"/>
                      <a:pt x="622" y="10585"/>
                    </a:cubicBezTo>
                    <a:cubicBezTo>
                      <a:pt x="622" y="10585"/>
                      <a:pt x="713" y="14384"/>
                      <a:pt x="1716" y="16208"/>
                    </a:cubicBezTo>
                    <a:cubicBezTo>
                      <a:pt x="2719" y="18062"/>
                      <a:pt x="5880" y="20007"/>
                      <a:pt x="9984" y="20159"/>
                    </a:cubicBezTo>
                    <a:cubicBezTo>
                      <a:pt x="10192" y="20169"/>
                      <a:pt x="10404" y="20173"/>
                      <a:pt x="10618" y="20173"/>
                    </a:cubicBezTo>
                    <a:cubicBezTo>
                      <a:pt x="14596" y="20173"/>
                      <a:pt x="19491" y="18577"/>
                      <a:pt x="20501" y="15721"/>
                    </a:cubicBezTo>
                    <a:cubicBezTo>
                      <a:pt x="21595" y="12712"/>
                      <a:pt x="21990" y="10645"/>
                      <a:pt x="21473" y="7667"/>
                    </a:cubicBezTo>
                    <a:cubicBezTo>
                      <a:pt x="20926" y="4688"/>
                      <a:pt x="20713" y="3350"/>
                      <a:pt x="17856" y="2135"/>
                    </a:cubicBezTo>
                    <a:cubicBezTo>
                      <a:pt x="16536" y="1587"/>
                      <a:pt x="12508" y="0"/>
                      <a:pt x="8671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837;p6">
                <a:extLst>
                  <a:ext uri="{FF2B5EF4-FFF2-40B4-BE49-F238E27FC236}">
                    <a16:creationId xmlns:a16="http://schemas.microsoft.com/office/drawing/2014/main" id="{97A238C1-CBA0-4E99-8F3E-643BB118BBB5}"/>
                  </a:ext>
                </a:extLst>
              </p:cNvPr>
              <p:cNvSpPr/>
              <p:nvPr/>
            </p:nvSpPr>
            <p:spPr>
              <a:xfrm>
                <a:off x="-238128" y="1562929"/>
                <a:ext cx="92707" cy="152958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2559" extrusionOk="0">
                    <a:moveTo>
                      <a:pt x="259" y="0"/>
                    </a:moveTo>
                    <a:cubicBezTo>
                      <a:pt x="244" y="0"/>
                      <a:pt x="228" y="8"/>
                      <a:pt x="213" y="23"/>
                    </a:cubicBezTo>
                    <a:cubicBezTo>
                      <a:pt x="122" y="388"/>
                      <a:pt x="122" y="783"/>
                      <a:pt x="61" y="1117"/>
                    </a:cubicBezTo>
                    <a:cubicBezTo>
                      <a:pt x="31" y="1361"/>
                      <a:pt x="0" y="1634"/>
                      <a:pt x="152" y="1817"/>
                    </a:cubicBezTo>
                    <a:cubicBezTo>
                      <a:pt x="228" y="1943"/>
                      <a:pt x="347" y="2007"/>
                      <a:pt x="472" y="2007"/>
                    </a:cubicBezTo>
                    <a:cubicBezTo>
                      <a:pt x="497" y="2007"/>
                      <a:pt x="522" y="2004"/>
                      <a:pt x="548" y="1999"/>
                    </a:cubicBezTo>
                    <a:cubicBezTo>
                      <a:pt x="639" y="1969"/>
                      <a:pt x="730" y="1908"/>
                      <a:pt x="791" y="1847"/>
                    </a:cubicBezTo>
                    <a:cubicBezTo>
                      <a:pt x="821" y="1847"/>
                      <a:pt x="973" y="1695"/>
                      <a:pt x="1034" y="1695"/>
                    </a:cubicBezTo>
                    <a:cubicBezTo>
                      <a:pt x="1095" y="1847"/>
                      <a:pt x="1186" y="1999"/>
                      <a:pt x="1277" y="2151"/>
                    </a:cubicBezTo>
                    <a:cubicBezTo>
                      <a:pt x="1186" y="2273"/>
                      <a:pt x="1095" y="2333"/>
                      <a:pt x="973" y="2394"/>
                    </a:cubicBezTo>
                    <a:cubicBezTo>
                      <a:pt x="895" y="2420"/>
                      <a:pt x="951" y="2558"/>
                      <a:pt x="1026" y="2558"/>
                    </a:cubicBezTo>
                    <a:cubicBezTo>
                      <a:pt x="1039" y="2558"/>
                      <a:pt x="1051" y="2555"/>
                      <a:pt x="1064" y="2546"/>
                    </a:cubicBezTo>
                    <a:cubicBezTo>
                      <a:pt x="1338" y="2424"/>
                      <a:pt x="1551" y="2181"/>
                      <a:pt x="1520" y="1877"/>
                    </a:cubicBezTo>
                    <a:cubicBezTo>
                      <a:pt x="1469" y="1670"/>
                      <a:pt x="1285" y="1530"/>
                      <a:pt x="1081" y="1530"/>
                    </a:cubicBezTo>
                    <a:cubicBezTo>
                      <a:pt x="1046" y="1530"/>
                      <a:pt x="1009" y="1534"/>
                      <a:pt x="973" y="1543"/>
                    </a:cubicBezTo>
                    <a:cubicBezTo>
                      <a:pt x="852" y="1573"/>
                      <a:pt x="791" y="1665"/>
                      <a:pt x="700" y="1725"/>
                    </a:cubicBezTo>
                    <a:cubicBezTo>
                      <a:pt x="615" y="1758"/>
                      <a:pt x="544" y="1773"/>
                      <a:pt x="485" y="1773"/>
                    </a:cubicBezTo>
                    <a:cubicBezTo>
                      <a:pt x="163" y="1773"/>
                      <a:pt x="192" y="1335"/>
                      <a:pt x="244" y="1026"/>
                    </a:cubicBezTo>
                    <a:cubicBezTo>
                      <a:pt x="274" y="753"/>
                      <a:pt x="456" y="297"/>
                      <a:pt x="304" y="23"/>
                    </a:cubicBezTo>
                    <a:cubicBezTo>
                      <a:pt x="289" y="8"/>
                      <a:pt x="274" y="0"/>
                      <a:pt x="25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838;p6">
                <a:extLst>
                  <a:ext uri="{FF2B5EF4-FFF2-40B4-BE49-F238E27FC236}">
                    <a16:creationId xmlns:a16="http://schemas.microsoft.com/office/drawing/2014/main" id="{7E824FD9-DD23-4091-90AC-75F0AC5B68E7}"/>
                  </a:ext>
                </a:extLst>
              </p:cNvPr>
              <p:cNvSpPr/>
              <p:nvPr/>
            </p:nvSpPr>
            <p:spPr>
              <a:xfrm>
                <a:off x="-630531" y="1389893"/>
                <a:ext cx="116317" cy="91034"/>
              </a:xfrm>
              <a:custGeom>
                <a:avLst/>
                <a:gdLst/>
                <a:ahLst/>
                <a:cxnLst/>
                <a:rect l="l" t="t" r="r" b="b"/>
                <a:pathLst>
                  <a:path w="1946" h="1523" extrusionOk="0">
                    <a:moveTo>
                      <a:pt x="1824" y="0"/>
                    </a:moveTo>
                    <a:cubicBezTo>
                      <a:pt x="1125" y="0"/>
                      <a:pt x="122" y="730"/>
                      <a:pt x="0" y="1459"/>
                    </a:cubicBezTo>
                    <a:cubicBezTo>
                      <a:pt x="0" y="1497"/>
                      <a:pt x="23" y="1523"/>
                      <a:pt x="48" y="1523"/>
                    </a:cubicBezTo>
                    <a:cubicBezTo>
                      <a:pt x="64" y="1523"/>
                      <a:pt x="80" y="1513"/>
                      <a:pt x="91" y="1490"/>
                    </a:cubicBezTo>
                    <a:cubicBezTo>
                      <a:pt x="517" y="821"/>
                      <a:pt x="1033" y="395"/>
                      <a:pt x="1854" y="183"/>
                    </a:cubicBezTo>
                    <a:cubicBezTo>
                      <a:pt x="1945" y="152"/>
                      <a:pt x="1915" y="31"/>
                      <a:pt x="1824" y="0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839;p6">
                <a:extLst>
                  <a:ext uri="{FF2B5EF4-FFF2-40B4-BE49-F238E27FC236}">
                    <a16:creationId xmlns:a16="http://schemas.microsoft.com/office/drawing/2014/main" id="{711FA61F-A3DF-47D6-AF01-D9D64B9BFB4E}"/>
                  </a:ext>
                </a:extLst>
              </p:cNvPr>
              <p:cNvSpPr/>
              <p:nvPr/>
            </p:nvSpPr>
            <p:spPr>
              <a:xfrm>
                <a:off x="81652" y="1345722"/>
                <a:ext cx="133293" cy="53138"/>
              </a:xfrm>
              <a:custGeom>
                <a:avLst/>
                <a:gdLst/>
                <a:ahLst/>
                <a:cxnLst/>
                <a:rect l="l" t="t" r="r" b="b"/>
                <a:pathLst>
                  <a:path w="2230" h="889" extrusionOk="0">
                    <a:moveTo>
                      <a:pt x="435" y="1"/>
                    </a:moveTo>
                    <a:cubicBezTo>
                      <a:pt x="304" y="1"/>
                      <a:pt x="178" y="14"/>
                      <a:pt x="61" y="40"/>
                    </a:cubicBezTo>
                    <a:cubicBezTo>
                      <a:pt x="0" y="40"/>
                      <a:pt x="0" y="131"/>
                      <a:pt x="61" y="162"/>
                    </a:cubicBezTo>
                    <a:cubicBezTo>
                      <a:pt x="760" y="283"/>
                      <a:pt x="1429" y="344"/>
                      <a:pt x="1976" y="861"/>
                    </a:cubicBezTo>
                    <a:cubicBezTo>
                      <a:pt x="2002" y="881"/>
                      <a:pt x="2030" y="889"/>
                      <a:pt x="2056" y="889"/>
                    </a:cubicBezTo>
                    <a:cubicBezTo>
                      <a:pt x="2152" y="889"/>
                      <a:pt x="2230" y="780"/>
                      <a:pt x="2158" y="709"/>
                    </a:cubicBezTo>
                    <a:cubicBezTo>
                      <a:pt x="1782" y="282"/>
                      <a:pt x="1054" y="1"/>
                      <a:pt x="435" y="1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840;p6">
                <a:extLst>
                  <a:ext uri="{FF2B5EF4-FFF2-40B4-BE49-F238E27FC236}">
                    <a16:creationId xmlns:a16="http://schemas.microsoft.com/office/drawing/2014/main" id="{4F42CD84-FEE0-4AF8-9F1D-DCFAC04912E0}"/>
                  </a:ext>
                </a:extLst>
              </p:cNvPr>
              <p:cNvSpPr/>
              <p:nvPr/>
            </p:nvSpPr>
            <p:spPr>
              <a:xfrm>
                <a:off x="-653294" y="1750149"/>
                <a:ext cx="287196" cy="264020"/>
              </a:xfrm>
              <a:custGeom>
                <a:avLst/>
                <a:gdLst/>
                <a:ahLst/>
                <a:cxnLst/>
                <a:rect l="l" t="t" r="r" b="b"/>
                <a:pathLst>
                  <a:path w="4105" h="3774" extrusionOk="0">
                    <a:moveTo>
                      <a:pt x="2063" y="1"/>
                    </a:moveTo>
                    <a:cubicBezTo>
                      <a:pt x="2024" y="1"/>
                      <a:pt x="1985" y="2"/>
                      <a:pt x="1946" y="4"/>
                    </a:cubicBezTo>
                    <a:cubicBezTo>
                      <a:pt x="852" y="65"/>
                      <a:pt x="1" y="946"/>
                      <a:pt x="61" y="1980"/>
                    </a:cubicBezTo>
                    <a:cubicBezTo>
                      <a:pt x="91" y="2994"/>
                      <a:pt x="999" y="3774"/>
                      <a:pt x="2067" y="3774"/>
                    </a:cubicBezTo>
                    <a:cubicBezTo>
                      <a:pt x="2088" y="3774"/>
                      <a:pt x="2108" y="3774"/>
                      <a:pt x="2128" y="3773"/>
                    </a:cubicBezTo>
                    <a:cubicBezTo>
                      <a:pt x="3253" y="3712"/>
                      <a:pt x="4104" y="2831"/>
                      <a:pt x="4043" y="1797"/>
                    </a:cubicBezTo>
                    <a:cubicBezTo>
                      <a:pt x="3985" y="800"/>
                      <a:pt x="3133" y="1"/>
                      <a:pt x="2063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841;p6">
                <a:extLst>
                  <a:ext uri="{FF2B5EF4-FFF2-40B4-BE49-F238E27FC236}">
                    <a16:creationId xmlns:a16="http://schemas.microsoft.com/office/drawing/2014/main" id="{172C5FBB-445C-4C36-8D14-02C2C49C9291}"/>
                  </a:ext>
                </a:extLst>
              </p:cNvPr>
              <p:cNvSpPr/>
              <p:nvPr/>
            </p:nvSpPr>
            <p:spPr>
              <a:xfrm>
                <a:off x="-13510" y="1706137"/>
                <a:ext cx="313902" cy="288697"/>
              </a:xfrm>
              <a:custGeom>
                <a:avLst/>
                <a:gdLst/>
                <a:ahLst/>
                <a:cxnLst/>
                <a:rect l="l" t="t" r="r" b="b"/>
                <a:pathLst>
                  <a:path w="4074" h="3747" extrusionOk="0">
                    <a:moveTo>
                      <a:pt x="2064" y="1"/>
                    </a:moveTo>
                    <a:cubicBezTo>
                      <a:pt x="2024" y="1"/>
                      <a:pt x="1985" y="2"/>
                      <a:pt x="1945" y="4"/>
                    </a:cubicBezTo>
                    <a:cubicBezTo>
                      <a:pt x="851" y="35"/>
                      <a:pt x="0" y="916"/>
                      <a:pt x="30" y="1980"/>
                    </a:cubicBezTo>
                    <a:cubicBezTo>
                      <a:pt x="89" y="2976"/>
                      <a:pt x="967" y="3746"/>
                      <a:pt x="2010" y="3746"/>
                    </a:cubicBezTo>
                    <a:cubicBezTo>
                      <a:pt x="2049" y="3746"/>
                      <a:pt x="2088" y="3745"/>
                      <a:pt x="2128" y="3743"/>
                    </a:cubicBezTo>
                    <a:cubicBezTo>
                      <a:pt x="3222" y="3682"/>
                      <a:pt x="4073" y="2801"/>
                      <a:pt x="4043" y="1767"/>
                    </a:cubicBezTo>
                    <a:cubicBezTo>
                      <a:pt x="3984" y="771"/>
                      <a:pt x="3107" y="1"/>
                      <a:pt x="2064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842;p6">
                <a:extLst>
                  <a:ext uri="{FF2B5EF4-FFF2-40B4-BE49-F238E27FC236}">
                    <a16:creationId xmlns:a16="http://schemas.microsoft.com/office/drawing/2014/main" id="{1ADB4728-1365-4350-A752-6462801EAE64}"/>
                  </a:ext>
                </a:extLst>
              </p:cNvPr>
              <p:cNvSpPr/>
              <p:nvPr/>
            </p:nvSpPr>
            <p:spPr>
              <a:xfrm>
                <a:off x="-516127" y="159867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64" y="0"/>
                    </a:moveTo>
                    <a:cubicBezTo>
                      <a:pt x="548" y="0"/>
                      <a:pt x="533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913" y="1279"/>
                      <a:pt x="1126" y="975"/>
                      <a:pt x="1095" y="611"/>
                    </a:cubicBezTo>
                    <a:cubicBezTo>
                      <a:pt x="1066" y="264"/>
                      <a:pt x="846" y="0"/>
                      <a:pt x="564" y="0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843;p6">
                <a:extLst>
                  <a:ext uri="{FF2B5EF4-FFF2-40B4-BE49-F238E27FC236}">
                    <a16:creationId xmlns:a16="http://schemas.microsoft.com/office/drawing/2014/main" id="{BC663850-A563-42FC-92BA-93909F5410DB}"/>
                  </a:ext>
                </a:extLst>
              </p:cNvPr>
              <p:cNvSpPr/>
              <p:nvPr/>
            </p:nvSpPr>
            <p:spPr>
              <a:xfrm>
                <a:off x="16201" y="156233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59" y="1"/>
                    </a:moveTo>
                    <a:cubicBezTo>
                      <a:pt x="545" y="1"/>
                      <a:pt x="532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882" y="1279"/>
                      <a:pt x="1126" y="976"/>
                      <a:pt x="1095" y="611"/>
                    </a:cubicBezTo>
                    <a:cubicBezTo>
                      <a:pt x="1066" y="265"/>
                      <a:pt x="818" y="1"/>
                      <a:pt x="559" y="1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844;p6">
                <a:extLst>
                  <a:ext uri="{FF2B5EF4-FFF2-40B4-BE49-F238E27FC236}">
                    <a16:creationId xmlns:a16="http://schemas.microsoft.com/office/drawing/2014/main" id="{ABA8B236-AB5B-4F34-9679-D68A75CDC01F}"/>
                  </a:ext>
                </a:extLst>
              </p:cNvPr>
              <p:cNvSpPr/>
              <p:nvPr/>
            </p:nvSpPr>
            <p:spPr>
              <a:xfrm>
                <a:off x="-944705" y="978696"/>
                <a:ext cx="316197" cy="640621"/>
              </a:xfrm>
              <a:custGeom>
                <a:avLst/>
                <a:gdLst/>
                <a:ahLst/>
                <a:cxnLst/>
                <a:rect l="l" t="t" r="r" b="b"/>
                <a:pathLst>
                  <a:path w="5290" h="10719" extrusionOk="0">
                    <a:moveTo>
                      <a:pt x="5289" y="1"/>
                    </a:moveTo>
                    <a:lnTo>
                      <a:pt x="5289" y="1"/>
                    </a:lnTo>
                    <a:cubicBezTo>
                      <a:pt x="3192" y="882"/>
                      <a:pt x="1520" y="2554"/>
                      <a:pt x="973" y="4165"/>
                    </a:cubicBezTo>
                    <a:cubicBezTo>
                      <a:pt x="0" y="7022"/>
                      <a:pt x="547" y="10244"/>
                      <a:pt x="547" y="10244"/>
                    </a:cubicBezTo>
                    <a:cubicBezTo>
                      <a:pt x="912" y="10305"/>
                      <a:pt x="1976" y="10639"/>
                      <a:pt x="2158" y="10700"/>
                    </a:cubicBezTo>
                    <a:cubicBezTo>
                      <a:pt x="2179" y="10712"/>
                      <a:pt x="2196" y="10718"/>
                      <a:pt x="2209" y="10718"/>
                    </a:cubicBezTo>
                    <a:cubicBezTo>
                      <a:pt x="2388" y="10718"/>
                      <a:pt x="1905" y="9628"/>
                      <a:pt x="2189" y="9514"/>
                    </a:cubicBezTo>
                    <a:cubicBezTo>
                      <a:pt x="2857" y="9302"/>
                      <a:pt x="3526" y="9119"/>
                      <a:pt x="4195" y="8998"/>
                    </a:cubicBezTo>
                    <a:cubicBezTo>
                      <a:pt x="3830" y="6414"/>
                      <a:pt x="4134" y="3831"/>
                      <a:pt x="4894" y="1460"/>
                    </a:cubicBezTo>
                    <a:cubicBezTo>
                      <a:pt x="5046" y="973"/>
                      <a:pt x="5167" y="487"/>
                      <a:pt x="5289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845;p6">
                <a:extLst>
                  <a:ext uri="{FF2B5EF4-FFF2-40B4-BE49-F238E27FC236}">
                    <a16:creationId xmlns:a16="http://schemas.microsoft.com/office/drawing/2014/main" id="{A5DF8C36-D8E3-4C2E-9474-70A47AF0CC07}"/>
                  </a:ext>
                </a:extLst>
              </p:cNvPr>
              <p:cNvSpPr/>
              <p:nvPr/>
            </p:nvSpPr>
            <p:spPr>
              <a:xfrm>
                <a:off x="-724621" y="949286"/>
                <a:ext cx="206611" cy="570154"/>
              </a:xfrm>
              <a:custGeom>
                <a:avLst/>
                <a:gdLst/>
                <a:ahLst/>
                <a:cxnLst/>
                <a:rect l="l" t="t" r="r" b="b"/>
                <a:pathLst>
                  <a:path w="3222" h="9484" extrusionOk="0">
                    <a:moveTo>
                      <a:pt x="3040" y="0"/>
                    </a:moveTo>
                    <a:cubicBezTo>
                      <a:pt x="2492" y="92"/>
                      <a:pt x="1976" y="274"/>
                      <a:pt x="1489" y="487"/>
                    </a:cubicBezTo>
                    <a:cubicBezTo>
                      <a:pt x="1337" y="973"/>
                      <a:pt x="1216" y="1459"/>
                      <a:pt x="1094" y="1946"/>
                    </a:cubicBezTo>
                    <a:cubicBezTo>
                      <a:pt x="334" y="4317"/>
                      <a:pt x="0" y="6900"/>
                      <a:pt x="365" y="9484"/>
                    </a:cubicBezTo>
                    <a:cubicBezTo>
                      <a:pt x="1337" y="9271"/>
                      <a:pt x="2280" y="9119"/>
                      <a:pt x="3222" y="8997"/>
                    </a:cubicBezTo>
                    <a:cubicBezTo>
                      <a:pt x="2553" y="6019"/>
                      <a:pt x="2523" y="2979"/>
                      <a:pt x="3040" y="0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846;p6">
                <a:extLst>
                  <a:ext uri="{FF2B5EF4-FFF2-40B4-BE49-F238E27FC236}">
                    <a16:creationId xmlns:a16="http://schemas.microsoft.com/office/drawing/2014/main" id="{8F862E6C-B543-4310-830D-B81BEDFC83DA}"/>
                  </a:ext>
                </a:extLst>
              </p:cNvPr>
              <p:cNvSpPr/>
              <p:nvPr/>
            </p:nvSpPr>
            <p:spPr>
              <a:xfrm>
                <a:off x="-576698" y="804804"/>
                <a:ext cx="831620" cy="695991"/>
              </a:xfrm>
              <a:custGeom>
                <a:avLst/>
                <a:gdLst/>
                <a:ahLst/>
                <a:cxnLst/>
                <a:rect l="l" t="t" r="r" b="b"/>
                <a:pathLst>
                  <a:path w="13588" h="11644" extrusionOk="0">
                    <a:moveTo>
                      <a:pt x="6538" y="1"/>
                    </a:moveTo>
                    <a:cubicBezTo>
                      <a:pt x="6527" y="1"/>
                      <a:pt x="6517" y="1"/>
                      <a:pt x="6506" y="2"/>
                    </a:cubicBezTo>
                    <a:cubicBezTo>
                      <a:pt x="5563" y="32"/>
                      <a:pt x="5138" y="2525"/>
                      <a:pt x="5138" y="2525"/>
                    </a:cubicBezTo>
                    <a:cubicBezTo>
                      <a:pt x="5138" y="2525"/>
                      <a:pt x="4806" y="839"/>
                      <a:pt x="3954" y="839"/>
                    </a:cubicBezTo>
                    <a:cubicBezTo>
                      <a:pt x="3877" y="839"/>
                      <a:pt x="3795" y="853"/>
                      <a:pt x="3709" y="883"/>
                    </a:cubicBezTo>
                    <a:cubicBezTo>
                      <a:pt x="2676" y="1248"/>
                      <a:pt x="4135" y="2616"/>
                      <a:pt x="4135" y="2616"/>
                    </a:cubicBezTo>
                    <a:cubicBezTo>
                      <a:pt x="3453" y="2394"/>
                      <a:pt x="2762" y="2297"/>
                      <a:pt x="2083" y="2297"/>
                    </a:cubicBezTo>
                    <a:cubicBezTo>
                      <a:pt x="1551" y="2297"/>
                      <a:pt x="1025" y="2357"/>
                      <a:pt x="518" y="2464"/>
                    </a:cubicBezTo>
                    <a:cubicBezTo>
                      <a:pt x="1" y="5473"/>
                      <a:pt x="31" y="8513"/>
                      <a:pt x="700" y="11491"/>
                    </a:cubicBezTo>
                    <a:cubicBezTo>
                      <a:pt x="2549" y="11286"/>
                      <a:pt x="4267" y="11237"/>
                      <a:pt x="5490" y="11237"/>
                    </a:cubicBezTo>
                    <a:cubicBezTo>
                      <a:pt x="6619" y="11237"/>
                      <a:pt x="7326" y="11279"/>
                      <a:pt x="7326" y="11279"/>
                    </a:cubicBezTo>
                    <a:cubicBezTo>
                      <a:pt x="7326" y="11279"/>
                      <a:pt x="7103" y="8376"/>
                      <a:pt x="7396" y="8376"/>
                    </a:cubicBezTo>
                    <a:cubicBezTo>
                      <a:pt x="7427" y="8376"/>
                      <a:pt x="7465" y="8409"/>
                      <a:pt x="7509" y="8482"/>
                    </a:cubicBezTo>
                    <a:cubicBezTo>
                      <a:pt x="7965" y="9242"/>
                      <a:pt x="8208" y="11339"/>
                      <a:pt x="8208" y="11339"/>
                    </a:cubicBezTo>
                    <a:lnTo>
                      <a:pt x="11035" y="11309"/>
                    </a:lnTo>
                    <a:cubicBezTo>
                      <a:pt x="11156" y="10610"/>
                      <a:pt x="10852" y="7449"/>
                      <a:pt x="10852" y="7449"/>
                    </a:cubicBezTo>
                    <a:lnTo>
                      <a:pt x="10852" y="7449"/>
                    </a:lnTo>
                    <a:cubicBezTo>
                      <a:pt x="11521" y="8482"/>
                      <a:pt x="12220" y="11431"/>
                      <a:pt x="12220" y="11431"/>
                    </a:cubicBezTo>
                    <a:cubicBezTo>
                      <a:pt x="12585" y="11491"/>
                      <a:pt x="13071" y="11583"/>
                      <a:pt x="13588" y="11643"/>
                    </a:cubicBezTo>
                    <a:cubicBezTo>
                      <a:pt x="12858" y="8269"/>
                      <a:pt x="11095" y="4987"/>
                      <a:pt x="9180" y="2008"/>
                    </a:cubicBezTo>
                    <a:cubicBezTo>
                      <a:pt x="7387" y="2099"/>
                      <a:pt x="5928" y="2494"/>
                      <a:pt x="5928" y="2494"/>
                    </a:cubicBezTo>
                    <a:cubicBezTo>
                      <a:pt x="5928" y="2494"/>
                      <a:pt x="7412" y="1"/>
                      <a:pt x="6538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847;p6">
                <a:extLst>
                  <a:ext uri="{FF2B5EF4-FFF2-40B4-BE49-F238E27FC236}">
                    <a16:creationId xmlns:a16="http://schemas.microsoft.com/office/drawing/2014/main" id="{AFB7D3EA-9968-423D-A88B-996E91857D82}"/>
                  </a:ext>
                </a:extLst>
              </p:cNvPr>
              <p:cNvSpPr/>
              <p:nvPr/>
            </p:nvSpPr>
            <p:spPr>
              <a:xfrm>
                <a:off x="-27600" y="924907"/>
                <a:ext cx="438386" cy="594543"/>
              </a:xfrm>
              <a:custGeom>
                <a:avLst/>
                <a:gdLst/>
                <a:ahLst/>
                <a:cxnLst/>
                <a:rect l="l" t="t" r="r" b="b"/>
                <a:pathLst>
                  <a:path w="6961" h="9981" extrusionOk="0">
                    <a:moveTo>
                      <a:pt x="617" y="1"/>
                    </a:moveTo>
                    <a:cubicBezTo>
                      <a:pt x="409" y="1"/>
                      <a:pt x="203" y="4"/>
                      <a:pt x="0" y="11"/>
                    </a:cubicBezTo>
                    <a:cubicBezTo>
                      <a:pt x="1915" y="3020"/>
                      <a:pt x="3678" y="6303"/>
                      <a:pt x="4408" y="9646"/>
                    </a:cubicBezTo>
                    <a:cubicBezTo>
                      <a:pt x="5259" y="9768"/>
                      <a:pt x="6201" y="9890"/>
                      <a:pt x="6961" y="9981"/>
                    </a:cubicBezTo>
                    <a:cubicBezTo>
                      <a:pt x="6566" y="6455"/>
                      <a:pt x="5168" y="2959"/>
                      <a:pt x="2949" y="193"/>
                    </a:cubicBezTo>
                    <a:cubicBezTo>
                      <a:pt x="2162" y="50"/>
                      <a:pt x="1374" y="1"/>
                      <a:pt x="617" y="1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48;p6">
                <a:extLst>
                  <a:ext uri="{FF2B5EF4-FFF2-40B4-BE49-F238E27FC236}">
                    <a16:creationId xmlns:a16="http://schemas.microsoft.com/office/drawing/2014/main" id="{58D5C373-B273-406F-8C5A-2F0C48B5C81F}"/>
                  </a:ext>
                </a:extLst>
              </p:cNvPr>
              <p:cNvSpPr/>
              <p:nvPr/>
            </p:nvSpPr>
            <p:spPr>
              <a:xfrm>
                <a:off x="157272" y="935691"/>
                <a:ext cx="336161" cy="614384"/>
              </a:xfrm>
              <a:custGeom>
                <a:avLst/>
                <a:gdLst/>
                <a:ahLst/>
                <a:cxnLst/>
                <a:rect l="l" t="t" r="r" b="b"/>
                <a:pathLst>
                  <a:path w="5624" h="10305" extrusionOk="0">
                    <a:moveTo>
                      <a:pt x="1" y="0"/>
                    </a:moveTo>
                    <a:cubicBezTo>
                      <a:pt x="2220" y="2766"/>
                      <a:pt x="3618" y="6262"/>
                      <a:pt x="4013" y="9788"/>
                    </a:cubicBezTo>
                    <a:cubicBezTo>
                      <a:pt x="4195" y="9818"/>
                      <a:pt x="4378" y="9818"/>
                      <a:pt x="4560" y="9849"/>
                    </a:cubicBezTo>
                    <a:cubicBezTo>
                      <a:pt x="5046" y="9909"/>
                      <a:pt x="4469" y="10274"/>
                      <a:pt x="4712" y="10304"/>
                    </a:cubicBezTo>
                    <a:cubicBezTo>
                      <a:pt x="4955" y="10304"/>
                      <a:pt x="5594" y="9940"/>
                      <a:pt x="5594" y="9940"/>
                    </a:cubicBezTo>
                    <a:cubicBezTo>
                      <a:pt x="5594" y="9940"/>
                      <a:pt x="5624" y="7478"/>
                      <a:pt x="3739" y="2797"/>
                    </a:cubicBezTo>
                    <a:cubicBezTo>
                      <a:pt x="3040" y="1125"/>
                      <a:pt x="1581" y="335"/>
                      <a:pt x="1" y="0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49;p6">
                <a:extLst>
                  <a:ext uri="{FF2B5EF4-FFF2-40B4-BE49-F238E27FC236}">
                    <a16:creationId xmlns:a16="http://schemas.microsoft.com/office/drawing/2014/main" id="{ABBA799D-D54C-4D08-AFAB-A950FD3071BF}"/>
                  </a:ext>
                </a:extLst>
              </p:cNvPr>
              <p:cNvSpPr/>
              <p:nvPr/>
            </p:nvSpPr>
            <p:spPr>
              <a:xfrm>
                <a:off x="-1108407" y="2605269"/>
                <a:ext cx="394319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597" h="6418" extrusionOk="0">
                    <a:moveTo>
                      <a:pt x="3648" y="1"/>
                    </a:moveTo>
                    <a:cubicBezTo>
                      <a:pt x="3648" y="1"/>
                      <a:pt x="1" y="4165"/>
                      <a:pt x="31" y="5624"/>
                    </a:cubicBezTo>
                    <a:cubicBezTo>
                      <a:pt x="44" y="6237"/>
                      <a:pt x="659" y="6418"/>
                      <a:pt x="1379" y="6418"/>
                    </a:cubicBezTo>
                    <a:cubicBezTo>
                      <a:pt x="2407" y="6418"/>
                      <a:pt x="3648" y="6050"/>
                      <a:pt x="3648" y="6050"/>
                    </a:cubicBezTo>
                    <a:lnTo>
                      <a:pt x="6597" y="1551"/>
                    </a:lnTo>
                    <a:lnTo>
                      <a:pt x="3648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850;p6">
                <a:extLst>
                  <a:ext uri="{FF2B5EF4-FFF2-40B4-BE49-F238E27FC236}">
                    <a16:creationId xmlns:a16="http://schemas.microsoft.com/office/drawing/2014/main" id="{AD1013C1-52B6-4B69-9102-4C68F64B0FB9}"/>
                  </a:ext>
                </a:extLst>
              </p:cNvPr>
              <p:cNvSpPr/>
              <p:nvPr/>
            </p:nvSpPr>
            <p:spPr>
              <a:xfrm>
                <a:off x="-681456" y="2174741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1278" y="0"/>
                    </a:moveTo>
                    <a:lnTo>
                      <a:pt x="882" y="2067"/>
                    </a:lnTo>
                    <a:lnTo>
                      <a:pt x="1" y="10031"/>
                    </a:lnTo>
                    <a:lnTo>
                      <a:pt x="7721" y="13465"/>
                    </a:lnTo>
                    <a:lnTo>
                      <a:pt x="7721" y="4073"/>
                    </a:lnTo>
                    <a:cubicBezTo>
                      <a:pt x="6202" y="1945"/>
                      <a:pt x="1278" y="0"/>
                      <a:pt x="1278" y="0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1;p6">
                <a:extLst>
                  <a:ext uri="{FF2B5EF4-FFF2-40B4-BE49-F238E27FC236}">
                    <a16:creationId xmlns:a16="http://schemas.microsoft.com/office/drawing/2014/main" id="{EB78F3A3-F846-4A43-8DB0-A05841056D8B}"/>
                  </a:ext>
                </a:extLst>
              </p:cNvPr>
              <p:cNvSpPr/>
              <p:nvPr/>
            </p:nvSpPr>
            <p:spPr>
              <a:xfrm>
                <a:off x="-570580" y="2154718"/>
                <a:ext cx="370649" cy="80495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7" extrusionOk="0">
                    <a:moveTo>
                      <a:pt x="1034" y="1"/>
                    </a:moveTo>
                    <a:lnTo>
                      <a:pt x="699" y="2068"/>
                    </a:lnTo>
                    <a:lnTo>
                      <a:pt x="0" y="10031"/>
                    </a:lnTo>
                    <a:lnTo>
                      <a:pt x="6201" y="13466"/>
                    </a:lnTo>
                    <a:lnTo>
                      <a:pt x="6201" y="4074"/>
                    </a:lnTo>
                    <a:cubicBezTo>
                      <a:pt x="4985" y="1977"/>
                      <a:pt x="1034" y="1"/>
                      <a:pt x="1034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52;p6">
                <a:extLst>
                  <a:ext uri="{FF2B5EF4-FFF2-40B4-BE49-F238E27FC236}">
                    <a16:creationId xmlns:a16="http://schemas.microsoft.com/office/drawing/2014/main" id="{FEFEC060-CBC2-41EE-A22B-A4AC1BF60F43}"/>
                  </a:ext>
                </a:extLst>
              </p:cNvPr>
              <p:cNvSpPr/>
              <p:nvPr/>
            </p:nvSpPr>
            <p:spPr>
              <a:xfrm>
                <a:off x="-450677" y="2140194"/>
                <a:ext cx="25259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4226" h="13466" extrusionOk="0">
                    <a:moveTo>
                      <a:pt x="699" y="1"/>
                    </a:moveTo>
                    <a:lnTo>
                      <a:pt x="456" y="2068"/>
                    </a:lnTo>
                    <a:lnTo>
                      <a:pt x="0" y="10031"/>
                    </a:lnTo>
                    <a:lnTo>
                      <a:pt x="4225" y="13466"/>
                    </a:lnTo>
                    <a:lnTo>
                      <a:pt x="4225" y="4074"/>
                    </a:lnTo>
                    <a:cubicBezTo>
                      <a:pt x="3405" y="1976"/>
                      <a:pt x="699" y="1"/>
                      <a:pt x="699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53;p6">
                <a:extLst>
                  <a:ext uri="{FF2B5EF4-FFF2-40B4-BE49-F238E27FC236}">
                    <a16:creationId xmlns:a16="http://schemas.microsoft.com/office/drawing/2014/main" id="{C5318169-39BE-48D0-862B-A33548F3F8C0}"/>
                  </a:ext>
                </a:extLst>
              </p:cNvPr>
              <p:cNvSpPr/>
              <p:nvPr/>
            </p:nvSpPr>
            <p:spPr>
              <a:xfrm>
                <a:off x="-196348" y="2171095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6444" y="0"/>
                    </a:moveTo>
                    <a:cubicBezTo>
                      <a:pt x="6444" y="0"/>
                      <a:pt x="1520" y="1976"/>
                      <a:pt x="1" y="4104"/>
                    </a:cubicBezTo>
                    <a:lnTo>
                      <a:pt x="1" y="13466"/>
                    </a:lnTo>
                    <a:lnTo>
                      <a:pt x="7721" y="10061"/>
                    </a:lnTo>
                    <a:lnTo>
                      <a:pt x="6870" y="2067"/>
                    </a:lnTo>
                    <a:lnTo>
                      <a:pt x="6444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54;p6">
                <a:extLst>
                  <a:ext uri="{FF2B5EF4-FFF2-40B4-BE49-F238E27FC236}">
                    <a16:creationId xmlns:a16="http://schemas.microsoft.com/office/drawing/2014/main" id="{7245783D-32E9-41C0-BD7E-94563B75A605}"/>
                  </a:ext>
                </a:extLst>
              </p:cNvPr>
              <p:cNvSpPr/>
              <p:nvPr/>
            </p:nvSpPr>
            <p:spPr>
              <a:xfrm>
                <a:off x="-216311" y="2151132"/>
                <a:ext cx="37064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6" extrusionOk="0">
                    <a:moveTo>
                      <a:pt x="5168" y="0"/>
                    </a:moveTo>
                    <a:cubicBezTo>
                      <a:pt x="5168" y="0"/>
                      <a:pt x="1216" y="1976"/>
                      <a:pt x="0" y="4103"/>
                    </a:cubicBezTo>
                    <a:lnTo>
                      <a:pt x="0" y="13465"/>
                    </a:lnTo>
                    <a:lnTo>
                      <a:pt x="6201" y="10061"/>
                    </a:lnTo>
                    <a:lnTo>
                      <a:pt x="5502" y="2067"/>
                    </a:lnTo>
                    <a:lnTo>
                      <a:pt x="5168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855;p6">
                <a:extLst>
                  <a:ext uri="{FF2B5EF4-FFF2-40B4-BE49-F238E27FC236}">
                    <a16:creationId xmlns:a16="http://schemas.microsoft.com/office/drawing/2014/main" id="{495CC576-E343-4115-A422-E578B7784FA0}"/>
                  </a:ext>
                </a:extLst>
              </p:cNvPr>
              <p:cNvSpPr/>
              <p:nvPr/>
            </p:nvSpPr>
            <p:spPr>
              <a:xfrm>
                <a:off x="-218164" y="2138400"/>
                <a:ext cx="254452" cy="803103"/>
              </a:xfrm>
              <a:custGeom>
                <a:avLst/>
                <a:gdLst/>
                <a:ahLst/>
                <a:cxnLst/>
                <a:rect l="l" t="t" r="r" b="b"/>
                <a:pathLst>
                  <a:path w="4257" h="13436" extrusionOk="0">
                    <a:moveTo>
                      <a:pt x="3557" y="0"/>
                    </a:moveTo>
                    <a:cubicBezTo>
                      <a:pt x="3557" y="0"/>
                      <a:pt x="852" y="1946"/>
                      <a:pt x="1" y="4073"/>
                    </a:cubicBezTo>
                    <a:lnTo>
                      <a:pt x="1" y="13435"/>
                    </a:lnTo>
                    <a:lnTo>
                      <a:pt x="4256" y="10031"/>
                    </a:lnTo>
                    <a:lnTo>
                      <a:pt x="3770" y="2037"/>
                    </a:lnTo>
                    <a:lnTo>
                      <a:pt x="3557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856;p6">
                <a:extLst>
                  <a:ext uri="{FF2B5EF4-FFF2-40B4-BE49-F238E27FC236}">
                    <a16:creationId xmlns:a16="http://schemas.microsoft.com/office/drawing/2014/main" id="{1F7E0F13-84BC-4AB0-B76F-C22CD5417A02}"/>
                  </a:ext>
                </a:extLst>
              </p:cNvPr>
              <p:cNvSpPr/>
              <p:nvPr/>
            </p:nvSpPr>
            <p:spPr>
              <a:xfrm>
                <a:off x="-746608" y="2223335"/>
                <a:ext cx="499459" cy="778118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8" extrusionOk="0">
                    <a:moveTo>
                      <a:pt x="1182" y="1"/>
                    </a:moveTo>
                    <a:cubicBezTo>
                      <a:pt x="1" y="1"/>
                      <a:pt x="179" y="1376"/>
                      <a:pt x="179" y="1376"/>
                    </a:cubicBezTo>
                    <a:lnTo>
                      <a:pt x="453" y="9704"/>
                    </a:lnTo>
                    <a:cubicBezTo>
                      <a:pt x="2276" y="10069"/>
                      <a:pt x="8356" y="13017"/>
                      <a:pt x="8356" y="13017"/>
                    </a:cubicBezTo>
                    <a:lnTo>
                      <a:pt x="8356" y="3199"/>
                    </a:lnTo>
                    <a:cubicBezTo>
                      <a:pt x="7869" y="2835"/>
                      <a:pt x="3097" y="342"/>
                      <a:pt x="1547" y="38"/>
                    </a:cubicBezTo>
                    <a:cubicBezTo>
                      <a:pt x="1413" y="12"/>
                      <a:pt x="1292" y="1"/>
                      <a:pt x="118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857;p6">
                <a:extLst>
                  <a:ext uri="{FF2B5EF4-FFF2-40B4-BE49-F238E27FC236}">
                    <a16:creationId xmlns:a16="http://schemas.microsoft.com/office/drawing/2014/main" id="{C438ED67-5003-4B85-B738-20E307781390}"/>
                  </a:ext>
                </a:extLst>
              </p:cNvPr>
              <p:cNvSpPr/>
              <p:nvPr/>
            </p:nvSpPr>
            <p:spPr>
              <a:xfrm>
                <a:off x="-149128" y="2212456"/>
                <a:ext cx="499459" cy="778059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7" extrusionOk="0">
                    <a:moveTo>
                      <a:pt x="7174" y="0"/>
                    </a:moveTo>
                    <a:cubicBezTo>
                      <a:pt x="7065" y="0"/>
                      <a:pt x="6943" y="12"/>
                      <a:pt x="6810" y="38"/>
                    </a:cubicBezTo>
                    <a:cubicBezTo>
                      <a:pt x="5259" y="311"/>
                      <a:pt x="487" y="2956"/>
                      <a:pt x="1" y="3321"/>
                    </a:cubicBezTo>
                    <a:lnTo>
                      <a:pt x="1" y="13017"/>
                    </a:lnTo>
                    <a:cubicBezTo>
                      <a:pt x="1" y="13017"/>
                      <a:pt x="6080" y="10068"/>
                      <a:pt x="7904" y="9673"/>
                    </a:cubicBezTo>
                    <a:lnTo>
                      <a:pt x="8177" y="1375"/>
                    </a:lnTo>
                    <a:cubicBezTo>
                      <a:pt x="8177" y="1375"/>
                      <a:pt x="8356" y="0"/>
                      <a:pt x="7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858;p6">
                <a:extLst>
                  <a:ext uri="{FF2B5EF4-FFF2-40B4-BE49-F238E27FC236}">
                    <a16:creationId xmlns:a16="http://schemas.microsoft.com/office/drawing/2014/main" id="{D83E0F84-C286-46B6-A2B3-652167877927}"/>
                  </a:ext>
                </a:extLst>
              </p:cNvPr>
              <p:cNvSpPr/>
              <p:nvPr/>
            </p:nvSpPr>
            <p:spPr>
              <a:xfrm>
                <a:off x="-247213" y="2396430"/>
                <a:ext cx="98146" cy="611712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0234" extrusionOk="0">
                    <a:moveTo>
                      <a:pt x="1008" y="1"/>
                    </a:moveTo>
                    <a:cubicBezTo>
                      <a:pt x="505" y="1"/>
                      <a:pt x="1" y="303"/>
                      <a:pt x="1" y="303"/>
                    </a:cubicBezTo>
                    <a:lnTo>
                      <a:pt x="1" y="10121"/>
                    </a:lnTo>
                    <a:cubicBezTo>
                      <a:pt x="342" y="10203"/>
                      <a:pt x="615" y="10234"/>
                      <a:pt x="832" y="10234"/>
                    </a:cubicBezTo>
                    <a:cubicBezTo>
                      <a:pt x="1503" y="10234"/>
                      <a:pt x="1642" y="9939"/>
                      <a:pt x="1642" y="9939"/>
                    </a:cubicBezTo>
                    <a:lnTo>
                      <a:pt x="1642" y="243"/>
                    </a:lnTo>
                    <a:cubicBezTo>
                      <a:pt x="1462" y="63"/>
                      <a:pt x="1235" y="1"/>
                      <a:pt x="1008" y="1"/>
                    </a:cubicBez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859;p6">
                <a:extLst>
                  <a:ext uri="{FF2B5EF4-FFF2-40B4-BE49-F238E27FC236}">
                    <a16:creationId xmlns:a16="http://schemas.microsoft.com/office/drawing/2014/main" id="{D124A209-5B69-470C-8A3E-4460F45A6E8D}"/>
                  </a:ext>
                </a:extLst>
              </p:cNvPr>
              <p:cNvSpPr/>
              <p:nvPr/>
            </p:nvSpPr>
            <p:spPr>
              <a:xfrm>
                <a:off x="-1122992" y="2570961"/>
                <a:ext cx="632393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9264" extrusionOk="0">
                    <a:moveTo>
                      <a:pt x="8803" y="1"/>
                    </a:moveTo>
                    <a:cubicBezTo>
                      <a:pt x="8019" y="1"/>
                      <a:pt x="6962" y="1639"/>
                      <a:pt x="6962" y="1639"/>
                    </a:cubicBezTo>
                    <a:cubicBezTo>
                      <a:pt x="6962" y="1639"/>
                      <a:pt x="6699" y="31"/>
                      <a:pt x="5975" y="31"/>
                    </a:cubicBezTo>
                    <a:cubicBezTo>
                      <a:pt x="5922" y="31"/>
                      <a:pt x="5866" y="39"/>
                      <a:pt x="5807" y="58"/>
                    </a:cubicBezTo>
                    <a:cubicBezTo>
                      <a:pt x="4926" y="301"/>
                      <a:pt x="5807" y="2642"/>
                      <a:pt x="5807" y="2642"/>
                    </a:cubicBezTo>
                    <a:lnTo>
                      <a:pt x="1400" y="5134"/>
                    </a:lnTo>
                    <a:cubicBezTo>
                      <a:pt x="1400" y="5134"/>
                      <a:pt x="397" y="5621"/>
                      <a:pt x="245" y="6198"/>
                    </a:cubicBezTo>
                    <a:cubicBezTo>
                      <a:pt x="1" y="7467"/>
                      <a:pt x="2087" y="9264"/>
                      <a:pt x="3832" y="9264"/>
                    </a:cubicBezTo>
                    <a:cubicBezTo>
                      <a:pt x="4261" y="9264"/>
                      <a:pt x="4669" y="9155"/>
                      <a:pt x="5017" y="8903"/>
                    </a:cubicBezTo>
                    <a:cubicBezTo>
                      <a:pt x="6810" y="7657"/>
                      <a:pt x="10579" y="2824"/>
                      <a:pt x="10549" y="2368"/>
                    </a:cubicBezTo>
                    <a:cubicBezTo>
                      <a:pt x="10549" y="2110"/>
                      <a:pt x="10413" y="2019"/>
                      <a:pt x="10222" y="2019"/>
                    </a:cubicBezTo>
                    <a:cubicBezTo>
                      <a:pt x="9946" y="2019"/>
                      <a:pt x="9554" y="2207"/>
                      <a:pt x="9283" y="2360"/>
                    </a:cubicBezTo>
                    <a:lnTo>
                      <a:pt x="9283" y="2360"/>
                    </a:lnTo>
                    <a:cubicBezTo>
                      <a:pt x="9753" y="2055"/>
                      <a:pt x="10530" y="1460"/>
                      <a:pt x="10002" y="1152"/>
                    </a:cubicBezTo>
                    <a:cubicBezTo>
                      <a:pt x="9906" y="1094"/>
                      <a:pt x="9804" y="1069"/>
                      <a:pt x="9700" y="1069"/>
                    </a:cubicBezTo>
                    <a:cubicBezTo>
                      <a:pt x="9281" y="1069"/>
                      <a:pt x="8823" y="1479"/>
                      <a:pt x="8548" y="1773"/>
                    </a:cubicBezTo>
                    <a:lnTo>
                      <a:pt x="8548" y="1773"/>
                    </a:lnTo>
                    <a:cubicBezTo>
                      <a:pt x="8921" y="1266"/>
                      <a:pt x="9557" y="234"/>
                      <a:pt x="8969" y="28"/>
                    </a:cubicBezTo>
                    <a:cubicBezTo>
                      <a:pt x="8915" y="9"/>
                      <a:pt x="8860" y="1"/>
                      <a:pt x="8803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860;p6">
                <a:extLst>
                  <a:ext uri="{FF2B5EF4-FFF2-40B4-BE49-F238E27FC236}">
                    <a16:creationId xmlns:a16="http://schemas.microsoft.com/office/drawing/2014/main" id="{3C433E29-2C03-4CC5-8412-292B75E26B16}"/>
                  </a:ext>
                </a:extLst>
              </p:cNvPr>
              <p:cNvSpPr/>
              <p:nvPr/>
            </p:nvSpPr>
            <p:spPr>
              <a:xfrm>
                <a:off x="314164" y="2605269"/>
                <a:ext cx="396172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628" h="6418" extrusionOk="0">
                    <a:moveTo>
                      <a:pt x="2980" y="1"/>
                    </a:moveTo>
                    <a:lnTo>
                      <a:pt x="1" y="1551"/>
                    </a:lnTo>
                    <a:lnTo>
                      <a:pt x="2980" y="6050"/>
                    </a:lnTo>
                    <a:cubicBezTo>
                      <a:pt x="2980" y="6050"/>
                      <a:pt x="4221" y="6418"/>
                      <a:pt x="5249" y="6418"/>
                    </a:cubicBezTo>
                    <a:cubicBezTo>
                      <a:pt x="5969" y="6418"/>
                      <a:pt x="6584" y="6237"/>
                      <a:pt x="6597" y="5624"/>
                    </a:cubicBezTo>
                    <a:cubicBezTo>
                      <a:pt x="6627" y="4165"/>
                      <a:pt x="2980" y="1"/>
                      <a:pt x="2980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861;p6">
                <a:extLst>
                  <a:ext uri="{FF2B5EF4-FFF2-40B4-BE49-F238E27FC236}">
                    <a16:creationId xmlns:a16="http://schemas.microsoft.com/office/drawing/2014/main" id="{0178BABD-834E-4698-B6E6-A97BE2D160E3}"/>
                  </a:ext>
                </a:extLst>
              </p:cNvPr>
              <p:cNvSpPr/>
              <p:nvPr/>
            </p:nvSpPr>
            <p:spPr>
              <a:xfrm>
                <a:off x="92530" y="2570961"/>
                <a:ext cx="630540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49" h="9264" extrusionOk="0">
                    <a:moveTo>
                      <a:pt x="1777" y="1"/>
                    </a:moveTo>
                    <a:cubicBezTo>
                      <a:pt x="1720" y="1"/>
                      <a:pt x="1665" y="9"/>
                      <a:pt x="1611" y="28"/>
                    </a:cubicBezTo>
                    <a:cubicBezTo>
                      <a:pt x="973" y="241"/>
                      <a:pt x="1703" y="1335"/>
                      <a:pt x="2067" y="1821"/>
                    </a:cubicBezTo>
                    <a:cubicBezTo>
                      <a:pt x="2189" y="1973"/>
                      <a:pt x="2250" y="2064"/>
                      <a:pt x="2250" y="2064"/>
                    </a:cubicBezTo>
                    <a:cubicBezTo>
                      <a:pt x="2250" y="2064"/>
                      <a:pt x="1526" y="1069"/>
                      <a:pt x="878" y="1069"/>
                    </a:cubicBezTo>
                    <a:cubicBezTo>
                      <a:pt x="775" y="1069"/>
                      <a:pt x="674" y="1094"/>
                      <a:pt x="578" y="1152"/>
                    </a:cubicBezTo>
                    <a:cubicBezTo>
                      <a:pt x="48" y="1461"/>
                      <a:pt x="832" y="2059"/>
                      <a:pt x="1302" y="2363"/>
                    </a:cubicBezTo>
                    <a:lnTo>
                      <a:pt x="1302" y="2363"/>
                    </a:lnTo>
                    <a:cubicBezTo>
                      <a:pt x="1029" y="2210"/>
                      <a:pt x="631" y="2019"/>
                      <a:pt x="348" y="2019"/>
                    </a:cubicBezTo>
                    <a:cubicBezTo>
                      <a:pt x="151" y="2019"/>
                      <a:pt x="9" y="2110"/>
                      <a:pt x="1" y="2368"/>
                    </a:cubicBezTo>
                    <a:cubicBezTo>
                      <a:pt x="1" y="2824"/>
                      <a:pt x="3770" y="7657"/>
                      <a:pt x="5563" y="8903"/>
                    </a:cubicBezTo>
                    <a:cubicBezTo>
                      <a:pt x="5911" y="9155"/>
                      <a:pt x="6318" y="9264"/>
                      <a:pt x="6745" y="9264"/>
                    </a:cubicBezTo>
                    <a:cubicBezTo>
                      <a:pt x="8482" y="9264"/>
                      <a:pt x="10549" y="7467"/>
                      <a:pt x="10305" y="6198"/>
                    </a:cubicBezTo>
                    <a:cubicBezTo>
                      <a:pt x="10183" y="5621"/>
                      <a:pt x="9150" y="5134"/>
                      <a:pt x="9150" y="5134"/>
                    </a:cubicBezTo>
                    <a:lnTo>
                      <a:pt x="4773" y="2642"/>
                    </a:lnTo>
                    <a:cubicBezTo>
                      <a:pt x="4773" y="2642"/>
                      <a:pt x="5624" y="301"/>
                      <a:pt x="4773" y="58"/>
                    </a:cubicBezTo>
                    <a:cubicBezTo>
                      <a:pt x="4712" y="39"/>
                      <a:pt x="4654" y="31"/>
                      <a:pt x="4599" y="31"/>
                    </a:cubicBezTo>
                    <a:cubicBezTo>
                      <a:pt x="3851" y="31"/>
                      <a:pt x="3587" y="1639"/>
                      <a:pt x="3587" y="1639"/>
                    </a:cubicBezTo>
                    <a:cubicBezTo>
                      <a:pt x="3587" y="1639"/>
                      <a:pt x="2557" y="1"/>
                      <a:pt x="1777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9" name="Google Shape;862;p6">
              <a:extLst>
                <a:ext uri="{FF2B5EF4-FFF2-40B4-BE49-F238E27FC236}">
                  <a16:creationId xmlns:a16="http://schemas.microsoft.com/office/drawing/2014/main" id="{63880578-C6CF-4843-A6B9-04865834A426}"/>
                </a:ext>
              </a:extLst>
            </p:cNvPr>
            <p:cNvSpPr/>
            <p:nvPr/>
          </p:nvSpPr>
          <p:spPr>
            <a:xfrm>
              <a:off x="2888352" y="1644281"/>
              <a:ext cx="152775" cy="140503"/>
            </a:xfrm>
            <a:custGeom>
              <a:avLst/>
              <a:gdLst/>
              <a:ahLst/>
              <a:cxnLst/>
              <a:rect l="l" t="t" r="r" b="b"/>
              <a:pathLst>
                <a:path w="4074" h="3747" extrusionOk="0">
                  <a:moveTo>
                    <a:pt x="2064" y="1"/>
                  </a:moveTo>
                  <a:cubicBezTo>
                    <a:pt x="2024" y="1"/>
                    <a:pt x="1985" y="2"/>
                    <a:pt x="1945" y="4"/>
                  </a:cubicBezTo>
                  <a:cubicBezTo>
                    <a:pt x="851" y="35"/>
                    <a:pt x="0" y="916"/>
                    <a:pt x="30" y="1980"/>
                  </a:cubicBezTo>
                  <a:cubicBezTo>
                    <a:pt x="89" y="2976"/>
                    <a:pt x="967" y="3746"/>
                    <a:pt x="2010" y="3746"/>
                  </a:cubicBezTo>
                  <a:cubicBezTo>
                    <a:pt x="2049" y="3746"/>
                    <a:pt x="2088" y="3745"/>
                    <a:pt x="2128" y="3743"/>
                  </a:cubicBezTo>
                  <a:cubicBezTo>
                    <a:pt x="3222" y="3682"/>
                    <a:pt x="4073" y="2801"/>
                    <a:pt x="4043" y="1767"/>
                  </a:cubicBezTo>
                  <a:cubicBezTo>
                    <a:pt x="3984" y="771"/>
                    <a:pt x="3107" y="1"/>
                    <a:pt x="2064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80C22F6-EDBF-4F0D-B675-427B35E57A35}"/>
              </a:ext>
            </a:extLst>
          </p:cNvPr>
          <p:cNvSpPr txBox="1"/>
          <p:nvPr/>
        </p:nvSpPr>
        <p:spPr>
          <a:xfrm>
            <a:off x="2572134" y="2178007"/>
            <a:ext cx="69875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MX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a</a:t>
            </a:r>
            <a:r>
              <a:rPr lang="es-MX" sz="6000" dirty="0">
                <a:latin typeface="Century Gothic" panose="020B0502020202020204" pitchFamily="34" charset="0"/>
              </a:rPr>
              <a:t>, </a:t>
            </a:r>
            <a:r>
              <a:rPr lang="es-MX" sz="6000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MX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e</a:t>
            </a:r>
            <a:r>
              <a:rPr lang="es-MX" sz="6000" dirty="0">
                <a:latin typeface="Century Gothic" panose="020B0502020202020204" pitchFamily="34" charset="0"/>
              </a:rPr>
              <a:t>, </a:t>
            </a:r>
            <a:r>
              <a:rPr lang="es-MX" sz="6000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MX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i</a:t>
            </a:r>
            <a:r>
              <a:rPr lang="es-MX" sz="6000" dirty="0">
                <a:latin typeface="Century Gothic" panose="020B0502020202020204" pitchFamily="34" charset="0"/>
              </a:rPr>
              <a:t>, </a:t>
            </a:r>
            <a:r>
              <a:rPr lang="es-MX" sz="6000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MX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o</a:t>
            </a:r>
            <a:r>
              <a:rPr lang="es-MX" sz="6000" dirty="0">
                <a:latin typeface="Century Gothic" panose="020B0502020202020204" pitchFamily="34" charset="0"/>
              </a:rPr>
              <a:t>, </a:t>
            </a:r>
            <a:r>
              <a:rPr lang="es-MX" sz="6000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MX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u</a:t>
            </a:r>
            <a:r>
              <a:rPr lang="es-MX" sz="6000" dirty="0">
                <a:latin typeface="Century Gothic" panose="020B0502020202020204" pitchFamily="34" charset="0"/>
              </a:rPr>
              <a:t> </a:t>
            </a:r>
          </a:p>
        </p:txBody>
      </p:sp>
      <p:grpSp>
        <p:nvGrpSpPr>
          <p:cNvPr id="4" name="Google Shape;824;p6">
            <a:extLst>
              <a:ext uri="{FF2B5EF4-FFF2-40B4-BE49-F238E27FC236}">
                <a16:creationId xmlns:a16="http://schemas.microsoft.com/office/drawing/2014/main" id="{D37F2528-DEB2-4793-B78E-0B00B64AE7C2}"/>
              </a:ext>
            </a:extLst>
          </p:cNvPr>
          <p:cNvGrpSpPr/>
          <p:nvPr/>
        </p:nvGrpSpPr>
        <p:grpSpPr>
          <a:xfrm>
            <a:off x="5022" y="780969"/>
            <a:ext cx="2816870" cy="3390175"/>
            <a:chOff x="2039108" y="678179"/>
            <a:chExt cx="1846062" cy="2319889"/>
          </a:xfrm>
        </p:grpSpPr>
        <p:grpSp>
          <p:nvGrpSpPr>
            <p:cNvPr id="5" name="Google Shape;825;p6">
              <a:extLst>
                <a:ext uri="{FF2B5EF4-FFF2-40B4-BE49-F238E27FC236}">
                  <a16:creationId xmlns:a16="http://schemas.microsoft.com/office/drawing/2014/main" id="{273F6610-DAC9-4612-B062-7B225E2FF628}"/>
                </a:ext>
              </a:extLst>
            </p:cNvPr>
            <p:cNvGrpSpPr/>
            <p:nvPr/>
          </p:nvGrpSpPr>
          <p:grpSpPr>
            <a:xfrm>
              <a:off x="2039108" y="678179"/>
              <a:ext cx="1846062" cy="2319889"/>
              <a:chOff x="-1122992" y="804804"/>
              <a:chExt cx="1846062" cy="2319889"/>
            </a:xfrm>
          </p:grpSpPr>
          <p:sp>
            <p:nvSpPr>
              <p:cNvPr id="7" name="Google Shape;826;p6">
                <a:extLst>
                  <a:ext uri="{FF2B5EF4-FFF2-40B4-BE49-F238E27FC236}">
                    <a16:creationId xmlns:a16="http://schemas.microsoft.com/office/drawing/2014/main" id="{3C40E8F8-3744-4F56-83FB-BC559942447D}"/>
                  </a:ext>
                </a:extLst>
              </p:cNvPr>
              <p:cNvSpPr/>
              <p:nvPr/>
            </p:nvSpPr>
            <p:spPr>
              <a:xfrm>
                <a:off x="-901238" y="2245689"/>
                <a:ext cx="1402621" cy="655824"/>
              </a:xfrm>
              <a:custGeom>
                <a:avLst/>
                <a:gdLst/>
                <a:ahLst/>
                <a:cxnLst/>
                <a:rect l="l" t="t" r="r" b="b"/>
                <a:pathLst>
                  <a:path w="23466" h="10972" extrusionOk="0">
                    <a:moveTo>
                      <a:pt x="15508" y="0"/>
                    </a:moveTo>
                    <a:cubicBezTo>
                      <a:pt x="14830" y="0"/>
                      <a:pt x="14408" y="90"/>
                      <a:pt x="14408" y="90"/>
                    </a:cubicBezTo>
                    <a:lnTo>
                      <a:pt x="14073" y="1123"/>
                    </a:lnTo>
                    <a:cubicBezTo>
                      <a:pt x="13344" y="1458"/>
                      <a:pt x="12158" y="1488"/>
                      <a:pt x="11763" y="1518"/>
                    </a:cubicBezTo>
                    <a:lnTo>
                      <a:pt x="11733" y="1518"/>
                    </a:lnTo>
                    <a:cubicBezTo>
                      <a:pt x="11307" y="1488"/>
                      <a:pt x="10122" y="1458"/>
                      <a:pt x="9392" y="1123"/>
                    </a:cubicBezTo>
                    <a:lnTo>
                      <a:pt x="9362" y="211"/>
                    </a:lnTo>
                    <a:cubicBezTo>
                      <a:pt x="9362" y="211"/>
                      <a:pt x="8855" y="99"/>
                      <a:pt x="8060" y="99"/>
                    </a:cubicBezTo>
                    <a:cubicBezTo>
                      <a:pt x="6046" y="99"/>
                      <a:pt x="2179" y="818"/>
                      <a:pt x="0" y="5895"/>
                    </a:cubicBezTo>
                    <a:cubicBezTo>
                      <a:pt x="0" y="5895"/>
                      <a:pt x="3526" y="8327"/>
                      <a:pt x="4590" y="8509"/>
                    </a:cubicBezTo>
                    <a:lnTo>
                      <a:pt x="4833" y="10698"/>
                    </a:lnTo>
                    <a:lnTo>
                      <a:pt x="11398" y="10819"/>
                    </a:lnTo>
                    <a:lnTo>
                      <a:pt x="12098" y="10819"/>
                    </a:lnTo>
                    <a:lnTo>
                      <a:pt x="18693" y="10971"/>
                    </a:lnTo>
                    <a:lnTo>
                      <a:pt x="18876" y="8509"/>
                    </a:lnTo>
                    <a:cubicBezTo>
                      <a:pt x="19970" y="8327"/>
                      <a:pt x="23466" y="5895"/>
                      <a:pt x="23466" y="5895"/>
                    </a:cubicBezTo>
                    <a:cubicBezTo>
                      <a:pt x="21231" y="690"/>
                      <a:pt x="17388" y="0"/>
                      <a:pt x="15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827;p6">
                <a:extLst>
                  <a:ext uri="{FF2B5EF4-FFF2-40B4-BE49-F238E27FC236}">
                    <a16:creationId xmlns:a16="http://schemas.microsoft.com/office/drawing/2014/main" id="{65913509-95CF-4EB2-8A0F-F70C21684843}"/>
                  </a:ext>
                </a:extLst>
              </p:cNvPr>
              <p:cNvSpPr/>
              <p:nvPr/>
            </p:nvSpPr>
            <p:spPr>
              <a:xfrm>
                <a:off x="-372555" y="2082037"/>
                <a:ext cx="388820" cy="262401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4390" extrusionOk="0">
                    <a:moveTo>
                      <a:pt x="6505" y="1"/>
                    </a:moveTo>
                    <a:lnTo>
                      <a:pt x="0" y="639"/>
                    </a:lnTo>
                    <a:cubicBezTo>
                      <a:pt x="0" y="639"/>
                      <a:pt x="578" y="2007"/>
                      <a:pt x="608" y="4074"/>
                    </a:cubicBezTo>
                    <a:cubicBezTo>
                      <a:pt x="608" y="4074"/>
                      <a:pt x="1725" y="4389"/>
                      <a:pt x="3052" y="4389"/>
                    </a:cubicBezTo>
                    <a:cubicBezTo>
                      <a:pt x="3743" y="4389"/>
                      <a:pt x="4491" y="4304"/>
                      <a:pt x="5167" y="4044"/>
                    </a:cubicBezTo>
                    <a:lnTo>
                      <a:pt x="6505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828;p6">
                <a:extLst>
                  <a:ext uri="{FF2B5EF4-FFF2-40B4-BE49-F238E27FC236}">
                    <a16:creationId xmlns:a16="http://schemas.microsoft.com/office/drawing/2014/main" id="{C72C425B-2634-480D-86F7-FA80C6041AF0}"/>
                  </a:ext>
                </a:extLst>
              </p:cNvPr>
              <p:cNvSpPr/>
              <p:nvPr/>
            </p:nvSpPr>
            <p:spPr>
              <a:xfrm>
                <a:off x="-1061128" y="1684786"/>
                <a:ext cx="270769" cy="167662"/>
              </a:xfrm>
              <a:custGeom>
                <a:avLst/>
                <a:gdLst/>
                <a:ahLst/>
                <a:cxnLst/>
                <a:rect l="l" t="t" r="r" b="b"/>
                <a:pathLst>
                  <a:path w="4530" h="2805" extrusionOk="0">
                    <a:moveTo>
                      <a:pt x="2592" y="0"/>
                    </a:moveTo>
                    <a:cubicBezTo>
                      <a:pt x="1673" y="0"/>
                      <a:pt x="757" y="289"/>
                      <a:pt x="0" y="865"/>
                    </a:cubicBezTo>
                    <a:cubicBezTo>
                      <a:pt x="199" y="1859"/>
                      <a:pt x="1055" y="2804"/>
                      <a:pt x="2558" y="2804"/>
                    </a:cubicBezTo>
                    <a:cubicBezTo>
                      <a:pt x="3124" y="2804"/>
                      <a:pt x="3781" y="2670"/>
                      <a:pt x="4529" y="2354"/>
                    </a:cubicBezTo>
                    <a:lnTo>
                      <a:pt x="4438" y="409"/>
                    </a:lnTo>
                    <a:cubicBezTo>
                      <a:pt x="3856" y="137"/>
                      <a:pt x="3224" y="0"/>
                      <a:pt x="2592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829;p6">
                <a:extLst>
                  <a:ext uri="{FF2B5EF4-FFF2-40B4-BE49-F238E27FC236}">
                    <a16:creationId xmlns:a16="http://schemas.microsoft.com/office/drawing/2014/main" id="{DF6359AD-2DB3-43FD-8D9F-C0B03276CD4B}"/>
                  </a:ext>
                </a:extLst>
              </p:cNvPr>
              <p:cNvSpPr/>
              <p:nvPr/>
            </p:nvSpPr>
            <p:spPr>
              <a:xfrm>
                <a:off x="-1070213" y="1590284"/>
                <a:ext cx="274356" cy="146861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2457" extrusionOk="0">
                    <a:moveTo>
                      <a:pt x="2427" y="1"/>
                    </a:moveTo>
                    <a:cubicBezTo>
                      <a:pt x="1936" y="1"/>
                      <a:pt x="1404" y="118"/>
                      <a:pt x="882" y="451"/>
                    </a:cubicBezTo>
                    <a:cubicBezTo>
                      <a:pt x="243" y="876"/>
                      <a:pt x="0" y="1697"/>
                      <a:pt x="152" y="2457"/>
                    </a:cubicBezTo>
                    <a:cubicBezTo>
                      <a:pt x="909" y="1881"/>
                      <a:pt x="1825" y="1592"/>
                      <a:pt x="2744" y="1592"/>
                    </a:cubicBezTo>
                    <a:cubicBezTo>
                      <a:pt x="3376" y="1592"/>
                      <a:pt x="4008" y="1729"/>
                      <a:pt x="4590" y="2001"/>
                    </a:cubicBezTo>
                    <a:lnTo>
                      <a:pt x="4529" y="664"/>
                    </a:lnTo>
                    <a:cubicBezTo>
                      <a:pt x="4529" y="664"/>
                      <a:pt x="3595" y="1"/>
                      <a:pt x="2427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830;p6">
                <a:extLst>
                  <a:ext uri="{FF2B5EF4-FFF2-40B4-BE49-F238E27FC236}">
                    <a16:creationId xmlns:a16="http://schemas.microsoft.com/office/drawing/2014/main" id="{8DAE7610-EAE6-490A-8665-AE953D74468A}"/>
                  </a:ext>
                </a:extLst>
              </p:cNvPr>
              <p:cNvSpPr/>
              <p:nvPr/>
            </p:nvSpPr>
            <p:spPr>
              <a:xfrm>
                <a:off x="-983006" y="1697293"/>
                <a:ext cx="170830" cy="135923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274" extrusionOk="0">
                    <a:moveTo>
                      <a:pt x="1290" y="0"/>
                    </a:moveTo>
                    <a:cubicBezTo>
                      <a:pt x="860" y="0"/>
                      <a:pt x="406" y="123"/>
                      <a:pt x="31" y="237"/>
                    </a:cubicBezTo>
                    <a:cubicBezTo>
                      <a:pt x="0" y="237"/>
                      <a:pt x="0" y="298"/>
                      <a:pt x="31" y="298"/>
                    </a:cubicBezTo>
                    <a:cubicBezTo>
                      <a:pt x="440" y="264"/>
                      <a:pt x="897" y="134"/>
                      <a:pt x="1327" y="134"/>
                    </a:cubicBezTo>
                    <a:cubicBezTo>
                      <a:pt x="1663" y="134"/>
                      <a:pt x="1983" y="214"/>
                      <a:pt x="2250" y="480"/>
                    </a:cubicBezTo>
                    <a:cubicBezTo>
                      <a:pt x="2645" y="906"/>
                      <a:pt x="2645" y="1635"/>
                      <a:pt x="2675" y="2183"/>
                    </a:cubicBezTo>
                    <a:cubicBezTo>
                      <a:pt x="2690" y="2243"/>
                      <a:pt x="2736" y="2274"/>
                      <a:pt x="2778" y="2274"/>
                    </a:cubicBezTo>
                    <a:cubicBezTo>
                      <a:pt x="2819" y="2274"/>
                      <a:pt x="2857" y="2243"/>
                      <a:pt x="2857" y="2183"/>
                    </a:cubicBezTo>
                    <a:cubicBezTo>
                      <a:pt x="2827" y="1575"/>
                      <a:pt x="2797" y="784"/>
                      <a:pt x="2280" y="359"/>
                    </a:cubicBezTo>
                    <a:cubicBezTo>
                      <a:pt x="2013" y="91"/>
                      <a:pt x="1660" y="0"/>
                      <a:pt x="129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831;p6">
                <a:extLst>
                  <a:ext uri="{FF2B5EF4-FFF2-40B4-BE49-F238E27FC236}">
                    <a16:creationId xmlns:a16="http://schemas.microsoft.com/office/drawing/2014/main" id="{367054A4-778D-4E12-8705-50E926D65DC2}"/>
                  </a:ext>
                </a:extLst>
              </p:cNvPr>
              <p:cNvSpPr/>
              <p:nvPr/>
            </p:nvSpPr>
            <p:spPr>
              <a:xfrm>
                <a:off x="-911698" y="1733763"/>
                <a:ext cx="98445" cy="54991"/>
              </a:xfrm>
              <a:custGeom>
                <a:avLst/>
                <a:gdLst/>
                <a:ahLst/>
                <a:cxnLst/>
                <a:rect l="l" t="t" r="r" b="b"/>
                <a:pathLst>
                  <a:path w="1647" h="920" extrusionOk="0">
                    <a:moveTo>
                      <a:pt x="580" y="1"/>
                    </a:moveTo>
                    <a:cubicBezTo>
                      <a:pt x="408" y="1"/>
                      <a:pt x="229" y="64"/>
                      <a:pt x="53" y="213"/>
                    </a:cubicBezTo>
                    <a:cubicBezTo>
                      <a:pt x="1" y="266"/>
                      <a:pt x="62" y="341"/>
                      <a:pt x="119" y="341"/>
                    </a:cubicBezTo>
                    <a:cubicBezTo>
                      <a:pt x="127" y="341"/>
                      <a:pt x="136" y="339"/>
                      <a:pt x="145" y="335"/>
                    </a:cubicBezTo>
                    <a:cubicBezTo>
                      <a:pt x="297" y="244"/>
                      <a:pt x="441" y="190"/>
                      <a:pt x="585" y="190"/>
                    </a:cubicBezTo>
                    <a:cubicBezTo>
                      <a:pt x="730" y="190"/>
                      <a:pt x="874" y="244"/>
                      <a:pt x="1026" y="365"/>
                    </a:cubicBezTo>
                    <a:cubicBezTo>
                      <a:pt x="1209" y="517"/>
                      <a:pt x="1330" y="730"/>
                      <a:pt x="1482" y="882"/>
                    </a:cubicBezTo>
                    <a:cubicBezTo>
                      <a:pt x="1500" y="909"/>
                      <a:pt x="1523" y="920"/>
                      <a:pt x="1545" y="920"/>
                    </a:cubicBezTo>
                    <a:cubicBezTo>
                      <a:pt x="1598" y="920"/>
                      <a:pt x="1647" y="855"/>
                      <a:pt x="1604" y="791"/>
                    </a:cubicBezTo>
                    <a:cubicBezTo>
                      <a:pt x="1388" y="380"/>
                      <a:pt x="1003" y="1"/>
                      <a:pt x="58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832;p6">
                <a:extLst>
                  <a:ext uri="{FF2B5EF4-FFF2-40B4-BE49-F238E27FC236}">
                    <a16:creationId xmlns:a16="http://schemas.microsoft.com/office/drawing/2014/main" id="{E2036760-2552-47EC-8424-941272C91556}"/>
                  </a:ext>
                </a:extLst>
              </p:cNvPr>
              <p:cNvSpPr/>
              <p:nvPr/>
            </p:nvSpPr>
            <p:spPr>
              <a:xfrm>
                <a:off x="408664" y="1616687"/>
                <a:ext cx="265330" cy="168678"/>
              </a:xfrm>
              <a:custGeom>
                <a:avLst/>
                <a:gdLst/>
                <a:ahLst/>
                <a:cxnLst/>
                <a:rect l="l" t="t" r="r" b="b"/>
                <a:pathLst>
                  <a:path w="4439" h="2822" extrusionOk="0">
                    <a:moveTo>
                      <a:pt x="2197" y="0"/>
                    </a:moveTo>
                    <a:cubicBezTo>
                      <a:pt x="1430" y="0"/>
                      <a:pt x="663" y="198"/>
                      <a:pt x="0" y="589"/>
                    </a:cubicBezTo>
                    <a:lnTo>
                      <a:pt x="92" y="2534"/>
                    </a:lnTo>
                    <a:cubicBezTo>
                      <a:pt x="711" y="2734"/>
                      <a:pt x="1262" y="2822"/>
                      <a:pt x="1746" y="2822"/>
                    </a:cubicBezTo>
                    <a:cubicBezTo>
                      <a:pt x="3470" y="2822"/>
                      <a:pt x="4343" y="1711"/>
                      <a:pt x="4438" y="619"/>
                    </a:cubicBezTo>
                    <a:cubicBezTo>
                      <a:pt x="3763" y="205"/>
                      <a:pt x="2980" y="0"/>
                      <a:pt x="2197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833;p6">
                <a:extLst>
                  <a:ext uri="{FF2B5EF4-FFF2-40B4-BE49-F238E27FC236}">
                    <a16:creationId xmlns:a16="http://schemas.microsoft.com/office/drawing/2014/main" id="{9F06066B-A8D3-4C07-8C38-BF0930E8F03C}"/>
                  </a:ext>
                </a:extLst>
              </p:cNvPr>
              <p:cNvSpPr/>
              <p:nvPr/>
            </p:nvSpPr>
            <p:spPr>
              <a:xfrm>
                <a:off x="403225" y="1521229"/>
                <a:ext cx="276209" cy="133173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2228" extrusionOk="0">
                    <a:moveTo>
                      <a:pt x="2320" y="0"/>
                    </a:moveTo>
                    <a:cubicBezTo>
                      <a:pt x="1018" y="0"/>
                      <a:pt x="0" y="860"/>
                      <a:pt x="0" y="860"/>
                    </a:cubicBezTo>
                    <a:lnTo>
                      <a:pt x="91" y="2197"/>
                    </a:lnTo>
                    <a:cubicBezTo>
                      <a:pt x="754" y="1806"/>
                      <a:pt x="1521" y="1608"/>
                      <a:pt x="2288" y="1608"/>
                    </a:cubicBezTo>
                    <a:cubicBezTo>
                      <a:pt x="3071" y="1608"/>
                      <a:pt x="3854" y="1813"/>
                      <a:pt x="4529" y="2227"/>
                    </a:cubicBezTo>
                    <a:cubicBezTo>
                      <a:pt x="4620" y="1437"/>
                      <a:pt x="4286" y="677"/>
                      <a:pt x="3617" y="313"/>
                    </a:cubicBezTo>
                    <a:cubicBezTo>
                      <a:pt x="3172" y="86"/>
                      <a:pt x="2731" y="0"/>
                      <a:pt x="2320" y="0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834;p6">
                <a:extLst>
                  <a:ext uri="{FF2B5EF4-FFF2-40B4-BE49-F238E27FC236}">
                    <a16:creationId xmlns:a16="http://schemas.microsoft.com/office/drawing/2014/main" id="{352F5A7E-7B08-4F11-9FF8-144D37AEBBA4}"/>
                  </a:ext>
                </a:extLst>
              </p:cNvPr>
              <p:cNvSpPr/>
              <p:nvPr/>
            </p:nvSpPr>
            <p:spPr>
              <a:xfrm>
                <a:off x="430481" y="1626823"/>
                <a:ext cx="163538" cy="144649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420" extrusionOk="0">
                    <a:moveTo>
                      <a:pt x="1698" y="1"/>
                    </a:moveTo>
                    <a:cubicBezTo>
                      <a:pt x="1228" y="1"/>
                      <a:pt x="771" y="106"/>
                      <a:pt x="456" y="474"/>
                    </a:cubicBezTo>
                    <a:cubicBezTo>
                      <a:pt x="0" y="960"/>
                      <a:pt x="31" y="1720"/>
                      <a:pt x="91" y="2328"/>
                    </a:cubicBezTo>
                    <a:cubicBezTo>
                      <a:pt x="91" y="2389"/>
                      <a:pt x="129" y="2419"/>
                      <a:pt x="167" y="2419"/>
                    </a:cubicBezTo>
                    <a:cubicBezTo>
                      <a:pt x="205" y="2419"/>
                      <a:pt x="243" y="2389"/>
                      <a:pt x="243" y="2328"/>
                    </a:cubicBezTo>
                    <a:cubicBezTo>
                      <a:pt x="243" y="1811"/>
                      <a:pt x="152" y="1173"/>
                      <a:pt x="456" y="687"/>
                    </a:cubicBezTo>
                    <a:cubicBezTo>
                      <a:pt x="740" y="226"/>
                      <a:pt x="1199" y="137"/>
                      <a:pt x="1683" y="137"/>
                    </a:cubicBezTo>
                    <a:cubicBezTo>
                      <a:pt x="1987" y="137"/>
                      <a:pt x="2301" y="172"/>
                      <a:pt x="2587" y="172"/>
                    </a:cubicBezTo>
                    <a:cubicBezTo>
                      <a:pt x="2627" y="172"/>
                      <a:pt x="2667" y="172"/>
                      <a:pt x="2705" y="170"/>
                    </a:cubicBezTo>
                    <a:cubicBezTo>
                      <a:pt x="2736" y="170"/>
                      <a:pt x="2736" y="140"/>
                      <a:pt x="2705" y="109"/>
                    </a:cubicBezTo>
                    <a:cubicBezTo>
                      <a:pt x="2396" y="58"/>
                      <a:pt x="2043" y="1"/>
                      <a:pt x="16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835;p6">
                <a:extLst>
                  <a:ext uri="{FF2B5EF4-FFF2-40B4-BE49-F238E27FC236}">
                    <a16:creationId xmlns:a16="http://schemas.microsoft.com/office/drawing/2014/main" id="{56EBA49C-DD23-4DAD-B8CC-5A28E215C6BD}"/>
                  </a:ext>
                </a:extLst>
              </p:cNvPr>
              <p:cNvSpPr/>
              <p:nvPr/>
            </p:nvSpPr>
            <p:spPr>
              <a:xfrm>
                <a:off x="431736" y="1665276"/>
                <a:ext cx="93006" cy="60071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005" extrusionOk="0">
                    <a:moveTo>
                      <a:pt x="1029" y="1"/>
                    </a:moveTo>
                    <a:cubicBezTo>
                      <a:pt x="582" y="1"/>
                      <a:pt x="220" y="440"/>
                      <a:pt x="40" y="912"/>
                    </a:cubicBezTo>
                    <a:cubicBezTo>
                      <a:pt x="1" y="971"/>
                      <a:pt x="50" y="1004"/>
                      <a:pt x="106" y="1004"/>
                    </a:cubicBezTo>
                    <a:cubicBezTo>
                      <a:pt x="137" y="1004"/>
                      <a:pt x="170" y="994"/>
                      <a:pt x="192" y="972"/>
                    </a:cubicBezTo>
                    <a:cubicBezTo>
                      <a:pt x="344" y="760"/>
                      <a:pt x="435" y="517"/>
                      <a:pt x="648" y="334"/>
                    </a:cubicBezTo>
                    <a:cubicBezTo>
                      <a:pt x="775" y="223"/>
                      <a:pt x="910" y="178"/>
                      <a:pt x="1054" y="178"/>
                    </a:cubicBezTo>
                    <a:cubicBezTo>
                      <a:pt x="1185" y="178"/>
                      <a:pt x="1324" y="215"/>
                      <a:pt x="1469" y="273"/>
                    </a:cubicBezTo>
                    <a:cubicBezTo>
                      <a:pt x="1477" y="278"/>
                      <a:pt x="1485" y="279"/>
                      <a:pt x="1492" y="279"/>
                    </a:cubicBezTo>
                    <a:cubicBezTo>
                      <a:pt x="1537" y="279"/>
                      <a:pt x="1555" y="208"/>
                      <a:pt x="1529" y="182"/>
                    </a:cubicBezTo>
                    <a:cubicBezTo>
                      <a:pt x="1355" y="55"/>
                      <a:pt x="1187" y="1"/>
                      <a:pt x="102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836;p6">
                <a:extLst>
                  <a:ext uri="{FF2B5EF4-FFF2-40B4-BE49-F238E27FC236}">
                    <a16:creationId xmlns:a16="http://schemas.microsoft.com/office/drawing/2014/main" id="{18058BAC-AF4F-430D-82EE-F5CA75BEAC9D}"/>
                  </a:ext>
                </a:extLst>
              </p:cNvPr>
              <p:cNvSpPr/>
              <p:nvPr/>
            </p:nvSpPr>
            <p:spPr>
              <a:xfrm>
                <a:off x="-859930" y="960743"/>
                <a:ext cx="1321054" cy="1205850"/>
              </a:xfrm>
              <a:custGeom>
                <a:avLst/>
                <a:gdLst/>
                <a:ahLst/>
                <a:cxnLst/>
                <a:rect l="l" t="t" r="r" b="b"/>
                <a:pathLst>
                  <a:path w="21991" h="20174" extrusionOk="0">
                    <a:moveTo>
                      <a:pt x="8671" y="0"/>
                    </a:moveTo>
                    <a:cubicBezTo>
                      <a:pt x="4207" y="0"/>
                      <a:pt x="1" y="2149"/>
                      <a:pt x="622" y="10585"/>
                    </a:cubicBezTo>
                    <a:cubicBezTo>
                      <a:pt x="622" y="10585"/>
                      <a:pt x="713" y="14384"/>
                      <a:pt x="1716" y="16208"/>
                    </a:cubicBezTo>
                    <a:cubicBezTo>
                      <a:pt x="2719" y="18062"/>
                      <a:pt x="5880" y="20007"/>
                      <a:pt x="9984" y="20159"/>
                    </a:cubicBezTo>
                    <a:cubicBezTo>
                      <a:pt x="10192" y="20169"/>
                      <a:pt x="10404" y="20173"/>
                      <a:pt x="10618" y="20173"/>
                    </a:cubicBezTo>
                    <a:cubicBezTo>
                      <a:pt x="14596" y="20173"/>
                      <a:pt x="19491" y="18577"/>
                      <a:pt x="20501" y="15721"/>
                    </a:cubicBezTo>
                    <a:cubicBezTo>
                      <a:pt x="21595" y="12712"/>
                      <a:pt x="21990" y="10645"/>
                      <a:pt x="21473" y="7667"/>
                    </a:cubicBezTo>
                    <a:cubicBezTo>
                      <a:pt x="20926" y="4688"/>
                      <a:pt x="20713" y="3350"/>
                      <a:pt x="17856" y="2135"/>
                    </a:cubicBezTo>
                    <a:cubicBezTo>
                      <a:pt x="16536" y="1587"/>
                      <a:pt x="12508" y="0"/>
                      <a:pt x="8671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837;p6">
                <a:extLst>
                  <a:ext uri="{FF2B5EF4-FFF2-40B4-BE49-F238E27FC236}">
                    <a16:creationId xmlns:a16="http://schemas.microsoft.com/office/drawing/2014/main" id="{8ACC0D3F-B300-4EC0-8E4B-D39D412D432A}"/>
                  </a:ext>
                </a:extLst>
              </p:cNvPr>
              <p:cNvSpPr/>
              <p:nvPr/>
            </p:nvSpPr>
            <p:spPr>
              <a:xfrm>
                <a:off x="-238128" y="1562929"/>
                <a:ext cx="92707" cy="152958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2559" extrusionOk="0">
                    <a:moveTo>
                      <a:pt x="259" y="0"/>
                    </a:moveTo>
                    <a:cubicBezTo>
                      <a:pt x="244" y="0"/>
                      <a:pt x="228" y="8"/>
                      <a:pt x="213" y="23"/>
                    </a:cubicBezTo>
                    <a:cubicBezTo>
                      <a:pt x="122" y="388"/>
                      <a:pt x="122" y="783"/>
                      <a:pt x="61" y="1117"/>
                    </a:cubicBezTo>
                    <a:cubicBezTo>
                      <a:pt x="31" y="1361"/>
                      <a:pt x="0" y="1634"/>
                      <a:pt x="152" y="1817"/>
                    </a:cubicBezTo>
                    <a:cubicBezTo>
                      <a:pt x="228" y="1943"/>
                      <a:pt x="347" y="2007"/>
                      <a:pt x="472" y="2007"/>
                    </a:cubicBezTo>
                    <a:cubicBezTo>
                      <a:pt x="497" y="2007"/>
                      <a:pt x="522" y="2004"/>
                      <a:pt x="548" y="1999"/>
                    </a:cubicBezTo>
                    <a:cubicBezTo>
                      <a:pt x="639" y="1969"/>
                      <a:pt x="730" y="1908"/>
                      <a:pt x="791" y="1847"/>
                    </a:cubicBezTo>
                    <a:cubicBezTo>
                      <a:pt x="821" y="1847"/>
                      <a:pt x="973" y="1695"/>
                      <a:pt x="1034" y="1695"/>
                    </a:cubicBezTo>
                    <a:cubicBezTo>
                      <a:pt x="1095" y="1847"/>
                      <a:pt x="1186" y="1999"/>
                      <a:pt x="1277" y="2151"/>
                    </a:cubicBezTo>
                    <a:cubicBezTo>
                      <a:pt x="1186" y="2273"/>
                      <a:pt x="1095" y="2333"/>
                      <a:pt x="973" y="2394"/>
                    </a:cubicBezTo>
                    <a:cubicBezTo>
                      <a:pt x="895" y="2420"/>
                      <a:pt x="951" y="2558"/>
                      <a:pt x="1026" y="2558"/>
                    </a:cubicBezTo>
                    <a:cubicBezTo>
                      <a:pt x="1039" y="2558"/>
                      <a:pt x="1051" y="2555"/>
                      <a:pt x="1064" y="2546"/>
                    </a:cubicBezTo>
                    <a:cubicBezTo>
                      <a:pt x="1338" y="2424"/>
                      <a:pt x="1551" y="2181"/>
                      <a:pt x="1520" y="1877"/>
                    </a:cubicBezTo>
                    <a:cubicBezTo>
                      <a:pt x="1469" y="1670"/>
                      <a:pt x="1285" y="1530"/>
                      <a:pt x="1081" y="1530"/>
                    </a:cubicBezTo>
                    <a:cubicBezTo>
                      <a:pt x="1046" y="1530"/>
                      <a:pt x="1009" y="1534"/>
                      <a:pt x="973" y="1543"/>
                    </a:cubicBezTo>
                    <a:cubicBezTo>
                      <a:pt x="852" y="1573"/>
                      <a:pt x="791" y="1665"/>
                      <a:pt x="700" y="1725"/>
                    </a:cubicBezTo>
                    <a:cubicBezTo>
                      <a:pt x="615" y="1758"/>
                      <a:pt x="544" y="1773"/>
                      <a:pt x="485" y="1773"/>
                    </a:cubicBezTo>
                    <a:cubicBezTo>
                      <a:pt x="163" y="1773"/>
                      <a:pt x="192" y="1335"/>
                      <a:pt x="244" y="1026"/>
                    </a:cubicBezTo>
                    <a:cubicBezTo>
                      <a:pt x="274" y="753"/>
                      <a:pt x="456" y="297"/>
                      <a:pt x="304" y="23"/>
                    </a:cubicBezTo>
                    <a:cubicBezTo>
                      <a:pt x="289" y="8"/>
                      <a:pt x="274" y="0"/>
                      <a:pt x="25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838;p6">
                <a:extLst>
                  <a:ext uri="{FF2B5EF4-FFF2-40B4-BE49-F238E27FC236}">
                    <a16:creationId xmlns:a16="http://schemas.microsoft.com/office/drawing/2014/main" id="{26D40147-E4C4-45D2-A369-9DD6DFBE0D8D}"/>
                  </a:ext>
                </a:extLst>
              </p:cNvPr>
              <p:cNvSpPr/>
              <p:nvPr/>
            </p:nvSpPr>
            <p:spPr>
              <a:xfrm>
                <a:off x="-630531" y="1389893"/>
                <a:ext cx="116317" cy="91034"/>
              </a:xfrm>
              <a:custGeom>
                <a:avLst/>
                <a:gdLst/>
                <a:ahLst/>
                <a:cxnLst/>
                <a:rect l="l" t="t" r="r" b="b"/>
                <a:pathLst>
                  <a:path w="1946" h="1523" extrusionOk="0">
                    <a:moveTo>
                      <a:pt x="1824" y="0"/>
                    </a:moveTo>
                    <a:cubicBezTo>
                      <a:pt x="1125" y="0"/>
                      <a:pt x="122" y="730"/>
                      <a:pt x="0" y="1459"/>
                    </a:cubicBezTo>
                    <a:cubicBezTo>
                      <a:pt x="0" y="1497"/>
                      <a:pt x="23" y="1523"/>
                      <a:pt x="48" y="1523"/>
                    </a:cubicBezTo>
                    <a:cubicBezTo>
                      <a:pt x="64" y="1523"/>
                      <a:pt x="80" y="1513"/>
                      <a:pt x="91" y="1490"/>
                    </a:cubicBezTo>
                    <a:cubicBezTo>
                      <a:pt x="517" y="821"/>
                      <a:pt x="1033" y="395"/>
                      <a:pt x="1854" y="183"/>
                    </a:cubicBezTo>
                    <a:cubicBezTo>
                      <a:pt x="1945" y="152"/>
                      <a:pt x="1915" y="31"/>
                      <a:pt x="1824" y="0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839;p6">
                <a:extLst>
                  <a:ext uri="{FF2B5EF4-FFF2-40B4-BE49-F238E27FC236}">
                    <a16:creationId xmlns:a16="http://schemas.microsoft.com/office/drawing/2014/main" id="{09209ED2-06B3-4031-8BC6-87D21D1A1EC3}"/>
                  </a:ext>
                </a:extLst>
              </p:cNvPr>
              <p:cNvSpPr/>
              <p:nvPr/>
            </p:nvSpPr>
            <p:spPr>
              <a:xfrm>
                <a:off x="81652" y="1345722"/>
                <a:ext cx="133293" cy="53138"/>
              </a:xfrm>
              <a:custGeom>
                <a:avLst/>
                <a:gdLst/>
                <a:ahLst/>
                <a:cxnLst/>
                <a:rect l="l" t="t" r="r" b="b"/>
                <a:pathLst>
                  <a:path w="2230" h="889" extrusionOk="0">
                    <a:moveTo>
                      <a:pt x="435" y="1"/>
                    </a:moveTo>
                    <a:cubicBezTo>
                      <a:pt x="304" y="1"/>
                      <a:pt x="178" y="14"/>
                      <a:pt x="61" y="40"/>
                    </a:cubicBezTo>
                    <a:cubicBezTo>
                      <a:pt x="0" y="40"/>
                      <a:pt x="0" y="131"/>
                      <a:pt x="61" y="162"/>
                    </a:cubicBezTo>
                    <a:cubicBezTo>
                      <a:pt x="760" y="283"/>
                      <a:pt x="1429" y="344"/>
                      <a:pt x="1976" y="861"/>
                    </a:cubicBezTo>
                    <a:cubicBezTo>
                      <a:pt x="2002" y="881"/>
                      <a:pt x="2030" y="889"/>
                      <a:pt x="2056" y="889"/>
                    </a:cubicBezTo>
                    <a:cubicBezTo>
                      <a:pt x="2152" y="889"/>
                      <a:pt x="2230" y="780"/>
                      <a:pt x="2158" y="709"/>
                    </a:cubicBezTo>
                    <a:cubicBezTo>
                      <a:pt x="1782" y="282"/>
                      <a:pt x="1054" y="1"/>
                      <a:pt x="435" y="1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840;p6">
                <a:extLst>
                  <a:ext uri="{FF2B5EF4-FFF2-40B4-BE49-F238E27FC236}">
                    <a16:creationId xmlns:a16="http://schemas.microsoft.com/office/drawing/2014/main" id="{4BC3807A-47B7-40B9-AF3B-71728D5226A4}"/>
                  </a:ext>
                </a:extLst>
              </p:cNvPr>
              <p:cNvSpPr/>
              <p:nvPr/>
            </p:nvSpPr>
            <p:spPr>
              <a:xfrm>
                <a:off x="-653294" y="1750149"/>
                <a:ext cx="287196" cy="264020"/>
              </a:xfrm>
              <a:custGeom>
                <a:avLst/>
                <a:gdLst/>
                <a:ahLst/>
                <a:cxnLst/>
                <a:rect l="l" t="t" r="r" b="b"/>
                <a:pathLst>
                  <a:path w="4105" h="3774" extrusionOk="0">
                    <a:moveTo>
                      <a:pt x="2063" y="1"/>
                    </a:moveTo>
                    <a:cubicBezTo>
                      <a:pt x="2024" y="1"/>
                      <a:pt x="1985" y="2"/>
                      <a:pt x="1946" y="4"/>
                    </a:cubicBezTo>
                    <a:cubicBezTo>
                      <a:pt x="852" y="65"/>
                      <a:pt x="1" y="946"/>
                      <a:pt x="61" y="1980"/>
                    </a:cubicBezTo>
                    <a:cubicBezTo>
                      <a:pt x="91" y="2994"/>
                      <a:pt x="999" y="3774"/>
                      <a:pt x="2067" y="3774"/>
                    </a:cubicBezTo>
                    <a:cubicBezTo>
                      <a:pt x="2088" y="3774"/>
                      <a:pt x="2108" y="3774"/>
                      <a:pt x="2128" y="3773"/>
                    </a:cubicBezTo>
                    <a:cubicBezTo>
                      <a:pt x="3253" y="3712"/>
                      <a:pt x="4104" y="2831"/>
                      <a:pt x="4043" y="1797"/>
                    </a:cubicBezTo>
                    <a:cubicBezTo>
                      <a:pt x="3985" y="800"/>
                      <a:pt x="3133" y="1"/>
                      <a:pt x="2063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841;p6">
                <a:extLst>
                  <a:ext uri="{FF2B5EF4-FFF2-40B4-BE49-F238E27FC236}">
                    <a16:creationId xmlns:a16="http://schemas.microsoft.com/office/drawing/2014/main" id="{004D1685-B1F2-41C5-9D05-3AD56EF0E152}"/>
                  </a:ext>
                </a:extLst>
              </p:cNvPr>
              <p:cNvSpPr/>
              <p:nvPr/>
            </p:nvSpPr>
            <p:spPr>
              <a:xfrm>
                <a:off x="-13510" y="1706137"/>
                <a:ext cx="313902" cy="288697"/>
              </a:xfrm>
              <a:custGeom>
                <a:avLst/>
                <a:gdLst/>
                <a:ahLst/>
                <a:cxnLst/>
                <a:rect l="l" t="t" r="r" b="b"/>
                <a:pathLst>
                  <a:path w="4074" h="3747" extrusionOk="0">
                    <a:moveTo>
                      <a:pt x="2064" y="1"/>
                    </a:moveTo>
                    <a:cubicBezTo>
                      <a:pt x="2024" y="1"/>
                      <a:pt x="1985" y="2"/>
                      <a:pt x="1945" y="4"/>
                    </a:cubicBezTo>
                    <a:cubicBezTo>
                      <a:pt x="851" y="35"/>
                      <a:pt x="0" y="916"/>
                      <a:pt x="30" y="1980"/>
                    </a:cubicBezTo>
                    <a:cubicBezTo>
                      <a:pt x="89" y="2976"/>
                      <a:pt x="967" y="3746"/>
                      <a:pt x="2010" y="3746"/>
                    </a:cubicBezTo>
                    <a:cubicBezTo>
                      <a:pt x="2049" y="3746"/>
                      <a:pt x="2088" y="3745"/>
                      <a:pt x="2128" y="3743"/>
                    </a:cubicBezTo>
                    <a:cubicBezTo>
                      <a:pt x="3222" y="3682"/>
                      <a:pt x="4073" y="2801"/>
                      <a:pt x="4043" y="1767"/>
                    </a:cubicBezTo>
                    <a:cubicBezTo>
                      <a:pt x="3984" y="771"/>
                      <a:pt x="3107" y="1"/>
                      <a:pt x="2064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842;p6">
                <a:extLst>
                  <a:ext uri="{FF2B5EF4-FFF2-40B4-BE49-F238E27FC236}">
                    <a16:creationId xmlns:a16="http://schemas.microsoft.com/office/drawing/2014/main" id="{A5654F86-3751-4411-9C2C-9C76940B0BB1}"/>
                  </a:ext>
                </a:extLst>
              </p:cNvPr>
              <p:cNvSpPr/>
              <p:nvPr/>
            </p:nvSpPr>
            <p:spPr>
              <a:xfrm>
                <a:off x="-516127" y="159867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64" y="0"/>
                    </a:moveTo>
                    <a:cubicBezTo>
                      <a:pt x="548" y="0"/>
                      <a:pt x="533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913" y="1279"/>
                      <a:pt x="1126" y="975"/>
                      <a:pt x="1095" y="611"/>
                    </a:cubicBezTo>
                    <a:cubicBezTo>
                      <a:pt x="1066" y="264"/>
                      <a:pt x="846" y="0"/>
                      <a:pt x="564" y="0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843;p6">
                <a:extLst>
                  <a:ext uri="{FF2B5EF4-FFF2-40B4-BE49-F238E27FC236}">
                    <a16:creationId xmlns:a16="http://schemas.microsoft.com/office/drawing/2014/main" id="{E21728B0-F72D-458E-A902-DB3FF261F208}"/>
                  </a:ext>
                </a:extLst>
              </p:cNvPr>
              <p:cNvSpPr/>
              <p:nvPr/>
            </p:nvSpPr>
            <p:spPr>
              <a:xfrm>
                <a:off x="16201" y="156233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59" y="1"/>
                    </a:moveTo>
                    <a:cubicBezTo>
                      <a:pt x="545" y="1"/>
                      <a:pt x="532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882" y="1279"/>
                      <a:pt x="1126" y="976"/>
                      <a:pt x="1095" y="611"/>
                    </a:cubicBezTo>
                    <a:cubicBezTo>
                      <a:pt x="1066" y="265"/>
                      <a:pt x="818" y="1"/>
                      <a:pt x="559" y="1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844;p6">
                <a:extLst>
                  <a:ext uri="{FF2B5EF4-FFF2-40B4-BE49-F238E27FC236}">
                    <a16:creationId xmlns:a16="http://schemas.microsoft.com/office/drawing/2014/main" id="{546B8417-9079-4E26-8D5D-334B7B1E0BFD}"/>
                  </a:ext>
                </a:extLst>
              </p:cNvPr>
              <p:cNvSpPr/>
              <p:nvPr/>
            </p:nvSpPr>
            <p:spPr>
              <a:xfrm>
                <a:off x="-944705" y="978696"/>
                <a:ext cx="316197" cy="640621"/>
              </a:xfrm>
              <a:custGeom>
                <a:avLst/>
                <a:gdLst/>
                <a:ahLst/>
                <a:cxnLst/>
                <a:rect l="l" t="t" r="r" b="b"/>
                <a:pathLst>
                  <a:path w="5290" h="10719" extrusionOk="0">
                    <a:moveTo>
                      <a:pt x="5289" y="1"/>
                    </a:moveTo>
                    <a:lnTo>
                      <a:pt x="5289" y="1"/>
                    </a:lnTo>
                    <a:cubicBezTo>
                      <a:pt x="3192" y="882"/>
                      <a:pt x="1520" y="2554"/>
                      <a:pt x="973" y="4165"/>
                    </a:cubicBezTo>
                    <a:cubicBezTo>
                      <a:pt x="0" y="7022"/>
                      <a:pt x="547" y="10244"/>
                      <a:pt x="547" y="10244"/>
                    </a:cubicBezTo>
                    <a:cubicBezTo>
                      <a:pt x="912" y="10305"/>
                      <a:pt x="1976" y="10639"/>
                      <a:pt x="2158" y="10700"/>
                    </a:cubicBezTo>
                    <a:cubicBezTo>
                      <a:pt x="2179" y="10712"/>
                      <a:pt x="2196" y="10718"/>
                      <a:pt x="2209" y="10718"/>
                    </a:cubicBezTo>
                    <a:cubicBezTo>
                      <a:pt x="2388" y="10718"/>
                      <a:pt x="1905" y="9628"/>
                      <a:pt x="2189" y="9514"/>
                    </a:cubicBezTo>
                    <a:cubicBezTo>
                      <a:pt x="2857" y="9302"/>
                      <a:pt x="3526" y="9119"/>
                      <a:pt x="4195" y="8998"/>
                    </a:cubicBezTo>
                    <a:cubicBezTo>
                      <a:pt x="3830" y="6414"/>
                      <a:pt x="4134" y="3831"/>
                      <a:pt x="4894" y="1460"/>
                    </a:cubicBezTo>
                    <a:cubicBezTo>
                      <a:pt x="5046" y="973"/>
                      <a:pt x="5167" y="487"/>
                      <a:pt x="5289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845;p6">
                <a:extLst>
                  <a:ext uri="{FF2B5EF4-FFF2-40B4-BE49-F238E27FC236}">
                    <a16:creationId xmlns:a16="http://schemas.microsoft.com/office/drawing/2014/main" id="{35021CFE-82C6-4825-BF78-0CCC91FA1CD0}"/>
                  </a:ext>
                </a:extLst>
              </p:cNvPr>
              <p:cNvSpPr/>
              <p:nvPr/>
            </p:nvSpPr>
            <p:spPr>
              <a:xfrm>
                <a:off x="-724621" y="949286"/>
                <a:ext cx="206611" cy="570154"/>
              </a:xfrm>
              <a:custGeom>
                <a:avLst/>
                <a:gdLst/>
                <a:ahLst/>
                <a:cxnLst/>
                <a:rect l="l" t="t" r="r" b="b"/>
                <a:pathLst>
                  <a:path w="3222" h="9484" extrusionOk="0">
                    <a:moveTo>
                      <a:pt x="3040" y="0"/>
                    </a:moveTo>
                    <a:cubicBezTo>
                      <a:pt x="2492" y="92"/>
                      <a:pt x="1976" y="274"/>
                      <a:pt x="1489" y="487"/>
                    </a:cubicBezTo>
                    <a:cubicBezTo>
                      <a:pt x="1337" y="973"/>
                      <a:pt x="1216" y="1459"/>
                      <a:pt x="1094" y="1946"/>
                    </a:cubicBezTo>
                    <a:cubicBezTo>
                      <a:pt x="334" y="4317"/>
                      <a:pt x="0" y="6900"/>
                      <a:pt x="365" y="9484"/>
                    </a:cubicBezTo>
                    <a:cubicBezTo>
                      <a:pt x="1337" y="9271"/>
                      <a:pt x="2280" y="9119"/>
                      <a:pt x="3222" y="8997"/>
                    </a:cubicBezTo>
                    <a:cubicBezTo>
                      <a:pt x="2553" y="6019"/>
                      <a:pt x="2523" y="2979"/>
                      <a:pt x="3040" y="0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846;p6">
                <a:extLst>
                  <a:ext uri="{FF2B5EF4-FFF2-40B4-BE49-F238E27FC236}">
                    <a16:creationId xmlns:a16="http://schemas.microsoft.com/office/drawing/2014/main" id="{5F7F4055-BD6F-458B-8097-5097F381FD57}"/>
                  </a:ext>
                </a:extLst>
              </p:cNvPr>
              <p:cNvSpPr/>
              <p:nvPr/>
            </p:nvSpPr>
            <p:spPr>
              <a:xfrm>
                <a:off x="-576698" y="804804"/>
                <a:ext cx="831620" cy="695991"/>
              </a:xfrm>
              <a:custGeom>
                <a:avLst/>
                <a:gdLst/>
                <a:ahLst/>
                <a:cxnLst/>
                <a:rect l="l" t="t" r="r" b="b"/>
                <a:pathLst>
                  <a:path w="13588" h="11644" extrusionOk="0">
                    <a:moveTo>
                      <a:pt x="6538" y="1"/>
                    </a:moveTo>
                    <a:cubicBezTo>
                      <a:pt x="6527" y="1"/>
                      <a:pt x="6517" y="1"/>
                      <a:pt x="6506" y="2"/>
                    </a:cubicBezTo>
                    <a:cubicBezTo>
                      <a:pt x="5563" y="32"/>
                      <a:pt x="5138" y="2525"/>
                      <a:pt x="5138" y="2525"/>
                    </a:cubicBezTo>
                    <a:cubicBezTo>
                      <a:pt x="5138" y="2525"/>
                      <a:pt x="4806" y="839"/>
                      <a:pt x="3954" y="839"/>
                    </a:cubicBezTo>
                    <a:cubicBezTo>
                      <a:pt x="3877" y="839"/>
                      <a:pt x="3795" y="853"/>
                      <a:pt x="3709" y="883"/>
                    </a:cubicBezTo>
                    <a:cubicBezTo>
                      <a:pt x="2676" y="1248"/>
                      <a:pt x="4135" y="2616"/>
                      <a:pt x="4135" y="2616"/>
                    </a:cubicBezTo>
                    <a:cubicBezTo>
                      <a:pt x="3453" y="2394"/>
                      <a:pt x="2762" y="2297"/>
                      <a:pt x="2083" y="2297"/>
                    </a:cubicBezTo>
                    <a:cubicBezTo>
                      <a:pt x="1551" y="2297"/>
                      <a:pt x="1025" y="2357"/>
                      <a:pt x="518" y="2464"/>
                    </a:cubicBezTo>
                    <a:cubicBezTo>
                      <a:pt x="1" y="5473"/>
                      <a:pt x="31" y="8513"/>
                      <a:pt x="700" y="11491"/>
                    </a:cubicBezTo>
                    <a:cubicBezTo>
                      <a:pt x="2549" y="11286"/>
                      <a:pt x="4267" y="11237"/>
                      <a:pt x="5490" y="11237"/>
                    </a:cubicBezTo>
                    <a:cubicBezTo>
                      <a:pt x="6619" y="11237"/>
                      <a:pt x="7326" y="11279"/>
                      <a:pt x="7326" y="11279"/>
                    </a:cubicBezTo>
                    <a:cubicBezTo>
                      <a:pt x="7326" y="11279"/>
                      <a:pt x="7103" y="8376"/>
                      <a:pt x="7396" y="8376"/>
                    </a:cubicBezTo>
                    <a:cubicBezTo>
                      <a:pt x="7427" y="8376"/>
                      <a:pt x="7465" y="8409"/>
                      <a:pt x="7509" y="8482"/>
                    </a:cubicBezTo>
                    <a:cubicBezTo>
                      <a:pt x="7965" y="9242"/>
                      <a:pt x="8208" y="11339"/>
                      <a:pt x="8208" y="11339"/>
                    </a:cubicBezTo>
                    <a:lnTo>
                      <a:pt x="11035" y="11309"/>
                    </a:lnTo>
                    <a:cubicBezTo>
                      <a:pt x="11156" y="10610"/>
                      <a:pt x="10852" y="7449"/>
                      <a:pt x="10852" y="7449"/>
                    </a:cubicBezTo>
                    <a:lnTo>
                      <a:pt x="10852" y="7449"/>
                    </a:lnTo>
                    <a:cubicBezTo>
                      <a:pt x="11521" y="8482"/>
                      <a:pt x="12220" y="11431"/>
                      <a:pt x="12220" y="11431"/>
                    </a:cubicBezTo>
                    <a:cubicBezTo>
                      <a:pt x="12585" y="11491"/>
                      <a:pt x="13071" y="11583"/>
                      <a:pt x="13588" y="11643"/>
                    </a:cubicBezTo>
                    <a:cubicBezTo>
                      <a:pt x="12858" y="8269"/>
                      <a:pt x="11095" y="4987"/>
                      <a:pt x="9180" y="2008"/>
                    </a:cubicBezTo>
                    <a:cubicBezTo>
                      <a:pt x="7387" y="2099"/>
                      <a:pt x="5928" y="2494"/>
                      <a:pt x="5928" y="2494"/>
                    </a:cubicBezTo>
                    <a:cubicBezTo>
                      <a:pt x="5928" y="2494"/>
                      <a:pt x="7412" y="1"/>
                      <a:pt x="6538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847;p6">
                <a:extLst>
                  <a:ext uri="{FF2B5EF4-FFF2-40B4-BE49-F238E27FC236}">
                    <a16:creationId xmlns:a16="http://schemas.microsoft.com/office/drawing/2014/main" id="{DFDEADB7-9064-4487-A95D-F7DFE4A11B45}"/>
                  </a:ext>
                </a:extLst>
              </p:cNvPr>
              <p:cNvSpPr/>
              <p:nvPr/>
            </p:nvSpPr>
            <p:spPr>
              <a:xfrm>
                <a:off x="-27600" y="924907"/>
                <a:ext cx="438386" cy="594543"/>
              </a:xfrm>
              <a:custGeom>
                <a:avLst/>
                <a:gdLst/>
                <a:ahLst/>
                <a:cxnLst/>
                <a:rect l="l" t="t" r="r" b="b"/>
                <a:pathLst>
                  <a:path w="6961" h="9981" extrusionOk="0">
                    <a:moveTo>
                      <a:pt x="617" y="1"/>
                    </a:moveTo>
                    <a:cubicBezTo>
                      <a:pt x="409" y="1"/>
                      <a:pt x="203" y="4"/>
                      <a:pt x="0" y="11"/>
                    </a:cubicBezTo>
                    <a:cubicBezTo>
                      <a:pt x="1915" y="3020"/>
                      <a:pt x="3678" y="6303"/>
                      <a:pt x="4408" y="9646"/>
                    </a:cubicBezTo>
                    <a:cubicBezTo>
                      <a:pt x="5259" y="9768"/>
                      <a:pt x="6201" y="9890"/>
                      <a:pt x="6961" y="9981"/>
                    </a:cubicBezTo>
                    <a:cubicBezTo>
                      <a:pt x="6566" y="6455"/>
                      <a:pt x="5168" y="2959"/>
                      <a:pt x="2949" y="193"/>
                    </a:cubicBezTo>
                    <a:cubicBezTo>
                      <a:pt x="2162" y="50"/>
                      <a:pt x="1374" y="1"/>
                      <a:pt x="617" y="1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848;p6">
                <a:extLst>
                  <a:ext uri="{FF2B5EF4-FFF2-40B4-BE49-F238E27FC236}">
                    <a16:creationId xmlns:a16="http://schemas.microsoft.com/office/drawing/2014/main" id="{0B240EB9-0A4F-4B81-8CD4-1B41EA1AB058}"/>
                  </a:ext>
                </a:extLst>
              </p:cNvPr>
              <p:cNvSpPr/>
              <p:nvPr/>
            </p:nvSpPr>
            <p:spPr>
              <a:xfrm>
                <a:off x="157272" y="935691"/>
                <a:ext cx="336161" cy="614384"/>
              </a:xfrm>
              <a:custGeom>
                <a:avLst/>
                <a:gdLst/>
                <a:ahLst/>
                <a:cxnLst/>
                <a:rect l="l" t="t" r="r" b="b"/>
                <a:pathLst>
                  <a:path w="5624" h="10305" extrusionOk="0">
                    <a:moveTo>
                      <a:pt x="1" y="0"/>
                    </a:moveTo>
                    <a:cubicBezTo>
                      <a:pt x="2220" y="2766"/>
                      <a:pt x="3618" y="6262"/>
                      <a:pt x="4013" y="9788"/>
                    </a:cubicBezTo>
                    <a:cubicBezTo>
                      <a:pt x="4195" y="9818"/>
                      <a:pt x="4378" y="9818"/>
                      <a:pt x="4560" y="9849"/>
                    </a:cubicBezTo>
                    <a:cubicBezTo>
                      <a:pt x="5046" y="9909"/>
                      <a:pt x="4469" y="10274"/>
                      <a:pt x="4712" y="10304"/>
                    </a:cubicBezTo>
                    <a:cubicBezTo>
                      <a:pt x="4955" y="10304"/>
                      <a:pt x="5594" y="9940"/>
                      <a:pt x="5594" y="9940"/>
                    </a:cubicBezTo>
                    <a:cubicBezTo>
                      <a:pt x="5594" y="9940"/>
                      <a:pt x="5624" y="7478"/>
                      <a:pt x="3739" y="2797"/>
                    </a:cubicBezTo>
                    <a:cubicBezTo>
                      <a:pt x="3040" y="1125"/>
                      <a:pt x="1581" y="335"/>
                      <a:pt x="1" y="0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849;p6">
                <a:extLst>
                  <a:ext uri="{FF2B5EF4-FFF2-40B4-BE49-F238E27FC236}">
                    <a16:creationId xmlns:a16="http://schemas.microsoft.com/office/drawing/2014/main" id="{2D8D1880-6792-4A96-A61C-84103D701357}"/>
                  </a:ext>
                </a:extLst>
              </p:cNvPr>
              <p:cNvSpPr/>
              <p:nvPr/>
            </p:nvSpPr>
            <p:spPr>
              <a:xfrm>
                <a:off x="-1108407" y="2605269"/>
                <a:ext cx="394319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597" h="6418" extrusionOk="0">
                    <a:moveTo>
                      <a:pt x="3648" y="1"/>
                    </a:moveTo>
                    <a:cubicBezTo>
                      <a:pt x="3648" y="1"/>
                      <a:pt x="1" y="4165"/>
                      <a:pt x="31" y="5624"/>
                    </a:cubicBezTo>
                    <a:cubicBezTo>
                      <a:pt x="44" y="6237"/>
                      <a:pt x="659" y="6418"/>
                      <a:pt x="1379" y="6418"/>
                    </a:cubicBezTo>
                    <a:cubicBezTo>
                      <a:pt x="2407" y="6418"/>
                      <a:pt x="3648" y="6050"/>
                      <a:pt x="3648" y="6050"/>
                    </a:cubicBezTo>
                    <a:lnTo>
                      <a:pt x="6597" y="1551"/>
                    </a:lnTo>
                    <a:lnTo>
                      <a:pt x="3648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850;p6">
                <a:extLst>
                  <a:ext uri="{FF2B5EF4-FFF2-40B4-BE49-F238E27FC236}">
                    <a16:creationId xmlns:a16="http://schemas.microsoft.com/office/drawing/2014/main" id="{2B40E7D8-4978-4DD9-B47E-799A320BBACE}"/>
                  </a:ext>
                </a:extLst>
              </p:cNvPr>
              <p:cNvSpPr/>
              <p:nvPr/>
            </p:nvSpPr>
            <p:spPr>
              <a:xfrm>
                <a:off x="-681456" y="2174741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1278" y="0"/>
                    </a:moveTo>
                    <a:lnTo>
                      <a:pt x="882" y="2067"/>
                    </a:lnTo>
                    <a:lnTo>
                      <a:pt x="1" y="10031"/>
                    </a:lnTo>
                    <a:lnTo>
                      <a:pt x="7721" y="13465"/>
                    </a:lnTo>
                    <a:lnTo>
                      <a:pt x="7721" y="4073"/>
                    </a:lnTo>
                    <a:cubicBezTo>
                      <a:pt x="6202" y="1945"/>
                      <a:pt x="1278" y="0"/>
                      <a:pt x="1278" y="0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851;p6">
                <a:extLst>
                  <a:ext uri="{FF2B5EF4-FFF2-40B4-BE49-F238E27FC236}">
                    <a16:creationId xmlns:a16="http://schemas.microsoft.com/office/drawing/2014/main" id="{087D6931-5340-4EC6-B55A-BA6B8FB7D87B}"/>
                  </a:ext>
                </a:extLst>
              </p:cNvPr>
              <p:cNvSpPr/>
              <p:nvPr/>
            </p:nvSpPr>
            <p:spPr>
              <a:xfrm>
                <a:off x="-570580" y="2154718"/>
                <a:ext cx="370649" cy="80495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7" extrusionOk="0">
                    <a:moveTo>
                      <a:pt x="1034" y="1"/>
                    </a:moveTo>
                    <a:lnTo>
                      <a:pt x="699" y="2068"/>
                    </a:lnTo>
                    <a:lnTo>
                      <a:pt x="0" y="10031"/>
                    </a:lnTo>
                    <a:lnTo>
                      <a:pt x="6201" y="13466"/>
                    </a:lnTo>
                    <a:lnTo>
                      <a:pt x="6201" y="4074"/>
                    </a:lnTo>
                    <a:cubicBezTo>
                      <a:pt x="4985" y="1977"/>
                      <a:pt x="1034" y="1"/>
                      <a:pt x="1034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852;p6">
                <a:extLst>
                  <a:ext uri="{FF2B5EF4-FFF2-40B4-BE49-F238E27FC236}">
                    <a16:creationId xmlns:a16="http://schemas.microsoft.com/office/drawing/2014/main" id="{4EB01170-A058-4C9E-B440-BC26309B2709}"/>
                  </a:ext>
                </a:extLst>
              </p:cNvPr>
              <p:cNvSpPr/>
              <p:nvPr/>
            </p:nvSpPr>
            <p:spPr>
              <a:xfrm>
                <a:off x="-450677" y="2140194"/>
                <a:ext cx="25259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4226" h="13466" extrusionOk="0">
                    <a:moveTo>
                      <a:pt x="699" y="1"/>
                    </a:moveTo>
                    <a:lnTo>
                      <a:pt x="456" y="2068"/>
                    </a:lnTo>
                    <a:lnTo>
                      <a:pt x="0" y="10031"/>
                    </a:lnTo>
                    <a:lnTo>
                      <a:pt x="4225" y="13466"/>
                    </a:lnTo>
                    <a:lnTo>
                      <a:pt x="4225" y="4074"/>
                    </a:lnTo>
                    <a:cubicBezTo>
                      <a:pt x="3405" y="1976"/>
                      <a:pt x="699" y="1"/>
                      <a:pt x="699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853;p6">
                <a:extLst>
                  <a:ext uri="{FF2B5EF4-FFF2-40B4-BE49-F238E27FC236}">
                    <a16:creationId xmlns:a16="http://schemas.microsoft.com/office/drawing/2014/main" id="{469A91EE-A89D-444B-9FDB-DE1C984F87DB}"/>
                  </a:ext>
                </a:extLst>
              </p:cNvPr>
              <p:cNvSpPr/>
              <p:nvPr/>
            </p:nvSpPr>
            <p:spPr>
              <a:xfrm>
                <a:off x="-196348" y="2171095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6444" y="0"/>
                    </a:moveTo>
                    <a:cubicBezTo>
                      <a:pt x="6444" y="0"/>
                      <a:pt x="1520" y="1976"/>
                      <a:pt x="1" y="4104"/>
                    </a:cubicBezTo>
                    <a:lnTo>
                      <a:pt x="1" y="13466"/>
                    </a:lnTo>
                    <a:lnTo>
                      <a:pt x="7721" y="10061"/>
                    </a:lnTo>
                    <a:lnTo>
                      <a:pt x="6870" y="2067"/>
                    </a:lnTo>
                    <a:lnTo>
                      <a:pt x="6444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854;p6">
                <a:extLst>
                  <a:ext uri="{FF2B5EF4-FFF2-40B4-BE49-F238E27FC236}">
                    <a16:creationId xmlns:a16="http://schemas.microsoft.com/office/drawing/2014/main" id="{D4B1F58F-3639-4825-8B01-9D8D6C5375A3}"/>
                  </a:ext>
                </a:extLst>
              </p:cNvPr>
              <p:cNvSpPr/>
              <p:nvPr/>
            </p:nvSpPr>
            <p:spPr>
              <a:xfrm>
                <a:off x="-216311" y="2151132"/>
                <a:ext cx="37064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6" extrusionOk="0">
                    <a:moveTo>
                      <a:pt x="5168" y="0"/>
                    </a:moveTo>
                    <a:cubicBezTo>
                      <a:pt x="5168" y="0"/>
                      <a:pt x="1216" y="1976"/>
                      <a:pt x="0" y="4103"/>
                    </a:cubicBezTo>
                    <a:lnTo>
                      <a:pt x="0" y="13465"/>
                    </a:lnTo>
                    <a:lnTo>
                      <a:pt x="6201" y="10061"/>
                    </a:lnTo>
                    <a:lnTo>
                      <a:pt x="5502" y="2067"/>
                    </a:lnTo>
                    <a:lnTo>
                      <a:pt x="5168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855;p6">
                <a:extLst>
                  <a:ext uri="{FF2B5EF4-FFF2-40B4-BE49-F238E27FC236}">
                    <a16:creationId xmlns:a16="http://schemas.microsoft.com/office/drawing/2014/main" id="{3C514E54-F393-480A-BEC8-44B4F7E1D0D0}"/>
                  </a:ext>
                </a:extLst>
              </p:cNvPr>
              <p:cNvSpPr/>
              <p:nvPr/>
            </p:nvSpPr>
            <p:spPr>
              <a:xfrm>
                <a:off x="-218164" y="2138400"/>
                <a:ext cx="254452" cy="803103"/>
              </a:xfrm>
              <a:custGeom>
                <a:avLst/>
                <a:gdLst/>
                <a:ahLst/>
                <a:cxnLst/>
                <a:rect l="l" t="t" r="r" b="b"/>
                <a:pathLst>
                  <a:path w="4257" h="13436" extrusionOk="0">
                    <a:moveTo>
                      <a:pt x="3557" y="0"/>
                    </a:moveTo>
                    <a:cubicBezTo>
                      <a:pt x="3557" y="0"/>
                      <a:pt x="852" y="1946"/>
                      <a:pt x="1" y="4073"/>
                    </a:cubicBezTo>
                    <a:lnTo>
                      <a:pt x="1" y="13435"/>
                    </a:lnTo>
                    <a:lnTo>
                      <a:pt x="4256" y="10031"/>
                    </a:lnTo>
                    <a:lnTo>
                      <a:pt x="3770" y="2037"/>
                    </a:lnTo>
                    <a:lnTo>
                      <a:pt x="3557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856;p6">
                <a:extLst>
                  <a:ext uri="{FF2B5EF4-FFF2-40B4-BE49-F238E27FC236}">
                    <a16:creationId xmlns:a16="http://schemas.microsoft.com/office/drawing/2014/main" id="{BF8A9D60-12B0-453C-8437-B79024D44084}"/>
                  </a:ext>
                </a:extLst>
              </p:cNvPr>
              <p:cNvSpPr/>
              <p:nvPr/>
            </p:nvSpPr>
            <p:spPr>
              <a:xfrm>
                <a:off x="-746608" y="2223335"/>
                <a:ext cx="499459" cy="778118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8" extrusionOk="0">
                    <a:moveTo>
                      <a:pt x="1182" y="1"/>
                    </a:moveTo>
                    <a:cubicBezTo>
                      <a:pt x="1" y="1"/>
                      <a:pt x="179" y="1376"/>
                      <a:pt x="179" y="1376"/>
                    </a:cubicBezTo>
                    <a:lnTo>
                      <a:pt x="453" y="9704"/>
                    </a:lnTo>
                    <a:cubicBezTo>
                      <a:pt x="2276" y="10069"/>
                      <a:pt x="8356" y="13017"/>
                      <a:pt x="8356" y="13017"/>
                    </a:cubicBezTo>
                    <a:lnTo>
                      <a:pt x="8356" y="3199"/>
                    </a:lnTo>
                    <a:cubicBezTo>
                      <a:pt x="7869" y="2835"/>
                      <a:pt x="3097" y="342"/>
                      <a:pt x="1547" y="38"/>
                    </a:cubicBezTo>
                    <a:cubicBezTo>
                      <a:pt x="1413" y="12"/>
                      <a:pt x="1292" y="1"/>
                      <a:pt x="118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857;p6">
                <a:extLst>
                  <a:ext uri="{FF2B5EF4-FFF2-40B4-BE49-F238E27FC236}">
                    <a16:creationId xmlns:a16="http://schemas.microsoft.com/office/drawing/2014/main" id="{94726B39-1563-48DD-A6CA-B0EE1171F793}"/>
                  </a:ext>
                </a:extLst>
              </p:cNvPr>
              <p:cNvSpPr/>
              <p:nvPr/>
            </p:nvSpPr>
            <p:spPr>
              <a:xfrm>
                <a:off x="-149128" y="2212456"/>
                <a:ext cx="499459" cy="778059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7" extrusionOk="0">
                    <a:moveTo>
                      <a:pt x="7174" y="0"/>
                    </a:moveTo>
                    <a:cubicBezTo>
                      <a:pt x="7065" y="0"/>
                      <a:pt x="6943" y="12"/>
                      <a:pt x="6810" y="38"/>
                    </a:cubicBezTo>
                    <a:cubicBezTo>
                      <a:pt x="5259" y="311"/>
                      <a:pt x="487" y="2956"/>
                      <a:pt x="1" y="3321"/>
                    </a:cubicBezTo>
                    <a:lnTo>
                      <a:pt x="1" y="13017"/>
                    </a:lnTo>
                    <a:cubicBezTo>
                      <a:pt x="1" y="13017"/>
                      <a:pt x="6080" y="10068"/>
                      <a:pt x="7904" y="9673"/>
                    </a:cubicBezTo>
                    <a:lnTo>
                      <a:pt x="8177" y="1375"/>
                    </a:lnTo>
                    <a:cubicBezTo>
                      <a:pt x="8177" y="1375"/>
                      <a:pt x="8356" y="0"/>
                      <a:pt x="7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858;p6">
                <a:extLst>
                  <a:ext uri="{FF2B5EF4-FFF2-40B4-BE49-F238E27FC236}">
                    <a16:creationId xmlns:a16="http://schemas.microsoft.com/office/drawing/2014/main" id="{797F53B5-D7B9-48E0-8E73-6437A61D6CC0}"/>
                  </a:ext>
                </a:extLst>
              </p:cNvPr>
              <p:cNvSpPr/>
              <p:nvPr/>
            </p:nvSpPr>
            <p:spPr>
              <a:xfrm>
                <a:off x="-247213" y="2396430"/>
                <a:ext cx="98146" cy="611712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0234" extrusionOk="0">
                    <a:moveTo>
                      <a:pt x="1008" y="1"/>
                    </a:moveTo>
                    <a:cubicBezTo>
                      <a:pt x="505" y="1"/>
                      <a:pt x="1" y="303"/>
                      <a:pt x="1" y="303"/>
                    </a:cubicBezTo>
                    <a:lnTo>
                      <a:pt x="1" y="10121"/>
                    </a:lnTo>
                    <a:cubicBezTo>
                      <a:pt x="342" y="10203"/>
                      <a:pt x="615" y="10234"/>
                      <a:pt x="832" y="10234"/>
                    </a:cubicBezTo>
                    <a:cubicBezTo>
                      <a:pt x="1503" y="10234"/>
                      <a:pt x="1642" y="9939"/>
                      <a:pt x="1642" y="9939"/>
                    </a:cubicBezTo>
                    <a:lnTo>
                      <a:pt x="1642" y="243"/>
                    </a:lnTo>
                    <a:cubicBezTo>
                      <a:pt x="1462" y="63"/>
                      <a:pt x="1235" y="1"/>
                      <a:pt x="1008" y="1"/>
                    </a:cubicBez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859;p6">
                <a:extLst>
                  <a:ext uri="{FF2B5EF4-FFF2-40B4-BE49-F238E27FC236}">
                    <a16:creationId xmlns:a16="http://schemas.microsoft.com/office/drawing/2014/main" id="{23FD6C47-3865-4091-B556-B4CB3FB83E21}"/>
                  </a:ext>
                </a:extLst>
              </p:cNvPr>
              <p:cNvSpPr/>
              <p:nvPr/>
            </p:nvSpPr>
            <p:spPr>
              <a:xfrm>
                <a:off x="-1122992" y="2570961"/>
                <a:ext cx="632393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9264" extrusionOk="0">
                    <a:moveTo>
                      <a:pt x="8803" y="1"/>
                    </a:moveTo>
                    <a:cubicBezTo>
                      <a:pt x="8019" y="1"/>
                      <a:pt x="6962" y="1639"/>
                      <a:pt x="6962" y="1639"/>
                    </a:cubicBezTo>
                    <a:cubicBezTo>
                      <a:pt x="6962" y="1639"/>
                      <a:pt x="6699" y="31"/>
                      <a:pt x="5975" y="31"/>
                    </a:cubicBezTo>
                    <a:cubicBezTo>
                      <a:pt x="5922" y="31"/>
                      <a:pt x="5866" y="39"/>
                      <a:pt x="5807" y="58"/>
                    </a:cubicBezTo>
                    <a:cubicBezTo>
                      <a:pt x="4926" y="301"/>
                      <a:pt x="5807" y="2642"/>
                      <a:pt x="5807" y="2642"/>
                    </a:cubicBezTo>
                    <a:lnTo>
                      <a:pt x="1400" y="5134"/>
                    </a:lnTo>
                    <a:cubicBezTo>
                      <a:pt x="1400" y="5134"/>
                      <a:pt x="397" y="5621"/>
                      <a:pt x="245" y="6198"/>
                    </a:cubicBezTo>
                    <a:cubicBezTo>
                      <a:pt x="1" y="7467"/>
                      <a:pt x="2087" y="9264"/>
                      <a:pt x="3832" y="9264"/>
                    </a:cubicBezTo>
                    <a:cubicBezTo>
                      <a:pt x="4261" y="9264"/>
                      <a:pt x="4669" y="9155"/>
                      <a:pt x="5017" y="8903"/>
                    </a:cubicBezTo>
                    <a:cubicBezTo>
                      <a:pt x="6810" y="7657"/>
                      <a:pt x="10579" y="2824"/>
                      <a:pt x="10549" y="2368"/>
                    </a:cubicBezTo>
                    <a:cubicBezTo>
                      <a:pt x="10549" y="2110"/>
                      <a:pt x="10413" y="2019"/>
                      <a:pt x="10222" y="2019"/>
                    </a:cubicBezTo>
                    <a:cubicBezTo>
                      <a:pt x="9946" y="2019"/>
                      <a:pt x="9554" y="2207"/>
                      <a:pt x="9283" y="2360"/>
                    </a:cubicBezTo>
                    <a:lnTo>
                      <a:pt x="9283" y="2360"/>
                    </a:lnTo>
                    <a:cubicBezTo>
                      <a:pt x="9753" y="2055"/>
                      <a:pt x="10530" y="1460"/>
                      <a:pt x="10002" y="1152"/>
                    </a:cubicBezTo>
                    <a:cubicBezTo>
                      <a:pt x="9906" y="1094"/>
                      <a:pt x="9804" y="1069"/>
                      <a:pt x="9700" y="1069"/>
                    </a:cubicBezTo>
                    <a:cubicBezTo>
                      <a:pt x="9281" y="1069"/>
                      <a:pt x="8823" y="1479"/>
                      <a:pt x="8548" y="1773"/>
                    </a:cubicBezTo>
                    <a:lnTo>
                      <a:pt x="8548" y="1773"/>
                    </a:lnTo>
                    <a:cubicBezTo>
                      <a:pt x="8921" y="1266"/>
                      <a:pt x="9557" y="234"/>
                      <a:pt x="8969" y="28"/>
                    </a:cubicBezTo>
                    <a:cubicBezTo>
                      <a:pt x="8915" y="9"/>
                      <a:pt x="8860" y="1"/>
                      <a:pt x="8803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860;p6">
                <a:extLst>
                  <a:ext uri="{FF2B5EF4-FFF2-40B4-BE49-F238E27FC236}">
                    <a16:creationId xmlns:a16="http://schemas.microsoft.com/office/drawing/2014/main" id="{75E5D352-22D6-4CA7-8751-208BCA0BE24F}"/>
                  </a:ext>
                </a:extLst>
              </p:cNvPr>
              <p:cNvSpPr/>
              <p:nvPr/>
            </p:nvSpPr>
            <p:spPr>
              <a:xfrm>
                <a:off x="314164" y="2605269"/>
                <a:ext cx="396172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628" h="6418" extrusionOk="0">
                    <a:moveTo>
                      <a:pt x="2980" y="1"/>
                    </a:moveTo>
                    <a:lnTo>
                      <a:pt x="1" y="1551"/>
                    </a:lnTo>
                    <a:lnTo>
                      <a:pt x="2980" y="6050"/>
                    </a:lnTo>
                    <a:cubicBezTo>
                      <a:pt x="2980" y="6050"/>
                      <a:pt x="4221" y="6418"/>
                      <a:pt x="5249" y="6418"/>
                    </a:cubicBezTo>
                    <a:cubicBezTo>
                      <a:pt x="5969" y="6418"/>
                      <a:pt x="6584" y="6237"/>
                      <a:pt x="6597" y="5624"/>
                    </a:cubicBezTo>
                    <a:cubicBezTo>
                      <a:pt x="6627" y="4165"/>
                      <a:pt x="2980" y="1"/>
                      <a:pt x="2980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61;p6">
                <a:extLst>
                  <a:ext uri="{FF2B5EF4-FFF2-40B4-BE49-F238E27FC236}">
                    <a16:creationId xmlns:a16="http://schemas.microsoft.com/office/drawing/2014/main" id="{9841EE94-98E3-4FDF-9680-FF817E58C5D1}"/>
                  </a:ext>
                </a:extLst>
              </p:cNvPr>
              <p:cNvSpPr/>
              <p:nvPr/>
            </p:nvSpPr>
            <p:spPr>
              <a:xfrm>
                <a:off x="92530" y="2570961"/>
                <a:ext cx="630540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49" h="9264" extrusionOk="0">
                    <a:moveTo>
                      <a:pt x="1777" y="1"/>
                    </a:moveTo>
                    <a:cubicBezTo>
                      <a:pt x="1720" y="1"/>
                      <a:pt x="1665" y="9"/>
                      <a:pt x="1611" y="28"/>
                    </a:cubicBezTo>
                    <a:cubicBezTo>
                      <a:pt x="973" y="241"/>
                      <a:pt x="1703" y="1335"/>
                      <a:pt x="2067" y="1821"/>
                    </a:cubicBezTo>
                    <a:cubicBezTo>
                      <a:pt x="2189" y="1973"/>
                      <a:pt x="2250" y="2064"/>
                      <a:pt x="2250" y="2064"/>
                    </a:cubicBezTo>
                    <a:cubicBezTo>
                      <a:pt x="2250" y="2064"/>
                      <a:pt x="1526" y="1069"/>
                      <a:pt x="878" y="1069"/>
                    </a:cubicBezTo>
                    <a:cubicBezTo>
                      <a:pt x="775" y="1069"/>
                      <a:pt x="674" y="1094"/>
                      <a:pt x="578" y="1152"/>
                    </a:cubicBezTo>
                    <a:cubicBezTo>
                      <a:pt x="48" y="1461"/>
                      <a:pt x="832" y="2059"/>
                      <a:pt x="1302" y="2363"/>
                    </a:cubicBezTo>
                    <a:lnTo>
                      <a:pt x="1302" y="2363"/>
                    </a:lnTo>
                    <a:cubicBezTo>
                      <a:pt x="1029" y="2210"/>
                      <a:pt x="631" y="2019"/>
                      <a:pt x="348" y="2019"/>
                    </a:cubicBezTo>
                    <a:cubicBezTo>
                      <a:pt x="151" y="2019"/>
                      <a:pt x="9" y="2110"/>
                      <a:pt x="1" y="2368"/>
                    </a:cubicBezTo>
                    <a:cubicBezTo>
                      <a:pt x="1" y="2824"/>
                      <a:pt x="3770" y="7657"/>
                      <a:pt x="5563" y="8903"/>
                    </a:cubicBezTo>
                    <a:cubicBezTo>
                      <a:pt x="5911" y="9155"/>
                      <a:pt x="6318" y="9264"/>
                      <a:pt x="6745" y="9264"/>
                    </a:cubicBezTo>
                    <a:cubicBezTo>
                      <a:pt x="8482" y="9264"/>
                      <a:pt x="10549" y="7467"/>
                      <a:pt x="10305" y="6198"/>
                    </a:cubicBezTo>
                    <a:cubicBezTo>
                      <a:pt x="10183" y="5621"/>
                      <a:pt x="9150" y="5134"/>
                      <a:pt x="9150" y="5134"/>
                    </a:cubicBezTo>
                    <a:lnTo>
                      <a:pt x="4773" y="2642"/>
                    </a:lnTo>
                    <a:cubicBezTo>
                      <a:pt x="4773" y="2642"/>
                      <a:pt x="5624" y="301"/>
                      <a:pt x="4773" y="58"/>
                    </a:cubicBezTo>
                    <a:cubicBezTo>
                      <a:pt x="4712" y="39"/>
                      <a:pt x="4654" y="31"/>
                      <a:pt x="4599" y="31"/>
                    </a:cubicBezTo>
                    <a:cubicBezTo>
                      <a:pt x="3851" y="31"/>
                      <a:pt x="3587" y="1639"/>
                      <a:pt x="3587" y="1639"/>
                    </a:cubicBezTo>
                    <a:cubicBezTo>
                      <a:pt x="3587" y="1639"/>
                      <a:pt x="2557" y="1"/>
                      <a:pt x="1777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" name="Google Shape;862;p6">
              <a:extLst>
                <a:ext uri="{FF2B5EF4-FFF2-40B4-BE49-F238E27FC236}">
                  <a16:creationId xmlns:a16="http://schemas.microsoft.com/office/drawing/2014/main" id="{D60F1F9C-A8D6-4E8C-9EC2-72FF9223E389}"/>
                </a:ext>
              </a:extLst>
            </p:cNvPr>
            <p:cNvSpPr/>
            <p:nvPr/>
          </p:nvSpPr>
          <p:spPr>
            <a:xfrm>
              <a:off x="2888352" y="1644281"/>
              <a:ext cx="152775" cy="140503"/>
            </a:xfrm>
            <a:custGeom>
              <a:avLst/>
              <a:gdLst/>
              <a:ahLst/>
              <a:cxnLst/>
              <a:rect l="l" t="t" r="r" b="b"/>
              <a:pathLst>
                <a:path w="4074" h="3747" extrusionOk="0">
                  <a:moveTo>
                    <a:pt x="2064" y="1"/>
                  </a:moveTo>
                  <a:cubicBezTo>
                    <a:pt x="2024" y="1"/>
                    <a:pt x="1985" y="2"/>
                    <a:pt x="1945" y="4"/>
                  </a:cubicBezTo>
                  <a:cubicBezTo>
                    <a:pt x="851" y="35"/>
                    <a:pt x="0" y="916"/>
                    <a:pt x="30" y="1980"/>
                  </a:cubicBezTo>
                  <a:cubicBezTo>
                    <a:pt x="89" y="2976"/>
                    <a:pt x="967" y="3746"/>
                    <a:pt x="2010" y="3746"/>
                  </a:cubicBezTo>
                  <a:cubicBezTo>
                    <a:pt x="2049" y="3746"/>
                    <a:pt x="2088" y="3745"/>
                    <a:pt x="2128" y="3743"/>
                  </a:cubicBezTo>
                  <a:cubicBezTo>
                    <a:pt x="3222" y="3682"/>
                    <a:pt x="4073" y="2801"/>
                    <a:pt x="4043" y="1767"/>
                  </a:cubicBezTo>
                  <a:cubicBezTo>
                    <a:pt x="3984" y="771"/>
                    <a:pt x="3107" y="1"/>
                    <a:pt x="2064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56656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p52"/>
          <p:cNvSpPr txBox="1">
            <a:spLocks noGrp="1"/>
          </p:cNvSpPr>
          <p:nvPr>
            <p:ph type="title"/>
          </p:nvPr>
        </p:nvSpPr>
        <p:spPr>
          <a:xfrm>
            <a:off x="4572000" y="233296"/>
            <a:ext cx="4360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—</a:t>
            </a:r>
            <a:r>
              <a:rPr lang="es-MX" dirty="0"/>
              <a:t>Jugar</a:t>
            </a:r>
            <a:endParaRPr dirty="0"/>
          </a:p>
        </p:txBody>
      </p:sp>
      <p:sp>
        <p:nvSpPr>
          <p:cNvPr id="1340" name="Google Shape;1340;p52"/>
          <p:cNvSpPr/>
          <p:nvPr/>
        </p:nvSpPr>
        <p:spPr>
          <a:xfrm rot="8366886">
            <a:off x="1411814" y="4540548"/>
            <a:ext cx="439422" cy="290516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1" name="Google Shape;1341;p52"/>
          <p:cNvSpPr/>
          <p:nvPr/>
        </p:nvSpPr>
        <p:spPr>
          <a:xfrm rot="-6474003">
            <a:off x="1194063" y="1974391"/>
            <a:ext cx="874925" cy="402173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2" name="Google Shape;1342;p52"/>
          <p:cNvSpPr/>
          <p:nvPr/>
        </p:nvSpPr>
        <p:spPr>
          <a:xfrm rot="-5400000">
            <a:off x="6260097" y="1254204"/>
            <a:ext cx="396041" cy="276316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3" name="Google Shape;1343;p52"/>
          <p:cNvSpPr/>
          <p:nvPr/>
        </p:nvSpPr>
        <p:spPr>
          <a:xfrm rot="-5400000">
            <a:off x="7479468" y="770700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F1873EC-0EA5-404B-99A8-7FBBA5F0012A}"/>
              </a:ext>
            </a:extLst>
          </p:cNvPr>
          <p:cNvSpPr/>
          <p:nvPr/>
        </p:nvSpPr>
        <p:spPr>
          <a:xfrm>
            <a:off x="2138746" y="4381906"/>
            <a:ext cx="70407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https://es.liveworksheets.com/ky2454544uf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A6DBA81-71C6-423C-8EAC-0679A705FC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500" t="23207" r="38250" b="23208"/>
          <a:stretch/>
        </p:blipFill>
        <p:spPr>
          <a:xfrm>
            <a:off x="3886200" y="233296"/>
            <a:ext cx="3508178" cy="397294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9" name="Google Shape;1359;p54"/>
          <p:cNvPicPr preferRelativeResize="0"/>
          <p:nvPr/>
        </p:nvPicPr>
        <p:blipFill rotWithShape="1">
          <a:blip r:embed="rId3">
            <a:alphaModFix/>
          </a:blip>
          <a:srcRect l="56" t="7686" r="4994" b="2627"/>
          <a:stretch/>
        </p:blipFill>
        <p:spPr>
          <a:xfrm>
            <a:off x="4868106" y="420574"/>
            <a:ext cx="3824400" cy="4515900"/>
          </a:xfrm>
          <a:prstGeom prst="diamond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360" name="Google Shape;1360;p54"/>
          <p:cNvSpPr/>
          <p:nvPr/>
        </p:nvSpPr>
        <p:spPr>
          <a:xfrm rot="2700000">
            <a:off x="5231599" y="4604096"/>
            <a:ext cx="396024" cy="161977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1" name="Google Shape;1361;p54"/>
          <p:cNvSpPr/>
          <p:nvPr/>
        </p:nvSpPr>
        <p:spPr>
          <a:xfrm>
            <a:off x="3578632" y="539389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2" name="Google Shape;1362;p54"/>
          <p:cNvSpPr/>
          <p:nvPr/>
        </p:nvSpPr>
        <p:spPr>
          <a:xfrm>
            <a:off x="436538" y="147996"/>
            <a:ext cx="396024" cy="161975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3" name="Google Shape;1363;p54"/>
          <p:cNvSpPr/>
          <p:nvPr/>
        </p:nvSpPr>
        <p:spPr>
          <a:xfrm rot="-4467436">
            <a:off x="2445156" y="4688612"/>
            <a:ext cx="266077" cy="247866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4" name="Google Shape;1364;p54"/>
          <p:cNvSpPr/>
          <p:nvPr/>
        </p:nvSpPr>
        <p:spPr>
          <a:xfrm rot="1230437">
            <a:off x="7560757" y="186751"/>
            <a:ext cx="266075" cy="247864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5" name="Google Shape;1365;p54"/>
          <p:cNvSpPr/>
          <p:nvPr/>
        </p:nvSpPr>
        <p:spPr>
          <a:xfrm rot="6609065">
            <a:off x="8372785" y="1703112"/>
            <a:ext cx="540150" cy="253328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203;p49">
            <a:extLst>
              <a:ext uri="{FF2B5EF4-FFF2-40B4-BE49-F238E27FC236}">
                <a16:creationId xmlns:a16="http://schemas.microsoft.com/office/drawing/2014/main" id="{C8EBB9BB-B63E-4D22-9E3A-698364F3B894}"/>
              </a:ext>
            </a:extLst>
          </p:cNvPr>
          <p:cNvSpPr txBox="1">
            <a:spLocks/>
          </p:cNvSpPr>
          <p:nvPr/>
        </p:nvSpPr>
        <p:spPr>
          <a:xfrm>
            <a:off x="263800" y="358547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MX" sz="2400" dirty="0">
                <a:solidFill>
                  <a:schemeClr val="accent5">
                    <a:lumMod val="75000"/>
                  </a:schemeClr>
                </a:solidFill>
              </a:rPr>
              <a:t>Jugar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AECA185-A3E4-467F-A9E3-B026246967B6}"/>
              </a:ext>
            </a:extLst>
          </p:cNvPr>
          <p:cNvSpPr/>
          <p:nvPr/>
        </p:nvSpPr>
        <p:spPr>
          <a:xfrm>
            <a:off x="263800" y="4377198"/>
            <a:ext cx="59186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https://es.liveworksheets.com/to467116nd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12C221F-1C05-4F7E-8526-7B3AE21798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136" t="22517" r="38464" b="12730"/>
          <a:stretch/>
        </p:blipFill>
        <p:spPr>
          <a:xfrm>
            <a:off x="1374651" y="907261"/>
            <a:ext cx="2717185" cy="332897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49"/>
          <p:cNvSpPr txBox="1">
            <a:spLocks noGrp="1"/>
          </p:cNvSpPr>
          <p:nvPr>
            <p:ph type="title"/>
          </p:nvPr>
        </p:nvSpPr>
        <p:spPr>
          <a:xfrm>
            <a:off x="-1647280" y="4121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Jugar  </a:t>
            </a:r>
            <a:endParaRPr dirty="0"/>
          </a:p>
        </p:txBody>
      </p:sp>
      <p:sp>
        <p:nvSpPr>
          <p:cNvPr id="1212" name="Google Shape;1212;p49"/>
          <p:cNvSpPr/>
          <p:nvPr/>
        </p:nvSpPr>
        <p:spPr>
          <a:xfrm rot="4048019">
            <a:off x="212949" y="817171"/>
            <a:ext cx="396024" cy="161976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3" name="Google Shape;1213;p49"/>
          <p:cNvSpPr/>
          <p:nvPr/>
        </p:nvSpPr>
        <p:spPr>
          <a:xfrm>
            <a:off x="8759957" y="1911439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4" name="Google Shape;1214;p49"/>
          <p:cNvSpPr/>
          <p:nvPr/>
        </p:nvSpPr>
        <p:spPr>
          <a:xfrm>
            <a:off x="7698500" y="104846"/>
            <a:ext cx="396024" cy="161975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5" name="Google Shape;1215;p49"/>
          <p:cNvSpPr/>
          <p:nvPr/>
        </p:nvSpPr>
        <p:spPr>
          <a:xfrm>
            <a:off x="8629994" y="4083774"/>
            <a:ext cx="396041" cy="276316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6" name="Google Shape;1216;p49"/>
          <p:cNvSpPr/>
          <p:nvPr/>
        </p:nvSpPr>
        <p:spPr>
          <a:xfrm rot="7445837">
            <a:off x="6131374" y="4848305"/>
            <a:ext cx="288608" cy="333444"/>
          </a:xfrm>
          <a:custGeom>
            <a:avLst/>
            <a:gdLst/>
            <a:ahLst/>
            <a:cxnLst/>
            <a:rect l="l" t="t" r="r" b="b"/>
            <a:pathLst>
              <a:path w="1268" h="1465" extrusionOk="0">
                <a:moveTo>
                  <a:pt x="0" y="1"/>
                </a:moveTo>
                <a:lnTo>
                  <a:pt x="0" y="1009"/>
                </a:lnTo>
                <a:lnTo>
                  <a:pt x="1267" y="1464"/>
                </a:lnTo>
                <a:lnTo>
                  <a:pt x="0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17" name="Google Shape;1217;p49"/>
          <p:cNvGrpSpPr/>
          <p:nvPr/>
        </p:nvGrpSpPr>
        <p:grpSpPr>
          <a:xfrm rot="-4949164">
            <a:off x="321696" y="335377"/>
            <a:ext cx="638257" cy="206962"/>
            <a:chOff x="-1760999" y="1531077"/>
            <a:chExt cx="829653" cy="268989"/>
          </a:xfrm>
        </p:grpSpPr>
        <p:sp>
          <p:nvSpPr>
            <p:cNvPr id="1218" name="Google Shape;1218;p49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9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49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49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49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3" name="Google Shape;1223;p49"/>
          <p:cNvGrpSpPr/>
          <p:nvPr/>
        </p:nvGrpSpPr>
        <p:grpSpPr>
          <a:xfrm rot="-5248472">
            <a:off x="412199" y="1178884"/>
            <a:ext cx="638291" cy="206973"/>
            <a:chOff x="-1760999" y="1531077"/>
            <a:chExt cx="829653" cy="268989"/>
          </a:xfrm>
        </p:grpSpPr>
        <p:sp>
          <p:nvSpPr>
            <p:cNvPr id="1224" name="Google Shape;1224;p49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FDEE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49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49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9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49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DEE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9" name="Google Shape;1229;p49"/>
          <p:cNvGrpSpPr/>
          <p:nvPr/>
        </p:nvGrpSpPr>
        <p:grpSpPr>
          <a:xfrm rot="-5699288">
            <a:off x="811669" y="628798"/>
            <a:ext cx="638346" cy="206991"/>
            <a:chOff x="-1760999" y="1531077"/>
            <a:chExt cx="829653" cy="268989"/>
          </a:xfrm>
        </p:grpSpPr>
        <p:sp>
          <p:nvSpPr>
            <p:cNvPr id="1230" name="Google Shape;1230;p49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49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49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49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49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5" name="Google Shape;1235;p49"/>
          <p:cNvGrpSpPr/>
          <p:nvPr/>
        </p:nvGrpSpPr>
        <p:grpSpPr>
          <a:xfrm rot="-4949164">
            <a:off x="8420958" y="432366"/>
            <a:ext cx="638257" cy="206962"/>
            <a:chOff x="-1760999" y="1531077"/>
            <a:chExt cx="829653" cy="268989"/>
          </a:xfrm>
        </p:grpSpPr>
        <p:sp>
          <p:nvSpPr>
            <p:cNvPr id="1236" name="Google Shape;1236;p49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49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49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49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49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1" name="Google Shape;1241;p49"/>
          <p:cNvGrpSpPr/>
          <p:nvPr/>
        </p:nvGrpSpPr>
        <p:grpSpPr>
          <a:xfrm rot="-5248472">
            <a:off x="7824812" y="432361"/>
            <a:ext cx="638291" cy="206973"/>
            <a:chOff x="-1760999" y="1531077"/>
            <a:chExt cx="829653" cy="268989"/>
          </a:xfrm>
        </p:grpSpPr>
        <p:sp>
          <p:nvSpPr>
            <p:cNvPr id="1242" name="Google Shape;1242;p49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6BE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49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49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49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9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BE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7" name="Google Shape;1247;p49"/>
          <p:cNvGrpSpPr/>
          <p:nvPr/>
        </p:nvGrpSpPr>
        <p:grpSpPr>
          <a:xfrm rot="-5699288">
            <a:off x="360347" y="4475949"/>
            <a:ext cx="638346" cy="206991"/>
            <a:chOff x="-1760999" y="1531077"/>
            <a:chExt cx="829653" cy="268989"/>
          </a:xfrm>
        </p:grpSpPr>
        <p:sp>
          <p:nvSpPr>
            <p:cNvPr id="1248" name="Google Shape;1248;p49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B6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49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49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9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49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6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A26C5F34-2BAD-4928-BFFB-3C2407F4AA65}"/>
              </a:ext>
            </a:extLst>
          </p:cNvPr>
          <p:cNvSpPr/>
          <p:nvPr/>
        </p:nvSpPr>
        <p:spPr>
          <a:xfrm>
            <a:off x="1694646" y="4121389"/>
            <a:ext cx="68210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https://es.liveworksheets.com/if2135088si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2396DDA-2899-4FD3-B69A-14E0B12538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500" t="31196" r="40500" b="19858"/>
          <a:stretch/>
        </p:blipFill>
        <p:spPr>
          <a:xfrm>
            <a:off x="3635841" y="208379"/>
            <a:ext cx="3654594" cy="391301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F1C06C-E907-4BEF-B696-29CB967EF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0" y="0"/>
            <a:ext cx="4294800" cy="1729500"/>
          </a:xfrm>
        </p:spPr>
        <p:txBody>
          <a:bodyPr/>
          <a:lstStyle/>
          <a:p>
            <a:r>
              <a:rPr lang="es-MX" dirty="0"/>
              <a:t>Cierre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5235AE7-416C-4537-A033-C4ACC173BC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299" r="4526"/>
          <a:stretch/>
        </p:blipFill>
        <p:spPr>
          <a:xfrm>
            <a:off x="4348980" y="657424"/>
            <a:ext cx="2468880" cy="41944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CF2945F-2676-4F56-8D3B-082396AE74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87" r="55737" b="7358"/>
          <a:stretch/>
        </p:blipFill>
        <p:spPr>
          <a:xfrm>
            <a:off x="1371600" y="657424"/>
            <a:ext cx="2468880" cy="388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4373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50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Pausa activa</a:t>
            </a:r>
            <a:endParaRPr dirty="0"/>
          </a:p>
        </p:txBody>
      </p:sp>
      <p:grpSp>
        <p:nvGrpSpPr>
          <p:cNvPr id="1279" name="Google Shape;1279;p50"/>
          <p:cNvGrpSpPr/>
          <p:nvPr/>
        </p:nvGrpSpPr>
        <p:grpSpPr>
          <a:xfrm rot="-2700000">
            <a:off x="291062" y="4308586"/>
            <a:ext cx="1390016" cy="450745"/>
            <a:chOff x="-1760999" y="1531077"/>
            <a:chExt cx="829653" cy="268989"/>
          </a:xfrm>
        </p:grpSpPr>
        <p:sp>
          <p:nvSpPr>
            <p:cNvPr id="1280" name="Google Shape;1280;p50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FDEE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50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50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50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50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DEE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5" name="Google Shape;1285;p50"/>
          <p:cNvGrpSpPr/>
          <p:nvPr/>
        </p:nvGrpSpPr>
        <p:grpSpPr>
          <a:xfrm rot="-8099855">
            <a:off x="7837071" y="4251013"/>
            <a:ext cx="1389957" cy="450745"/>
            <a:chOff x="-1760999" y="1531077"/>
            <a:chExt cx="829653" cy="268989"/>
          </a:xfrm>
        </p:grpSpPr>
        <p:sp>
          <p:nvSpPr>
            <p:cNvPr id="1286" name="Google Shape;1286;p50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B6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50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50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50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50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6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1" name="Google Shape;1291;p50"/>
          <p:cNvGrpSpPr/>
          <p:nvPr/>
        </p:nvGrpSpPr>
        <p:grpSpPr>
          <a:xfrm rot="-2700000">
            <a:off x="-254482" y="3451687"/>
            <a:ext cx="1390016" cy="450745"/>
            <a:chOff x="-1760999" y="1531077"/>
            <a:chExt cx="829653" cy="268989"/>
          </a:xfrm>
        </p:grpSpPr>
        <p:sp>
          <p:nvSpPr>
            <p:cNvPr id="1292" name="Google Shape;1292;p50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50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50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50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50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7" name="Google Shape;1297;p50"/>
          <p:cNvGrpSpPr/>
          <p:nvPr/>
        </p:nvGrpSpPr>
        <p:grpSpPr>
          <a:xfrm rot="-8099855">
            <a:off x="7837071" y="2887979"/>
            <a:ext cx="1389957" cy="450745"/>
            <a:chOff x="-1760999" y="1531077"/>
            <a:chExt cx="829653" cy="268989"/>
          </a:xfrm>
        </p:grpSpPr>
        <p:sp>
          <p:nvSpPr>
            <p:cNvPr id="1298" name="Google Shape;1298;p50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50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50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50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50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3" name="Google Shape;1303;p50"/>
          <p:cNvGrpSpPr/>
          <p:nvPr/>
        </p:nvGrpSpPr>
        <p:grpSpPr>
          <a:xfrm rot="-2700000">
            <a:off x="-149219" y="2341956"/>
            <a:ext cx="1390016" cy="450745"/>
            <a:chOff x="-1760999" y="1531077"/>
            <a:chExt cx="829653" cy="268989"/>
          </a:xfrm>
        </p:grpSpPr>
        <p:sp>
          <p:nvSpPr>
            <p:cNvPr id="1304" name="Google Shape;1304;p50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6BE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50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50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50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50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BE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9" name="Google Shape;1309;p50"/>
          <p:cNvGrpSpPr/>
          <p:nvPr/>
        </p:nvGrpSpPr>
        <p:grpSpPr>
          <a:xfrm rot="-8099855">
            <a:off x="7998805" y="2112747"/>
            <a:ext cx="1389957" cy="450745"/>
            <a:chOff x="-1760999" y="1531077"/>
            <a:chExt cx="829653" cy="268989"/>
          </a:xfrm>
        </p:grpSpPr>
        <p:sp>
          <p:nvSpPr>
            <p:cNvPr id="1310" name="Google Shape;1310;p50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50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50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50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50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6" name="Google Shape;1316;p50"/>
          <p:cNvSpPr/>
          <p:nvPr/>
        </p:nvSpPr>
        <p:spPr>
          <a:xfrm>
            <a:off x="719994" y="104539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7" name="Google Shape;1317;p50"/>
          <p:cNvSpPr/>
          <p:nvPr/>
        </p:nvSpPr>
        <p:spPr>
          <a:xfrm rot="1230437">
            <a:off x="6621482" y="135088"/>
            <a:ext cx="266075" cy="247864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8" name="Google Shape;1318;p50"/>
          <p:cNvSpPr/>
          <p:nvPr/>
        </p:nvSpPr>
        <p:spPr>
          <a:xfrm rot="-7355318">
            <a:off x="8475683" y="1362259"/>
            <a:ext cx="540339" cy="402182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9" name="Google Shape;1319;p50"/>
          <p:cNvSpPr/>
          <p:nvPr/>
        </p:nvSpPr>
        <p:spPr>
          <a:xfrm>
            <a:off x="3520957" y="4716989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319;p50">
            <a:extLst>
              <a:ext uri="{FF2B5EF4-FFF2-40B4-BE49-F238E27FC236}">
                <a16:creationId xmlns:a16="http://schemas.microsoft.com/office/drawing/2014/main" id="{EEF4DFBE-8339-46F6-B1F0-528790D2E822}"/>
              </a:ext>
            </a:extLst>
          </p:cNvPr>
          <p:cNvSpPr/>
          <p:nvPr/>
        </p:nvSpPr>
        <p:spPr>
          <a:xfrm>
            <a:off x="4991795" y="4784674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" name="Elementos multimedia en línea 31" title="La Tiritita - Canciones y Clￃﾡsicos Infantiles">
            <a:hlinkClick r:id="" action="ppaction://media"/>
            <a:extLst>
              <a:ext uri="{FF2B5EF4-FFF2-40B4-BE49-F238E27FC236}">
                <a16:creationId xmlns:a16="http://schemas.microsoft.com/office/drawing/2014/main" id="{C3AAAB86-89D3-4FFF-B44D-B88E9120D33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70055" y="1420990"/>
            <a:ext cx="4562100" cy="2577587"/>
          </a:xfrm>
          <a:prstGeom prst="rect">
            <a:avLst/>
          </a:prstGeom>
        </p:spPr>
      </p:pic>
      <p:sp>
        <p:nvSpPr>
          <p:cNvPr id="33" name="Rectángulo 32">
            <a:extLst>
              <a:ext uri="{FF2B5EF4-FFF2-40B4-BE49-F238E27FC236}">
                <a16:creationId xmlns:a16="http://schemas.microsoft.com/office/drawing/2014/main" id="{B2BEBE1C-B4D9-492B-8ECD-2159DC693203}"/>
              </a:ext>
            </a:extLst>
          </p:cNvPr>
          <p:cNvSpPr/>
          <p:nvPr/>
        </p:nvSpPr>
        <p:spPr>
          <a:xfrm>
            <a:off x="2220933" y="4275854"/>
            <a:ext cx="4992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https://www.youtube.com/watch?v=uT08DKjIBvw</a:t>
            </a:r>
            <a:r>
              <a:rPr lang="es-MX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sz="1800" dirty="0"/>
          </a:p>
        </p:txBody>
      </p:sp>
      <p:pic>
        <p:nvPicPr>
          <p:cNvPr id="1026" name="Picture 2" descr="Jueves - Playlist - LETRAS.COM">
            <a:extLst>
              <a:ext uri="{FF2B5EF4-FFF2-40B4-BE49-F238E27FC236}">
                <a16:creationId xmlns:a16="http://schemas.microsoft.com/office/drawing/2014/main" id="{10DC0827-3FD0-42C8-A9ED-04312133F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4694" y1="41241" x2="74694" y2="41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6352" y="-889995"/>
            <a:ext cx="4667250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1" name="Google Shape;1461;p59"/>
          <p:cNvGrpSpPr/>
          <p:nvPr/>
        </p:nvGrpSpPr>
        <p:grpSpPr>
          <a:xfrm rot="151576">
            <a:off x="6166180" y="32499"/>
            <a:ext cx="944897" cy="306407"/>
            <a:chOff x="-1760999" y="1531077"/>
            <a:chExt cx="829653" cy="268989"/>
          </a:xfrm>
        </p:grpSpPr>
        <p:sp>
          <p:nvSpPr>
            <p:cNvPr id="1462" name="Google Shape;1462;p59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59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59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59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59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7" name="Google Shape;1467;p59"/>
          <p:cNvGrpSpPr/>
          <p:nvPr/>
        </p:nvGrpSpPr>
        <p:grpSpPr>
          <a:xfrm rot="151576">
            <a:off x="2008531" y="20591"/>
            <a:ext cx="944897" cy="306407"/>
            <a:chOff x="-1760999" y="1531077"/>
            <a:chExt cx="829653" cy="268989"/>
          </a:xfrm>
        </p:grpSpPr>
        <p:sp>
          <p:nvSpPr>
            <p:cNvPr id="1468" name="Google Shape;1468;p59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59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59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59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59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3" name="Google Shape;1473;p59"/>
          <p:cNvGrpSpPr/>
          <p:nvPr/>
        </p:nvGrpSpPr>
        <p:grpSpPr>
          <a:xfrm rot="151576">
            <a:off x="5637018" y="4504572"/>
            <a:ext cx="944897" cy="306407"/>
            <a:chOff x="-1760999" y="1531077"/>
            <a:chExt cx="829653" cy="268989"/>
          </a:xfrm>
        </p:grpSpPr>
        <p:sp>
          <p:nvSpPr>
            <p:cNvPr id="1474" name="Google Shape;1474;p59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6BE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59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59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59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59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BE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9" name="Google Shape;1479;p59"/>
          <p:cNvGrpSpPr/>
          <p:nvPr/>
        </p:nvGrpSpPr>
        <p:grpSpPr>
          <a:xfrm rot="19339204">
            <a:off x="7781184" y="4555722"/>
            <a:ext cx="944897" cy="306407"/>
            <a:chOff x="-1760999" y="1531077"/>
            <a:chExt cx="829653" cy="268989"/>
          </a:xfrm>
        </p:grpSpPr>
        <p:sp>
          <p:nvSpPr>
            <p:cNvPr id="1480" name="Google Shape;1480;p59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B6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59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59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59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59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6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5" name="Google Shape;1485;p59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Práctica de lenguaje oral</a:t>
            </a:r>
            <a:endParaRPr dirty="0"/>
          </a:p>
        </p:txBody>
      </p:sp>
      <p:grpSp>
        <p:nvGrpSpPr>
          <p:cNvPr id="1487" name="Google Shape;1487;p59"/>
          <p:cNvGrpSpPr/>
          <p:nvPr/>
        </p:nvGrpSpPr>
        <p:grpSpPr>
          <a:xfrm rot="18825017">
            <a:off x="68544" y="258774"/>
            <a:ext cx="944897" cy="306407"/>
            <a:chOff x="-1760999" y="1531077"/>
            <a:chExt cx="829653" cy="268989"/>
          </a:xfrm>
        </p:grpSpPr>
        <p:sp>
          <p:nvSpPr>
            <p:cNvPr id="1488" name="Google Shape;1488;p59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FDEE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59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59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59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59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DEE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3" name="Google Shape;1493;p59"/>
          <p:cNvGrpSpPr/>
          <p:nvPr/>
        </p:nvGrpSpPr>
        <p:grpSpPr>
          <a:xfrm rot="151576">
            <a:off x="3361449" y="6777"/>
            <a:ext cx="944897" cy="306407"/>
            <a:chOff x="-1760999" y="1531077"/>
            <a:chExt cx="829653" cy="268989"/>
          </a:xfrm>
        </p:grpSpPr>
        <p:sp>
          <p:nvSpPr>
            <p:cNvPr id="1494" name="Google Shape;1494;p59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59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59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59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59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0" name="Google Shape;1500;p59"/>
          <p:cNvGrpSpPr/>
          <p:nvPr/>
        </p:nvGrpSpPr>
        <p:grpSpPr>
          <a:xfrm rot="151576">
            <a:off x="4368580" y="4483758"/>
            <a:ext cx="944897" cy="306407"/>
            <a:chOff x="-1760999" y="1531077"/>
            <a:chExt cx="829653" cy="268989"/>
          </a:xfrm>
        </p:grpSpPr>
        <p:sp>
          <p:nvSpPr>
            <p:cNvPr id="1501" name="Google Shape;1501;p59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FDEE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59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59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59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59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DEE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6" name="Google Shape;1506;p59"/>
          <p:cNvGrpSpPr/>
          <p:nvPr/>
        </p:nvGrpSpPr>
        <p:grpSpPr>
          <a:xfrm rot="141586">
            <a:off x="1535308" y="4502885"/>
            <a:ext cx="945029" cy="306423"/>
            <a:chOff x="-1760999" y="1531077"/>
            <a:chExt cx="829653" cy="268989"/>
          </a:xfrm>
        </p:grpSpPr>
        <p:sp>
          <p:nvSpPr>
            <p:cNvPr id="1507" name="Google Shape;1507;p59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59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59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59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59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2" name="Google Shape;1512;p59"/>
          <p:cNvGrpSpPr/>
          <p:nvPr/>
        </p:nvGrpSpPr>
        <p:grpSpPr>
          <a:xfrm rot="151576">
            <a:off x="3042586" y="4546878"/>
            <a:ext cx="944897" cy="306407"/>
            <a:chOff x="-1760999" y="1531077"/>
            <a:chExt cx="829653" cy="268989"/>
          </a:xfrm>
        </p:grpSpPr>
        <p:sp>
          <p:nvSpPr>
            <p:cNvPr id="1513" name="Google Shape;1513;p59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B6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59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59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59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59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6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9" name="Google Shape;1519;p59"/>
          <p:cNvGrpSpPr/>
          <p:nvPr/>
        </p:nvGrpSpPr>
        <p:grpSpPr>
          <a:xfrm rot="151576">
            <a:off x="4656140" y="52410"/>
            <a:ext cx="944897" cy="306407"/>
            <a:chOff x="-1760999" y="1531077"/>
            <a:chExt cx="829653" cy="268989"/>
          </a:xfrm>
        </p:grpSpPr>
        <p:sp>
          <p:nvSpPr>
            <p:cNvPr id="1520" name="Google Shape;1520;p59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59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59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59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59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6" name="Google Shape;1526;p59"/>
          <p:cNvGrpSpPr/>
          <p:nvPr/>
        </p:nvGrpSpPr>
        <p:grpSpPr>
          <a:xfrm rot="141586">
            <a:off x="6705667" y="4561127"/>
            <a:ext cx="945029" cy="306423"/>
            <a:chOff x="-1760999" y="1531077"/>
            <a:chExt cx="829653" cy="268989"/>
          </a:xfrm>
        </p:grpSpPr>
        <p:sp>
          <p:nvSpPr>
            <p:cNvPr id="1527" name="Google Shape;1527;p59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59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59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59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59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2" name="Google Shape;1532;p59"/>
          <p:cNvGrpSpPr/>
          <p:nvPr/>
        </p:nvGrpSpPr>
        <p:grpSpPr>
          <a:xfrm rot="151576">
            <a:off x="7503393" y="33705"/>
            <a:ext cx="944897" cy="306407"/>
            <a:chOff x="-1760999" y="1531077"/>
            <a:chExt cx="829653" cy="268989"/>
          </a:xfrm>
        </p:grpSpPr>
        <p:sp>
          <p:nvSpPr>
            <p:cNvPr id="1533" name="Google Shape;1533;p59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6BE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59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59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59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59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BE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38" name="Google Shape;1538;p59"/>
          <p:cNvSpPr/>
          <p:nvPr/>
        </p:nvSpPr>
        <p:spPr>
          <a:xfrm rot="7951437">
            <a:off x="117872" y="848000"/>
            <a:ext cx="278601" cy="528849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9" name="Google Shape;1539;p59"/>
          <p:cNvSpPr/>
          <p:nvPr/>
        </p:nvSpPr>
        <p:spPr>
          <a:xfrm rot="-1176885">
            <a:off x="8722657" y="3994525"/>
            <a:ext cx="396042" cy="276316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0" name="Google Shape;1540;p59"/>
          <p:cNvSpPr/>
          <p:nvPr/>
        </p:nvSpPr>
        <p:spPr>
          <a:xfrm>
            <a:off x="155282" y="4008751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1" name="Google Shape;1541;p59"/>
          <p:cNvSpPr/>
          <p:nvPr/>
        </p:nvSpPr>
        <p:spPr>
          <a:xfrm>
            <a:off x="1255882" y="220989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2" name="Google Shape;1542;p59"/>
          <p:cNvSpPr/>
          <p:nvPr/>
        </p:nvSpPr>
        <p:spPr>
          <a:xfrm>
            <a:off x="1343007" y="4895639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2FE32B0-AA60-4C16-8C63-448C4EE6B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1380" y="1143950"/>
            <a:ext cx="4974767" cy="300056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p55"/>
          <p:cNvSpPr txBox="1">
            <a:spLocks noGrp="1"/>
          </p:cNvSpPr>
          <p:nvPr>
            <p:ph type="title"/>
          </p:nvPr>
        </p:nvSpPr>
        <p:spPr>
          <a:xfrm>
            <a:off x="4826080" y="-64322"/>
            <a:ext cx="3935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Observar</a:t>
            </a:r>
            <a:endParaRPr dirty="0"/>
          </a:p>
        </p:txBody>
      </p:sp>
      <p:grpSp>
        <p:nvGrpSpPr>
          <p:cNvPr id="1373" name="Google Shape;1373;p55"/>
          <p:cNvGrpSpPr/>
          <p:nvPr/>
        </p:nvGrpSpPr>
        <p:grpSpPr>
          <a:xfrm rot="-4162165">
            <a:off x="339130" y="1661640"/>
            <a:ext cx="2761811" cy="895396"/>
            <a:chOff x="-1760999" y="1531077"/>
            <a:chExt cx="829653" cy="268989"/>
          </a:xfrm>
        </p:grpSpPr>
        <p:sp>
          <p:nvSpPr>
            <p:cNvPr id="1374" name="Google Shape;1374;p55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6BE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55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55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55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55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BE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9" name="Google Shape;1379;p55"/>
          <p:cNvSpPr/>
          <p:nvPr/>
        </p:nvSpPr>
        <p:spPr>
          <a:xfrm rot="580745">
            <a:off x="1160924" y="4399687"/>
            <a:ext cx="276068" cy="182511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0" name="Google Shape;1380;p55"/>
          <p:cNvSpPr/>
          <p:nvPr/>
        </p:nvSpPr>
        <p:spPr>
          <a:xfrm rot="10405267">
            <a:off x="270771" y="321501"/>
            <a:ext cx="377203" cy="435803"/>
          </a:xfrm>
          <a:custGeom>
            <a:avLst/>
            <a:gdLst/>
            <a:ahLst/>
            <a:cxnLst/>
            <a:rect l="l" t="t" r="r" b="b"/>
            <a:pathLst>
              <a:path w="1268" h="1465" extrusionOk="0">
                <a:moveTo>
                  <a:pt x="0" y="1"/>
                </a:moveTo>
                <a:lnTo>
                  <a:pt x="0" y="1009"/>
                </a:lnTo>
                <a:lnTo>
                  <a:pt x="1267" y="1464"/>
                </a:lnTo>
                <a:lnTo>
                  <a:pt x="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1" name="Google Shape;1381;p55"/>
          <p:cNvSpPr/>
          <p:nvPr/>
        </p:nvSpPr>
        <p:spPr>
          <a:xfrm>
            <a:off x="2966123" y="1827681"/>
            <a:ext cx="350001" cy="244211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2" name="Google Shape;1382;p55"/>
          <p:cNvSpPr/>
          <p:nvPr/>
        </p:nvSpPr>
        <p:spPr>
          <a:xfrm>
            <a:off x="363102" y="3818315"/>
            <a:ext cx="349999" cy="326066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3" name="Google Shape;1383;p55"/>
          <p:cNvSpPr/>
          <p:nvPr/>
        </p:nvSpPr>
        <p:spPr>
          <a:xfrm rot="1164093">
            <a:off x="2443329" y="252591"/>
            <a:ext cx="302837" cy="404576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4" name="Google Shape;1384;p55"/>
          <p:cNvSpPr/>
          <p:nvPr/>
        </p:nvSpPr>
        <p:spPr>
          <a:xfrm rot="-9365974">
            <a:off x="1999059" y="3669076"/>
            <a:ext cx="367220" cy="168797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5" name="Google Shape;1385;p55"/>
          <p:cNvSpPr/>
          <p:nvPr/>
        </p:nvSpPr>
        <p:spPr>
          <a:xfrm rot="6160506">
            <a:off x="260951" y="2150212"/>
            <a:ext cx="396853" cy="295371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6" name="Google Shape;1386;p55"/>
          <p:cNvSpPr/>
          <p:nvPr/>
        </p:nvSpPr>
        <p:spPr>
          <a:xfrm rot="-2329612">
            <a:off x="4417947" y="434738"/>
            <a:ext cx="260474" cy="178498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7" name="Google Shape;1387;p55"/>
          <p:cNvSpPr/>
          <p:nvPr/>
        </p:nvSpPr>
        <p:spPr>
          <a:xfrm rot="5997712">
            <a:off x="6269753" y="4585951"/>
            <a:ext cx="302835" cy="404578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8" name="Google Shape;1388;p55"/>
          <p:cNvSpPr/>
          <p:nvPr/>
        </p:nvSpPr>
        <p:spPr>
          <a:xfrm rot="5836550">
            <a:off x="8324601" y="925064"/>
            <a:ext cx="367217" cy="168796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9" name="Google Shape;1389;p55"/>
          <p:cNvSpPr/>
          <p:nvPr/>
        </p:nvSpPr>
        <p:spPr>
          <a:xfrm rot="3188678">
            <a:off x="5020997" y="1723413"/>
            <a:ext cx="260473" cy="178499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0" name="Google Shape;1390;p55"/>
          <p:cNvSpPr/>
          <p:nvPr/>
        </p:nvSpPr>
        <p:spPr>
          <a:xfrm>
            <a:off x="4071137" y="3859239"/>
            <a:ext cx="424651" cy="24422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1" name="Google Shape;1391;p55"/>
          <p:cNvSpPr/>
          <p:nvPr/>
        </p:nvSpPr>
        <p:spPr>
          <a:xfrm rot="-379960">
            <a:off x="8145612" y="4026412"/>
            <a:ext cx="276071" cy="182513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Elementos multimedia en línea 1" title="aprender espaￃﾱol para niￃﾱos  - La letra D -como aprender hablar espaￃﾱol">
            <a:hlinkClick r:id="" action="ppaction://media"/>
            <a:extLst>
              <a:ext uri="{FF2B5EF4-FFF2-40B4-BE49-F238E27FC236}">
                <a16:creationId xmlns:a16="http://schemas.microsoft.com/office/drawing/2014/main" id="{4899AC87-1D9F-4AC4-8271-0A94B2473D4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845222" y="984113"/>
            <a:ext cx="5450551" cy="3079561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E323DF6-7940-4241-809A-11DC2E2EB2C3}"/>
              </a:ext>
            </a:extLst>
          </p:cNvPr>
          <p:cNvSpPr/>
          <p:nvPr/>
        </p:nvSpPr>
        <p:spPr>
          <a:xfrm>
            <a:off x="2174065" y="4318958"/>
            <a:ext cx="59795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https://www.youtube.com/watch?v=SABjwU4HJww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B9739C-31D2-4CA9-B6D3-2443A465F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47769" y="-177121"/>
            <a:ext cx="7656145" cy="1964400"/>
          </a:xfrm>
        </p:spPr>
        <p:txBody>
          <a:bodyPr/>
          <a:lstStyle/>
          <a:p>
            <a:r>
              <a:rPr lang="es-MX" sz="8800" dirty="0"/>
              <a:t>Observar</a:t>
            </a:r>
          </a:p>
        </p:txBody>
      </p:sp>
      <p:pic>
        <p:nvPicPr>
          <p:cNvPr id="4" name="Elementos multimedia en línea 3" title="Aprender a leer letra D y su sonido DA DE DI DO DU conciencia fonolￃﾳgica palabras infantil">
            <a:hlinkClick r:id="" action="ppaction://media"/>
            <a:extLst>
              <a:ext uri="{FF2B5EF4-FFF2-40B4-BE49-F238E27FC236}">
                <a16:creationId xmlns:a16="http://schemas.microsoft.com/office/drawing/2014/main" id="{DBD4538A-5E59-4C79-B357-324DD4AE6B6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205181" y="1466402"/>
            <a:ext cx="4378960" cy="328422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848302B-2E09-43AD-9E4D-AFA63CC44868}"/>
              </a:ext>
            </a:extLst>
          </p:cNvPr>
          <p:cNvSpPr/>
          <p:nvPr/>
        </p:nvSpPr>
        <p:spPr>
          <a:xfrm>
            <a:off x="-34976" y="4750622"/>
            <a:ext cx="59747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https://www.youtube.com/watch?v=bG9UrwanVZM</a:t>
            </a:r>
          </a:p>
        </p:txBody>
      </p:sp>
    </p:spTree>
    <p:extLst>
      <p:ext uri="{BB962C8B-B14F-4D97-AF65-F5344CB8AC3E}">
        <p14:creationId xmlns:p14="http://schemas.microsoft.com/office/powerpoint/2010/main" val="66249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57"/>
          <p:cNvSpPr/>
          <p:nvPr/>
        </p:nvSpPr>
        <p:spPr>
          <a:xfrm>
            <a:off x="1233904" y="4403296"/>
            <a:ext cx="324900" cy="528850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7" name="Google Shape;1417;p57"/>
          <p:cNvSpPr/>
          <p:nvPr/>
        </p:nvSpPr>
        <p:spPr>
          <a:xfrm rot="10405265">
            <a:off x="1252048" y="1386304"/>
            <a:ext cx="288608" cy="333447"/>
          </a:xfrm>
          <a:custGeom>
            <a:avLst/>
            <a:gdLst/>
            <a:ahLst/>
            <a:cxnLst/>
            <a:rect l="l" t="t" r="r" b="b"/>
            <a:pathLst>
              <a:path w="1268" h="1465" extrusionOk="0">
                <a:moveTo>
                  <a:pt x="0" y="1"/>
                </a:moveTo>
                <a:lnTo>
                  <a:pt x="0" y="1009"/>
                </a:lnTo>
                <a:lnTo>
                  <a:pt x="1267" y="1464"/>
                </a:lnTo>
                <a:lnTo>
                  <a:pt x="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8" name="Google Shape;1418;p57"/>
          <p:cNvSpPr/>
          <p:nvPr/>
        </p:nvSpPr>
        <p:spPr>
          <a:xfrm>
            <a:off x="1105919" y="2727814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9" name="Google Shape;1419;p57"/>
          <p:cNvSpPr/>
          <p:nvPr/>
        </p:nvSpPr>
        <p:spPr>
          <a:xfrm>
            <a:off x="1558809" y="268054"/>
            <a:ext cx="540346" cy="402182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0" name="Google Shape;1420;p57"/>
          <p:cNvSpPr/>
          <p:nvPr/>
        </p:nvSpPr>
        <p:spPr>
          <a:xfrm rot="1230437">
            <a:off x="7152882" y="3587863"/>
            <a:ext cx="266075" cy="247864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1" name="Google Shape;1421;p57"/>
          <p:cNvSpPr/>
          <p:nvPr/>
        </p:nvSpPr>
        <p:spPr>
          <a:xfrm rot="-1726479">
            <a:off x="7447734" y="2650658"/>
            <a:ext cx="540340" cy="402183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2" name="Google Shape;1422;p57"/>
          <p:cNvSpPr/>
          <p:nvPr/>
        </p:nvSpPr>
        <p:spPr>
          <a:xfrm>
            <a:off x="6136494" y="204814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3" name="Google Shape;1423;p57"/>
          <p:cNvSpPr/>
          <p:nvPr/>
        </p:nvSpPr>
        <p:spPr>
          <a:xfrm rot="10107697">
            <a:off x="8101115" y="379545"/>
            <a:ext cx="324902" cy="528851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370;p55">
            <a:extLst>
              <a:ext uri="{FF2B5EF4-FFF2-40B4-BE49-F238E27FC236}">
                <a16:creationId xmlns:a16="http://schemas.microsoft.com/office/drawing/2014/main" id="{C475325D-5BB7-446C-9E3A-BFD8C3DBCA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4227" y="-38655"/>
            <a:ext cx="3935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Jugar</a:t>
            </a:r>
            <a:endParaRPr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2362B46-33BE-48F5-9AAE-4D55F5A2F9E3}"/>
              </a:ext>
            </a:extLst>
          </p:cNvPr>
          <p:cNvSpPr/>
          <p:nvPr/>
        </p:nvSpPr>
        <p:spPr>
          <a:xfrm>
            <a:off x="1105919" y="4267611"/>
            <a:ext cx="58769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https://www.youtube.com/watch?v=181qLjqhUWw</a:t>
            </a:r>
          </a:p>
        </p:txBody>
      </p:sp>
      <p:pic>
        <p:nvPicPr>
          <p:cNvPr id="5" name="Elementos multimedia en línea 4" title="El Abecedario: Letra D | Aprendiendo con Tatiana ￢ﾜﾏ">
            <a:hlinkClick r:id="" action="ppaction://media"/>
            <a:extLst>
              <a:ext uri="{FF2B5EF4-FFF2-40B4-BE49-F238E27FC236}">
                <a16:creationId xmlns:a16="http://schemas.microsoft.com/office/drawing/2014/main" id="{A033AACA-7B0D-4B6A-83C6-1EB436CBFC5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33896" y="475779"/>
            <a:ext cx="5459267" cy="30844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p56"/>
          <p:cNvSpPr/>
          <p:nvPr/>
        </p:nvSpPr>
        <p:spPr>
          <a:xfrm>
            <a:off x="343441" y="2653221"/>
            <a:ext cx="324900" cy="528850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9" name="Google Shape;1399;p56"/>
          <p:cNvSpPr/>
          <p:nvPr/>
        </p:nvSpPr>
        <p:spPr>
          <a:xfrm rot="5400000" flipH="1">
            <a:off x="4727680" y="806048"/>
            <a:ext cx="396041" cy="277387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0" name="Google Shape;1400;p56"/>
          <p:cNvSpPr/>
          <p:nvPr/>
        </p:nvSpPr>
        <p:spPr>
          <a:xfrm rot="5400000" flipH="1">
            <a:off x="5795800" y="1312362"/>
            <a:ext cx="266076" cy="248826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1" name="Google Shape;1401;p56"/>
          <p:cNvSpPr/>
          <p:nvPr/>
        </p:nvSpPr>
        <p:spPr>
          <a:xfrm>
            <a:off x="719994" y="145964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2" name="Google Shape;1402;p56"/>
          <p:cNvSpPr/>
          <p:nvPr/>
        </p:nvSpPr>
        <p:spPr>
          <a:xfrm rot="-3478012">
            <a:off x="1590808" y="4321025"/>
            <a:ext cx="452055" cy="298854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3" name="Google Shape;1403;p56"/>
          <p:cNvSpPr/>
          <p:nvPr/>
        </p:nvSpPr>
        <p:spPr>
          <a:xfrm>
            <a:off x="4376807" y="4407889"/>
            <a:ext cx="266076" cy="24786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4" name="Google Shape;1404;p56"/>
          <p:cNvSpPr/>
          <p:nvPr/>
        </p:nvSpPr>
        <p:spPr>
          <a:xfrm>
            <a:off x="7607741" y="3670721"/>
            <a:ext cx="324900" cy="528850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5" name="Google Shape;1405;p56"/>
          <p:cNvSpPr/>
          <p:nvPr/>
        </p:nvSpPr>
        <p:spPr>
          <a:xfrm rot="5400000" flipH="1">
            <a:off x="8538175" y="3383212"/>
            <a:ext cx="266076" cy="248826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485;p59">
            <a:extLst>
              <a:ext uri="{FF2B5EF4-FFF2-40B4-BE49-F238E27FC236}">
                <a16:creationId xmlns:a16="http://schemas.microsoft.com/office/drawing/2014/main" id="{54CB97E8-EE2A-4ECE-870F-C2282485AD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2639606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dirty="0"/>
              <a:t>Observar</a:t>
            </a:r>
            <a:endParaRPr sz="3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162ECA1-BCF4-45C4-A868-2B91118CD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580" y="530866"/>
            <a:ext cx="7933633" cy="446049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E8193341-57B1-4DAD-90FF-711BB88E4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552019" y="0"/>
            <a:ext cx="4528800" cy="475800"/>
          </a:xfrm>
        </p:spPr>
        <p:txBody>
          <a:bodyPr/>
          <a:lstStyle/>
          <a:p>
            <a:r>
              <a:rPr lang="es-MX" dirty="0"/>
              <a:t>Cierre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F439218-5BC0-4D6B-9411-DC9913C42A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869" t="22179" r="27391" b="10942"/>
          <a:stretch/>
        </p:blipFill>
        <p:spPr>
          <a:xfrm>
            <a:off x="531754" y="446770"/>
            <a:ext cx="2887307" cy="36854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2099136-34E8-4B6C-908D-FD74357B64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739" t="28313" r="26305" b="5993"/>
          <a:stretch/>
        </p:blipFill>
        <p:spPr>
          <a:xfrm>
            <a:off x="3836505" y="600813"/>
            <a:ext cx="3697356" cy="337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3781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4" name="Google Shape;1704;p65"/>
          <p:cNvSpPr/>
          <p:nvPr/>
        </p:nvSpPr>
        <p:spPr>
          <a:xfrm rot="580745">
            <a:off x="8547074" y="2574850"/>
            <a:ext cx="276068" cy="182511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5" name="Google Shape;1705;p65"/>
          <p:cNvSpPr/>
          <p:nvPr/>
        </p:nvSpPr>
        <p:spPr>
          <a:xfrm rot="10405267">
            <a:off x="270771" y="321501"/>
            <a:ext cx="377203" cy="435803"/>
          </a:xfrm>
          <a:custGeom>
            <a:avLst/>
            <a:gdLst/>
            <a:ahLst/>
            <a:cxnLst/>
            <a:rect l="l" t="t" r="r" b="b"/>
            <a:pathLst>
              <a:path w="1268" h="1465" extrusionOk="0">
                <a:moveTo>
                  <a:pt x="0" y="1"/>
                </a:moveTo>
                <a:lnTo>
                  <a:pt x="0" y="1009"/>
                </a:lnTo>
                <a:lnTo>
                  <a:pt x="1267" y="1464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6" name="Google Shape;1706;p65"/>
          <p:cNvSpPr/>
          <p:nvPr/>
        </p:nvSpPr>
        <p:spPr>
          <a:xfrm>
            <a:off x="6196048" y="495756"/>
            <a:ext cx="350001" cy="244211"/>
          </a:xfrm>
          <a:custGeom>
            <a:avLst/>
            <a:gdLst/>
            <a:ahLst/>
            <a:cxnLst/>
            <a:rect l="l" t="t" r="r" b="b"/>
            <a:pathLst>
              <a:path w="1740" h="1214" extrusionOk="0">
                <a:moveTo>
                  <a:pt x="1169" y="0"/>
                </a:moveTo>
                <a:lnTo>
                  <a:pt x="0" y="1214"/>
                </a:lnTo>
                <a:lnTo>
                  <a:pt x="1740" y="1214"/>
                </a:lnTo>
                <a:lnTo>
                  <a:pt x="116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7" name="Google Shape;1707;p65"/>
          <p:cNvSpPr/>
          <p:nvPr/>
        </p:nvSpPr>
        <p:spPr>
          <a:xfrm>
            <a:off x="284377" y="3623290"/>
            <a:ext cx="349999" cy="326066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8" name="Google Shape;1708;p65"/>
          <p:cNvSpPr/>
          <p:nvPr/>
        </p:nvSpPr>
        <p:spPr>
          <a:xfrm rot="1164093">
            <a:off x="2096804" y="1110691"/>
            <a:ext cx="302837" cy="404576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9" name="Google Shape;1709;p65"/>
          <p:cNvSpPr/>
          <p:nvPr/>
        </p:nvSpPr>
        <p:spPr>
          <a:xfrm rot="-9365974">
            <a:off x="8397959" y="3619476"/>
            <a:ext cx="367220" cy="168797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0" name="Google Shape;1710;p65"/>
          <p:cNvSpPr/>
          <p:nvPr/>
        </p:nvSpPr>
        <p:spPr>
          <a:xfrm rot="-2329612">
            <a:off x="3010885" y="255313"/>
            <a:ext cx="260474" cy="178498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11" name="Google Shape;1711;p65"/>
          <p:cNvGrpSpPr/>
          <p:nvPr/>
        </p:nvGrpSpPr>
        <p:grpSpPr>
          <a:xfrm rot="4452014">
            <a:off x="6405721" y="964538"/>
            <a:ext cx="2761890" cy="895379"/>
            <a:chOff x="-1760999" y="1531077"/>
            <a:chExt cx="829653" cy="268989"/>
          </a:xfrm>
        </p:grpSpPr>
        <p:sp>
          <p:nvSpPr>
            <p:cNvPr id="1712" name="Google Shape;1712;p65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65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65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65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65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7" name="Google Shape;1717;p65"/>
          <p:cNvGrpSpPr/>
          <p:nvPr/>
        </p:nvGrpSpPr>
        <p:grpSpPr>
          <a:xfrm rot="-4499891">
            <a:off x="-228360" y="1100490"/>
            <a:ext cx="2761880" cy="895388"/>
            <a:chOff x="-1760999" y="1531077"/>
            <a:chExt cx="829653" cy="268989"/>
          </a:xfrm>
        </p:grpSpPr>
        <p:sp>
          <p:nvSpPr>
            <p:cNvPr id="1718" name="Google Shape;1718;p65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65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65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65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65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23" name="Google Shape;1723;p65"/>
          <p:cNvSpPr/>
          <p:nvPr/>
        </p:nvSpPr>
        <p:spPr>
          <a:xfrm rot="-1649525">
            <a:off x="8592303" y="534565"/>
            <a:ext cx="302840" cy="404576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4" name="Google Shape;1724;p65"/>
          <p:cNvSpPr/>
          <p:nvPr/>
        </p:nvSpPr>
        <p:spPr>
          <a:xfrm rot="5997712">
            <a:off x="5819190" y="1605688"/>
            <a:ext cx="302835" cy="404578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5" name="Google Shape;1725;p65"/>
          <p:cNvSpPr/>
          <p:nvPr/>
        </p:nvSpPr>
        <p:spPr>
          <a:xfrm rot="5836550">
            <a:off x="4015024" y="595926"/>
            <a:ext cx="367217" cy="168796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6" name="Google Shape;1726;p65"/>
          <p:cNvSpPr/>
          <p:nvPr/>
        </p:nvSpPr>
        <p:spPr>
          <a:xfrm rot="3188678">
            <a:off x="3183684" y="1597738"/>
            <a:ext cx="260473" cy="178499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7" name="Google Shape;1727;p65"/>
          <p:cNvSpPr/>
          <p:nvPr/>
        </p:nvSpPr>
        <p:spPr>
          <a:xfrm>
            <a:off x="1845787" y="3949351"/>
            <a:ext cx="424651" cy="244225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8" name="Google Shape;1728;p65"/>
          <p:cNvSpPr/>
          <p:nvPr/>
        </p:nvSpPr>
        <p:spPr>
          <a:xfrm rot="-379960">
            <a:off x="6820499" y="4946312"/>
            <a:ext cx="276071" cy="182513"/>
          </a:xfrm>
          <a:custGeom>
            <a:avLst/>
            <a:gdLst/>
            <a:ahLst/>
            <a:cxnLst/>
            <a:rect l="l" t="t" r="r" b="b"/>
            <a:pathLst>
              <a:path w="2526" h="1670" extrusionOk="0">
                <a:moveTo>
                  <a:pt x="848" y="1"/>
                </a:moveTo>
                <a:lnTo>
                  <a:pt x="0" y="1669"/>
                </a:lnTo>
                <a:lnTo>
                  <a:pt x="2525" y="1669"/>
                </a:lnTo>
                <a:lnTo>
                  <a:pt x="84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9" name="Google Shape;1729;p65"/>
          <p:cNvSpPr/>
          <p:nvPr/>
        </p:nvSpPr>
        <p:spPr>
          <a:xfrm rot="3498117">
            <a:off x="3223190" y="4738363"/>
            <a:ext cx="302837" cy="404577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0" name="Google Shape;1730;p65"/>
          <p:cNvSpPr/>
          <p:nvPr/>
        </p:nvSpPr>
        <p:spPr>
          <a:xfrm rot="5596761">
            <a:off x="5104337" y="3949351"/>
            <a:ext cx="424651" cy="244224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1" name="Google Shape;1731;p65"/>
          <p:cNvSpPr/>
          <p:nvPr/>
        </p:nvSpPr>
        <p:spPr>
          <a:xfrm rot="3188678">
            <a:off x="7125084" y="3376313"/>
            <a:ext cx="260473" cy="178499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22" name="Picture 2" descr="Viernes - Playlist - LETRAS.COM">
            <a:extLst>
              <a:ext uri="{FF2B5EF4-FFF2-40B4-BE49-F238E27FC236}">
                <a16:creationId xmlns:a16="http://schemas.microsoft.com/office/drawing/2014/main" id="{30A6044F-D59E-435C-B7CE-6A3724309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911" y="-573881"/>
            <a:ext cx="4085291" cy="199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Elementos multimedia en línea 8" title="CantaJuego - La Manￃﾩ (Version Mexico)">
            <a:hlinkClick r:id="" action="ppaction://media"/>
            <a:extLst>
              <a:ext uri="{FF2B5EF4-FFF2-40B4-BE49-F238E27FC236}">
                <a16:creationId xmlns:a16="http://schemas.microsoft.com/office/drawing/2014/main" id="{FAC57364-92DA-47B5-BD28-D3A61928D46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696101" y="914520"/>
            <a:ext cx="5398853" cy="3050352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C47D45D4-346A-4769-9149-F99F996F90F3}"/>
              </a:ext>
            </a:extLst>
          </p:cNvPr>
          <p:cNvSpPr/>
          <p:nvPr/>
        </p:nvSpPr>
        <p:spPr>
          <a:xfrm>
            <a:off x="1748092" y="4355439"/>
            <a:ext cx="60901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u="sng" dirty="0">
                <a:solidFill>
                  <a:schemeClr val="bg1"/>
                </a:solidFill>
              </a:rPr>
              <a:t>https://www.youtube.com/watch?v=vCwSD10WegM</a:t>
            </a:r>
            <a:endParaRPr lang="es-MX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15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2 ejercicios para los LABIOS para niￃﾱos, ejercicios oromotores, logopedia, Julia y Juan con elefante">
            <a:hlinkClick r:id="" action="ppaction://media"/>
            <a:extLst>
              <a:ext uri="{FF2B5EF4-FFF2-40B4-BE49-F238E27FC236}">
                <a16:creationId xmlns:a16="http://schemas.microsoft.com/office/drawing/2014/main" id="{3D238369-99EC-4F33-9399-1B2D8A13041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1720" y="865373"/>
            <a:ext cx="5525375" cy="312183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60ACCB5-BB4D-4951-A330-EA8998261F01}"/>
              </a:ext>
            </a:extLst>
          </p:cNvPr>
          <p:cNvSpPr/>
          <p:nvPr/>
        </p:nvSpPr>
        <p:spPr>
          <a:xfrm>
            <a:off x="1829340" y="4332387"/>
            <a:ext cx="41232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https://www.youtube.com/watch?v=xU1zQ95sjwE</a:t>
            </a:r>
          </a:p>
        </p:txBody>
      </p:sp>
      <p:sp>
        <p:nvSpPr>
          <p:cNvPr id="7" name="Google Shape;1370;p55">
            <a:extLst>
              <a:ext uri="{FF2B5EF4-FFF2-40B4-BE49-F238E27FC236}">
                <a16:creationId xmlns:a16="http://schemas.microsoft.com/office/drawing/2014/main" id="{5406105D-55EB-4123-9325-7D1AB8B1AB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8900" y="3798364"/>
            <a:ext cx="3935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	</a:t>
            </a:r>
            <a:r>
              <a:rPr lang="es-MX" sz="2800" dirty="0"/>
              <a:t>Práctica de lenguaje oral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717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E586C769-13A0-447B-89B3-A1802A962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6383" y="-1192694"/>
            <a:ext cx="6576000" cy="2100300"/>
          </a:xfrm>
        </p:spPr>
        <p:txBody>
          <a:bodyPr/>
          <a:lstStyle/>
          <a:p>
            <a:r>
              <a:rPr lang="es-MX" sz="4800" dirty="0"/>
              <a:t>Recordar carretillas</a:t>
            </a:r>
          </a:p>
        </p:txBody>
      </p:sp>
      <p:sp>
        <p:nvSpPr>
          <p:cNvPr id="4" name="Google Shape;330;p37">
            <a:extLst>
              <a:ext uri="{FF2B5EF4-FFF2-40B4-BE49-F238E27FC236}">
                <a16:creationId xmlns:a16="http://schemas.microsoft.com/office/drawing/2014/main" id="{FBF06B9D-C82C-4150-899E-B81AF78A9F84}"/>
              </a:ext>
            </a:extLst>
          </p:cNvPr>
          <p:cNvSpPr txBox="1">
            <a:spLocks/>
          </p:cNvSpPr>
          <p:nvPr/>
        </p:nvSpPr>
        <p:spPr>
          <a:xfrm>
            <a:off x="533538" y="792162"/>
            <a:ext cx="1044257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Quest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indent="-342900" algn="l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ts val="1800"/>
              <a:buFont typeface="Questrial"/>
              <a:buChar char="•"/>
            </a:pPr>
            <a:r>
              <a:rPr lang="it-IT" sz="6000" dirty="0"/>
              <a:t>pe -pa – po-   pi – pu</a:t>
            </a:r>
          </a:p>
          <a:p>
            <a:pPr indent="-342900" algn="l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ts val="1800"/>
              <a:buFont typeface="Questrial"/>
              <a:buChar char="•"/>
            </a:pPr>
            <a:r>
              <a:rPr lang="it-IT" sz="6000" dirty="0"/>
              <a:t>la -  li  -    lu -   lo  - le</a:t>
            </a:r>
            <a:endParaRPr lang="it-IT" dirty="0"/>
          </a:p>
          <a:p>
            <a:pPr indent="-342900" algn="l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ts val="1800"/>
              <a:buFont typeface="Questrial"/>
              <a:buChar char="•"/>
            </a:pPr>
            <a:r>
              <a:rPr lang="it-IT" sz="6000" dirty="0"/>
              <a:t>ta – ti –    tu – te – to</a:t>
            </a:r>
          </a:p>
          <a:p>
            <a:pPr indent="-342900" algn="l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ts val="1800"/>
              <a:buFont typeface="Questrial"/>
              <a:buChar char="•"/>
            </a:pPr>
            <a:r>
              <a:rPr lang="it-IT" sz="6000" dirty="0"/>
              <a:t>da –do – de – di -  du</a:t>
            </a:r>
            <a:endParaRPr lang="it-IT" dirty="0"/>
          </a:p>
          <a:p>
            <a:pPr indent="-228600" algn="l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ts val="1800"/>
            </a:pPr>
            <a:endParaRPr lang="it-IT" sz="6000" dirty="0"/>
          </a:p>
        </p:txBody>
      </p:sp>
    </p:spTree>
    <p:extLst>
      <p:ext uri="{BB962C8B-B14F-4D97-AF65-F5344CB8AC3E}">
        <p14:creationId xmlns:p14="http://schemas.microsoft.com/office/powerpoint/2010/main" val="15295810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E586C769-13A0-447B-89B3-A1802A962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82122" y="-675860"/>
            <a:ext cx="6576000" cy="2100300"/>
          </a:xfrm>
        </p:spPr>
        <p:txBody>
          <a:bodyPr/>
          <a:lstStyle/>
          <a:p>
            <a:r>
              <a:rPr lang="es-MX" sz="4800" dirty="0"/>
              <a:t>Formar nuevas palabras</a:t>
            </a:r>
          </a:p>
        </p:txBody>
      </p:sp>
      <p:sp>
        <p:nvSpPr>
          <p:cNvPr id="4" name="Google Shape;330;p37">
            <a:extLst>
              <a:ext uri="{FF2B5EF4-FFF2-40B4-BE49-F238E27FC236}">
                <a16:creationId xmlns:a16="http://schemas.microsoft.com/office/drawing/2014/main" id="{FBF06B9D-C82C-4150-899E-B81AF78A9F84}"/>
              </a:ext>
            </a:extLst>
          </p:cNvPr>
          <p:cNvSpPr txBox="1">
            <a:spLocks/>
          </p:cNvSpPr>
          <p:nvPr/>
        </p:nvSpPr>
        <p:spPr>
          <a:xfrm>
            <a:off x="692564" y="1269034"/>
            <a:ext cx="1044257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Questrial"/>
              <a:buNone/>
              <a:defRPr sz="1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indent="-342900" algn="l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ts val="1800"/>
              <a:buFont typeface="Questrial"/>
              <a:buChar char="•"/>
            </a:pPr>
            <a:r>
              <a:rPr lang="it-IT" sz="6000"/>
              <a:t>pe -pa – po-   pi – pu</a:t>
            </a:r>
          </a:p>
          <a:p>
            <a:pPr indent="-342900" algn="l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ts val="1800"/>
              <a:buFont typeface="Questrial"/>
              <a:buChar char="•"/>
            </a:pPr>
            <a:r>
              <a:rPr lang="it-IT" sz="6000"/>
              <a:t>la -  li  -    lu -   lo  - le</a:t>
            </a:r>
            <a:endParaRPr lang="it-IT"/>
          </a:p>
          <a:p>
            <a:pPr indent="-342900" algn="l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ts val="1800"/>
              <a:buFont typeface="Questrial"/>
              <a:buChar char="•"/>
            </a:pPr>
            <a:r>
              <a:rPr lang="it-IT" sz="6000"/>
              <a:t>ta – ti –    tu – te – to</a:t>
            </a:r>
          </a:p>
          <a:p>
            <a:pPr indent="-342900" algn="l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ts val="1800"/>
              <a:buFont typeface="Questrial"/>
              <a:buChar char="•"/>
            </a:pPr>
            <a:r>
              <a:rPr lang="it-IT" sz="6000"/>
              <a:t>da –do – de – di -  du</a:t>
            </a:r>
            <a:endParaRPr lang="it-IT"/>
          </a:p>
          <a:p>
            <a:pPr indent="-228600" algn="l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ts val="1800"/>
            </a:pPr>
            <a:endParaRPr lang="it-IT" sz="6000" dirty="0"/>
          </a:p>
        </p:txBody>
      </p:sp>
    </p:spTree>
    <p:extLst>
      <p:ext uri="{BB962C8B-B14F-4D97-AF65-F5344CB8AC3E}">
        <p14:creationId xmlns:p14="http://schemas.microsoft.com/office/powerpoint/2010/main" val="9643546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6AA376-58F8-4248-8979-31CE9614A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06365" y="0"/>
            <a:ext cx="7704000" cy="572700"/>
          </a:xfrm>
        </p:spPr>
        <p:txBody>
          <a:bodyPr/>
          <a:lstStyle/>
          <a:p>
            <a:r>
              <a:rPr lang="es-MX" dirty="0"/>
              <a:t>Juego: Tripas de gato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02811E7-8904-4E46-B806-ACA29CC46EBC}"/>
              </a:ext>
            </a:extLst>
          </p:cNvPr>
          <p:cNvSpPr txBox="1"/>
          <p:nvPr/>
        </p:nvSpPr>
        <p:spPr>
          <a:xfrm>
            <a:off x="1292087" y="1132882"/>
            <a:ext cx="1470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dirty="0"/>
              <a:t>P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DBF7CC1-8725-4FFC-BEEB-18B1CD8306AF}"/>
              </a:ext>
            </a:extLst>
          </p:cNvPr>
          <p:cNvSpPr txBox="1"/>
          <p:nvPr/>
        </p:nvSpPr>
        <p:spPr>
          <a:xfrm>
            <a:off x="2339007" y="2347308"/>
            <a:ext cx="1470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dirty="0"/>
              <a:t>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9D3D09A-2962-430C-8C21-DB2F3690847E}"/>
              </a:ext>
            </a:extLst>
          </p:cNvPr>
          <p:cNvSpPr txBox="1"/>
          <p:nvPr/>
        </p:nvSpPr>
        <p:spPr>
          <a:xfrm>
            <a:off x="5250104" y="3642968"/>
            <a:ext cx="1470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dirty="0"/>
              <a:t>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CFAFF4D-1BDC-4295-8DE1-1E79BACBAE8B}"/>
              </a:ext>
            </a:extLst>
          </p:cNvPr>
          <p:cNvSpPr txBox="1"/>
          <p:nvPr/>
        </p:nvSpPr>
        <p:spPr>
          <a:xfrm>
            <a:off x="576470" y="3547637"/>
            <a:ext cx="1470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dirty="0"/>
              <a:t>t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F7ADACA-82CD-4E31-A1B5-1E01388CD8BF}"/>
              </a:ext>
            </a:extLst>
          </p:cNvPr>
          <p:cNvSpPr txBox="1"/>
          <p:nvPr/>
        </p:nvSpPr>
        <p:spPr>
          <a:xfrm>
            <a:off x="2813895" y="1129893"/>
            <a:ext cx="1470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dirty="0"/>
              <a:t>T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975B138-46C7-41FB-879D-8EAA86585836}"/>
              </a:ext>
            </a:extLst>
          </p:cNvPr>
          <p:cNvSpPr txBox="1"/>
          <p:nvPr/>
        </p:nvSpPr>
        <p:spPr>
          <a:xfrm>
            <a:off x="1592452" y="3042804"/>
            <a:ext cx="1470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dirty="0"/>
              <a:t>l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A97F147-BAC6-484B-944C-963303141465}"/>
              </a:ext>
            </a:extLst>
          </p:cNvPr>
          <p:cNvSpPr txBox="1"/>
          <p:nvPr/>
        </p:nvSpPr>
        <p:spPr>
          <a:xfrm>
            <a:off x="3677478" y="3095211"/>
            <a:ext cx="1470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dirty="0"/>
              <a:t>L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70E3DD8-C1EA-4AC5-9469-A3C1EF04D60C}"/>
              </a:ext>
            </a:extLst>
          </p:cNvPr>
          <p:cNvSpPr txBox="1"/>
          <p:nvPr/>
        </p:nvSpPr>
        <p:spPr>
          <a:xfrm>
            <a:off x="4693513" y="1371421"/>
            <a:ext cx="1470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dirty="0"/>
              <a:t>D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8E6E68C-513A-4FC9-BF4C-76B5391EC2DC}"/>
              </a:ext>
            </a:extLst>
          </p:cNvPr>
          <p:cNvSpPr txBox="1"/>
          <p:nvPr/>
        </p:nvSpPr>
        <p:spPr>
          <a:xfrm>
            <a:off x="6937513" y="2939822"/>
            <a:ext cx="1470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dirty="0"/>
              <a:t>d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664B6F6-3FA6-437E-9B6A-4A2310FDD28F}"/>
              </a:ext>
            </a:extLst>
          </p:cNvPr>
          <p:cNvSpPr txBox="1"/>
          <p:nvPr/>
        </p:nvSpPr>
        <p:spPr>
          <a:xfrm>
            <a:off x="6659217" y="694553"/>
            <a:ext cx="1470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16197493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70;p55">
            <a:extLst>
              <a:ext uri="{FF2B5EF4-FFF2-40B4-BE49-F238E27FC236}">
                <a16:creationId xmlns:a16="http://schemas.microsoft.com/office/drawing/2014/main" id="{1BE7B8F2-606A-4188-9755-D85C5CBDD4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685550" y="0"/>
            <a:ext cx="3935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Observar</a:t>
            </a:r>
            <a:endParaRPr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500F766-E561-49DE-8417-60A1239574EA}"/>
              </a:ext>
            </a:extLst>
          </p:cNvPr>
          <p:cNvSpPr/>
          <p:nvPr/>
        </p:nvSpPr>
        <p:spPr>
          <a:xfrm>
            <a:off x="1268467" y="3968367"/>
            <a:ext cx="69172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https://www.youtube.com/watch?v=QC7Isw3nz-A</a:t>
            </a:r>
          </a:p>
        </p:txBody>
      </p:sp>
      <p:pic>
        <p:nvPicPr>
          <p:cNvPr id="3" name="Elementos multimedia en línea 2" title="Cuento de la letra D, el diente de Dante (autora: Miss Purrfect)">
            <a:hlinkClick r:id="" action="ppaction://media"/>
            <a:extLst>
              <a:ext uri="{FF2B5EF4-FFF2-40B4-BE49-F238E27FC236}">
                <a16:creationId xmlns:a16="http://schemas.microsoft.com/office/drawing/2014/main" id="{93766000-E732-498D-A22B-7A64510E467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705652" y="461665"/>
            <a:ext cx="5821770" cy="328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DF15A1-8BD2-40AB-9951-FADA07E4C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39426" y="0"/>
            <a:ext cx="7704000" cy="572700"/>
          </a:xfrm>
        </p:spPr>
        <p:txBody>
          <a:bodyPr/>
          <a:lstStyle/>
          <a:p>
            <a:r>
              <a:rPr lang="es-MX" dirty="0"/>
              <a:t>Cierre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26C3355-838A-400B-8A16-3004C5CF3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384" y="1411357"/>
            <a:ext cx="3891231" cy="345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4930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3" name="Google Shape;2213;p73"/>
          <p:cNvSpPr txBox="1">
            <a:spLocks noGrp="1"/>
          </p:cNvSpPr>
          <p:nvPr>
            <p:ph type="title"/>
          </p:nvPr>
        </p:nvSpPr>
        <p:spPr>
          <a:xfrm>
            <a:off x="160546" y="1276417"/>
            <a:ext cx="3434700" cy="87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Gracias!</a:t>
            </a:r>
            <a:endParaRPr dirty="0"/>
          </a:p>
        </p:txBody>
      </p:sp>
      <p:grpSp>
        <p:nvGrpSpPr>
          <p:cNvPr id="2217" name="Google Shape;2217;p73"/>
          <p:cNvGrpSpPr/>
          <p:nvPr/>
        </p:nvGrpSpPr>
        <p:grpSpPr>
          <a:xfrm rot="-1497629">
            <a:off x="6927486" y="3002521"/>
            <a:ext cx="1389986" cy="450744"/>
            <a:chOff x="-1760999" y="1531077"/>
            <a:chExt cx="829653" cy="268989"/>
          </a:xfrm>
        </p:grpSpPr>
        <p:sp>
          <p:nvSpPr>
            <p:cNvPr id="2218" name="Google Shape;2218;p73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FDEE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73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73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73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73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DEE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3" name="Google Shape;2223;p73"/>
          <p:cNvGrpSpPr/>
          <p:nvPr/>
        </p:nvGrpSpPr>
        <p:grpSpPr>
          <a:xfrm rot="-9790007">
            <a:off x="4830962" y="3083146"/>
            <a:ext cx="1390076" cy="450748"/>
            <a:chOff x="-1760999" y="1531077"/>
            <a:chExt cx="829653" cy="268989"/>
          </a:xfrm>
        </p:grpSpPr>
        <p:sp>
          <p:nvSpPr>
            <p:cNvPr id="2224" name="Google Shape;2224;p73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73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73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73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73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BE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9" name="Google Shape;2229;p73"/>
          <p:cNvGrpSpPr/>
          <p:nvPr/>
        </p:nvGrpSpPr>
        <p:grpSpPr>
          <a:xfrm rot="-3310296">
            <a:off x="6263687" y="1627557"/>
            <a:ext cx="1389920" cy="450757"/>
            <a:chOff x="-1760999" y="1531077"/>
            <a:chExt cx="829653" cy="268989"/>
          </a:xfrm>
        </p:grpSpPr>
        <p:sp>
          <p:nvSpPr>
            <p:cNvPr id="2230" name="Google Shape;2230;p73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73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73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73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73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7B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35" name="Google Shape;2235;p73"/>
          <p:cNvGrpSpPr/>
          <p:nvPr/>
        </p:nvGrpSpPr>
        <p:grpSpPr>
          <a:xfrm rot="10556851">
            <a:off x="4381502" y="1465811"/>
            <a:ext cx="1389991" cy="450744"/>
            <a:chOff x="-1760999" y="1531077"/>
            <a:chExt cx="829653" cy="268989"/>
          </a:xfrm>
        </p:grpSpPr>
        <p:sp>
          <p:nvSpPr>
            <p:cNvPr id="2236" name="Google Shape;2236;p73"/>
            <p:cNvSpPr/>
            <p:nvPr/>
          </p:nvSpPr>
          <p:spPr>
            <a:xfrm>
              <a:off x="-1760999" y="1534327"/>
              <a:ext cx="592411" cy="265739"/>
            </a:xfrm>
            <a:custGeom>
              <a:avLst/>
              <a:gdLst/>
              <a:ahLst/>
              <a:cxnLst/>
              <a:rect l="l" t="t" r="r" b="b"/>
              <a:pathLst>
                <a:path w="8021" h="3598" extrusionOk="0">
                  <a:moveTo>
                    <a:pt x="7851" y="1"/>
                  </a:moveTo>
                  <a:lnTo>
                    <a:pt x="955" y="367"/>
                  </a:lnTo>
                  <a:cubicBezTo>
                    <a:pt x="420" y="393"/>
                    <a:pt x="1" y="848"/>
                    <a:pt x="36" y="1384"/>
                  </a:cubicBezTo>
                  <a:lnTo>
                    <a:pt x="99" y="2677"/>
                  </a:lnTo>
                  <a:cubicBezTo>
                    <a:pt x="125" y="3196"/>
                    <a:pt x="561" y="3597"/>
                    <a:pt x="1075" y="3597"/>
                  </a:cubicBezTo>
                  <a:cubicBezTo>
                    <a:pt x="1092" y="3597"/>
                    <a:pt x="1108" y="3597"/>
                    <a:pt x="1125" y="3596"/>
                  </a:cubicBezTo>
                  <a:lnTo>
                    <a:pt x="8021" y="3239"/>
                  </a:lnTo>
                  <a:lnTo>
                    <a:pt x="7851" y="1"/>
                  </a:ln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73"/>
            <p:cNvSpPr/>
            <p:nvPr/>
          </p:nvSpPr>
          <p:spPr>
            <a:xfrm>
              <a:off x="-1198269" y="1531077"/>
              <a:ext cx="98895" cy="243213"/>
            </a:xfrm>
            <a:custGeom>
              <a:avLst/>
              <a:gdLst/>
              <a:ahLst/>
              <a:cxnLst/>
              <a:rect l="l" t="t" r="r" b="b"/>
              <a:pathLst>
                <a:path w="1339" h="3293" extrusionOk="0">
                  <a:moveTo>
                    <a:pt x="1169" y="0"/>
                  </a:moveTo>
                  <a:lnTo>
                    <a:pt x="0" y="63"/>
                  </a:lnTo>
                  <a:lnTo>
                    <a:pt x="170" y="3292"/>
                  </a:lnTo>
                  <a:lnTo>
                    <a:pt x="1338" y="3230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73"/>
            <p:cNvSpPr/>
            <p:nvPr/>
          </p:nvSpPr>
          <p:spPr>
            <a:xfrm>
              <a:off x="-1698367" y="1600799"/>
              <a:ext cx="376230" cy="141289"/>
            </a:xfrm>
            <a:custGeom>
              <a:avLst/>
              <a:gdLst/>
              <a:ahLst/>
              <a:cxnLst/>
              <a:rect l="l" t="t" r="r" b="b"/>
              <a:pathLst>
                <a:path w="5094" h="1913" extrusionOk="0">
                  <a:moveTo>
                    <a:pt x="4339" y="0"/>
                  </a:moveTo>
                  <a:cubicBezTo>
                    <a:pt x="4323" y="0"/>
                    <a:pt x="4307" y="1"/>
                    <a:pt x="4291" y="2"/>
                  </a:cubicBezTo>
                  <a:lnTo>
                    <a:pt x="714" y="189"/>
                  </a:lnTo>
                  <a:cubicBezTo>
                    <a:pt x="303" y="207"/>
                    <a:pt x="0" y="555"/>
                    <a:pt x="18" y="956"/>
                  </a:cubicBezTo>
                  <a:lnTo>
                    <a:pt x="36" y="1224"/>
                  </a:lnTo>
                  <a:cubicBezTo>
                    <a:pt x="53" y="1609"/>
                    <a:pt x="374" y="1913"/>
                    <a:pt x="755" y="1913"/>
                  </a:cubicBezTo>
                  <a:cubicBezTo>
                    <a:pt x="771" y="1913"/>
                    <a:pt x="787" y="1912"/>
                    <a:pt x="803" y="1911"/>
                  </a:cubicBezTo>
                  <a:lnTo>
                    <a:pt x="4380" y="1724"/>
                  </a:lnTo>
                  <a:cubicBezTo>
                    <a:pt x="4782" y="1706"/>
                    <a:pt x="5094" y="1367"/>
                    <a:pt x="5076" y="956"/>
                  </a:cubicBezTo>
                  <a:lnTo>
                    <a:pt x="5058" y="689"/>
                  </a:lnTo>
                  <a:cubicBezTo>
                    <a:pt x="5041" y="303"/>
                    <a:pt x="4720" y="0"/>
                    <a:pt x="43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73"/>
            <p:cNvSpPr/>
            <p:nvPr/>
          </p:nvSpPr>
          <p:spPr>
            <a:xfrm>
              <a:off x="-1287269" y="1536986"/>
              <a:ext cx="75187" cy="241883"/>
            </a:xfrm>
            <a:custGeom>
              <a:avLst/>
              <a:gdLst/>
              <a:ahLst/>
              <a:cxnLst/>
              <a:rect l="l" t="t" r="r" b="b"/>
              <a:pathLst>
                <a:path w="1018" h="3275" extrusionOk="0">
                  <a:moveTo>
                    <a:pt x="848" y="1"/>
                  </a:moveTo>
                  <a:lnTo>
                    <a:pt x="1" y="45"/>
                  </a:lnTo>
                  <a:lnTo>
                    <a:pt x="170" y="3275"/>
                  </a:lnTo>
                  <a:lnTo>
                    <a:pt x="1018" y="3230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73"/>
            <p:cNvSpPr/>
            <p:nvPr/>
          </p:nvSpPr>
          <p:spPr>
            <a:xfrm>
              <a:off x="-1110673" y="1555450"/>
              <a:ext cx="179326" cy="189149"/>
            </a:xfrm>
            <a:custGeom>
              <a:avLst/>
              <a:gdLst/>
              <a:ahLst/>
              <a:cxnLst/>
              <a:rect l="l" t="t" r="r" b="b"/>
              <a:pathLst>
                <a:path w="2428" h="2561" extrusionOk="0">
                  <a:moveTo>
                    <a:pt x="1" y="0"/>
                  </a:moveTo>
                  <a:lnTo>
                    <a:pt x="134" y="2561"/>
                  </a:lnTo>
                  <a:lnTo>
                    <a:pt x="2427" y="1535"/>
                  </a:lnTo>
                  <a:lnTo>
                    <a:pt x="2391" y="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1" name="Google Shape;2241;p73"/>
          <p:cNvSpPr/>
          <p:nvPr/>
        </p:nvSpPr>
        <p:spPr>
          <a:xfrm rot="-120434">
            <a:off x="8380637" y="1591361"/>
            <a:ext cx="395151" cy="643203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2" name="Google Shape;2242;p73"/>
          <p:cNvSpPr/>
          <p:nvPr/>
        </p:nvSpPr>
        <p:spPr>
          <a:xfrm>
            <a:off x="7177205" y="4084997"/>
            <a:ext cx="466665" cy="434699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3" name="Google Shape;2243;p73"/>
          <p:cNvSpPr/>
          <p:nvPr/>
        </p:nvSpPr>
        <p:spPr>
          <a:xfrm rot="1230468">
            <a:off x="4923757" y="350410"/>
            <a:ext cx="405748" cy="377982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4" name="Google Shape;2244;p73"/>
          <p:cNvSpPr/>
          <p:nvPr/>
        </p:nvSpPr>
        <p:spPr>
          <a:xfrm rot="-7355318">
            <a:off x="2040008" y="338309"/>
            <a:ext cx="540339" cy="402182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5" name="Google Shape;2245;p73"/>
          <p:cNvSpPr/>
          <p:nvPr/>
        </p:nvSpPr>
        <p:spPr>
          <a:xfrm>
            <a:off x="4599777" y="3804367"/>
            <a:ext cx="336050" cy="313033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6" name="Google Shape;2246;p73"/>
          <p:cNvSpPr/>
          <p:nvPr/>
        </p:nvSpPr>
        <p:spPr>
          <a:xfrm rot="7623553">
            <a:off x="5911518" y="4413698"/>
            <a:ext cx="356362" cy="580059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7" name="Google Shape;2247;p73"/>
          <p:cNvSpPr/>
          <p:nvPr/>
        </p:nvSpPr>
        <p:spPr>
          <a:xfrm rot="-7355318">
            <a:off x="6421508" y="438559"/>
            <a:ext cx="540339" cy="402182"/>
          </a:xfrm>
          <a:custGeom>
            <a:avLst/>
            <a:gdLst/>
            <a:ahLst/>
            <a:cxnLst/>
            <a:rect l="l" t="t" r="r" b="b"/>
            <a:pathLst>
              <a:path w="2374" h="1767" extrusionOk="0">
                <a:moveTo>
                  <a:pt x="2374" y="0"/>
                </a:moveTo>
                <a:lnTo>
                  <a:pt x="1" y="544"/>
                </a:lnTo>
                <a:lnTo>
                  <a:pt x="456" y="1767"/>
                </a:lnTo>
                <a:lnTo>
                  <a:pt x="237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8" name="Google Shape;2248;p73"/>
          <p:cNvSpPr/>
          <p:nvPr/>
        </p:nvSpPr>
        <p:spPr>
          <a:xfrm rot="-1645114">
            <a:off x="7645461" y="1152553"/>
            <a:ext cx="389481" cy="362827"/>
          </a:xfrm>
          <a:custGeom>
            <a:avLst/>
            <a:gdLst/>
            <a:ahLst/>
            <a:cxnLst/>
            <a:rect l="l" t="t" r="r" b="b"/>
            <a:pathLst>
              <a:path w="1169" h="1089" extrusionOk="0">
                <a:moveTo>
                  <a:pt x="1169" y="1"/>
                </a:moveTo>
                <a:lnTo>
                  <a:pt x="0" y="331"/>
                </a:lnTo>
                <a:lnTo>
                  <a:pt x="865" y="1089"/>
                </a:lnTo>
                <a:lnTo>
                  <a:pt x="1169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8575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AE49993-2CA1-4003-A866-4B28EFE77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72" y="1945213"/>
            <a:ext cx="2630427" cy="31719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cience Subject for Pre-K: Identify Basic Colors and Explore Color Mixing by Slidesgo">
  <a:themeElements>
    <a:clrScheme name="Simple Light">
      <a:dk1>
        <a:srgbClr val="000000"/>
      </a:dk1>
      <a:lt1>
        <a:srgbClr val="FFFFFF"/>
      </a:lt1>
      <a:dk2>
        <a:srgbClr val="E0E0E0"/>
      </a:dk2>
      <a:lt2>
        <a:srgbClr val="FFFDEA"/>
      </a:lt2>
      <a:accent1>
        <a:srgbClr val="F3DF4E"/>
      </a:accent1>
      <a:accent2>
        <a:srgbClr val="54CEEA"/>
      </a:accent2>
      <a:accent3>
        <a:srgbClr val="26E288"/>
      </a:accent3>
      <a:accent4>
        <a:srgbClr val="F6A049"/>
      </a:accent4>
      <a:accent5>
        <a:srgbClr val="FC595D"/>
      </a:accent5>
      <a:accent6>
        <a:srgbClr val="9658F3"/>
      </a:accent6>
      <a:hlink>
        <a:srgbClr val="F6A04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454</Words>
  <Application>Microsoft Office PowerPoint</Application>
  <PresentationFormat>Presentación en pantalla (16:9)</PresentationFormat>
  <Paragraphs>95</Paragraphs>
  <Slides>46</Slides>
  <Notes>26</Notes>
  <HiddenSlides>0</HiddenSlides>
  <MMClips>14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46</vt:i4>
      </vt:variant>
    </vt:vector>
  </HeadingPairs>
  <TitlesOfParts>
    <vt:vector size="57" baseType="lpstr">
      <vt:lpstr>Century Gothic</vt:lpstr>
      <vt:lpstr>Calibri</vt:lpstr>
      <vt:lpstr>Berlin Sans FB</vt:lpstr>
      <vt:lpstr>Times New Roman</vt:lpstr>
      <vt:lpstr>Aharoni</vt:lpstr>
      <vt:lpstr>Arial</vt:lpstr>
      <vt:lpstr>Roboto Condensed Light</vt:lpstr>
      <vt:lpstr>Chelsea Market</vt:lpstr>
      <vt:lpstr>PT Sans</vt:lpstr>
      <vt:lpstr>Questrial</vt:lpstr>
      <vt:lpstr>Science Subject for Pre-K: Identify Basic Colors and Explore Color Mixing by Slidesgo</vt:lpstr>
      <vt:lpstr>¡Bienvenidos!</vt:lpstr>
      <vt:lpstr>Pausa activa</vt:lpstr>
      <vt:lpstr>Práctica de lenguaje oral</vt:lpstr>
      <vt:lpstr>Observar!</vt:lpstr>
      <vt:lpstr>Lectura</vt:lpstr>
      <vt:lpstr>Lectura</vt:lpstr>
      <vt:lpstr>Lectura</vt:lpstr>
      <vt:lpstr>Cierre:  </vt:lpstr>
      <vt:lpstr>Pausa activa</vt:lpstr>
      <vt:lpstr>Práctica de motricidad fina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Recordar</vt:lpstr>
      <vt:lpstr>Tiramos</vt:lpstr>
      <vt:lpstr>Jugamos</vt:lpstr>
      <vt:lpstr>jugamos</vt:lpstr>
      <vt:lpstr>jugamos</vt:lpstr>
      <vt:lpstr>observar</vt:lpstr>
      <vt:lpstr>Cierre: engordamos</vt:lpstr>
      <vt:lpstr>Pausa activa</vt:lpstr>
      <vt:lpstr>Práctica de lenguaje oral</vt:lpstr>
      <vt:lpstr>Presentación de PowerPoint</vt:lpstr>
      <vt:lpstr>Presentación de PowerPoint</vt:lpstr>
      <vt:lpstr>—Jugar</vt:lpstr>
      <vt:lpstr>Presentación de PowerPoint</vt:lpstr>
      <vt:lpstr>Jugar  </vt:lpstr>
      <vt:lpstr>Cierre</vt:lpstr>
      <vt:lpstr>Pausa activa</vt:lpstr>
      <vt:lpstr>Práctica de lenguaje oral</vt:lpstr>
      <vt:lpstr>Observar</vt:lpstr>
      <vt:lpstr>Observar</vt:lpstr>
      <vt:lpstr>Jugar</vt:lpstr>
      <vt:lpstr>Observar</vt:lpstr>
      <vt:lpstr>Presentación de PowerPoint</vt:lpstr>
      <vt:lpstr>Presentación de PowerPoint</vt:lpstr>
      <vt:lpstr> Práctica de lenguaje oral</vt:lpstr>
      <vt:lpstr>Recordar carretillas</vt:lpstr>
      <vt:lpstr>Formar nuevas palabras</vt:lpstr>
      <vt:lpstr>Juego: Tripas de gato</vt:lpstr>
      <vt:lpstr>Observar</vt:lpstr>
      <vt:lpstr>Cierre</vt:lpstr>
      <vt:lpstr>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¡Bienvenidos!</dc:title>
  <dc:creator>HOLA</dc:creator>
  <cp:lastModifiedBy>Marina Villarreal</cp:lastModifiedBy>
  <cp:revision>42</cp:revision>
  <dcterms:modified xsi:type="dcterms:W3CDTF">2022-02-19T22:58:42Z</dcterms:modified>
</cp:coreProperties>
</file>