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90" r:id="rId4"/>
    <p:sldId id="281" r:id="rId5"/>
    <p:sldId id="292" r:id="rId6"/>
    <p:sldId id="296" r:id="rId7"/>
    <p:sldId id="297" r:id="rId8"/>
    <p:sldId id="294" r:id="rId9"/>
    <p:sldId id="282" r:id="rId10"/>
    <p:sldId id="284" r:id="rId11"/>
    <p:sldId id="293" r:id="rId12"/>
    <p:sldId id="285" r:id="rId13"/>
    <p:sldId id="298" r:id="rId14"/>
    <p:sldId id="316" r:id="rId15"/>
    <p:sldId id="317" r:id="rId16"/>
    <p:sldId id="300" r:id="rId17"/>
    <p:sldId id="315" r:id="rId18"/>
    <p:sldId id="299" r:id="rId19"/>
    <p:sldId id="318" r:id="rId20"/>
    <p:sldId id="286" r:id="rId21"/>
    <p:sldId id="305" r:id="rId22"/>
    <p:sldId id="306" r:id="rId23"/>
    <p:sldId id="304" r:id="rId24"/>
    <p:sldId id="303" r:id="rId25"/>
    <p:sldId id="320" r:id="rId26"/>
    <p:sldId id="319" r:id="rId27"/>
    <p:sldId id="321" r:id="rId28"/>
    <p:sldId id="322" r:id="rId29"/>
    <p:sldId id="288" r:id="rId30"/>
    <p:sldId id="308" r:id="rId31"/>
    <p:sldId id="287" r:id="rId32"/>
    <p:sldId id="310" r:id="rId33"/>
    <p:sldId id="309" r:id="rId34"/>
    <p:sldId id="323" r:id="rId35"/>
    <p:sldId id="324" r:id="rId36"/>
    <p:sldId id="312" r:id="rId37"/>
    <p:sldId id="311" r:id="rId38"/>
    <p:sldId id="280" r:id="rId3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46" d="100"/>
          <a:sy n="46" d="100"/>
        </p:scale>
        <p:origin x="165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CEA8F-ECA7-41D6-A5EF-9005C076A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BB2C68-0BAA-458C-A8AD-545AF392E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25BD6A-1D23-46D6-AEA3-24452555C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03A80D-B02B-4BF9-A4CF-A2098714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3F0C92-60D7-4910-AF04-E7EC48E2F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17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D67B8-5464-4AB4-B74C-E8A15ABAC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8CA790-7DDD-4B68-9380-A0F6BB054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913EF3-B98A-49E1-80A9-F148E85E4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19570D-63FB-4CD6-91F5-CC1D55B8A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B198E1-1FF0-40E6-AE95-44F75FF42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491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43858-4B08-480F-B3D0-2ED599FC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E9A19B-4082-41D4-B278-CB16EAAAE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610622-6C93-4159-AC64-4F3DCB45E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48CF30-104E-49D4-B422-ACC70EDD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7D7CDD-C790-4063-9CBF-310C50DAA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061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CF1FE-764E-41E5-B6A6-E7BE228FC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1BCDB1-C9DB-4406-98AD-9AD53854C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486233-BCE7-4C3F-8E13-FB6107EA8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5EC586-12CD-41FC-B637-D18DF6301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7AA1EF-488A-43F0-8F99-AFFC09B45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0257C7-5029-47AB-A078-D97F07809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938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BFF6C-0DE5-4E86-BB78-282FDC67C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F8A72D-BAC3-4A6B-B663-0C6A07217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9AD469-1CF2-4AA4-B0A4-A6D411482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45DB073-8868-40B1-A728-6BD98E1622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9CEFEDA-EE5F-42B2-90CD-275E9FB2A4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0B0D626-DCDF-47F0-B2B7-B7330674D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CD00EB3-FBC1-416B-B011-66D0435F9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1DE652-8B28-44D2-A475-46A0E7F36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5879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7AE08-8F0D-44AB-8AFC-B5650A139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557E449-8C14-4175-8465-EEF1EF089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39E0CC8-6B56-4361-AAA6-A81F32F8B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A76A9A9-76CF-47D7-A347-DB1A0B343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686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EDC2AD-DC26-4740-B0D1-06BDEA972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BF43E67-539F-4250-8A20-7D2B74CF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BDA237-2F78-498E-81BD-163DE573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503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E8BA7-5F11-4547-8484-7A3C0A7A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CF9944-5D3E-4041-A005-AEA020EA8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48D1C5-525F-4AA1-B5FE-94CA84AD6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9D1ACD-A6C3-4638-A4A0-79A9DFBB1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F3F6B1-9870-4BF7-A5E2-92252DACF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F65F15-0787-4614-8B6F-AD071337F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384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A46E72-770C-4DC0-A59F-CFD897889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A621E93-33B1-4EAE-807C-EC69EAD21D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E4023DF-3B4D-44C7-BBFA-0F3881C8A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A25CB9-EFAB-450D-82A5-ABCBC10AB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1FCB76-4FFA-4A3E-9D75-AAAB4A3BB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AB71EAD-806D-48DC-B62F-31F7A3A46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926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8DF081-CCD2-4240-A2CF-D556535C9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AF32AF-187A-4B12-9CE3-35B6381A0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7A2E8E-9D28-46A6-8C3D-BFE8DAE11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6FF09C-08F7-4886-950E-5AC8BA1B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14C447-053E-430B-B41A-22A1F9B4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6555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28E9EF-A148-4CEA-A34A-F49ED682E3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373365-1B44-4246-B802-9E45F2434A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41A652-D4F6-472F-91CF-B11475F4E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0C8197-A8FF-475E-862D-0CD869E16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1B9BF-860B-4CD1-B28C-78074C0C5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031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7057288-0F00-443B-8AE7-4DD7ADE11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AAF6B5-E41D-4264-8E91-2759E2FE4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781D35-72F1-4A62-A5E3-C248D53B84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72E1C-B9C6-4989-A1EF-0D758B251BC1}" type="datetimeFigureOut">
              <a:rPr lang="es-MX" smtClean="0"/>
              <a:t>13/02/2022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6E9ABA-C720-4AA2-AC3F-8FAEE1DD9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716CAE-6B57-4AC0-8F78-7F8168461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7D38-CAE8-4156-8F28-359CE7AF6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43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about:blank" TargetMode="External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4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about:blank" TargetMode="External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gif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.pn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about:blank" TargetMode="External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png"/><Relationship Id="rId7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54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gif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E7ED0F3-E21E-4010-BBEA-B26EFD1B4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515" y="147224"/>
            <a:ext cx="378142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TAFOLIIO DIGITAL AIDIL VIOLETA">
            <a:extLst>
              <a:ext uri="{FF2B5EF4-FFF2-40B4-BE49-F238E27FC236}">
                <a16:creationId xmlns:a16="http://schemas.microsoft.com/office/drawing/2014/main" id="{868ED313-A949-4F18-A633-546B033485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39" y="3429000"/>
            <a:ext cx="9422296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556" y="0"/>
            <a:ext cx="1824038" cy="2457450"/>
          </a:xfrm>
          <a:prstGeom prst="rect">
            <a:avLst/>
          </a:prstGeom>
        </p:spPr>
      </p:pic>
      <p:pic>
        <p:nvPicPr>
          <p:cNvPr id="6" name="Picture 2" descr="Archivo:Corazones-animados.gif - Wikipedia, la enciclopedia libre">
            <a:extLst>
              <a:ext uri="{FF2B5EF4-FFF2-40B4-BE49-F238E27FC236}">
                <a16:creationId xmlns:a16="http://schemas.microsoft.com/office/drawing/2014/main" id="{AB776F91-F208-4B74-BA7F-CF49FD373D3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478" y="-1"/>
            <a:ext cx="3180522" cy="39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126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5F0AEFF-41F5-4C0C-A241-E9949C43116D}"/>
              </a:ext>
            </a:extLst>
          </p:cNvPr>
          <p:cNvSpPr txBox="1"/>
          <p:nvPr/>
        </p:nvSpPr>
        <p:spPr>
          <a:xfrm>
            <a:off x="0" y="4905573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https://www.youtube.com/watch?v=aSha5__SgHk</a:t>
            </a:r>
            <a:endParaRPr lang="es-MX" sz="40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4C3F8E6-FC30-4A11-9FE5-197FD2C818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1645" y="328621"/>
            <a:ext cx="8140777" cy="457695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1590B4B-815E-4AF9-A85B-AAEF3DB9EA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25" y="262512"/>
            <a:ext cx="2013159" cy="982029"/>
          </a:xfrm>
          <a:prstGeom prst="rect">
            <a:avLst/>
          </a:prstGeom>
        </p:spPr>
      </p:pic>
      <p:pic>
        <p:nvPicPr>
          <p:cNvPr id="10" name="Picture 2" descr="Maria Barroso Olivencia - Delineante. Técnico Superior Desarrollo y  Aplicación de Proyectos de Construcción - Ayesa | LinkedIn">
            <a:extLst>
              <a:ext uri="{FF2B5EF4-FFF2-40B4-BE49-F238E27FC236}">
                <a16:creationId xmlns:a16="http://schemas.microsoft.com/office/drawing/2014/main" id="{665C85D0-419E-45CF-91DB-59A1526194C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clrChange>
              <a:clrFrom>
                <a:srgbClr val="FAFCF9"/>
              </a:clrFrom>
              <a:clrTo>
                <a:srgbClr val="FAFC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353" y="1793851"/>
            <a:ext cx="2718352" cy="327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6210BFBE-68CA-4D58-93DC-18FC703A8BAF}"/>
              </a:ext>
            </a:extLst>
          </p:cNvPr>
          <p:cNvSpPr/>
          <p:nvPr/>
        </p:nvSpPr>
        <p:spPr>
          <a:xfrm>
            <a:off x="10416209" y="463827"/>
            <a:ext cx="1775791" cy="993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Activación</a:t>
            </a:r>
          </a:p>
        </p:txBody>
      </p:sp>
    </p:spTree>
    <p:extLst>
      <p:ext uri="{BB962C8B-B14F-4D97-AF65-F5344CB8AC3E}">
        <p14:creationId xmlns:p14="http://schemas.microsoft.com/office/powerpoint/2010/main" val="216755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5D63C4-3435-4561-A678-D44EAD062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6748C18-A03F-47E5-A0AB-FE95800D5039}"/>
              </a:ext>
            </a:extLst>
          </p:cNvPr>
          <p:cNvSpPr/>
          <p:nvPr/>
        </p:nvSpPr>
        <p:spPr>
          <a:xfrm>
            <a:off x="4824347" y="4631923"/>
            <a:ext cx="6483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https://www.youtube.com/watch?v=b6iAUREimIQ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541C39-AF47-4EAC-B0D1-E6AECE0F6C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54" t="16892" r="28315" b="24915"/>
          <a:stretch/>
        </p:blipFill>
        <p:spPr>
          <a:xfrm>
            <a:off x="4607314" y="119270"/>
            <a:ext cx="6838122" cy="4609308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D3278CA0-895D-4275-8A38-2B74E9362335}"/>
              </a:ext>
            </a:extLst>
          </p:cNvPr>
          <p:cNvSpPr/>
          <p:nvPr/>
        </p:nvSpPr>
        <p:spPr>
          <a:xfrm>
            <a:off x="225286" y="278296"/>
            <a:ext cx="1775791" cy="993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</a:t>
            </a:r>
          </a:p>
        </p:txBody>
      </p:sp>
      <p:pic>
        <p:nvPicPr>
          <p:cNvPr id="1026" name="Picture 2" descr="Celebremos la amistad junto a Mickey y Amigos!">
            <a:extLst>
              <a:ext uri="{FF2B5EF4-FFF2-40B4-BE49-F238E27FC236}">
                <a16:creationId xmlns:a16="http://schemas.microsoft.com/office/drawing/2014/main" id="{EB63FF08-2831-4D92-88F2-4F0C3C17F8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51" y="1762290"/>
            <a:ext cx="3714979" cy="391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2718515-AF18-450E-8D19-19780B28C3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54" t="16892" r="28315" b="24915"/>
          <a:stretch/>
        </p:blipFill>
        <p:spPr>
          <a:xfrm>
            <a:off x="4607314" y="79514"/>
            <a:ext cx="6838122" cy="460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8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D694CC19-18EB-497E-B244-6F1AE8C3C880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pic>
        <p:nvPicPr>
          <p:cNvPr id="3074" name="Picture 2" descr="Gifs y Fondos Paz enla Tormenta ®: GIFS DE HOLA | Mickey mouse y amigos,  Mickey mouse imagenes, Dibujos animados clásicos">
            <a:extLst>
              <a:ext uri="{FF2B5EF4-FFF2-40B4-BE49-F238E27FC236}">
                <a16:creationId xmlns:a16="http://schemas.microsoft.com/office/drawing/2014/main" id="{C69BA558-E115-461C-A97D-E9FB90458A3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34" y="2055247"/>
            <a:ext cx="2371572" cy="242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7A0B73EB-E68A-4DAA-953D-1FB818A229C8}"/>
              </a:ext>
            </a:extLst>
          </p:cNvPr>
          <p:cNvSpPr/>
          <p:nvPr/>
        </p:nvSpPr>
        <p:spPr>
          <a:xfrm>
            <a:off x="3676351" y="4628885"/>
            <a:ext cx="84171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https://www.youtube.com/watch?v=nlhS2aJNfqY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53AF1E6-9FAB-4297-A442-A29F931D065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902" t="23852" r="39619" b="24142"/>
          <a:stretch/>
        </p:blipFill>
        <p:spPr>
          <a:xfrm>
            <a:off x="3676351" y="134467"/>
            <a:ext cx="8318869" cy="45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91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5D63C4-3435-4561-A678-D44EAD062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0016E924-D2EC-4BA1-8790-BF449421E5D9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Servicios públicos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195D6E-323F-4F1C-8FE5-FA291F3D4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889" b="77917" l="5625" r="68750">
                        <a14:foregroundMark x1="14922" y1="71528" x2="14922" y2="71528"/>
                        <a14:foregroundMark x1="13281" y1="71389" x2="13281" y2="71389"/>
                        <a14:foregroundMark x1="12969" y1="72917" x2="12969" y2="72917"/>
                        <a14:foregroundMark x1="9844" y1="74167" x2="9844" y2="74167"/>
                        <a14:foregroundMark x1="8750" y1="73333" x2="8750" y2="73333"/>
                        <a14:foregroundMark x1="13672" y1="74861" x2="13672" y2="74861"/>
                        <a14:foregroundMark x1="17344" y1="74167" x2="17344" y2="74167"/>
                        <a14:foregroundMark x1="17656" y1="70000" x2="17656" y2="70000"/>
                        <a14:foregroundMark x1="27969" y1="73194" x2="27969" y2="73194"/>
                        <a14:foregroundMark x1="29766" y1="73889" x2="29766" y2="73889"/>
                        <a14:foregroundMark x1="34844" y1="73472" x2="34844" y2="73472"/>
                        <a14:foregroundMark x1="31484" y1="73472" x2="31484" y2="73472"/>
                        <a14:foregroundMark x1="36563" y1="71528" x2="36563" y2="71528"/>
                        <a14:foregroundMark x1="34063" y1="70833" x2="34063" y2="70833"/>
                        <a14:foregroundMark x1="32734" y1="73889" x2="32734" y2="73889"/>
                        <a14:foregroundMark x1="32422" y1="71250" x2="32422" y2="71250"/>
                        <a14:foregroundMark x1="33203" y1="72222" x2="33203" y2="72222"/>
                        <a14:foregroundMark x1="36719" y1="67917" x2="36719" y2="67917"/>
                        <a14:foregroundMark x1="35625" y1="67917" x2="35625" y2="67917"/>
                        <a14:foregroundMark x1="35078" y1="70972" x2="35078" y2="70972"/>
                        <a14:foregroundMark x1="34375" y1="71944" x2="34375" y2="71944"/>
                        <a14:foregroundMark x1="33203" y1="74444" x2="33281" y2="74444"/>
                        <a14:foregroundMark x1="37969" y1="73194" x2="37969" y2="73194"/>
                        <a14:foregroundMark x1="37969" y1="73194" x2="37969" y2="73194"/>
                        <a14:foregroundMark x1="45156" y1="71944" x2="45156" y2="71944"/>
                        <a14:foregroundMark x1="49219" y1="71806" x2="49219" y2="71806"/>
                        <a14:foregroundMark x1="49531" y1="74444" x2="49531" y2="74444"/>
                        <a14:foregroundMark x1="53672" y1="73750" x2="53672" y2="73750"/>
                        <a14:foregroundMark x1="56484" y1="74722" x2="56484" y2="74722"/>
                        <a14:foregroundMark x1="59375" y1="72500" x2="59375" y2="72500"/>
                        <a14:foregroundMark x1="63203" y1="72917" x2="63281" y2="72917"/>
                        <a14:foregroundMark x1="64922" y1="73194" x2="64922" y2="73194"/>
                        <a14:foregroundMark x1="68125" y1="72778" x2="68125" y2="72778"/>
                        <a14:foregroundMark x1="67734" y1="68056" x2="67734" y2="68056"/>
                        <a14:foregroundMark x1="65234" y1="68889" x2="65234" y2="68889"/>
                        <a14:foregroundMark x1="62891" y1="68889" x2="62891" y2="68889"/>
                        <a14:foregroundMark x1="60078" y1="67778" x2="60078" y2="67778"/>
                        <a14:foregroundMark x1="57656" y1="68056" x2="57656" y2="68056"/>
                        <a14:foregroundMark x1="56250" y1="68472" x2="56250" y2="68472"/>
                        <a14:foregroundMark x1="54063" y1="69722" x2="54063" y2="69722"/>
                        <a14:foregroundMark x1="50078" y1="68889" x2="50078" y2="68889"/>
                        <a14:foregroundMark x1="46563" y1="68750" x2="46563" y2="68750"/>
                        <a14:foregroundMark x1="44219" y1="68889" x2="44219" y2="68889"/>
                        <a14:foregroundMark x1="45625" y1="68472" x2="45625" y2="68472"/>
                        <a14:foregroundMark x1="46797" y1="68056" x2="46797" y2="68056"/>
                        <a14:foregroundMark x1="47734" y1="69444" x2="47734" y2="69444"/>
                        <a14:foregroundMark x1="48828" y1="69306" x2="48828" y2="69306"/>
                        <a14:foregroundMark x1="41016" y1="69861" x2="41016" y2="69861"/>
                        <a14:foregroundMark x1="40234" y1="70000" x2="40234" y2="70000"/>
                        <a14:foregroundMark x1="37344" y1="70278" x2="37344" y2="70278"/>
                        <a14:foregroundMark x1="38984" y1="74306" x2="38984" y2="74306"/>
                        <a14:foregroundMark x1="43672" y1="73889" x2="43672" y2="73889"/>
                        <a14:foregroundMark x1="53750" y1="72778" x2="53750" y2="72778"/>
                        <a14:foregroundMark x1="57109" y1="73750" x2="57109" y2="73750"/>
                        <a14:foregroundMark x1="61250" y1="74861" x2="61250" y2="74861"/>
                        <a14:foregroundMark x1="67344" y1="70972" x2="67344" y2="70972"/>
                        <a14:foregroundMark x1="66719" y1="70972" x2="66719" y2="70972"/>
                        <a14:foregroundMark x1="65078" y1="75139" x2="65078" y2="75139"/>
                        <a14:foregroundMark x1="64297" y1="75694" x2="64297" y2="75694"/>
                        <a14:foregroundMark x1="66797" y1="74444" x2="66797" y2="74444"/>
                        <a14:foregroundMark x1="68203" y1="75139" x2="68203" y2="75139"/>
                        <a14:foregroundMark x1="54766" y1="74722" x2="54766" y2="74722"/>
                        <a14:foregroundMark x1="50781" y1="72222" x2="50781" y2="72222"/>
                        <a14:foregroundMark x1="46484" y1="72500" x2="46484" y2="72500"/>
                        <a14:foregroundMark x1="43516" y1="74444" x2="43516" y2="74444"/>
                        <a14:foregroundMark x1="38438" y1="72500" x2="38438" y2="72500"/>
                        <a14:foregroundMark x1="30781" y1="74861" x2="30781" y2="74861"/>
                        <a14:foregroundMark x1="23516" y1="75417" x2="23516" y2="75417"/>
                        <a14:foregroundMark x1="19844" y1="74306" x2="19844" y2="74306"/>
                        <a14:foregroundMark x1="13125" y1="77917" x2="13125" y2="77917"/>
                        <a14:backgroundMark x1="31563" y1="71806" x2="31563" y2="71806"/>
                        <a14:backgroundMark x1="36172" y1="72222" x2="36172" y2="72222"/>
                        <a14:backgroundMark x1="41328" y1="74861" x2="41328" y2="74861"/>
                        <a14:backgroundMark x1="51563" y1="75278" x2="51563" y2="75278"/>
                        <a14:backgroundMark x1="57266" y1="74306" x2="57266" y2="74306"/>
                        <a14:backgroundMark x1="59766" y1="74306" x2="59766" y2="74306"/>
                        <a14:backgroundMark x1="62969" y1="75139" x2="62969" y2="75139"/>
                        <a14:backgroundMark x1="67656" y1="75278" x2="67656" y2="75278"/>
                        <a14:backgroundMark x1="69297" y1="65417" x2="69297" y2="65417"/>
                        <a14:backgroundMark x1="68125" y1="65278" x2="68125" y2="65278"/>
                        <a14:backgroundMark x1="67422" y1="62361" x2="67422" y2="62361"/>
                        <a14:backgroundMark x1="67109" y1="59444" x2="67109" y2="59444"/>
                        <a14:backgroundMark x1="65938" y1="59444" x2="65938" y2="59444"/>
                        <a14:backgroundMark x1="66875" y1="59167" x2="66875" y2="59167"/>
                        <a14:backgroundMark x1="65938" y1="61944" x2="65938" y2="61944"/>
                        <a14:backgroundMark x1="66172" y1="64444" x2="66172" y2="64444"/>
                        <a14:backgroundMark x1="66563" y1="65417" x2="66563" y2="65417"/>
                        <a14:backgroundMark x1="67734" y1="66806" x2="67734" y2="66806"/>
                        <a14:backgroundMark x1="67266" y1="63472" x2="67266" y2="63472"/>
                        <a14:backgroundMark x1="66719" y1="61944" x2="66719" y2="61944"/>
                        <a14:backgroundMark x1="67422" y1="61389" x2="67422" y2="61389"/>
                        <a14:backgroundMark x1="67578" y1="61389" x2="67578" y2="61389"/>
                        <a14:backgroundMark x1="67969" y1="58889" x2="67969" y2="58889"/>
                        <a14:backgroundMark x1="67109" y1="58194" x2="67109" y2="58194"/>
                        <a14:backgroundMark x1="66328" y1="61389" x2="66328" y2="61389"/>
                        <a14:backgroundMark x1="66172" y1="66250" x2="66172" y2="66250"/>
                        <a14:backgroundMark x1="68281" y1="63056" x2="68281" y2="63056"/>
                        <a14:backgroundMark x1="68125" y1="61389" x2="68125" y2="61389"/>
                        <a14:backgroundMark x1="67266" y1="65556" x2="67266" y2="65556"/>
                        <a14:backgroundMark x1="66328" y1="63333" x2="66328" y2="63333"/>
                        <a14:backgroundMark x1="66797" y1="60417" x2="66797" y2="60417"/>
                        <a14:backgroundMark x1="67656" y1="60417" x2="67656" y2="60417"/>
                        <a14:backgroundMark x1="65078" y1="66389" x2="65078" y2="66389"/>
                        <a14:backgroundMark x1="62734" y1="66250" x2="62734" y2="66250"/>
                        <a14:backgroundMark x1="61328" y1="65972" x2="61328" y2="65972"/>
                        <a14:backgroundMark x1="59844" y1="68333" x2="59844" y2="68333"/>
                        <a14:backgroundMark x1="57109" y1="67500" x2="57109" y2="67500"/>
                        <a14:backgroundMark x1="57109" y1="67500" x2="57109" y2="67500"/>
                        <a14:backgroundMark x1="54063" y1="67361" x2="54063" y2="67361"/>
                        <a14:backgroundMark x1="52266" y1="67361" x2="52266" y2="67361"/>
                        <a14:backgroundMark x1="49766" y1="67361" x2="49766" y2="67361"/>
                        <a14:backgroundMark x1="47578" y1="67361" x2="47578" y2="67361"/>
                        <a14:backgroundMark x1="47578" y1="67361" x2="47578" y2="67361"/>
                        <a14:backgroundMark x1="43984" y1="67361" x2="43984" y2="67361"/>
                        <a14:backgroundMark x1="47344" y1="67361" x2="47344" y2="67361"/>
                        <a14:backgroundMark x1="45078" y1="67361" x2="45078" y2="67361"/>
                        <a14:backgroundMark x1="38281" y1="66250" x2="38281" y2="66250"/>
                        <a14:backgroundMark x1="34844" y1="67500" x2="34844" y2="67500"/>
                        <a14:backgroundMark x1="37031" y1="56667" x2="37031" y2="56667"/>
                        <a14:backgroundMark x1="36797" y1="58472" x2="36797" y2="58472"/>
                        <a14:backgroundMark x1="34766" y1="67083" x2="34766" y2="67083"/>
                        <a14:backgroundMark x1="36797" y1="69028" x2="36797" y2="69028"/>
                        <a14:backgroundMark x1="35938" y1="69028" x2="35938" y2="69028"/>
                        <a14:backgroundMark x1="34531" y1="69028" x2="34531" y2="69028"/>
                        <a14:backgroundMark x1="36250" y1="68056" x2="36250" y2="68056"/>
                        <a14:backgroundMark x1="37422" y1="68056" x2="37422" y2="68056"/>
                        <a14:backgroundMark x1="34297" y1="69028" x2="34297" y2="69028"/>
                        <a14:backgroundMark x1="33750" y1="67778" x2="33750" y2="67778"/>
                        <a14:backgroundMark x1="33672" y1="70000" x2="33672" y2="70000"/>
                        <a14:backgroundMark x1="46328" y1="68889" x2="46328" y2="68889"/>
                        <a14:backgroundMark x1="47969" y1="69028" x2="47969" y2="69028"/>
                        <a14:backgroundMark x1="49531" y1="68056" x2="49531" y2="68056"/>
                        <a14:backgroundMark x1="48125" y1="67083" x2="48125" y2="67083"/>
                        <a14:backgroundMark x1="44609" y1="69028" x2="44609" y2="69028"/>
                        <a14:backgroundMark x1="41172" y1="71944" x2="41172" y2="71944"/>
                        <a14:backgroundMark x1="34297" y1="73194" x2="34297" y2="73194"/>
                        <a14:backgroundMark x1="30781" y1="71806" x2="30781" y2="71806"/>
                        <a14:backgroundMark x1="29844" y1="69861" x2="29844" y2="69861"/>
                        <a14:backgroundMark x1="30703" y1="70000" x2="30703" y2="70000"/>
                        <a14:backgroundMark x1="32109" y1="70000" x2="32109" y2="70000"/>
                        <a14:backgroundMark x1="32969" y1="68333" x2="32969" y2="68333"/>
                        <a14:backgroundMark x1="32969" y1="69861" x2="32969" y2="69861"/>
                        <a14:backgroundMark x1="8203" y1="72917" x2="8203" y2="72917"/>
                        <a14:backgroundMark x1="11797" y1="73750" x2="11797" y2="73750"/>
                        <a14:backgroundMark x1="12656" y1="74306" x2="12656" y2="74306"/>
                        <a14:backgroundMark x1="15703" y1="72500" x2="15703" y2="72500"/>
                        <a14:backgroundMark x1="16172" y1="70278" x2="16172" y2="70278"/>
                        <a14:backgroundMark x1="13750" y1="69306" x2="13750" y2="69306"/>
                        <a14:backgroundMark x1="12422" y1="70417" x2="12422" y2="70417"/>
                        <a14:backgroundMark x1="8125" y1="74167" x2="8125" y2="74167"/>
                      </a14:backgroundRemoval>
                    </a14:imgEffect>
                  </a14:imgLayer>
                </a14:imgProps>
              </a:ext>
            </a:extLst>
          </a:blip>
          <a:srcRect l="5707" t="18454" r="30815" b="22802"/>
          <a:stretch/>
        </p:blipFill>
        <p:spPr>
          <a:xfrm>
            <a:off x="4174435" y="317508"/>
            <a:ext cx="7301948" cy="5049622"/>
          </a:xfrm>
          <a:prstGeom prst="rect">
            <a:avLst/>
          </a:prstGeom>
        </p:spPr>
      </p:pic>
      <p:pic>
        <p:nvPicPr>
          <p:cNvPr id="2050" name="Picture 2" descr="CRITERIOS DE EVALUACION | NUESTRA CASA ES ARMONIA">
            <a:extLst>
              <a:ext uri="{FF2B5EF4-FFF2-40B4-BE49-F238E27FC236}">
                <a16:creationId xmlns:a16="http://schemas.microsoft.com/office/drawing/2014/main" id="{1447D866-3E9B-4A1A-A12A-C03334419C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6152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408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5D63C4-3435-4561-A678-D44EAD062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F94A1FD-365E-49ED-A3A6-EB5D0959B740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Servicios públicos</a:t>
            </a:r>
          </a:p>
        </p:txBody>
      </p:sp>
      <p:pic>
        <p:nvPicPr>
          <p:cNvPr id="1026" name="Picture 2" descr="122,112 Servicios Publicos Imágenes y Fotos - 123RF">
            <a:extLst>
              <a:ext uri="{FF2B5EF4-FFF2-40B4-BE49-F238E27FC236}">
                <a16:creationId xmlns:a16="http://schemas.microsoft.com/office/drawing/2014/main" id="{D4A7ADE0-FB19-4BAF-9B04-07199AE3C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45" b="96859" l="2000" r="96444">
                        <a14:foregroundMark x1="76222" y1="18848" x2="76222" y2="18848"/>
                        <a14:foregroundMark x1="78444" y1="24607" x2="78444" y2="24607"/>
                        <a14:foregroundMark x1="72667" y1="38743" x2="72667" y2="38743"/>
                        <a14:foregroundMark x1="73778" y1="93717" x2="73778" y2="93717"/>
                        <a14:foregroundMark x1="82222" y1="93455" x2="82222" y2="93455"/>
                        <a14:foregroundMark x1="76222" y1="84293" x2="76222" y2="84293"/>
                        <a14:foregroundMark x1="76000" y1="60209" x2="76000" y2="60209"/>
                        <a14:foregroundMark x1="94000" y1="35079" x2="94000" y2="35079"/>
                        <a14:foregroundMark x1="75333" y1="53403" x2="75333" y2="53403"/>
                        <a14:foregroundMark x1="71556" y1="48953" x2="71556" y2="48953"/>
                        <a14:foregroundMark x1="67333" y1="59162" x2="67333" y2="59162"/>
                        <a14:foregroundMark x1="70000" y1="65707" x2="70000" y2="65707"/>
                        <a14:foregroundMark x1="70000" y1="63089" x2="70000" y2="63089"/>
                        <a14:foregroundMark x1="69778" y1="56283" x2="69778" y2="56283"/>
                        <a14:foregroundMark x1="77778" y1="42147" x2="77778" y2="42147"/>
                        <a14:foregroundMark x1="80222" y1="39791" x2="80222" y2="39791"/>
                        <a14:foregroundMark x1="85556" y1="37958" x2="85556" y2="379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805" y="278296"/>
            <a:ext cx="6354246" cy="539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 INF-PRI JUAN XXIII - LAS LUMBRERAS">
            <a:extLst>
              <a:ext uri="{FF2B5EF4-FFF2-40B4-BE49-F238E27FC236}">
                <a16:creationId xmlns:a16="http://schemas.microsoft.com/office/drawing/2014/main" id="{0E1EFEC9-7C95-48ED-95E0-CA18CAFF5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152" y="1577009"/>
            <a:ext cx="4356060" cy="400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068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5D63C4-3435-4561-A678-D44EAD062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7AD62240-15DE-45F2-9404-D6E4628C90BA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Servicios públicos</a:t>
            </a:r>
          </a:p>
        </p:txBody>
      </p:sp>
      <p:pic>
        <p:nvPicPr>
          <p:cNvPr id="3074" name="Picture 2" descr="Nuevo estudio concluye que “el alumbrado público contribuye menos a la  contaminación lumínica de lo esperado” - smartlighting">
            <a:extLst>
              <a:ext uri="{FF2B5EF4-FFF2-40B4-BE49-F238E27FC236}">
                <a16:creationId xmlns:a16="http://schemas.microsoft.com/office/drawing/2014/main" id="{62949071-4ED3-479F-8F41-65E23162BB6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975" y="101436"/>
            <a:ext cx="7911548" cy="526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66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5D63C4-3435-4561-A678-D44EAD062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8E9F6D55-5B32-4039-9498-4482324414E0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Servicios públicos</a:t>
            </a:r>
          </a:p>
        </p:txBody>
      </p:sp>
      <p:pic>
        <p:nvPicPr>
          <p:cNvPr id="4098" name="Picture 2" descr="GIF telefono - GIF animado en GIFER">
            <a:extLst>
              <a:ext uri="{FF2B5EF4-FFF2-40B4-BE49-F238E27FC236}">
                <a16:creationId xmlns:a16="http://schemas.microsoft.com/office/drawing/2014/main" id="{461ADA73-74C1-487B-AE6D-4FC7470ED57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658" y="556385"/>
            <a:ext cx="4646646" cy="515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iphy te permite hacer GIF de teléfonos inteligentes directamente desde tu  navegador">
            <a:extLst>
              <a:ext uri="{FF2B5EF4-FFF2-40B4-BE49-F238E27FC236}">
                <a16:creationId xmlns:a16="http://schemas.microsoft.com/office/drawing/2014/main" id="{0B656FA2-F656-4BC9-A5D1-6C87EAAB334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417983"/>
            <a:ext cx="4762500" cy="354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09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innie Bff GIF - Minnie Bff Daisy - Descubre &amp;amp; Comparte GIFs">
            <a:extLst>
              <a:ext uri="{FF2B5EF4-FFF2-40B4-BE49-F238E27FC236}">
                <a16:creationId xmlns:a16="http://schemas.microsoft.com/office/drawing/2014/main" id="{CA1EFC5C-4623-4BF4-9471-00E91AF71D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8" y="2217976"/>
            <a:ext cx="3440399" cy="25768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B1534CA-D1ED-404C-96AC-94E2B21F87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293" t="49178" r="7488" b="13229"/>
          <a:stretch/>
        </p:blipFill>
        <p:spPr>
          <a:xfrm>
            <a:off x="3616754" y="139147"/>
            <a:ext cx="8378465" cy="5420140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CD11D23E-AF2F-4E4F-8189-C168E184F70E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</p:spTree>
    <p:extLst>
      <p:ext uri="{BB962C8B-B14F-4D97-AF65-F5344CB8AC3E}">
        <p14:creationId xmlns:p14="http://schemas.microsoft.com/office/powerpoint/2010/main" val="4178387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6465B1D-DB23-40C4-A27B-22A7B597BE24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Activación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B56562-044E-4F30-BF4B-C02CA7515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287" y="1417983"/>
            <a:ext cx="2886488" cy="140804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F889E44-B0CF-46FF-AF51-380303CE5D19}"/>
              </a:ext>
            </a:extLst>
          </p:cNvPr>
          <p:cNvSpPr/>
          <p:nvPr/>
        </p:nvSpPr>
        <p:spPr>
          <a:xfrm>
            <a:off x="2186609" y="4890185"/>
            <a:ext cx="86306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https://www.youtube.com/watch?v=Fto2QDXKkQI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FD21C0E-1CD9-4E1D-B8CB-A581A60A2D3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880" t="23852" r="41033" b="22375"/>
          <a:stretch/>
        </p:blipFill>
        <p:spPr>
          <a:xfrm>
            <a:off x="3668110" y="165719"/>
            <a:ext cx="8138592" cy="4816259"/>
          </a:xfrm>
          <a:prstGeom prst="rect">
            <a:avLst/>
          </a:prstGeom>
        </p:spPr>
      </p:pic>
      <p:pic>
        <p:nvPicPr>
          <p:cNvPr id="7172" name="Picture 4" descr="▷ Disney: Imágenes Animadas, Gifs y Animaciones ¡100% GRATIS!">
            <a:extLst>
              <a:ext uri="{FF2B5EF4-FFF2-40B4-BE49-F238E27FC236}">
                <a16:creationId xmlns:a16="http://schemas.microsoft.com/office/drawing/2014/main" id="{A7D0B4AE-BD1A-4744-BA68-D3C02141D4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3846">
            <a:off x="1910534" y="3263634"/>
            <a:ext cx="1389439" cy="122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894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5D63C4-3435-4561-A678-D44EAD062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3B0946D-0983-48EC-BE84-101C814ECB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15" t="29653" r="40489" b="10416"/>
          <a:stretch/>
        </p:blipFill>
        <p:spPr>
          <a:xfrm>
            <a:off x="2796209" y="506857"/>
            <a:ext cx="6354417" cy="4634987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F90E0768-87E5-420A-A52F-2E4CA68EF83D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Bolsita sensorial</a:t>
            </a:r>
          </a:p>
        </p:txBody>
      </p:sp>
      <p:pic>
        <p:nvPicPr>
          <p:cNvPr id="5" name="Picture 2" descr="Saludos Amigos (1942) y Los tres caballeros (1944) / La verdadera historia  detrás de los clásicos Disney: madrastras, alcohol y traumas varios / A  fondo / Guía del ocio - Guiadelocio.com">
            <a:extLst>
              <a:ext uri="{FF2B5EF4-FFF2-40B4-BE49-F238E27FC236}">
                <a16:creationId xmlns:a16="http://schemas.microsoft.com/office/drawing/2014/main" id="{3E997968-3EF0-439A-ACCC-AC1E057A6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791" y="1969503"/>
            <a:ext cx="2687707" cy="34671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26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2DCD349-1072-480E-BE15-2702CCD5311A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Recuerdan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B18C51D-8FA1-47C6-B334-F32FD8B6BC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4982292">
            <a:off x="6318643" y="2963836"/>
            <a:ext cx="2208836" cy="2149661"/>
          </a:xfrm>
          <a:prstGeom prst="round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0446793-1550-47EA-BEF9-5C9D9088CB19}"/>
              </a:ext>
            </a:extLst>
          </p:cNvPr>
          <p:cNvSpPr txBox="1"/>
          <p:nvPr/>
        </p:nvSpPr>
        <p:spPr>
          <a:xfrm>
            <a:off x="-1605969" y="1176083"/>
            <a:ext cx="11650080" cy="189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D85A661-F1D9-42F7-A807-4470CA2547A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7802511" y="2279752"/>
            <a:ext cx="3621099" cy="23498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17158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2DCD349-1072-480E-BE15-2702CCD5311A}"/>
              </a:ext>
            </a:extLst>
          </p:cNvPr>
          <p:cNvSpPr/>
          <p:nvPr/>
        </p:nvSpPr>
        <p:spPr>
          <a:xfrm>
            <a:off x="225287" y="278296"/>
            <a:ext cx="2319130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pic>
        <p:nvPicPr>
          <p:cNvPr id="9222" name="Picture 6" descr="Mejores amigos GIF - Descargar &amp;amp; Compartir en PHONEKY">
            <a:extLst>
              <a:ext uri="{FF2B5EF4-FFF2-40B4-BE49-F238E27FC236}">
                <a16:creationId xmlns:a16="http://schemas.microsoft.com/office/drawing/2014/main" id="{04907BFC-E9CE-46BA-B4CC-49F6A4B651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BFAFB"/>
              </a:clrFrom>
              <a:clrTo>
                <a:srgbClr val="FB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2" y="591797"/>
            <a:ext cx="3740426" cy="498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2DB634-AA68-4524-BC64-C96DF9700F59}"/>
              </a:ext>
            </a:extLst>
          </p:cNvPr>
          <p:cNvSpPr/>
          <p:nvPr/>
        </p:nvSpPr>
        <p:spPr>
          <a:xfrm>
            <a:off x="1076195" y="4757641"/>
            <a:ext cx="7464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https://www.youtube.com/watch?v=6Dr6XtthrQo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695FDAC-1ECF-4ACE-9144-84FF9CCC3A2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85" t="25206" r="52119" b="29555"/>
          <a:stretch/>
        </p:blipFill>
        <p:spPr>
          <a:xfrm>
            <a:off x="1197619" y="1286770"/>
            <a:ext cx="6281531" cy="345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3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2DCD349-1072-480E-BE15-2702CCD5311A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Juego digital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55FD9F3-D801-4F3A-B34F-57303C92F912}"/>
              </a:ext>
            </a:extLst>
          </p:cNvPr>
          <p:cNvSpPr/>
          <p:nvPr/>
        </p:nvSpPr>
        <p:spPr>
          <a:xfrm>
            <a:off x="2828586" y="4710485"/>
            <a:ext cx="74609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https://es.liveworksheets.com/iq1971720zt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4CD69B-2322-4CA9-BD9D-4271664D1F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727" t="17156" r="48068" b="21145"/>
          <a:stretch/>
        </p:blipFill>
        <p:spPr>
          <a:xfrm>
            <a:off x="2828586" y="171649"/>
            <a:ext cx="6534827" cy="422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1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2DCD349-1072-480E-BE15-2702CCD5311A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Juego digital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EE0E4DE-91B8-4647-8B6D-76B42C67AF76}"/>
              </a:ext>
            </a:extLst>
          </p:cNvPr>
          <p:cNvSpPr/>
          <p:nvPr/>
        </p:nvSpPr>
        <p:spPr>
          <a:xfrm>
            <a:off x="2186609" y="4597797"/>
            <a:ext cx="74673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https://es.liveworksheets.com/pm745377iv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C78134C-ED76-43F9-B7F8-F441902457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752" t="24735" r="39034" b="11295"/>
          <a:stretch/>
        </p:blipFill>
        <p:spPr>
          <a:xfrm>
            <a:off x="2565349" y="67721"/>
            <a:ext cx="6709883" cy="43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4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2DCD349-1072-480E-BE15-2702CCD5311A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pic>
        <p:nvPicPr>
          <p:cNvPr id="10244" name="Picture 4" descr="CineAdictos - Mickey y Amigos - Stay True | Facebook">
            <a:extLst>
              <a:ext uri="{FF2B5EF4-FFF2-40B4-BE49-F238E27FC236}">
                <a16:creationId xmlns:a16="http://schemas.microsoft.com/office/drawing/2014/main" id="{258E4A87-5C77-4843-8AFF-CD60D8DA0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7" y="2606735"/>
            <a:ext cx="2875722" cy="28757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BE56AE-83AE-44DA-A25B-B4B7C6D9E5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23" t="25519" r="51966" b="29865"/>
          <a:stretch/>
        </p:blipFill>
        <p:spPr>
          <a:xfrm>
            <a:off x="3186146" y="464714"/>
            <a:ext cx="7620399" cy="454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34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5D63C4-3435-4561-A678-D44EAD062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3B0946D-0983-48EC-BE84-101C814ECB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15" t="29653" r="40489" b="10416"/>
          <a:stretch/>
        </p:blipFill>
        <p:spPr>
          <a:xfrm>
            <a:off x="2796209" y="506857"/>
            <a:ext cx="6354417" cy="4634987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F90E0768-87E5-420A-A52F-2E4CA68EF83D}"/>
              </a:ext>
            </a:extLst>
          </p:cNvPr>
          <p:cNvSpPr/>
          <p:nvPr/>
        </p:nvSpPr>
        <p:spPr>
          <a:xfrm>
            <a:off x="225286" y="278296"/>
            <a:ext cx="2325757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Trazarla con nuestra bolsita sensorial</a:t>
            </a:r>
          </a:p>
        </p:txBody>
      </p:sp>
      <p:pic>
        <p:nvPicPr>
          <p:cNvPr id="5" name="Picture 2" descr="Saludos Amigos (1942) y Los tres caballeros (1944) / La verdadera historia  detrás de los clásicos Disney: madrastras, alcohol y traumas varios / A  fondo / Guía del ocio - Guiadelocio.com">
            <a:extLst>
              <a:ext uri="{FF2B5EF4-FFF2-40B4-BE49-F238E27FC236}">
                <a16:creationId xmlns:a16="http://schemas.microsoft.com/office/drawing/2014/main" id="{3E997968-3EF0-439A-ACCC-AC1E057A6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791" y="1969503"/>
            <a:ext cx="2687707" cy="34671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616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2DCD349-1072-480E-BE15-2702CCD5311A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11266" name="Picture 2" descr="Disney Characters Offer Timeless Friendship Lessons - The Friendship Blog :  The Friendship Blog">
            <a:extLst>
              <a:ext uri="{FF2B5EF4-FFF2-40B4-BE49-F238E27FC236}">
                <a16:creationId xmlns:a16="http://schemas.microsoft.com/office/drawing/2014/main" id="{D0B8A410-B6CB-4FF7-9D51-92C4C793E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774" y="2701103"/>
            <a:ext cx="3343457" cy="30612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BEEA51-76E9-45D8-8CB3-2C827DE3F2B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648" t="22006" r="27478" b="10688"/>
          <a:stretch/>
        </p:blipFill>
        <p:spPr>
          <a:xfrm>
            <a:off x="3197683" y="394320"/>
            <a:ext cx="3154629" cy="46135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B8CEBD-EE53-4BBA-8226-FC1D26B30F7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6648" t="24129" r="25929" b="7952"/>
          <a:stretch/>
        </p:blipFill>
        <p:spPr>
          <a:xfrm>
            <a:off x="6807708" y="394320"/>
            <a:ext cx="3343457" cy="465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94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2DCD349-1072-480E-BE15-2702CCD5311A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Tarea</a:t>
            </a:r>
          </a:p>
        </p:txBody>
      </p:sp>
      <p:pic>
        <p:nvPicPr>
          <p:cNvPr id="11266" name="Picture 2" descr="Disney Characters Offer Timeless Friendship Lessons - The Friendship Blog :  The Friendship Blog">
            <a:extLst>
              <a:ext uri="{FF2B5EF4-FFF2-40B4-BE49-F238E27FC236}">
                <a16:creationId xmlns:a16="http://schemas.microsoft.com/office/drawing/2014/main" id="{D0B8A410-B6CB-4FF7-9D51-92C4C793E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774" y="2701103"/>
            <a:ext cx="3343457" cy="30612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C3D3FC-31C8-446E-8F1E-57519EC6E96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330" t="22310" r="27477" b="10385"/>
          <a:stretch/>
        </p:blipFill>
        <p:spPr>
          <a:xfrm>
            <a:off x="3752991" y="381395"/>
            <a:ext cx="5697092" cy="518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73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66A305F-EB16-4C28-8344-FAC9F063F89A}"/>
              </a:ext>
            </a:extLst>
          </p:cNvPr>
          <p:cNvSpPr txBox="1"/>
          <p:nvPr/>
        </p:nvSpPr>
        <p:spPr>
          <a:xfrm>
            <a:off x="0" y="4732971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https://www.youtube.com/watch?v=Fto2QDXKkQI</a:t>
            </a:r>
            <a:endParaRPr lang="es-MX" sz="40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E259DC3-C07E-4A74-A303-B5DA3A0634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0387" y="-115615"/>
            <a:ext cx="8653670" cy="4865314"/>
          </a:xfrm>
          <a:prstGeom prst="rect">
            <a:avLst/>
          </a:prstGeom>
        </p:spPr>
      </p:pic>
      <p:pic>
        <p:nvPicPr>
          <p:cNvPr id="13314" name="Picture 2" descr="Miércoles - Playlist - LETRAS.COM">
            <a:extLst>
              <a:ext uri="{FF2B5EF4-FFF2-40B4-BE49-F238E27FC236}">
                <a16:creationId xmlns:a16="http://schemas.microsoft.com/office/drawing/2014/main" id="{61E923AB-AB3C-4DDD-AC83-5D5288753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291"/>
            <a:ext cx="2692579" cy="131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Minnie Mouse Exercise GIF - Minnie Mouse Exercise Healthy - Descubre &amp;amp;  Comparte GIFs">
            <a:extLst>
              <a:ext uri="{FF2B5EF4-FFF2-40B4-BE49-F238E27FC236}">
                <a16:creationId xmlns:a16="http://schemas.microsoft.com/office/drawing/2014/main" id="{66C7A9AC-F01E-47E3-82FF-5CAA32407F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83" y="1646307"/>
            <a:ext cx="4302232" cy="356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084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CD320F9-4E08-4EEA-8E4A-25AC4C5D9596}"/>
              </a:ext>
            </a:extLst>
          </p:cNvPr>
          <p:cNvSpPr/>
          <p:nvPr/>
        </p:nvSpPr>
        <p:spPr>
          <a:xfrm>
            <a:off x="1974324" y="4471361"/>
            <a:ext cx="7540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https://www.youtube.com/watch?v=aC4bFvFY898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B0B890-F21B-4856-BB7D-6CDFE958FD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207" t="23658" r="40380" b="24142"/>
          <a:stretch/>
        </p:blipFill>
        <p:spPr>
          <a:xfrm>
            <a:off x="1901562" y="83902"/>
            <a:ext cx="7686178" cy="4387459"/>
          </a:xfrm>
          <a:prstGeom prst="rect">
            <a:avLst/>
          </a:prstGeom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DB31AE00-5775-4F3B-949E-15610BC635DC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 oral</a:t>
            </a:r>
          </a:p>
        </p:txBody>
      </p:sp>
      <p:pic>
        <p:nvPicPr>
          <p:cNvPr id="4098" name="Picture 2" descr="5d Diy diamante pintura Disney Mickey Anime cuadrado cuadro de mosaico  dibujo bordado diamante patrón de punto de cruz|Pintura de punto de cruz de  diamantes| - AliExpress">
            <a:extLst>
              <a:ext uri="{FF2B5EF4-FFF2-40B4-BE49-F238E27FC236}">
                <a16:creationId xmlns:a16="http://schemas.microsoft.com/office/drawing/2014/main" id="{A27B234C-AC85-437C-B11F-B89234F92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614" y="1588749"/>
            <a:ext cx="2396206" cy="26951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212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3480576B-1B9D-4884-B310-99C7C091D2AC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BAE6E34-DF39-48FA-833E-0B3B5E5E92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2113" y="351183"/>
            <a:ext cx="9396563" cy="438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02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B04E3425-F6D3-4EDA-8AC5-DACE05523E8C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pic>
        <p:nvPicPr>
          <p:cNvPr id="7" name="Picture 2" descr="21 ideas de Decoracion cumpleaños mickey mouse | decoracion cumpleaños  mickey mouse, mickey, cumpleaños de mickey mouse">
            <a:extLst>
              <a:ext uri="{FF2B5EF4-FFF2-40B4-BE49-F238E27FC236}">
                <a16:creationId xmlns:a16="http://schemas.microsoft.com/office/drawing/2014/main" id="{24B8D629-FBC5-485D-BBA2-08F767A7EC4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49" y="1319936"/>
            <a:ext cx="2031203" cy="296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6DF3148-9ACB-4B89-AE27-89EF59AA82F0}"/>
              </a:ext>
            </a:extLst>
          </p:cNvPr>
          <p:cNvSpPr/>
          <p:nvPr/>
        </p:nvSpPr>
        <p:spPr>
          <a:xfrm>
            <a:off x="3858366" y="4732971"/>
            <a:ext cx="7708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https://www.youtube.com/watch?v=-OzoDqMDzP0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BF6CF45-3D99-4763-8143-F391650345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444" t="24432" r="40398" b="25567"/>
          <a:stretch/>
        </p:blipFill>
        <p:spPr>
          <a:xfrm>
            <a:off x="3675449" y="360012"/>
            <a:ext cx="7891887" cy="425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46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841DF02-46B6-4857-92E2-B203CF9D8852}"/>
              </a:ext>
            </a:extLst>
          </p:cNvPr>
          <p:cNvSpPr/>
          <p:nvPr/>
        </p:nvSpPr>
        <p:spPr>
          <a:xfrm>
            <a:off x="225287" y="0"/>
            <a:ext cx="3220278" cy="1060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F948FC8-FA42-48D6-9552-2E76B6847588}"/>
              </a:ext>
            </a:extLst>
          </p:cNvPr>
          <p:cNvSpPr/>
          <p:nvPr/>
        </p:nvSpPr>
        <p:spPr>
          <a:xfrm>
            <a:off x="2186609" y="4597797"/>
            <a:ext cx="7655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https://es.liveworksheets.com/vz1919495mt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9C79DC8-C1E3-4DFA-B167-C3AC7AA978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208" t="24433" r="38693" b="9474"/>
          <a:stretch/>
        </p:blipFill>
        <p:spPr>
          <a:xfrm>
            <a:off x="4545344" y="134948"/>
            <a:ext cx="6261201" cy="453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62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841DF02-46B6-4857-92E2-B203CF9D8852}"/>
              </a:ext>
            </a:extLst>
          </p:cNvPr>
          <p:cNvSpPr/>
          <p:nvPr/>
        </p:nvSpPr>
        <p:spPr>
          <a:xfrm>
            <a:off x="225287" y="0"/>
            <a:ext cx="3220278" cy="1060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4135B7B-CBE7-4437-B0CB-C566AFCB0C83}"/>
              </a:ext>
            </a:extLst>
          </p:cNvPr>
          <p:cNvSpPr/>
          <p:nvPr/>
        </p:nvSpPr>
        <p:spPr>
          <a:xfrm>
            <a:off x="1628366" y="4732971"/>
            <a:ext cx="89352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https://www.youtube.com/watch?v=pKbYW0MGFbk&amp;t=83s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4C22EF-9A76-453B-8994-1E9AB756DCD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84" t="23826" r="39716" b="25567"/>
          <a:stretch/>
        </p:blipFill>
        <p:spPr>
          <a:xfrm>
            <a:off x="3978363" y="142065"/>
            <a:ext cx="8213637" cy="445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78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841DF02-46B6-4857-92E2-B203CF9D8852}"/>
              </a:ext>
            </a:extLst>
          </p:cNvPr>
          <p:cNvSpPr/>
          <p:nvPr/>
        </p:nvSpPr>
        <p:spPr>
          <a:xfrm>
            <a:off x="225287" y="0"/>
            <a:ext cx="3220278" cy="1060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A5B717-50A8-4AB2-8EF9-EE8AC4B50158}"/>
              </a:ext>
            </a:extLst>
          </p:cNvPr>
          <p:cNvSpPr/>
          <p:nvPr/>
        </p:nvSpPr>
        <p:spPr>
          <a:xfrm>
            <a:off x="1712818" y="4597797"/>
            <a:ext cx="86503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https://www.youtube.com/watch?v=foAgDgr_LW0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287A526-B01E-4366-8C9F-C06BDD318C4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750" t="24735" r="47386" b="24028"/>
          <a:stretch/>
        </p:blipFill>
        <p:spPr>
          <a:xfrm>
            <a:off x="3570256" y="139183"/>
            <a:ext cx="7569197" cy="434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50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841DF02-46B6-4857-92E2-B203CF9D8852}"/>
              </a:ext>
            </a:extLst>
          </p:cNvPr>
          <p:cNvSpPr/>
          <p:nvPr/>
        </p:nvSpPr>
        <p:spPr>
          <a:xfrm>
            <a:off x="225287" y="0"/>
            <a:ext cx="3220278" cy="1060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4EBE9C2-2B20-4BA4-AC55-BE1B6EF208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988" t="22612" r="27444" b="10992"/>
          <a:stretch/>
        </p:blipFill>
        <p:spPr>
          <a:xfrm>
            <a:off x="3346173" y="944642"/>
            <a:ext cx="3117273" cy="45512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92B0DDA-CB37-49F5-81E0-7E2D3ABFF21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330" t="22612" r="27102" b="10992"/>
          <a:stretch/>
        </p:blipFill>
        <p:spPr>
          <a:xfrm>
            <a:off x="6888118" y="1035518"/>
            <a:ext cx="3117273" cy="4460342"/>
          </a:xfrm>
          <a:prstGeom prst="rect">
            <a:avLst/>
          </a:prstGeom>
        </p:spPr>
      </p:pic>
      <p:pic>
        <p:nvPicPr>
          <p:cNvPr id="11" name="Picture 2" descr="GIF para presentaciones en powerpoint - 100 imágenes animadas">
            <a:extLst>
              <a:ext uri="{FF2B5EF4-FFF2-40B4-BE49-F238E27FC236}">
                <a16:creationId xmlns:a16="http://schemas.microsoft.com/office/drawing/2014/main" id="{42A96503-E2F3-4FDC-83E7-4D3F972918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69" y="212879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506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841DF02-46B6-4857-92E2-B203CF9D8852}"/>
              </a:ext>
            </a:extLst>
          </p:cNvPr>
          <p:cNvSpPr/>
          <p:nvPr/>
        </p:nvSpPr>
        <p:spPr>
          <a:xfrm>
            <a:off x="225287" y="0"/>
            <a:ext cx="3220278" cy="1060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Tarea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CE23E7E-B909-477F-B6B6-E9D393258F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7404" t="22495" r="26176" b="11716"/>
          <a:stretch/>
        </p:blipFill>
        <p:spPr>
          <a:xfrm>
            <a:off x="4800598" y="223316"/>
            <a:ext cx="4655129" cy="5295209"/>
          </a:xfrm>
          <a:prstGeom prst="rect">
            <a:avLst/>
          </a:prstGeom>
        </p:spPr>
      </p:pic>
      <p:pic>
        <p:nvPicPr>
          <p:cNvPr id="5122" name="Picture 2" descr="GIF para presentaciones en powerpoint - 100 imágenes animadas">
            <a:extLst>
              <a:ext uri="{FF2B5EF4-FFF2-40B4-BE49-F238E27FC236}">
                <a16:creationId xmlns:a16="http://schemas.microsoft.com/office/drawing/2014/main" id="{076DBFAC-1034-4609-8715-60E454F83B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49" y="1646959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044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B4F5066-A56F-4080-AB12-A6CDB8A34CFA}"/>
              </a:ext>
            </a:extLst>
          </p:cNvPr>
          <p:cNvSpPr txBox="1"/>
          <p:nvPr/>
        </p:nvSpPr>
        <p:spPr>
          <a:xfrm>
            <a:off x="0" y="482863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https://www.youtube.com/watch?v=i4iItriIG1o</a:t>
            </a:r>
            <a:endParaRPr lang="es-MX" sz="40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3CA2E81-4EA3-49E4-AC17-D1A5AE5538E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699" t="22764" r="19230" b="14494"/>
          <a:stretch/>
        </p:blipFill>
        <p:spPr>
          <a:xfrm>
            <a:off x="1484115" y="268463"/>
            <a:ext cx="8521276" cy="44157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6E9180-F934-41AC-AF6F-1FE1D889CE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13" y="0"/>
            <a:ext cx="3043030" cy="148440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615FBB-C441-45D0-B41B-9FDC14A719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3981" y="1775791"/>
            <a:ext cx="3311239" cy="23787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06942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59475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2A283D2-4035-4576-9A95-3B24906701BE}"/>
              </a:ext>
            </a:extLst>
          </p:cNvPr>
          <p:cNvSpPr/>
          <p:nvPr/>
        </p:nvSpPr>
        <p:spPr>
          <a:xfrm>
            <a:off x="1192914" y="4890185"/>
            <a:ext cx="8812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https://www.youtube.com/watch?v=MzVX7_nuoRE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4E7FF1-E06F-47B1-8A96-DC8A66B0C1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534" t="23852" r="39729" b="23948"/>
          <a:stretch/>
        </p:blipFill>
        <p:spPr>
          <a:xfrm>
            <a:off x="1431453" y="229063"/>
            <a:ext cx="8096860" cy="4592916"/>
          </a:xfrm>
          <a:prstGeom prst="rect">
            <a:avLst/>
          </a:prstGeom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58C47F7B-CBB9-4E23-807F-A85B77BE208D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 oral</a:t>
            </a:r>
          </a:p>
        </p:txBody>
      </p:sp>
    </p:spTree>
    <p:extLst>
      <p:ext uri="{BB962C8B-B14F-4D97-AF65-F5344CB8AC3E}">
        <p14:creationId xmlns:p14="http://schemas.microsoft.com/office/powerpoint/2010/main" val="24867822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CB016A0F-55D8-478E-A3FA-6AABF0828BE6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225A54B-0C42-489A-ACB7-8FAF7457F56B}"/>
              </a:ext>
            </a:extLst>
          </p:cNvPr>
          <p:cNvSpPr txBox="1"/>
          <p:nvPr/>
        </p:nvSpPr>
        <p:spPr>
          <a:xfrm>
            <a:off x="3031136" y="2125029"/>
            <a:ext cx="986145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B355EFA-6BD9-4D52-A867-142BB04CA0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128842" y="1946167"/>
            <a:ext cx="2773452" cy="25683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540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E1CAED50-9727-4872-ACB4-DAE289E30507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C191325-381C-484E-B193-C1AE5768DA4E}"/>
              </a:ext>
            </a:extLst>
          </p:cNvPr>
          <p:cNvSpPr/>
          <p:nvPr/>
        </p:nvSpPr>
        <p:spPr>
          <a:xfrm>
            <a:off x="1637315" y="4440583"/>
            <a:ext cx="85463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https://www.youtube.com/watch?v=rIWhnKr-yN0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96D360B-C39E-4B0B-AA12-A790B5F1C0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103" t="23826" r="40568" b="24028"/>
          <a:stretch/>
        </p:blipFill>
        <p:spPr>
          <a:xfrm>
            <a:off x="2905990" y="433055"/>
            <a:ext cx="6380019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2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BC347877-96A9-48D1-8F97-4D23B2905024}"/>
              </a:ext>
            </a:extLst>
          </p:cNvPr>
          <p:cNvSpPr/>
          <p:nvPr/>
        </p:nvSpPr>
        <p:spPr>
          <a:xfrm>
            <a:off x="132520" y="304800"/>
            <a:ext cx="1974575" cy="1225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E2BBAD-E424-499C-B505-7A8E7A0783FF}"/>
              </a:ext>
            </a:extLst>
          </p:cNvPr>
          <p:cNvSpPr/>
          <p:nvPr/>
        </p:nvSpPr>
        <p:spPr>
          <a:xfrm>
            <a:off x="685799" y="4824592"/>
            <a:ext cx="9384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https://es.liveworksheets.com/lu1876953xp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E0A597C-C620-49CC-9083-076261B9D0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102" t="15942" r="38523" b="10082"/>
          <a:stretch/>
        </p:blipFill>
        <p:spPr>
          <a:xfrm>
            <a:off x="3366654" y="304800"/>
            <a:ext cx="7259508" cy="442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06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BC347877-96A9-48D1-8F97-4D23B2905024}"/>
              </a:ext>
            </a:extLst>
          </p:cNvPr>
          <p:cNvSpPr/>
          <p:nvPr/>
        </p:nvSpPr>
        <p:spPr>
          <a:xfrm>
            <a:off x="132520" y="304800"/>
            <a:ext cx="1974575" cy="1225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7D5F29C-A55A-46F9-81A3-6ABFD7F1C752}"/>
              </a:ext>
            </a:extLst>
          </p:cNvPr>
          <p:cNvSpPr/>
          <p:nvPr/>
        </p:nvSpPr>
        <p:spPr>
          <a:xfrm>
            <a:off x="2186609" y="4732971"/>
            <a:ext cx="67396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https://es.liveworksheets.com/vi1869086mp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3511DB5-C301-4E32-B754-59FEBD93D4A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273" t="20082" r="38352" b="14932"/>
          <a:stretch/>
        </p:blipFill>
        <p:spPr>
          <a:xfrm>
            <a:off x="3124199" y="0"/>
            <a:ext cx="7287492" cy="473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516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E1CAED50-9727-4872-ACB4-DAE289E30507}"/>
              </a:ext>
            </a:extLst>
          </p:cNvPr>
          <p:cNvSpPr/>
          <p:nvPr/>
        </p:nvSpPr>
        <p:spPr>
          <a:xfrm>
            <a:off x="225287" y="278296"/>
            <a:ext cx="1656522" cy="861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828ADCE-AEB3-43BF-B6E5-F323FD35F022}"/>
              </a:ext>
            </a:extLst>
          </p:cNvPr>
          <p:cNvSpPr/>
          <p:nvPr/>
        </p:nvSpPr>
        <p:spPr>
          <a:xfrm>
            <a:off x="1806433" y="4597797"/>
            <a:ext cx="87659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https://www.youtube.com/watch?v=600oM2hkCFk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8337D2C-B079-476B-BAC2-772E3FDAE1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86" t="24433" r="55569" b="23421"/>
          <a:stretch/>
        </p:blipFill>
        <p:spPr>
          <a:xfrm>
            <a:off x="2989118" y="-76545"/>
            <a:ext cx="6213764" cy="46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83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24ADCC9E-5E40-4B31-A87E-2AB04C837E56}"/>
              </a:ext>
            </a:extLst>
          </p:cNvPr>
          <p:cNvSpPr/>
          <p:nvPr/>
        </p:nvSpPr>
        <p:spPr>
          <a:xfrm>
            <a:off x="132520" y="304800"/>
            <a:ext cx="1974575" cy="1225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4060529-C4F4-4D39-80F1-D88D01E8C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014" y="1604613"/>
            <a:ext cx="3233533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820AE77-C700-4FD1-84BB-3A3BE640F4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270" t="21922" r="26208" b="11140"/>
          <a:stretch/>
        </p:blipFill>
        <p:spPr>
          <a:xfrm>
            <a:off x="3750355" y="521903"/>
            <a:ext cx="3233533" cy="458836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E0E376-C667-42D6-A5C6-768D836BA7A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7330" t="21162" r="26148" b="11900"/>
          <a:stretch/>
        </p:blipFill>
        <p:spPr>
          <a:xfrm>
            <a:off x="7341696" y="521902"/>
            <a:ext cx="3233533" cy="4588370"/>
          </a:xfrm>
          <a:prstGeom prst="rect">
            <a:avLst/>
          </a:prstGeom>
        </p:spPr>
      </p:pic>
      <p:pic>
        <p:nvPicPr>
          <p:cNvPr id="11" name="Picture 2" descr="GIF para presentaciones en powerpoint - 100 imágenes animadas">
            <a:extLst>
              <a:ext uri="{FF2B5EF4-FFF2-40B4-BE49-F238E27FC236}">
                <a16:creationId xmlns:a16="http://schemas.microsoft.com/office/drawing/2014/main" id="{A3E46870-3E9E-498D-99EB-119515D79D3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703" y="232507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4980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53" y="5632174"/>
            <a:ext cx="855767" cy="1152939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4732971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6D0DE79B-D538-4454-9ED0-1CE90FF4E71C}"/>
              </a:ext>
            </a:extLst>
          </p:cNvPr>
          <p:cNvSpPr/>
          <p:nvPr/>
        </p:nvSpPr>
        <p:spPr>
          <a:xfrm>
            <a:off x="132520" y="304800"/>
            <a:ext cx="1974575" cy="1225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Tarea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79865E2-334D-4D5B-A0DD-5598532095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7500" t="22103" r="26591" b="11294"/>
          <a:stretch/>
        </p:blipFill>
        <p:spPr>
          <a:xfrm>
            <a:off x="4001705" y="104881"/>
            <a:ext cx="4731327" cy="5077691"/>
          </a:xfrm>
          <a:prstGeom prst="rect">
            <a:avLst/>
          </a:prstGeom>
        </p:spPr>
      </p:pic>
      <p:pic>
        <p:nvPicPr>
          <p:cNvPr id="9" name="Picture 2" descr="GIF para presentaciones en powerpoint - 100 imágenes animadas">
            <a:extLst>
              <a:ext uri="{FF2B5EF4-FFF2-40B4-BE49-F238E27FC236}">
                <a16:creationId xmlns:a16="http://schemas.microsoft.com/office/drawing/2014/main" id="{095AB329-7638-4D6A-AA8D-6BA684FDEF4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69" y="212879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3540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57266E-24A4-44D4-9F11-8081899DF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1277B26-296F-4FDB-B183-B6B0F22B22A1}"/>
              </a:ext>
            </a:extLst>
          </p:cNvPr>
          <p:cNvSpPr/>
          <p:nvPr/>
        </p:nvSpPr>
        <p:spPr>
          <a:xfrm>
            <a:off x="0" y="5632174"/>
            <a:ext cx="12192000" cy="12258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9FECB2-EF5E-4FE1-BC95-33D6ABE1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55" y="321080"/>
            <a:ext cx="3224093" cy="4343685"/>
          </a:xfrm>
          <a:prstGeom prst="rect">
            <a:avLst/>
          </a:prstGeom>
        </p:spPr>
      </p:pic>
      <p:pic>
        <p:nvPicPr>
          <p:cNvPr id="2050" name="Picture 2" descr="Mãos pintadas de crianças pequenas | Vetor Premium">
            <a:extLst>
              <a:ext uri="{FF2B5EF4-FFF2-40B4-BE49-F238E27FC236}">
                <a16:creationId xmlns:a16="http://schemas.microsoft.com/office/drawing/2014/main" id="{75FF4488-B771-4081-82EE-2F18310B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339" b="97740" l="799" r="98403">
                        <a14:foregroundMark x1="11821" y1="54520" x2="9744" y2="46893"/>
                        <a14:foregroundMark x1="23323" y1="70621" x2="22045" y2="63842"/>
                        <a14:foregroundMark x1="29393" y1="50000" x2="27955" y2="45480"/>
                        <a14:foregroundMark x1="38019" y1="91243" x2="34505" y2="67797"/>
                        <a14:foregroundMark x1="34665" y1="59605" x2="34665" y2="59605"/>
                        <a14:foregroundMark x1="9105" y1="57062" x2="11821" y2="56497"/>
                        <a14:foregroundMark x1="57508" y1="37006" x2="57508" y2="37006"/>
                        <a14:foregroundMark x1="60863" y1="32768" x2="60224" y2="27684"/>
                        <a14:foregroundMark x1="64058" y1="36723" x2="65495" y2="29379"/>
                        <a14:foregroundMark x1="56869" y1="33333" x2="56390" y2="31638"/>
                        <a14:foregroundMark x1="66613" y1="38701" x2="67732" y2="35593"/>
                        <a14:foregroundMark x1="57188" y1="44633" x2="54952" y2="44915"/>
                        <a14:foregroundMark x1="56390" y1="61864" x2="56869" y2="55085"/>
                        <a14:foregroundMark x1="60224" y1="57062" x2="60703" y2="55932"/>
                        <a14:foregroundMark x1="52875" y1="64124" x2="52396" y2="61864"/>
                        <a14:foregroundMark x1="48403" y1="77119" x2="43610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24" y="4664765"/>
            <a:ext cx="9647583" cy="219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racias GIFs | Tenor">
            <a:extLst>
              <a:ext uri="{FF2B5EF4-FFF2-40B4-BE49-F238E27FC236}">
                <a16:creationId xmlns:a16="http://schemas.microsoft.com/office/drawing/2014/main" id="{81A45C82-A872-4C4D-9B43-251CB342863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377" y="321080"/>
            <a:ext cx="4665593" cy="4665593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5313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296</Words>
  <Application>Microsoft Office PowerPoint</Application>
  <PresentationFormat>Panorámica</PresentationFormat>
  <Paragraphs>55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4" baseType="lpstr">
      <vt:lpstr>Aharoni</vt:lpstr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Tepeyac Preescolar</dc:creator>
  <cp:lastModifiedBy>Marina Villarreal</cp:lastModifiedBy>
  <cp:revision>37</cp:revision>
  <dcterms:created xsi:type="dcterms:W3CDTF">2021-10-07T01:39:30Z</dcterms:created>
  <dcterms:modified xsi:type="dcterms:W3CDTF">2022-02-14T00:31:47Z</dcterms:modified>
</cp:coreProperties>
</file>