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94" r:id="rId3"/>
    <p:sldId id="261" r:id="rId4"/>
    <p:sldId id="298" r:id="rId5"/>
    <p:sldId id="278" r:id="rId6"/>
    <p:sldId id="271" r:id="rId7"/>
    <p:sldId id="295" r:id="rId8"/>
    <p:sldId id="303" r:id="rId9"/>
    <p:sldId id="304" r:id="rId10"/>
    <p:sldId id="305" r:id="rId11"/>
    <p:sldId id="302" r:id="rId12"/>
    <p:sldId id="284" r:id="rId13"/>
    <p:sldId id="301" r:id="rId14"/>
    <p:sldId id="306" r:id="rId15"/>
    <p:sldId id="300" r:id="rId16"/>
    <p:sldId id="281" r:id="rId17"/>
    <p:sldId id="296" r:id="rId18"/>
    <p:sldId id="279" r:id="rId19"/>
    <p:sldId id="287" r:id="rId20"/>
    <p:sldId id="311" r:id="rId21"/>
    <p:sldId id="309" r:id="rId22"/>
    <p:sldId id="307" r:id="rId23"/>
    <p:sldId id="282" r:id="rId24"/>
    <p:sldId id="314" r:id="rId25"/>
    <p:sldId id="291" r:id="rId26"/>
    <p:sldId id="320" r:id="rId27"/>
    <p:sldId id="321" r:id="rId2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CF96F"/>
    <a:srgbClr val="00CC66"/>
    <a:srgbClr val="33CC33"/>
    <a:srgbClr val="CC99FF"/>
    <a:srgbClr val="954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4364" autoAdjust="0"/>
  </p:normalViewPr>
  <p:slideViewPr>
    <p:cSldViewPr snapToGrid="0">
      <p:cViewPr varScale="1">
        <p:scale>
          <a:sx n="68" d="100"/>
          <a:sy n="68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228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60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38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3474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036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819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79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493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800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529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F57B7-3A16-4485-8FAB-C49DFE66BFE4}" type="datetimeFigureOut">
              <a:rPr lang="es-MX" smtClean="0"/>
              <a:t>30/01/2022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2E327-A298-49A1-8053-643D5DFE939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0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enVHR3HTxa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uTK_7MOFV4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TsHvIMvLLU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dWwcT6WsNwc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4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microsoft.com/office/2007/relationships/hdphoto" Target="../media/hdphoto1.wdp"/><Relationship Id="rId9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0566" t="29976" r="18564" b="19438"/>
          <a:stretch/>
        </p:blipFill>
        <p:spPr>
          <a:xfrm>
            <a:off x="798892" y="545865"/>
            <a:ext cx="10594216" cy="576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1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FE258907-E921-4504-89F3-DD2E6A7F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81D720A-1F8B-4C85-B92D-07F9B3B3A569}"/>
              </a:ext>
            </a:extLst>
          </p:cNvPr>
          <p:cNvSpPr/>
          <p:nvPr/>
        </p:nvSpPr>
        <p:spPr>
          <a:xfrm>
            <a:off x="2580985" y="5635434"/>
            <a:ext cx="7323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https://www.youtube.com/watch?v=g_Is2wh1xIw&amp;t=47s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88758D-1B85-4150-967C-39BF84FBF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42" t="24266" r="46250" b="22868"/>
          <a:stretch/>
        </p:blipFill>
        <p:spPr>
          <a:xfrm>
            <a:off x="2743200" y="760901"/>
            <a:ext cx="6999112" cy="4674699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91C0322-1434-46A9-B4DB-3B1899C9BDF3}"/>
              </a:ext>
            </a:extLst>
          </p:cNvPr>
          <p:cNvSpPr/>
          <p:nvPr/>
        </p:nvSpPr>
        <p:spPr>
          <a:xfrm>
            <a:off x="364435" y="710054"/>
            <a:ext cx="2014331" cy="1020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 oral</a:t>
            </a:r>
          </a:p>
        </p:txBody>
      </p:sp>
    </p:spTree>
    <p:extLst>
      <p:ext uri="{BB962C8B-B14F-4D97-AF65-F5344CB8AC3E}">
        <p14:creationId xmlns:p14="http://schemas.microsoft.com/office/powerpoint/2010/main" val="162010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90" y="547232"/>
            <a:ext cx="10602222" cy="576054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271379" y="5919076"/>
            <a:ext cx="312893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https://youtu.be/enVHR3HTxas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98090" y="674906"/>
            <a:ext cx="15810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LUNES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9226347" y="5467093"/>
            <a:ext cx="22409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  <a:endParaRPr lang="es-ES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738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B774A8-6F04-4B77-9189-0B2A54482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1172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E69C003-79EB-4F60-B3A7-2FA916730DE6}"/>
              </a:ext>
            </a:extLst>
          </p:cNvPr>
          <p:cNvSpPr/>
          <p:nvPr/>
        </p:nvSpPr>
        <p:spPr>
          <a:xfrm>
            <a:off x="1677102" y="5382623"/>
            <a:ext cx="85690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https://www.youtube.com/watch?v=r1vy_VQzhSE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CAA7EC-3A29-41C4-94B8-FFC0D0BF45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6" t="20293" r="35731" b="18959"/>
          <a:stretch/>
        </p:blipFill>
        <p:spPr>
          <a:xfrm>
            <a:off x="2424542" y="595225"/>
            <a:ext cx="7821637" cy="461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83771" y="5225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Niña escribiendo mientras piensa algo Stock Illustration | Adob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93281" y="996306"/>
            <a:ext cx="1800152" cy="17164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654B7C-0080-4ED5-B6CD-F662E145B2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365" t="24227" r="31788" b="41774"/>
          <a:stretch/>
        </p:blipFill>
        <p:spPr>
          <a:xfrm>
            <a:off x="783771" y="543296"/>
            <a:ext cx="8709614" cy="5771408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ADB2229C-F209-4DCD-A590-474BA09F02C7}"/>
              </a:ext>
            </a:extLst>
          </p:cNvPr>
          <p:cNvSpPr/>
          <p:nvPr/>
        </p:nvSpPr>
        <p:spPr>
          <a:xfrm>
            <a:off x="354578" y="489530"/>
            <a:ext cx="1696597" cy="5067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Cierre</a:t>
            </a:r>
          </a:p>
        </p:txBody>
      </p:sp>
    </p:spTree>
    <p:extLst>
      <p:ext uri="{BB962C8B-B14F-4D97-AF65-F5344CB8AC3E}">
        <p14:creationId xmlns:p14="http://schemas.microsoft.com/office/powerpoint/2010/main" val="3369214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46" y="554513"/>
            <a:ext cx="10592790" cy="578691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95646" y="554513"/>
            <a:ext cx="20068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MARTES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904021" y="3893624"/>
            <a:ext cx="24598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264189" y="4407162"/>
            <a:ext cx="321633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https://youtu.be/uTK_7MOFV4s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309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FE258907-E921-4504-89F3-DD2E6A7F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91C0322-1434-46A9-B4DB-3B1899C9BDF3}"/>
              </a:ext>
            </a:extLst>
          </p:cNvPr>
          <p:cNvSpPr/>
          <p:nvPr/>
        </p:nvSpPr>
        <p:spPr>
          <a:xfrm>
            <a:off x="364435" y="710054"/>
            <a:ext cx="2014331" cy="1020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motricidad fina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75E9CF1-AA6F-48AB-89C4-34A2F807C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448" y="477079"/>
            <a:ext cx="8845564" cy="551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95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F068E61-9D9D-4088-8607-880FB34C8679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	Conocer</a:t>
            </a:r>
          </a:p>
        </p:txBody>
      </p:sp>
      <p:pic>
        <p:nvPicPr>
          <p:cNvPr id="2050" name="Picture 2" descr="Imágenes Vocal I | Other - Quizizz">
            <a:extLst>
              <a:ext uri="{FF2B5EF4-FFF2-40B4-BE49-F238E27FC236}">
                <a16:creationId xmlns:a16="http://schemas.microsoft.com/office/drawing/2014/main" id="{3A2FDF5E-BC66-4E79-8589-3CC50BEC0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659" y="705016"/>
            <a:ext cx="3308106" cy="544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713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EDD3EAF-7A28-475D-B167-A88C4BB7A0E2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Recordamos</a:t>
            </a:r>
          </a:p>
        </p:txBody>
      </p:sp>
      <p:pic>
        <p:nvPicPr>
          <p:cNvPr id="1026" name="Picture 2" descr="vocal I | Other Quiz - Quizizz">
            <a:extLst>
              <a:ext uri="{FF2B5EF4-FFF2-40B4-BE49-F238E27FC236}">
                <a16:creationId xmlns:a16="http://schemas.microsoft.com/office/drawing/2014/main" id="{7AE9C8E0-A4E9-41D4-9652-AE962BDF7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10" y="543295"/>
            <a:ext cx="3816375" cy="575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809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6EA64A9-9070-4F87-A99F-8542130CADE0}"/>
              </a:ext>
            </a:extLst>
          </p:cNvPr>
          <p:cNvSpPr txBox="1">
            <a:spLocks/>
          </p:cNvSpPr>
          <p:nvPr/>
        </p:nvSpPr>
        <p:spPr>
          <a:xfrm rot="1023935">
            <a:off x="8559125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Observar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77C7E6D-49EE-4CCB-A9F8-54E92FAA384D}"/>
              </a:ext>
            </a:extLst>
          </p:cNvPr>
          <p:cNvSpPr/>
          <p:nvPr/>
        </p:nvSpPr>
        <p:spPr>
          <a:xfrm>
            <a:off x="2591611" y="5115337"/>
            <a:ext cx="7467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https://www.youtube.com/watch?v=JhIWeiCp7hk&amp;t=169s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E895334-8A59-4758-A4D6-C3E3E24526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04" t="24227" r="40558" b="22619"/>
          <a:stretch/>
        </p:blipFill>
        <p:spPr>
          <a:xfrm>
            <a:off x="1912798" y="734103"/>
            <a:ext cx="6344530" cy="364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48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87C68E0-C2AD-4ED7-A7D6-9C39272DB0E6}"/>
              </a:ext>
            </a:extLst>
          </p:cNvPr>
          <p:cNvSpPr txBox="1">
            <a:spLocks/>
          </p:cNvSpPr>
          <p:nvPr/>
        </p:nvSpPr>
        <p:spPr>
          <a:xfrm rot="1023935">
            <a:off x="8508478" y="180764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Nombres que se escribe “I”</a:t>
            </a:r>
          </a:p>
        </p:txBody>
      </p:sp>
      <p:pic>
        <p:nvPicPr>
          <p:cNvPr id="3074" name="Picture 2" descr="Vinilos decorativos personalizados con nombre Iván para paredes">
            <a:extLst>
              <a:ext uri="{FF2B5EF4-FFF2-40B4-BE49-F238E27FC236}">
                <a16:creationId xmlns:a16="http://schemas.microsoft.com/office/drawing/2014/main" id="{439FC26F-0962-4BC6-B106-8E2BAB7DF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23" y="174674"/>
            <a:ext cx="5529336" cy="552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or qué es importante recordar el nombre de otras personas">
            <a:extLst>
              <a:ext uri="{FF2B5EF4-FFF2-40B4-BE49-F238E27FC236}">
                <a16:creationId xmlns:a16="http://schemas.microsoft.com/office/drawing/2014/main" id="{CFE140FF-FA77-4C40-A164-74D1A7AA1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" t="28342" r="77711" b="30838"/>
          <a:stretch/>
        </p:blipFill>
        <p:spPr bwMode="auto">
          <a:xfrm rot="837235">
            <a:off x="8269991" y="1539607"/>
            <a:ext cx="2475914" cy="279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365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98" name="Picture 2" descr="Por qué es importante recordar el nombre de otras personas">
            <a:extLst>
              <a:ext uri="{FF2B5EF4-FFF2-40B4-BE49-F238E27FC236}">
                <a16:creationId xmlns:a16="http://schemas.microsoft.com/office/drawing/2014/main" id="{0790EB7B-1BEC-409E-AF1F-EBE11381BE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4" t="26906" r="3518" b="32684"/>
          <a:stretch/>
        </p:blipFill>
        <p:spPr bwMode="auto">
          <a:xfrm>
            <a:off x="1448972" y="1112556"/>
            <a:ext cx="2758582" cy="337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1511216-1E94-4AF6-AAC9-98384D5FCE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936" t="24487" r="16945" b="29358"/>
          <a:stretch/>
        </p:blipFill>
        <p:spPr>
          <a:xfrm>
            <a:off x="5207550" y="1448973"/>
            <a:ext cx="5793387" cy="230710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BEBFDF2-3F1D-46FF-87FB-961F4CA42F64}"/>
              </a:ext>
            </a:extLst>
          </p:cNvPr>
          <p:cNvSpPr txBox="1">
            <a:spLocks/>
          </p:cNvSpPr>
          <p:nvPr/>
        </p:nvSpPr>
        <p:spPr>
          <a:xfrm rot="1023935">
            <a:off x="8508478" y="180764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Nombre  que se escribe “I”</a:t>
            </a:r>
          </a:p>
        </p:txBody>
      </p:sp>
    </p:spTree>
    <p:extLst>
      <p:ext uri="{BB962C8B-B14F-4D97-AF65-F5344CB8AC3E}">
        <p14:creationId xmlns:p14="http://schemas.microsoft.com/office/powerpoint/2010/main" val="2097962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9" y="532414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22" name="Picture 2" descr="Por qué es importante recordar el nombre de otras personas">
            <a:extLst>
              <a:ext uri="{FF2B5EF4-FFF2-40B4-BE49-F238E27FC236}">
                <a16:creationId xmlns:a16="http://schemas.microsoft.com/office/drawing/2014/main" id="{522F930E-EB47-4567-874E-4C0832AECD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42" t="34509" r="22327" b="27761"/>
          <a:stretch/>
        </p:blipFill>
        <p:spPr bwMode="auto">
          <a:xfrm>
            <a:off x="8239888" y="1836627"/>
            <a:ext cx="2222696" cy="258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91DF335-4413-4123-90A1-F883F2B0B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584" y="839867"/>
            <a:ext cx="4219575" cy="420052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B81BC0A-EFA1-46C1-AB7E-EB3C5E1212D3}"/>
              </a:ext>
            </a:extLst>
          </p:cNvPr>
          <p:cNvSpPr txBox="1">
            <a:spLocks/>
          </p:cNvSpPr>
          <p:nvPr/>
        </p:nvSpPr>
        <p:spPr>
          <a:xfrm rot="1023935">
            <a:off x="8508479" y="468569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Nombre  que se escribe “I”</a:t>
            </a:r>
          </a:p>
        </p:txBody>
      </p:sp>
    </p:spTree>
    <p:extLst>
      <p:ext uri="{BB962C8B-B14F-4D97-AF65-F5344CB8AC3E}">
        <p14:creationId xmlns:p14="http://schemas.microsoft.com/office/powerpoint/2010/main" val="2852413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1F06160-F1DE-4122-ABAF-10B11096A3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43" t="23624" r="59596" b="38017"/>
          <a:stretch/>
        </p:blipFill>
        <p:spPr>
          <a:xfrm>
            <a:off x="8637563" y="1392702"/>
            <a:ext cx="2250831" cy="26306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CBBD919-49C9-471A-9AB3-A3A48388E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063" y="1074895"/>
            <a:ext cx="7143750" cy="399097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6ABD6D2-2318-457F-80B6-29AD93441E3D}"/>
              </a:ext>
            </a:extLst>
          </p:cNvPr>
          <p:cNvSpPr txBox="1">
            <a:spLocks/>
          </p:cNvSpPr>
          <p:nvPr/>
        </p:nvSpPr>
        <p:spPr>
          <a:xfrm rot="1023935">
            <a:off x="8508479" y="468569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Nombre  que se escribe “I”</a:t>
            </a:r>
          </a:p>
        </p:txBody>
      </p:sp>
    </p:spTree>
    <p:extLst>
      <p:ext uri="{BB962C8B-B14F-4D97-AF65-F5344CB8AC3E}">
        <p14:creationId xmlns:p14="http://schemas.microsoft.com/office/powerpoint/2010/main" val="3728221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A5368F3-0185-4687-8BDD-80D1040ECC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88" t="18070" r="26136" b="5176"/>
          <a:stretch/>
        </p:blipFill>
        <p:spPr>
          <a:xfrm>
            <a:off x="4632958" y="798399"/>
            <a:ext cx="6471140" cy="52612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BC8C5B-D0E9-4AE1-9139-D5C84B32D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363" y="2130507"/>
            <a:ext cx="3057316" cy="2971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03693E5-093A-4A9E-84AC-5E7EA309C3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9570"/>
          <a:stretch/>
        </p:blipFill>
        <p:spPr>
          <a:xfrm>
            <a:off x="6095998" y="2381381"/>
            <a:ext cx="318870" cy="29718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F68963B-3C96-4FE1-8243-B7139864E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9570" b="44176"/>
          <a:stretch/>
        </p:blipFill>
        <p:spPr>
          <a:xfrm rot="16200000" flipH="1">
            <a:off x="6111939" y="1491340"/>
            <a:ext cx="286987" cy="149309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25B509A-0E70-4A76-A289-481B244BCC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9570" b="44176"/>
          <a:stretch/>
        </p:blipFill>
        <p:spPr>
          <a:xfrm rot="16200000" flipH="1">
            <a:off x="6111938" y="4606633"/>
            <a:ext cx="286987" cy="1493095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61BCC54E-ACA5-4841-BA78-A2A659B5E434}"/>
              </a:ext>
            </a:extLst>
          </p:cNvPr>
          <p:cNvSpPr txBox="1">
            <a:spLocks/>
          </p:cNvSpPr>
          <p:nvPr/>
        </p:nvSpPr>
        <p:spPr>
          <a:xfrm rot="1023935">
            <a:off x="8508479" y="468569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Cierre</a:t>
            </a:r>
          </a:p>
        </p:txBody>
      </p:sp>
    </p:spTree>
    <p:extLst>
      <p:ext uri="{BB962C8B-B14F-4D97-AF65-F5344CB8AC3E}">
        <p14:creationId xmlns:p14="http://schemas.microsoft.com/office/powerpoint/2010/main" val="493564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46" y="554513"/>
            <a:ext cx="10652167" cy="575128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95646" y="554513"/>
            <a:ext cx="26791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MIÉRCOLES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785267" y="5128658"/>
            <a:ext cx="24598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391527" y="5682474"/>
            <a:ext cx="3056286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https://youtu.be/TsHvIMvLLUs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00 ideas de Marcos infantiles en 2021 | marcos, bordes y marcos, bordes  para hojas">
            <a:extLst>
              <a:ext uri="{FF2B5EF4-FFF2-40B4-BE49-F238E27FC236}">
                <a16:creationId xmlns:a16="http://schemas.microsoft.com/office/drawing/2014/main" id="{FE258907-E921-4504-89F3-DD2E6A7F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91C0322-1434-46A9-B4DB-3B1899C9BDF3}"/>
              </a:ext>
            </a:extLst>
          </p:cNvPr>
          <p:cNvSpPr/>
          <p:nvPr/>
        </p:nvSpPr>
        <p:spPr>
          <a:xfrm>
            <a:off x="364435" y="710054"/>
            <a:ext cx="2014331" cy="1020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Práctica de lenguaje oral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B52DD0-1FB2-4939-B675-C3E07BCA54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59" t="25979" r="43533" b="25882"/>
          <a:stretch/>
        </p:blipFill>
        <p:spPr>
          <a:xfrm>
            <a:off x="2504661" y="710054"/>
            <a:ext cx="8666920" cy="520015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B6715E4-D3AC-467B-B58F-C0E4FD482F36}"/>
              </a:ext>
            </a:extLst>
          </p:cNvPr>
          <p:cNvSpPr/>
          <p:nvPr/>
        </p:nvSpPr>
        <p:spPr>
          <a:xfrm>
            <a:off x="2797897" y="5886336"/>
            <a:ext cx="7644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https://www.youtube.com/watch?v=PoQFad21nn0</a:t>
            </a:r>
          </a:p>
        </p:txBody>
      </p:sp>
    </p:spTree>
    <p:extLst>
      <p:ext uri="{BB962C8B-B14F-4D97-AF65-F5344CB8AC3E}">
        <p14:creationId xmlns:p14="http://schemas.microsoft.com/office/powerpoint/2010/main" val="3240057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22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498122"/>
            <a:ext cx="6329547" cy="575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431453F-A0A1-416A-8E23-0C2631DF3D6E}"/>
              </a:ext>
            </a:extLst>
          </p:cNvPr>
          <p:cNvSpPr/>
          <p:nvPr/>
        </p:nvSpPr>
        <p:spPr>
          <a:xfrm>
            <a:off x="2290837" y="5561736"/>
            <a:ext cx="9126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https://www.youtube.com/watch?v=oQZdkPamNYM&amp;t=111s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1E8B8E-1461-4A2A-B78B-D707C50FC3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86" t="23928" r="39422" b="22797"/>
          <a:stretch/>
        </p:blipFill>
        <p:spPr>
          <a:xfrm>
            <a:off x="4754880" y="919943"/>
            <a:ext cx="6485206" cy="3651847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71AC147F-7549-4D18-9592-F4FD9EF868C8}"/>
              </a:ext>
            </a:extLst>
          </p:cNvPr>
          <p:cNvSpPr txBox="1">
            <a:spLocks/>
          </p:cNvSpPr>
          <p:nvPr/>
        </p:nvSpPr>
        <p:spPr>
          <a:xfrm rot="1023935">
            <a:off x="8508479" y="468569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Observar</a:t>
            </a:r>
          </a:p>
        </p:txBody>
      </p:sp>
    </p:spTree>
    <p:extLst>
      <p:ext uri="{BB962C8B-B14F-4D97-AF65-F5344CB8AC3E}">
        <p14:creationId xmlns:p14="http://schemas.microsoft.com/office/powerpoint/2010/main" val="347351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3F6CC85-CAC9-4F25-B15A-2B98B7D43C9D}"/>
              </a:ext>
            </a:extLst>
          </p:cNvPr>
          <p:cNvSpPr/>
          <p:nvPr/>
        </p:nvSpPr>
        <p:spPr>
          <a:xfrm>
            <a:off x="3261910" y="5044999"/>
            <a:ext cx="7525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https://www.youtube.com/watch?v=Xzzzg0aXmTo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8AF304-238F-4F41-AF7E-DD6927E6F3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19" t="24227" r="45865" b="23645"/>
          <a:stretch/>
        </p:blipFill>
        <p:spPr>
          <a:xfrm>
            <a:off x="3441737" y="564558"/>
            <a:ext cx="5919497" cy="4271456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A4B96CB6-B436-45EC-980B-631083411D51}"/>
              </a:ext>
            </a:extLst>
          </p:cNvPr>
          <p:cNvSpPr txBox="1">
            <a:spLocks/>
          </p:cNvSpPr>
          <p:nvPr/>
        </p:nvSpPr>
        <p:spPr>
          <a:xfrm rot="1023935">
            <a:off x="8508479" y="468569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Observar</a:t>
            </a:r>
          </a:p>
        </p:txBody>
      </p:sp>
    </p:spTree>
    <p:extLst>
      <p:ext uri="{BB962C8B-B14F-4D97-AF65-F5344CB8AC3E}">
        <p14:creationId xmlns:p14="http://schemas.microsoft.com/office/powerpoint/2010/main" val="1749264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428999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A1CA446-EFF8-4D13-8251-36BAEA025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322" y="903660"/>
            <a:ext cx="6358011" cy="423867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3051BD5-9775-419F-8DAE-B743DE2B7DF4}"/>
              </a:ext>
            </a:extLst>
          </p:cNvPr>
          <p:cNvSpPr txBox="1">
            <a:spLocks/>
          </p:cNvSpPr>
          <p:nvPr/>
        </p:nvSpPr>
        <p:spPr>
          <a:xfrm rot="1023935">
            <a:off x="8508479" y="468569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Realizar vocal “I”</a:t>
            </a:r>
          </a:p>
          <a:p>
            <a:pPr algn="ctr"/>
            <a:endParaRPr lang="es-MX" dirty="0"/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17718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231467"/>
            <a:ext cx="2058542" cy="27205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CA41EE6-4CE9-4773-9D16-2A50A68F3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320" y="661181"/>
            <a:ext cx="6332952" cy="35653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3E65D5F-FD6D-47DE-B099-0A5DC942E7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359" t="23025" b="1077"/>
          <a:stretch/>
        </p:blipFill>
        <p:spPr>
          <a:xfrm>
            <a:off x="6508642" y="3349483"/>
            <a:ext cx="3458308" cy="2602524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467C76FF-F0BD-4F41-B31E-32CE9E7BD540}"/>
              </a:ext>
            </a:extLst>
          </p:cNvPr>
          <p:cNvSpPr txBox="1">
            <a:spLocks/>
          </p:cNvSpPr>
          <p:nvPr/>
        </p:nvSpPr>
        <p:spPr>
          <a:xfrm rot="1023935">
            <a:off x="8508479" y="468569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Realizar </a:t>
            </a:r>
            <a:r>
              <a:rPr lang="es-MX" dirty="0" err="1"/>
              <a:t>una“I</a:t>
            </a:r>
            <a:r>
              <a:rPr lang="es-MX" dirty="0"/>
              <a:t>”</a:t>
            </a:r>
          </a:p>
          <a:p>
            <a:pPr algn="ctr"/>
            <a:endParaRPr lang="es-MX" dirty="0"/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7651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otos de Niña pensando caricatura de stock, Niña pensando caricatura  imágenes libres de derechos |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8" y="3428999"/>
            <a:ext cx="1909076" cy="2523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D384D8D-D769-4EF1-8B5C-BA9A298ABC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942" t="17881" r="26019" b="5197"/>
          <a:stretch/>
        </p:blipFill>
        <p:spPr>
          <a:xfrm>
            <a:off x="3484532" y="791307"/>
            <a:ext cx="7727419" cy="527538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58A64C-578E-42D8-935A-18720490DC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687" t="53399" r="38130" b="2996"/>
          <a:stretch/>
        </p:blipFill>
        <p:spPr>
          <a:xfrm>
            <a:off x="6471138" y="2585496"/>
            <a:ext cx="1561514" cy="1910799"/>
          </a:xfrm>
          <a:prstGeom prst="rect">
            <a:avLst/>
          </a:prstGeom>
        </p:spPr>
      </p:pic>
      <p:pic>
        <p:nvPicPr>
          <p:cNvPr id="1026" name="Picture 2" descr="Cotonitos para la Motricidad… Sácalos de las Orejas y… - Aprender Juntos">
            <a:extLst>
              <a:ext uri="{FF2B5EF4-FFF2-40B4-BE49-F238E27FC236}">
                <a16:creationId xmlns:a16="http://schemas.microsoft.com/office/drawing/2014/main" id="{DAAA8BF4-BF47-440A-9A15-891BCAF06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15" r="58805"/>
          <a:stretch/>
        </p:blipFill>
        <p:spPr bwMode="auto">
          <a:xfrm>
            <a:off x="1341113" y="2508028"/>
            <a:ext cx="1985450" cy="136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44CEFF7-7F66-413B-A534-C00467936B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292" b="51133"/>
          <a:stretch/>
        </p:blipFill>
        <p:spPr>
          <a:xfrm>
            <a:off x="930806" y="791307"/>
            <a:ext cx="2395757" cy="1466191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41F2F03-4627-48C9-AC61-B951D79070F2}"/>
              </a:ext>
            </a:extLst>
          </p:cNvPr>
          <p:cNvSpPr txBox="1">
            <a:spLocks/>
          </p:cNvSpPr>
          <p:nvPr/>
        </p:nvSpPr>
        <p:spPr>
          <a:xfrm rot="1023935">
            <a:off x="9361860" y="285291"/>
            <a:ext cx="2943959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Cierre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47348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1855" r="12215"/>
          <a:stretch/>
        </p:blipFill>
        <p:spPr>
          <a:xfrm>
            <a:off x="778654" y="554513"/>
            <a:ext cx="10621658" cy="5775035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918613" y="554513"/>
            <a:ext cx="17682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JUEVES</a:t>
            </a:r>
            <a:endParaRPr lang="es-ES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940471" y="5093032"/>
            <a:ext cx="24598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Activación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474029" y="5800918"/>
            <a:ext cx="334950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https://youtu.be/dWwcT6WsNwc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34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918613" y="554513"/>
            <a:ext cx="17682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JUEVES</a:t>
            </a:r>
            <a:endParaRPr lang="es-ES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7C2BB11-B11A-4DD5-92DA-AFAAA74558FD}"/>
              </a:ext>
            </a:extLst>
          </p:cNvPr>
          <p:cNvSpPr/>
          <p:nvPr/>
        </p:nvSpPr>
        <p:spPr>
          <a:xfrm>
            <a:off x="3878791" y="5563464"/>
            <a:ext cx="7497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https://www.youtube.com/watch?v=Jb5cj9wZQyY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9735CE-E47F-4FEB-98DA-D044A991BB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5" t="24747" r="42989" b="23440"/>
          <a:stretch/>
        </p:blipFill>
        <p:spPr>
          <a:xfrm>
            <a:off x="2888974" y="771315"/>
            <a:ext cx="8030817" cy="468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71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C15139C-4AB5-4925-A90E-17A000E8768B}"/>
              </a:ext>
            </a:extLst>
          </p:cNvPr>
          <p:cNvSpPr/>
          <p:nvPr/>
        </p:nvSpPr>
        <p:spPr>
          <a:xfrm>
            <a:off x="3297448" y="5781493"/>
            <a:ext cx="74172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https://es.liveworksheets.com/lc165399mv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3C4F822-52DB-4C47-8236-E2511D2B3D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981" t="15803" r="20365" b="12768"/>
          <a:stretch/>
        </p:blipFill>
        <p:spPr>
          <a:xfrm>
            <a:off x="3369592" y="714296"/>
            <a:ext cx="7272998" cy="4896196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ADA891BB-91DF-41C8-BBB4-38AA3E20F985}"/>
              </a:ext>
            </a:extLst>
          </p:cNvPr>
          <p:cNvSpPr txBox="1">
            <a:spLocks/>
          </p:cNvSpPr>
          <p:nvPr/>
        </p:nvSpPr>
        <p:spPr>
          <a:xfrm rot="1023935">
            <a:off x="8508479" y="468569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Jugar a sopa de letras “I”</a:t>
            </a:r>
          </a:p>
          <a:p>
            <a:pPr algn="ctr"/>
            <a:endParaRPr lang="es-MX" dirty="0"/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18457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7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021E454-600E-4B3A-A146-41A320B726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298" t="44749" r="38036" b="42960"/>
          <a:stretch/>
        </p:blipFill>
        <p:spPr>
          <a:xfrm>
            <a:off x="2792554" y="3566667"/>
            <a:ext cx="812800" cy="8424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1536A85-B090-4F72-90A2-AD7104EBE6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682" t="44749" r="51483" b="42476"/>
          <a:stretch/>
        </p:blipFill>
        <p:spPr>
          <a:xfrm>
            <a:off x="2081073" y="4399834"/>
            <a:ext cx="711481" cy="8755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7B24408-AC20-45FA-87A3-D43C40AB48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470" t="57097" r="63097" b="32158"/>
          <a:stretch/>
        </p:blipFill>
        <p:spPr>
          <a:xfrm>
            <a:off x="934857" y="3626794"/>
            <a:ext cx="906193" cy="7365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E6517B8-15A3-444D-803A-0DCFDDCEB9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192" t="44749" r="57231" b="43039"/>
          <a:stretch/>
        </p:blipFill>
        <p:spPr>
          <a:xfrm>
            <a:off x="1765543" y="2658688"/>
            <a:ext cx="801859" cy="8370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7232FB8-B2B6-4567-88DB-D19EED6CC7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789" t="56299" r="50396" b="31631"/>
          <a:stretch/>
        </p:blipFill>
        <p:spPr>
          <a:xfrm>
            <a:off x="1028705" y="4399834"/>
            <a:ext cx="952638" cy="827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310FEF2-4FA6-4277-8218-9BB51CBB5A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0000" r="3384"/>
          <a:stretch/>
        </p:blipFill>
        <p:spPr>
          <a:xfrm>
            <a:off x="1985271" y="5275431"/>
            <a:ext cx="842302" cy="83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FA3D3C7-8700-43BB-B9FE-306858DCC6D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0000" r="341"/>
          <a:stretch/>
        </p:blipFill>
        <p:spPr>
          <a:xfrm>
            <a:off x="2692099" y="2704628"/>
            <a:ext cx="783772" cy="83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8EAB19A-1FD4-42BE-8031-D0F0B53825A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907" t="19350" r="43037" b="38061"/>
          <a:stretch/>
        </p:blipFill>
        <p:spPr>
          <a:xfrm>
            <a:off x="4797381" y="596552"/>
            <a:ext cx="3789267" cy="565076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1662F25-C2D1-4DDB-B4DC-AEF7F9C305C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3612" t="53684" r="29721" b="32471"/>
          <a:stretch/>
        </p:blipFill>
        <p:spPr>
          <a:xfrm>
            <a:off x="2877597" y="5269546"/>
            <a:ext cx="812801" cy="949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F65CA5A-C89E-4274-A890-8A3429A9074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3033" r="48114" b="46340"/>
          <a:stretch/>
        </p:blipFill>
        <p:spPr>
          <a:xfrm>
            <a:off x="2798494" y="4306615"/>
            <a:ext cx="1016000" cy="9781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9D752A2-8B38-4055-A584-27DEF8E01C8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5732" r="67967" b="48329"/>
          <a:stretch/>
        </p:blipFill>
        <p:spPr>
          <a:xfrm>
            <a:off x="1795653" y="3500419"/>
            <a:ext cx="878526" cy="9418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56BFB58-F444-4774-8416-32A3A850752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" t="50581" r="-4112"/>
          <a:stretch/>
        </p:blipFill>
        <p:spPr>
          <a:xfrm>
            <a:off x="774534" y="2771598"/>
            <a:ext cx="952077" cy="9008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38B61168-B9BE-4523-9131-2ACF8AADD6B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0270" t="51438" r="32229"/>
          <a:stretch/>
        </p:blipFill>
        <p:spPr>
          <a:xfrm>
            <a:off x="1001782" y="5113854"/>
            <a:ext cx="943190" cy="8852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1936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200 ideas de Marcos infantiles en 2021 | marcos, bordes y marcos, bordes  para ho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787728" y="543295"/>
            <a:ext cx="10616541" cy="577140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2" descr="Maestro de preescolar maestro sustituto, maestro, comida, Fondo de  escritorio png | PNGEg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3" y="564558"/>
            <a:ext cx="2143371" cy="19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3DAB884-2DDA-48A2-BF32-B73F628A6CB5}"/>
              </a:ext>
            </a:extLst>
          </p:cNvPr>
          <p:cNvSpPr txBox="1">
            <a:spLocks/>
          </p:cNvSpPr>
          <p:nvPr/>
        </p:nvSpPr>
        <p:spPr>
          <a:xfrm rot="1023935">
            <a:off x="8559126" y="724061"/>
            <a:ext cx="3655025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Cierre: Decorar con lo que se realizó en la práctica de motricidad fina.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F271508-C4AD-4924-B4B2-FCD35974F1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655" t="18480" r="25904" b="5176"/>
          <a:stretch/>
        </p:blipFill>
        <p:spPr>
          <a:xfrm>
            <a:off x="2792554" y="812466"/>
            <a:ext cx="6393649" cy="52330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91D5CFE-2969-48F1-9A3E-EF913CCC8D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226" t="8012" r="83058" b="14772"/>
          <a:stretch/>
        </p:blipFill>
        <p:spPr>
          <a:xfrm>
            <a:off x="4097549" y="1712116"/>
            <a:ext cx="699831" cy="17168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7EA67C-9F5F-4BD6-B8B6-BDB45365DF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3920" y="1986620"/>
            <a:ext cx="3405436" cy="198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702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20045</TotalTime>
  <Words>235</Words>
  <Application>Microsoft Office PowerPoint</Application>
  <PresentationFormat>Panorámica</PresentationFormat>
  <Paragraphs>40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Marina Villarreal</cp:lastModifiedBy>
  <cp:revision>119</cp:revision>
  <dcterms:created xsi:type="dcterms:W3CDTF">2021-09-02T18:54:57Z</dcterms:created>
  <dcterms:modified xsi:type="dcterms:W3CDTF">2022-01-30T19:11:56Z</dcterms:modified>
</cp:coreProperties>
</file>