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50"/>
  </p:notesMasterIdLst>
  <p:sldIdLst>
    <p:sldId id="256" r:id="rId2"/>
    <p:sldId id="316" r:id="rId3"/>
    <p:sldId id="257" r:id="rId4"/>
    <p:sldId id="341" r:id="rId5"/>
    <p:sldId id="321" r:id="rId6"/>
    <p:sldId id="355" r:id="rId7"/>
    <p:sldId id="380" r:id="rId8"/>
    <p:sldId id="317" r:id="rId9"/>
    <p:sldId id="323" r:id="rId10"/>
    <p:sldId id="344" r:id="rId11"/>
    <p:sldId id="356" r:id="rId12"/>
    <p:sldId id="372" r:id="rId13"/>
    <p:sldId id="357" r:id="rId14"/>
    <p:sldId id="318" r:id="rId15"/>
    <p:sldId id="326" r:id="rId16"/>
    <p:sldId id="342" r:id="rId17"/>
    <p:sldId id="346" r:id="rId18"/>
    <p:sldId id="359" r:id="rId19"/>
    <p:sldId id="377" r:id="rId20"/>
    <p:sldId id="376" r:id="rId21"/>
    <p:sldId id="375" r:id="rId22"/>
    <p:sldId id="374" r:id="rId23"/>
    <p:sldId id="373" r:id="rId24"/>
    <p:sldId id="378" r:id="rId25"/>
    <p:sldId id="319" r:id="rId26"/>
    <p:sldId id="338" r:id="rId27"/>
    <p:sldId id="370" r:id="rId28"/>
    <p:sldId id="361" r:id="rId29"/>
    <p:sldId id="381" r:id="rId30"/>
    <p:sldId id="386" r:id="rId31"/>
    <p:sldId id="385" r:id="rId32"/>
    <p:sldId id="382" r:id="rId33"/>
    <p:sldId id="384" r:id="rId34"/>
    <p:sldId id="383" r:id="rId35"/>
    <p:sldId id="362" r:id="rId36"/>
    <p:sldId id="367" r:id="rId37"/>
    <p:sldId id="368" r:id="rId38"/>
    <p:sldId id="369" r:id="rId39"/>
    <p:sldId id="393" r:id="rId40"/>
    <p:sldId id="388" r:id="rId41"/>
    <p:sldId id="389" r:id="rId42"/>
    <p:sldId id="390" r:id="rId43"/>
    <p:sldId id="391" r:id="rId44"/>
    <p:sldId id="392" r:id="rId45"/>
    <p:sldId id="363" r:id="rId46"/>
    <p:sldId id="395" r:id="rId47"/>
    <p:sldId id="349" r:id="rId48"/>
    <p:sldId id="394" r:id="rId49"/>
  </p:sldIdLst>
  <p:sldSz cx="9144000" cy="5143500" type="screen16x9"/>
  <p:notesSz cx="6858000" cy="9144000"/>
  <p:embeddedFontLst>
    <p:embeddedFont>
      <p:font typeface="Berlin Sans FB" panose="020E0602020502020306" pitchFamily="34" charset="0"/>
      <p:regular r:id="rId51"/>
      <p:bold r:id="rId52"/>
    </p:embeddedFont>
    <p:embeddedFont>
      <p:font typeface="Calibri" panose="020F0502020204030204" pitchFamily="34" charset="0"/>
      <p:regular r:id="rId53"/>
      <p:bold r:id="rId54"/>
      <p:italic r:id="rId55"/>
      <p:boldItalic r:id="rId56"/>
    </p:embeddedFont>
    <p:embeddedFont>
      <p:font typeface="Comic Sans MS" panose="030F0702030302020204" pitchFamily="66" charset="0"/>
      <p:regular r:id="rId57"/>
      <p:bold r:id="rId58"/>
      <p:italic r:id="rId59"/>
      <p:boldItalic r:id="rId60"/>
    </p:embeddedFont>
    <p:embeddedFont>
      <p:font typeface="Lato" panose="020B0604020202020204" charset="0"/>
      <p:regular r:id="rId61"/>
      <p:bold r:id="rId62"/>
      <p:italic r:id="rId63"/>
      <p:boldItalic r:id="rId64"/>
    </p:embeddedFont>
    <p:embeddedFont>
      <p:font typeface="Patrick Hand" panose="020B0604020202020204" charset="0"/>
      <p:regular r:id="rId65"/>
    </p:embeddedFont>
    <p:embeddedFont>
      <p:font typeface="Roboto Condensed Light" panose="020B0604020202020204" charset="0"/>
      <p:regular r:id="rId66"/>
      <p:italic r:id="rId67"/>
    </p:embeddedFont>
    <p:embeddedFont>
      <p:font typeface="Wingdings 2" panose="05020102010507070707" pitchFamily="18" charset="2"/>
      <p:regular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79">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E13806-6234-45DC-9642-743F1264779F}">
  <a:tblStyle styleId="{C6E13806-6234-45DC-9642-743F1264779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660"/>
  </p:normalViewPr>
  <p:slideViewPr>
    <p:cSldViewPr snapToGrid="0">
      <p:cViewPr varScale="1">
        <p:scale>
          <a:sx n="90" d="100"/>
          <a:sy n="90" d="100"/>
        </p:scale>
        <p:origin x="996" y="84"/>
      </p:cViewPr>
      <p:guideLst>
        <p:guide orient="horz" pos="3079"/>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3.fntdata"/><Relationship Id="rId68" Type="http://schemas.openxmlformats.org/officeDocument/2006/relationships/font" Target="fonts/font18.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fntdata"/><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77cf0412cd_0_10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77cf0412cd_0_10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77cf0412cd_0_4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77cf0412cd_0_4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527022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77cf0412cd_0_4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77cf0412cd_0_4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0780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77cf0412cd_0_4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77cf0412cd_0_4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2574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328986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77cf0412cd_0_19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77cf0412cd_0_19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092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
        <p:cNvGrpSpPr/>
        <p:nvPr/>
      </p:nvGrpSpPr>
      <p:grpSpPr>
        <a:xfrm>
          <a:off x="0" y="0"/>
          <a:ext cx="0" cy="0"/>
          <a:chOff x="0" y="0"/>
          <a:chExt cx="0" cy="0"/>
        </a:xfrm>
      </p:grpSpPr>
      <p:sp>
        <p:nvSpPr>
          <p:cNvPr id="3075" name="Google Shape;3075;g77cf0412cd_0_3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6" name="Google Shape;3076;g77cf0412cd_0_3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8412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
        <p:cNvGrpSpPr/>
        <p:nvPr/>
      </p:nvGrpSpPr>
      <p:grpSpPr>
        <a:xfrm>
          <a:off x="0" y="0"/>
          <a:ext cx="0" cy="0"/>
          <a:chOff x="0" y="0"/>
          <a:chExt cx="0" cy="0"/>
        </a:xfrm>
      </p:grpSpPr>
      <p:sp>
        <p:nvSpPr>
          <p:cNvPr id="3075" name="Google Shape;3075;g77cf0412cd_0_3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6" name="Google Shape;3076;g77cf0412cd_0_3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8116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
        <p:cNvGrpSpPr/>
        <p:nvPr/>
      </p:nvGrpSpPr>
      <p:grpSpPr>
        <a:xfrm>
          <a:off x="0" y="0"/>
          <a:ext cx="0" cy="0"/>
          <a:chOff x="0" y="0"/>
          <a:chExt cx="0" cy="0"/>
        </a:xfrm>
      </p:grpSpPr>
      <p:sp>
        <p:nvSpPr>
          <p:cNvPr id="3075" name="Google Shape;3075;g77cf0412cd_0_3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6" name="Google Shape;3076;g77cf0412cd_0_3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8310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sp>
        <p:nvSpPr>
          <p:cNvPr id="9" name="Google Shape;9;p2"/>
          <p:cNvSpPr/>
          <p:nvPr/>
        </p:nvSpPr>
        <p:spPr>
          <a:xfrm>
            <a:off x="1924475" y="443575"/>
            <a:ext cx="5305500" cy="5305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subTitle" idx="1"/>
          </p:nvPr>
        </p:nvSpPr>
        <p:spPr>
          <a:xfrm>
            <a:off x="3529425" y="3892925"/>
            <a:ext cx="2085300" cy="489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a:solidFill>
                  <a:schemeClr val="dk1"/>
                </a:solidFill>
              </a:defRPr>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11" name="Google Shape;11;p2"/>
          <p:cNvSpPr txBox="1">
            <a:spLocks noGrp="1"/>
          </p:cNvSpPr>
          <p:nvPr>
            <p:ph type="title"/>
          </p:nvPr>
        </p:nvSpPr>
        <p:spPr>
          <a:xfrm>
            <a:off x="3059600" y="847922"/>
            <a:ext cx="3035700" cy="18405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3600"/>
              <a:buNone/>
              <a:defRPr sz="5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1200" y="2571750"/>
            <a:ext cx="9159900" cy="1851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3"/>
          <p:cNvGrpSpPr/>
          <p:nvPr/>
        </p:nvGrpSpPr>
        <p:grpSpPr>
          <a:xfrm>
            <a:off x="-1533" y="4422632"/>
            <a:ext cx="9150702" cy="720905"/>
            <a:chOff x="6554556" y="4623505"/>
            <a:chExt cx="7127825" cy="720905"/>
          </a:xfrm>
        </p:grpSpPr>
        <p:sp>
          <p:nvSpPr>
            <p:cNvPr id="15" name="Google Shape;15;p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3"/>
          <p:cNvSpPr txBox="1">
            <a:spLocks noGrp="1"/>
          </p:cNvSpPr>
          <p:nvPr>
            <p:ph type="subTitle" idx="1"/>
          </p:nvPr>
        </p:nvSpPr>
        <p:spPr>
          <a:xfrm>
            <a:off x="720900" y="1295431"/>
            <a:ext cx="3851100" cy="54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25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title"/>
          </p:nvPr>
        </p:nvSpPr>
        <p:spPr>
          <a:xfrm>
            <a:off x="720900" y="554926"/>
            <a:ext cx="38511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grpSp>
        <p:nvGrpSpPr>
          <p:cNvPr id="20" name="Google Shape;20;p4"/>
          <p:cNvGrpSpPr/>
          <p:nvPr/>
        </p:nvGrpSpPr>
        <p:grpSpPr>
          <a:xfrm>
            <a:off x="-242443" y="313350"/>
            <a:ext cx="9544819" cy="874613"/>
            <a:chOff x="-242443" y="237150"/>
            <a:chExt cx="9544819" cy="874613"/>
          </a:xfrm>
        </p:grpSpPr>
        <p:sp>
          <p:nvSpPr>
            <p:cNvPr id="21" name="Google Shape;21;p4"/>
            <p:cNvSpPr/>
            <p:nvPr/>
          </p:nvSpPr>
          <p:spPr>
            <a:xfrm>
              <a:off x="7625675" y="408622"/>
              <a:ext cx="808827" cy="645494"/>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a:off x="855672" y="238550"/>
              <a:ext cx="599324" cy="3481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4"/>
            <p:cNvSpPr/>
            <p:nvPr/>
          </p:nvSpPr>
          <p:spPr>
            <a:xfrm>
              <a:off x="8585054" y="237150"/>
              <a:ext cx="717322" cy="416604"/>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p:nvPr/>
          </p:nvSpPr>
          <p:spPr>
            <a:xfrm>
              <a:off x="-242443" y="427082"/>
              <a:ext cx="1178906" cy="684681"/>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4"/>
          <p:cNvSpPr txBox="1">
            <a:spLocks noGrp="1"/>
          </p:cNvSpPr>
          <p:nvPr>
            <p:ph type="body" idx="1"/>
          </p:nvPr>
        </p:nvSpPr>
        <p:spPr>
          <a:xfrm>
            <a:off x="613050" y="1323875"/>
            <a:ext cx="7929300" cy="28728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AutoNum type="arabicPeriod"/>
              <a:defRPr sz="1200"/>
            </a:lvl1pPr>
            <a:lvl2pPr marL="914400" lvl="1" indent="-304800" rtl="0">
              <a:spcBef>
                <a:spcPts val="1600"/>
              </a:spcBef>
              <a:spcAft>
                <a:spcPts val="0"/>
              </a:spcAft>
              <a:buClr>
                <a:srgbClr val="434343"/>
              </a:buClr>
              <a:buSzPts val="1200"/>
              <a:buFont typeface="Roboto Condensed Light"/>
              <a:buAutoNum type="alphaLcPeriod"/>
              <a:defRPr sz="1200"/>
            </a:lvl2pPr>
            <a:lvl3pPr marL="1371600" lvl="2" indent="-304800" rtl="0">
              <a:spcBef>
                <a:spcPts val="1600"/>
              </a:spcBef>
              <a:spcAft>
                <a:spcPts val="0"/>
              </a:spcAft>
              <a:buClr>
                <a:srgbClr val="434343"/>
              </a:buClr>
              <a:buSzPts val="1200"/>
              <a:buFont typeface="Roboto Condensed Light"/>
              <a:buAutoNum type="romanLcPeriod"/>
              <a:defRPr sz="1200"/>
            </a:lvl3pPr>
            <a:lvl4pPr marL="1828800" lvl="3" indent="-304800" rtl="0">
              <a:spcBef>
                <a:spcPts val="1600"/>
              </a:spcBef>
              <a:spcAft>
                <a:spcPts val="0"/>
              </a:spcAft>
              <a:buClr>
                <a:srgbClr val="434343"/>
              </a:buClr>
              <a:buSzPts val="1200"/>
              <a:buFont typeface="Roboto Condensed Light"/>
              <a:buAutoNum type="arabicPeriod"/>
              <a:defRPr sz="1200"/>
            </a:lvl4pPr>
            <a:lvl5pPr marL="2286000" lvl="4" indent="-304800" rtl="0">
              <a:spcBef>
                <a:spcPts val="1600"/>
              </a:spcBef>
              <a:spcAft>
                <a:spcPts val="0"/>
              </a:spcAft>
              <a:buClr>
                <a:srgbClr val="434343"/>
              </a:buClr>
              <a:buSzPts val="1200"/>
              <a:buFont typeface="Roboto Condensed Light"/>
              <a:buAutoNum type="alphaLcPeriod"/>
              <a:defRPr sz="1200"/>
            </a:lvl5pPr>
            <a:lvl6pPr marL="2743200" lvl="5" indent="-304800" rtl="0">
              <a:spcBef>
                <a:spcPts val="1600"/>
              </a:spcBef>
              <a:spcAft>
                <a:spcPts val="0"/>
              </a:spcAft>
              <a:buClr>
                <a:srgbClr val="434343"/>
              </a:buClr>
              <a:buSzPts val="1200"/>
              <a:buFont typeface="Roboto Condensed Light"/>
              <a:buAutoNum type="romanLcPeriod"/>
              <a:defRPr sz="1200"/>
            </a:lvl6pPr>
            <a:lvl7pPr marL="3200400" lvl="6" indent="-304800" rtl="0">
              <a:spcBef>
                <a:spcPts val="1600"/>
              </a:spcBef>
              <a:spcAft>
                <a:spcPts val="0"/>
              </a:spcAft>
              <a:buClr>
                <a:srgbClr val="434343"/>
              </a:buClr>
              <a:buSzPts val="1200"/>
              <a:buFont typeface="Roboto Condensed Light"/>
              <a:buAutoNum type="arabicPeriod"/>
              <a:defRPr sz="1200"/>
            </a:lvl7pPr>
            <a:lvl8pPr marL="3657600" lvl="7" indent="-304800" rtl="0">
              <a:spcBef>
                <a:spcPts val="1600"/>
              </a:spcBef>
              <a:spcAft>
                <a:spcPts val="0"/>
              </a:spcAft>
              <a:buClr>
                <a:srgbClr val="434343"/>
              </a:buClr>
              <a:buSzPts val="1200"/>
              <a:buFont typeface="Roboto Condensed Light"/>
              <a:buAutoNum type="alphaLcPeriod"/>
              <a:defRPr sz="1200"/>
            </a:lvl8pPr>
            <a:lvl9pPr marL="4114800" lvl="8" indent="-304800" rtl="0">
              <a:spcBef>
                <a:spcPts val="1600"/>
              </a:spcBef>
              <a:spcAft>
                <a:spcPts val="1600"/>
              </a:spcAft>
              <a:buClr>
                <a:srgbClr val="434343"/>
              </a:buClr>
              <a:buSzPts val="1200"/>
              <a:buFont typeface="Roboto Condensed Light"/>
              <a:buAutoNum type="romanLcPeriod"/>
              <a:defRPr sz="1200"/>
            </a:lvl9pPr>
          </a:lstStyle>
          <a:p>
            <a:endParaRPr/>
          </a:p>
        </p:txBody>
      </p:sp>
      <p:sp>
        <p:nvSpPr>
          <p:cNvPr id="26" name="Google Shape;26;p4"/>
          <p:cNvSpPr/>
          <p:nvPr/>
        </p:nvSpPr>
        <p:spPr>
          <a:xfrm>
            <a:off x="-1533" y="4560882"/>
            <a:ext cx="9150702"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27;p4"/>
          <p:cNvGrpSpPr/>
          <p:nvPr/>
        </p:nvGrpSpPr>
        <p:grpSpPr>
          <a:xfrm>
            <a:off x="-1533" y="4422632"/>
            <a:ext cx="9150702" cy="720905"/>
            <a:chOff x="6554556" y="4623505"/>
            <a:chExt cx="7127825" cy="720905"/>
          </a:xfrm>
        </p:grpSpPr>
        <p:sp>
          <p:nvSpPr>
            <p:cNvPr id="28" name="Google Shape;28;p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4"/>
          <p:cNvSpPr txBox="1">
            <a:spLocks noGrp="1"/>
          </p:cNvSpPr>
          <p:nvPr>
            <p:ph type="title"/>
          </p:nvPr>
        </p:nvSpPr>
        <p:spPr>
          <a:xfrm>
            <a:off x="720900" y="609759"/>
            <a:ext cx="7713600" cy="57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4000" b="1"/>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accent3"/>
        </a:solid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1732388" y="2578150"/>
            <a:ext cx="3570300" cy="1767300"/>
          </a:xfrm>
          <a:prstGeom prst="rect">
            <a:avLst/>
          </a:prstGeom>
        </p:spPr>
        <p:txBody>
          <a:bodyPr spcFirstLastPara="1" wrap="square" lIns="91425" tIns="91425" rIns="91425" bIns="91425" anchor="t" anchorCtr="0">
            <a:noAutofit/>
          </a:bodyPr>
          <a:lstStyle>
            <a:lvl1pPr marL="457200" marR="50800" lvl="0" indent="-317500">
              <a:lnSpc>
                <a:spcPct val="150000"/>
              </a:lnSpc>
              <a:spcBef>
                <a:spcPts val="0"/>
              </a:spcBef>
              <a:spcAft>
                <a:spcPts val="0"/>
              </a:spcAft>
              <a:buSzPts val="1400"/>
              <a:buChar char="●"/>
              <a:defRPr sz="1200"/>
            </a:lvl1pPr>
            <a:lvl2pPr marL="914400" lvl="1" indent="-304800">
              <a:spcBef>
                <a:spcPts val="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5302688" y="2578150"/>
            <a:ext cx="3242100" cy="1767300"/>
          </a:xfrm>
          <a:prstGeom prst="rect">
            <a:avLst/>
          </a:prstGeom>
        </p:spPr>
        <p:txBody>
          <a:bodyPr spcFirstLastPara="1" wrap="square" lIns="91425" tIns="91425" rIns="91425" bIns="91425" anchor="t" anchorCtr="0">
            <a:noAutofit/>
          </a:bodyPr>
          <a:lstStyle>
            <a:lvl1pPr marL="457200" marR="50800" lvl="0" indent="-317500">
              <a:lnSpc>
                <a:spcPct val="150000"/>
              </a:lnSpc>
              <a:spcBef>
                <a:spcPts val="0"/>
              </a:spcBef>
              <a:spcAft>
                <a:spcPts val="0"/>
              </a:spcAft>
              <a:buSzPts val="1400"/>
              <a:buChar char="●"/>
              <a:defRPr sz="1200"/>
            </a:lvl1pPr>
            <a:lvl2pPr marL="914400" lvl="1" indent="-304800">
              <a:spcBef>
                <a:spcPts val="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title"/>
          </p:nvPr>
        </p:nvSpPr>
        <p:spPr>
          <a:xfrm>
            <a:off x="720900" y="609759"/>
            <a:ext cx="7713600" cy="57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4000" b="1"/>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5" name="Google Shape;35;p5"/>
          <p:cNvSpPr/>
          <p:nvPr/>
        </p:nvSpPr>
        <p:spPr>
          <a:xfrm>
            <a:off x="7344071" y="813874"/>
            <a:ext cx="507975" cy="4053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7917911" y="363001"/>
            <a:ext cx="1551417" cy="901027"/>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404950" y="663200"/>
            <a:ext cx="1111413" cy="64548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a:off x="1376676" y="362997"/>
            <a:ext cx="478781" cy="38204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p:nvPr/>
        </p:nvSpPr>
        <p:spPr>
          <a:xfrm rot="10800000">
            <a:off x="7700525" y="1451960"/>
            <a:ext cx="1027850" cy="597041"/>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675" y="366900"/>
            <a:ext cx="9145500" cy="10842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6"/>
          <p:cNvSpPr txBox="1">
            <a:spLocks noGrp="1"/>
          </p:cNvSpPr>
          <p:nvPr>
            <p:ph type="title"/>
          </p:nvPr>
        </p:nvSpPr>
        <p:spPr>
          <a:xfrm>
            <a:off x="720900" y="609759"/>
            <a:ext cx="7713600" cy="57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4000" b="1"/>
            </a:lvl1pPr>
            <a:lvl2pPr lvl="1" algn="ctr" rtl="0">
              <a:spcBef>
                <a:spcPts val="0"/>
              </a:spcBef>
              <a:spcAft>
                <a:spcPts val="0"/>
              </a:spcAft>
              <a:buSzPts val="4200"/>
              <a:buAutoNum type="alphaLcPeriod"/>
              <a:defRPr sz="4200"/>
            </a:lvl2pPr>
            <a:lvl3pPr lvl="2" algn="ctr" rtl="0">
              <a:spcBef>
                <a:spcPts val="0"/>
              </a:spcBef>
              <a:spcAft>
                <a:spcPts val="0"/>
              </a:spcAft>
              <a:buSzPts val="4200"/>
              <a:buAutoNum type="romanLcPeriod"/>
              <a:defRPr sz="4200"/>
            </a:lvl3pPr>
            <a:lvl4pPr lvl="3" algn="ctr" rtl="0">
              <a:spcBef>
                <a:spcPts val="0"/>
              </a:spcBef>
              <a:spcAft>
                <a:spcPts val="0"/>
              </a:spcAft>
              <a:buSzPts val="4200"/>
              <a:buAutoNum type="arabicPeriod"/>
              <a:defRPr sz="4200"/>
            </a:lvl4pPr>
            <a:lvl5pPr lvl="4" algn="ctr" rtl="0">
              <a:spcBef>
                <a:spcPts val="0"/>
              </a:spcBef>
              <a:spcAft>
                <a:spcPts val="0"/>
              </a:spcAft>
              <a:buSzPts val="4200"/>
              <a:buAutoNum type="alphaLcPeriod"/>
              <a:defRPr sz="4200"/>
            </a:lvl5pPr>
            <a:lvl6pPr lvl="5" algn="ctr" rtl="0">
              <a:spcBef>
                <a:spcPts val="0"/>
              </a:spcBef>
              <a:spcAft>
                <a:spcPts val="0"/>
              </a:spcAft>
              <a:buSzPts val="4200"/>
              <a:buAutoNum type="romanLcPeriod"/>
              <a:defRPr sz="4200"/>
            </a:lvl6pPr>
            <a:lvl7pPr lvl="6" algn="ctr" rtl="0">
              <a:spcBef>
                <a:spcPts val="0"/>
              </a:spcBef>
              <a:spcAft>
                <a:spcPts val="0"/>
              </a:spcAft>
              <a:buSzPts val="4200"/>
              <a:buAutoNum type="arabicPeriod"/>
              <a:defRPr sz="4200"/>
            </a:lvl7pPr>
            <a:lvl8pPr lvl="7" algn="ctr" rtl="0">
              <a:spcBef>
                <a:spcPts val="0"/>
              </a:spcBef>
              <a:spcAft>
                <a:spcPts val="0"/>
              </a:spcAft>
              <a:buSzPts val="4200"/>
              <a:buAutoNum type="alphaLcPeriod"/>
              <a:defRPr sz="4200"/>
            </a:lvl8pPr>
            <a:lvl9pPr lvl="8" algn="ctr" rtl="0">
              <a:spcBef>
                <a:spcPts val="0"/>
              </a:spcBef>
              <a:spcAft>
                <a:spcPts val="0"/>
              </a:spcAft>
              <a:buSzPts val="4200"/>
              <a:buAutoNum type="romanLcPeriod"/>
              <a:defRPr sz="4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1388100" y="1183850"/>
            <a:ext cx="6367800" cy="26235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9"/>
          <p:cNvSpPr/>
          <p:nvPr/>
        </p:nvSpPr>
        <p:spPr>
          <a:xfrm>
            <a:off x="4572000" y="-125"/>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591925" y="1233175"/>
            <a:ext cx="32778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5" name="Google Shape;55;p9"/>
          <p:cNvSpPr txBox="1">
            <a:spLocks noGrp="1"/>
          </p:cNvSpPr>
          <p:nvPr>
            <p:ph type="subTitle" idx="1"/>
          </p:nvPr>
        </p:nvSpPr>
        <p:spPr>
          <a:xfrm>
            <a:off x="591925" y="2803075"/>
            <a:ext cx="32778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55600">
              <a:spcBef>
                <a:spcPts val="0"/>
              </a:spcBef>
              <a:spcAft>
                <a:spcPts val="0"/>
              </a:spcAft>
              <a:buSzPts val="2000"/>
              <a:buChar char="●"/>
              <a:defRPr/>
            </a:lvl1pPr>
            <a:lvl2pPr marL="914400" lvl="1" indent="-355600">
              <a:spcBef>
                <a:spcPts val="1600"/>
              </a:spcBef>
              <a:spcAft>
                <a:spcPts val="0"/>
              </a:spcAft>
              <a:buSzPts val="2000"/>
              <a:buChar char="○"/>
              <a:defRPr/>
            </a:lvl2pPr>
            <a:lvl3pPr marL="1371600" lvl="2" indent="-355600">
              <a:spcBef>
                <a:spcPts val="1600"/>
              </a:spcBef>
              <a:spcAft>
                <a:spcPts val="0"/>
              </a:spcAft>
              <a:buSzPts val="2000"/>
              <a:buChar char="■"/>
              <a:defRPr/>
            </a:lvl3pPr>
            <a:lvl4pPr marL="1828800" lvl="3" indent="-355600">
              <a:spcBef>
                <a:spcPts val="1600"/>
              </a:spcBef>
              <a:spcAft>
                <a:spcPts val="0"/>
              </a:spcAft>
              <a:buSzPts val="2000"/>
              <a:buChar char="●"/>
              <a:defRPr/>
            </a:lvl4pPr>
            <a:lvl5pPr marL="2286000" lvl="4" indent="-355600">
              <a:spcBef>
                <a:spcPts val="1600"/>
              </a:spcBef>
              <a:spcAft>
                <a:spcPts val="0"/>
              </a:spcAft>
              <a:buSzPts val="2000"/>
              <a:buChar char="○"/>
              <a:defRPr/>
            </a:lvl5pPr>
            <a:lvl6pPr marL="2743200" lvl="5" indent="-355600">
              <a:spcBef>
                <a:spcPts val="1600"/>
              </a:spcBef>
              <a:spcAft>
                <a:spcPts val="0"/>
              </a:spcAft>
              <a:buSzPts val="2000"/>
              <a:buChar char="■"/>
              <a:defRPr/>
            </a:lvl6pPr>
            <a:lvl7pPr marL="3200400" lvl="6" indent="-355600">
              <a:spcBef>
                <a:spcPts val="1600"/>
              </a:spcBef>
              <a:spcAft>
                <a:spcPts val="0"/>
              </a:spcAft>
              <a:buSzPts val="2000"/>
              <a:buChar char="●"/>
              <a:defRPr/>
            </a:lvl7pPr>
            <a:lvl8pPr marL="3657600" lvl="7" indent="-355600">
              <a:spcBef>
                <a:spcPts val="1600"/>
              </a:spcBef>
              <a:spcAft>
                <a:spcPts val="0"/>
              </a:spcAft>
              <a:buSzPts val="2000"/>
              <a:buChar char="○"/>
              <a:defRPr/>
            </a:lvl8pPr>
            <a:lvl9pPr marL="4114800" lvl="8" indent="-355600">
              <a:spcBef>
                <a:spcPts val="1600"/>
              </a:spcBef>
              <a:spcAft>
                <a:spcPts val="1600"/>
              </a:spcAft>
              <a:buSzPts val="20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559095" y="4029539"/>
            <a:ext cx="65352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000"/>
              <a:buNone/>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16">
    <p:bg>
      <p:bgPr>
        <a:solidFill>
          <a:schemeClr val="accent2"/>
        </a:solidFill>
        <a:effectLst/>
      </p:bgPr>
    </p:bg>
    <p:spTree>
      <p:nvGrpSpPr>
        <p:cNvPr id="1" name="Shape 67"/>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17">
    <p:bg>
      <p:bgPr>
        <a:solidFill>
          <a:schemeClr val="lt2"/>
        </a:solidFill>
        <a:effectLst/>
      </p:bgPr>
    </p:bg>
    <p:spTree>
      <p:nvGrpSpPr>
        <p:cNvPr id="1" name="Shape 68"/>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CUSTOM_18">
    <p:bg>
      <p:bgPr>
        <a:solidFill>
          <a:schemeClr val="dk2"/>
        </a:solidFill>
        <a:effectLst/>
      </p:bgPr>
    </p:bg>
    <p:spTree>
      <p:nvGrpSpPr>
        <p:cNvPr id="1" name="Shape 6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4">
  <p:cSld name="CUSTOM_19">
    <p:bg>
      <p:bgPr>
        <a:solidFill>
          <a:schemeClr val="accent1"/>
        </a:solidFill>
        <a:effectLst/>
      </p:bgPr>
    </p:bg>
    <p:spTree>
      <p:nvGrpSpPr>
        <p:cNvPr id="1" name="Shape 7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5">
  <p:cSld name="CUSTOM_20">
    <p:bg>
      <p:bgPr>
        <a:solidFill>
          <a:schemeClr val="accent3"/>
        </a:solid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3">
  <p:cSld name="CUSTOM_5">
    <p:spTree>
      <p:nvGrpSpPr>
        <p:cNvPr id="1" name="Shape 96"/>
        <p:cNvGrpSpPr/>
        <p:nvPr/>
      </p:nvGrpSpPr>
      <p:grpSpPr>
        <a:xfrm>
          <a:off x="0" y="0"/>
          <a:ext cx="0" cy="0"/>
          <a:chOff x="0" y="0"/>
          <a:chExt cx="0" cy="0"/>
        </a:xfrm>
      </p:grpSpPr>
      <p:sp>
        <p:nvSpPr>
          <p:cNvPr id="97" name="Google Shape;97;p21"/>
          <p:cNvSpPr/>
          <p:nvPr/>
        </p:nvSpPr>
        <p:spPr>
          <a:xfrm>
            <a:off x="-7225" y="638275"/>
            <a:ext cx="9158400" cy="5502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 name="Google Shape;98;p21"/>
          <p:cNvGrpSpPr/>
          <p:nvPr/>
        </p:nvGrpSpPr>
        <p:grpSpPr>
          <a:xfrm>
            <a:off x="-1200" y="4422605"/>
            <a:ext cx="9144287" cy="720905"/>
            <a:chOff x="6554556" y="4623505"/>
            <a:chExt cx="7127825" cy="720905"/>
          </a:xfrm>
        </p:grpSpPr>
        <p:sp>
          <p:nvSpPr>
            <p:cNvPr id="99" name="Google Shape;99;p21"/>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1"/>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 name="Google Shape;101;p21">
            <a:hlinkClick r:id="" action="ppaction://noaction"/>
          </p:cNvPr>
          <p:cNvSpPr txBox="1">
            <a:spLocks noGrp="1"/>
          </p:cNvSpPr>
          <p:nvPr>
            <p:ph type="title"/>
          </p:nvPr>
        </p:nvSpPr>
        <p:spPr>
          <a:xfrm>
            <a:off x="5104875" y="2218200"/>
            <a:ext cx="2164800" cy="113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37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21"/>
          <p:cNvSpPr txBox="1">
            <a:spLocks noGrp="1"/>
          </p:cNvSpPr>
          <p:nvPr>
            <p:ph type="subTitle" idx="1"/>
          </p:nvPr>
        </p:nvSpPr>
        <p:spPr>
          <a:xfrm>
            <a:off x="1586850" y="640375"/>
            <a:ext cx="5970300" cy="5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ly Title 1">
  <p:cSld name="CUSTOM_6">
    <p:spTree>
      <p:nvGrpSpPr>
        <p:cNvPr id="1" name="Shape 110"/>
        <p:cNvGrpSpPr/>
        <p:nvPr/>
      </p:nvGrpSpPr>
      <p:grpSpPr>
        <a:xfrm>
          <a:off x="0" y="0"/>
          <a:ext cx="0" cy="0"/>
          <a:chOff x="0" y="0"/>
          <a:chExt cx="0" cy="0"/>
        </a:xfrm>
      </p:grpSpPr>
      <p:sp>
        <p:nvSpPr>
          <p:cNvPr id="111" name="Google Shape;111;p23"/>
          <p:cNvSpPr/>
          <p:nvPr/>
        </p:nvSpPr>
        <p:spPr>
          <a:xfrm>
            <a:off x="-675" y="366900"/>
            <a:ext cx="9145500" cy="10842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3"/>
          <p:cNvSpPr txBox="1">
            <a:spLocks noGrp="1"/>
          </p:cNvSpPr>
          <p:nvPr>
            <p:ph type="title"/>
          </p:nvPr>
        </p:nvSpPr>
        <p:spPr>
          <a:xfrm>
            <a:off x="720900" y="609759"/>
            <a:ext cx="7713600" cy="57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4000" b="1"/>
            </a:lvl1pPr>
            <a:lvl2pPr lvl="1" algn="ctr" rtl="0">
              <a:spcBef>
                <a:spcPts val="0"/>
              </a:spcBef>
              <a:spcAft>
                <a:spcPts val="0"/>
              </a:spcAft>
              <a:buSzPts val="4200"/>
              <a:buAutoNum type="alphaLcPeriod"/>
              <a:defRPr sz="4200"/>
            </a:lvl2pPr>
            <a:lvl3pPr lvl="2" algn="ctr" rtl="0">
              <a:spcBef>
                <a:spcPts val="0"/>
              </a:spcBef>
              <a:spcAft>
                <a:spcPts val="0"/>
              </a:spcAft>
              <a:buSzPts val="4200"/>
              <a:buAutoNum type="romanLcPeriod"/>
              <a:defRPr sz="4200"/>
            </a:lvl3pPr>
            <a:lvl4pPr lvl="3" algn="ctr" rtl="0">
              <a:spcBef>
                <a:spcPts val="0"/>
              </a:spcBef>
              <a:spcAft>
                <a:spcPts val="0"/>
              </a:spcAft>
              <a:buSzPts val="4200"/>
              <a:buAutoNum type="arabicPeriod"/>
              <a:defRPr sz="4200"/>
            </a:lvl4pPr>
            <a:lvl5pPr lvl="4" algn="ctr" rtl="0">
              <a:spcBef>
                <a:spcPts val="0"/>
              </a:spcBef>
              <a:spcAft>
                <a:spcPts val="0"/>
              </a:spcAft>
              <a:buSzPts val="4200"/>
              <a:buAutoNum type="alphaLcPeriod"/>
              <a:defRPr sz="4200"/>
            </a:lvl5pPr>
            <a:lvl6pPr lvl="5" algn="ctr" rtl="0">
              <a:spcBef>
                <a:spcPts val="0"/>
              </a:spcBef>
              <a:spcAft>
                <a:spcPts val="0"/>
              </a:spcAft>
              <a:buSzPts val="4200"/>
              <a:buAutoNum type="romanLcPeriod"/>
              <a:defRPr sz="4200"/>
            </a:lvl6pPr>
            <a:lvl7pPr lvl="6" algn="ctr" rtl="0">
              <a:spcBef>
                <a:spcPts val="0"/>
              </a:spcBef>
              <a:spcAft>
                <a:spcPts val="0"/>
              </a:spcAft>
              <a:buSzPts val="4200"/>
              <a:buAutoNum type="arabicPeriod"/>
              <a:defRPr sz="4200"/>
            </a:lvl7pPr>
            <a:lvl8pPr lvl="7" algn="ctr" rtl="0">
              <a:spcBef>
                <a:spcPts val="0"/>
              </a:spcBef>
              <a:spcAft>
                <a:spcPts val="0"/>
              </a:spcAft>
              <a:buSzPts val="4200"/>
              <a:buAutoNum type="alphaLcPeriod"/>
              <a:defRPr sz="4200"/>
            </a:lvl8pPr>
            <a:lvl9pPr lvl="8" algn="ctr" rtl="0">
              <a:spcBef>
                <a:spcPts val="0"/>
              </a:spcBef>
              <a:spcAft>
                <a:spcPts val="0"/>
              </a:spcAft>
              <a:buSzPts val="4200"/>
              <a:buAutoNum type="romanLcPeriod"/>
              <a:defRPr sz="4200"/>
            </a:lvl9pPr>
          </a:lstStyle>
          <a:p>
            <a:endParaRPr/>
          </a:p>
        </p:txBody>
      </p:sp>
      <p:grpSp>
        <p:nvGrpSpPr>
          <p:cNvPr id="113" name="Google Shape;113;p23"/>
          <p:cNvGrpSpPr/>
          <p:nvPr/>
        </p:nvGrpSpPr>
        <p:grpSpPr>
          <a:xfrm>
            <a:off x="-1200" y="4422605"/>
            <a:ext cx="9144287" cy="720905"/>
            <a:chOff x="6554556" y="4623505"/>
            <a:chExt cx="7127825" cy="720905"/>
          </a:xfrm>
        </p:grpSpPr>
        <p:sp>
          <p:nvSpPr>
            <p:cNvPr id="114" name="Google Shape;114;p2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9">
  <p:cSld name="CUSTOM_9">
    <p:spTree>
      <p:nvGrpSpPr>
        <p:cNvPr id="1" name="Shape 171"/>
        <p:cNvGrpSpPr/>
        <p:nvPr/>
      </p:nvGrpSpPr>
      <p:grpSpPr>
        <a:xfrm>
          <a:off x="0" y="0"/>
          <a:ext cx="0" cy="0"/>
          <a:chOff x="0" y="0"/>
          <a:chExt cx="0" cy="0"/>
        </a:xfrm>
      </p:grpSpPr>
      <p:sp>
        <p:nvSpPr>
          <p:cNvPr id="172" name="Google Shape;172;p32"/>
          <p:cNvSpPr/>
          <p:nvPr/>
        </p:nvSpPr>
        <p:spPr>
          <a:xfrm>
            <a:off x="-7225" y="638275"/>
            <a:ext cx="9158400" cy="5502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 name="Google Shape;173;p32"/>
          <p:cNvGrpSpPr/>
          <p:nvPr/>
        </p:nvGrpSpPr>
        <p:grpSpPr>
          <a:xfrm>
            <a:off x="-1200" y="4422605"/>
            <a:ext cx="9144287" cy="720905"/>
            <a:chOff x="6554556" y="4623505"/>
            <a:chExt cx="7127825" cy="720905"/>
          </a:xfrm>
        </p:grpSpPr>
        <p:sp>
          <p:nvSpPr>
            <p:cNvPr id="174" name="Google Shape;174;p32"/>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2"/>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32">
            <a:hlinkClick r:id="" action="ppaction://noaction"/>
          </p:cNvPr>
          <p:cNvSpPr txBox="1">
            <a:spLocks noGrp="1"/>
          </p:cNvSpPr>
          <p:nvPr>
            <p:ph type="title"/>
          </p:nvPr>
        </p:nvSpPr>
        <p:spPr>
          <a:xfrm>
            <a:off x="5104875" y="2218200"/>
            <a:ext cx="2164800" cy="113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37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7" name="Google Shape;177;p32"/>
          <p:cNvSpPr txBox="1">
            <a:spLocks noGrp="1"/>
          </p:cNvSpPr>
          <p:nvPr>
            <p:ph type="subTitle" idx="1"/>
          </p:nvPr>
        </p:nvSpPr>
        <p:spPr>
          <a:xfrm>
            <a:off x="1586850" y="640375"/>
            <a:ext cx="5970300" cy="5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Patrick Hand"/>
              <a:buNone/>
              <a:defRPr sz="3500" b="1">
                <a:solidFill>
                  <a:schemeClr val="dk1"/>
                </a:solidFill>
                <a:latin typeface="Patrick Hand"/>
                <a:ea typeface="Patrick Hand"/>
                <a:cs typeface="Patrick Hand"/>
                <a:sym typeface="Patrick Ha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55600">
              <a:lnSpc>
                <a:spcPct val="115000"/>
              </a:lnSpc>
              <a:spcBef>
                <a:spcPts val="0"/>
              </a:spcBef>
              <a:spcAft>
                <a:spcPts val="0"/>
              </a:spcAft>
              <a:buClr>
                <a:schemeClr val="dk1"/>
              </a:buClr>
              <a:buSzPts val="2000"/>
              <a:buFont typeface="Lato"/>
              <a:buChar char="●"/>
              <a:defRPr sz="2000">
                <a:solidFill>
                  <a:schemeClr val="dk1"/>
                </a:solidFill>
                <a:latin typeface="Lato"/>
                <a:ea typeface="Lato"/>
                <a:cs typeface="Lato"/>
                <a:sym typeface="Lato"/>
              </a:defRPr>
            </a:lvl1pPr>
            <a:lvl2pPr marL="914400" lvl="1"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2pPr>
            <a:lvl3pPr marL="1371600" lvl="2"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3pPr>
            <a:lvl4pPr marL="1828800" lvl="3"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4pPr>
            <a:lvl5pPr marL="2286000" lvl="4"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5pPr>
            <a:lvl6pPr marL="2743200" lvl="5"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6pPr>
            <a:lvl7pPr marL="3200400" lvl="6"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7pPr>
            <a:lvl8pPr marL="3657600" lvl="7"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8pPr>
            <a:lvl9pPr marL="4114800" lvl="8" indent="-355600">
              <a:lnSpc>
                <a:spcPct val="115000"/>
              </a:lnSpc>
              <a:spcBef>
                <a:spcPts val="1600"/>
              </a:spcBef>
              <a:spcAft>
                <a:spcPts val="1600"/>
              </a:spcAft>
              <a:buClr>
                <a:schemeClr val="dk1"/>
              </a:buClr>
              <a:buSzPts val="2000"/>
              <a:buFont typeface="Lato"/>
              <a:buChar char="■"/>
              <a:defRPr sz="2000">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9" r:id="rId9"/>
    <p:sldLayoutId id="2147483660" r:id="rId10"/>
    <p:sldLayoutId id="2147483661" r:id="rId11"/>
    <p:sldLayoutId id="2147483662" r:id="rId12"/>
    <p:sldLayoutId id="2147483663" r:id="rId13"/>
    <p:sldLayoutId id="2147483667" r:id="rId14"/>
    <p:sldLayoutId id="2147483669"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15:clr>
            <a:srgbClr val="EA4335"/>
          </p15:clr>
        </p15:guide>
        <p15:guide id="3" pos="5760">
          <p15:clr>
            <a:srgbClr val="EA4335"/>
          </p15:clr>
        </p15:guide>
        <p15:guide id="4" pos="449">
          <p15:clr>
            <a:srgbClr val="EA4335"/>
          </p15:clr>
        </p15:guide>
        <p15:guide id="5" pos="5311">
          <p15:clr>
            <a:srgbClr val="EA4335"/>
          </p15:clr>
        </p15:guide>
        <p15:guide id="6" orient="horz" pos="1620">
          <p15:clr>
            <a:srgbClr val="EA4335"/>
          </p15:clr>
        </p15:guide>
        <p15:guide id="7" orient="horz" pos="340">
          <p15:clr>
            <a:srgbClr val="EA4335"/>
          </p15:clr>
        </p15:guide>
        <p15:guide id="8" orient="horz">
          <p15:clr>
            <a:srgbClr val="EA4335"/>
          </p15:clr>
        </p15:guide>
        <p15:guide id="9" orient="horz" pos="2897">
          <p15:clr>
            <a:srgbClr val="EA4335"/>
          </p15:clr>
        </p15:guide>
        <p15:guide id="10" orient="horz" pos="3237">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VZv0w22I5c4"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gif"/></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8.jpeg"/><Relationship Id="rId7" Type="http://schemas.openxmlformats.org/officeDocument/2006/relationships/image" Target="../media/image24.jpeg"/><Relationship Id="rId2" Type="http://schemas.openxmlformats.org/officeDocument/2006/relationships/image" Target="../media/image26.jpeg"/><Relationship Id="rId1" Type="http://schemas.openxmlformats.org/officeDocument/2006/relationships/slideLayout" Target="../slideLayouts/slideLayout1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9.jpeg"/><Relationship Id="rId9"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youtube.com/watch?v=rnb0fkpeOao" TargetMode="External"/><Relationship Id="rId1" Type="http://schemas.openxmlformats.org/officeDocument/2006/relationships/slideLayout" Target="../slideLayouts/slideLayout15.xml"/><Relationship Id="rId5" Type="http://schemas.microsoft.com/office/2007/relationships/hdphoto" Target="../media/hdphoto2.wdp"/><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0.gif"/></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8.jpeg"/><Relationship Id="rId7" Type="http://schemas.openxmlformats.org/officeDocument/2006/relationships/image" Target="../media/image24.jpeg"/><Relationship Id="rId2" Type="http://schemas.openxmlformats.org/officeDocument/2006/relationships/image" Target="../media/image26.jpeg"/><Relationship Id="rId1" Type="http://schemas.openxmlformats.org/officeDocument/2006/relationships/slideLayout" Target="../slideLayouts/slideLayout1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9.jpeg"/><Relationship Id="rId9" Type="http://schemas.openxmlformats.org/officeDocument/2006/relationships/image" Target="../media/image27.jpeg"/></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0"/>
          <p:cNvSpPr/>
          <p:nvPr/>
        </p:nvSpPr>
        <p:spPr>
          <a:xfrm>
            <a:off x="7668975" y="1065575"/>
            <a:ext cx="1031008" cy="822965"/>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 name="Google Shape;227;p40"/>
          <p:cNvGrpSpPr/>
          <p:nvPr/>
        </p:nvGrpSpPr>
        <p:grpSpPr>
          <a:xfrm>
            <a:off x="322845" y="1399711"/>
            <a:ext cx="1941885" cy="2248761"/>
            <a:chOff x="5293245" y="6083019"/>
            <a:chExt cx="1941885" cy="2248761"/>
          </a:xfrm>
        </p:grpSpPr>
        <p:sp>
          <p:nvSpPr>
            <p:cNvPr id="228" name="Google Shape;228;p40"/>
            <p:cNvSpPr/>
            <p:nvPr/>
          </p:nvSpPr>
          <p:spPr>
            <a:xfrm>
              <a:off x="5874526" y="7937279"/>
              <a:ext cx="271002" cy="394502"/>
            </a:xfrm>
            <a:custGeom>
              <a:avLst/>
              <a:gdLst/>
              <a:ahLst/>
              <a:cxnLst/>
              <a:rect l="l" t="t" r="r" b="b"/>
              <a:pathLst>
                <a:path w="10274" h="14956" extrusionOk="0">
                  <a:moveTo>
                    <a:pt x="10274" y="1"/>
                  </a:moveTo>
                  <a:lnTo>
                    <a:pt x="10274" y="1"/>
                  </a:lnTo>
                  <a:cubicBezTo>
                    <a:pt x="6809" y="852"/>
                    <a:pt x="3344" y="1612"/>
                    <a:pt x="0" y="2584"/>
                  </a:cubicBezTo>
                  <a:lnTo>
                    <a:pt x="1368" y="14955"/>
                  </a:lnTo>
                  <a:lnTo>
                    <a:pt x="7994" y="14955"/>
                  </a:lnTo>
                  <a:lnTo>
                    <a:pt x="10274" y="1"/>
                  </a:ln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0"/>
            <p:cNvSpPr/>
            <p:nvPr/>
          </p:nvSpPr>
          <p:spPr>
            <a:xfrm>
              <a:off x="5856880" y="7757701"/>
              <a:ext cx="315923" cy="247764"/>
            </a:xfrm>
            <a:custGeom>
              <a:avLst/>
              <a:gdLst/>
              <a:ahLst/>
              <a:cxnLst/>
              <a:rect l="l" t="t" r="r" b="b"/>
              <a:pathLst>
                <a:path w="11977" h="9393" extrusionOk="0">
                  <a:moveTo>
                    <a:pt x="11977" y="0"/>
                  </a:moveTo>
                  <a:lnTo>
                    <a:pt x="1" y="3526"/>
                  </a:lnTo>
                  <a:lnTo>
                    <a:pt x="669" y="9392"/>
                  </a:lnTo>
                  <a:cubicBezTo>
                    <a:pt x="4013" y="8450"/>
                    <a:pt x="7478" y="7660"/>
                    <a:pt x="10943" y="6809"/>
                  </a:cubicBezTo>
                  <a:lnTo>
                    <a:pt x="11977" y="0"/>
                  </a:ln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0"/>
            <p:cNvSpPr/>
            <p:nvPr/>
          </p:nvSpPr>
          <p:spPr>
            <a:xfrm>
              <a:off x="5678093" y="6086027"/>
              <a:ext cx="215689" cy="360000"/>
            </a:xfrm>
            <a:custGeom>
              <a:avLst/>
              <a:gdLst/>
              <a:ahLst/>
              <a:cxnLst/>
              <a:rect l="l" t="t" r="r" b="b"/>
              <a:pathLst>
                <a:path w="8177" h="13648" extrusionOk="0">
                  <a:moveTo>
                    <a:pt x="7599" y="0"/>
                  </a:moveTo>
                  <a:cubicBezTo>
                    <a:pt x="4742" y="274"/>
                    <a:pt x="2219" y="760"/>
                    <a:pt x="0" y="1490"/>
                  </a:cubicBezTo>
                  <a:cubicBezTo>
                    <a:pt x="2067" y="5867"/>
                    <a:pt x="4742" y="9940"/>
                    <a:pt x="8177" y="13648"/>
                  </a:cubicBezTo>
                  <a:cubicBezTo>
                    <a:pt x="7903" y="9119"/>
                    <a:pt x="7690" y="4560"/>
                    <a:pt x="7599"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0"/>
            <p:cNvSpPr/>
            <p:nvPr/>
          </p:nvSpPr>
          <p:spPr>
            <a:xfrm>
              <a:off x="5306065" y="6265605"/>
              <a:ext cx="623801" cy="844291"/>
            </a:xfrm>
            <a:custGeom>
              <a:avLst/>
              <a:gdLst/>
              <a:ahLst/>
              <a:cxnLst/>
              <a:rect l="l" t="t" r="r" b="b"/>
              <a:pathLst>
                <a:path w="23649" h="32008" extrusionOk="0">
                  <a:moveTo>
                    <a:pt x="5472" y="1"/>
                  </a:moveTo>
                  <a:cubicBezTo>
                    <a:pt x="2341" y="3405"/>
                    <a:pt x="669" y="7995"/>
                    <a:pt x="1" y="13557"/>
                  </a:cubicBezTo>
                  <a:cubicBezTo>
                    <a:pt x="6779" y="21187"/>
                    <a:pt x="13375" y="29819"/>
                    <a:pt x="23649" y="32007"/>
                  </a:cubicBezTo>
                  <a:cubicBezTo>
                    <a:pt x="23649" y="31947"/>
                    <a:pt x="23649" y="31916"/>
                    <a:pt x="23649" y="31886"/>
                  </a:cubicBezTo>
                  <a:cubicBezTo>
                    <a:pt x="23588" y="31764"/>
                    <a:pt x="23557" y="31612"/>
                    <a:pt x="23618" y="31491"/>
                  </a:cubicBezTo>
                  <a:cubicBezTo>
                    <a:pt x="23345" y="27144"/>
                    <a:pt x="23102" y="22828"/>
                    <a:pt x="22889" y="18481"/>
                  </a:cubicBezTo>
                  <a:cubicBezTo>
                    <a:pt x="18907" y="17478"/>
                    <a:pt x="14895" y="12342"/>
                    <a:pt x="12433" y="9484"/>
                  </a:cubicBezTo>
                  <a:cubicBezTo>
                    <a:pt x="9819" y="6506"/>
                    <a:pt x="7478" y="3375"/>
                    <a:pt x="5472"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0"/>
            <p:cNvSpPr/>
            <p:nvPr/>
          </p:nvSpPr>
          <p:spPr>
            <a:xfrm>
              <a:off x="5913802" y="6083019"/>
              <a:ext cx="118699" cy="338160"/>
            </a:xfrm>
            <a:custGeom>
              <a:avLst/>
              <a:gdLst/>
              <a:ahLst/>
              <a:cxnLst/>
              <a:rect l="l" t="t" r="r" b="b"/>
              <a:pathLst>
                <a:path w="4500" h="12820" extrusionOk="0">
                  <a:moveTo>
                    <a:pt x="913" y="0"/>
                  </a:moveTo>
                  <a:cubicBezTo>
                    <a:pt x="609" y="0"/>
                    <a:pt x="305" y="8"/>
                    <a:pt x="1" y="23"/>
                  </a:cubicBezTo>
                  <a:cubicBezTo>
                    <a:pt x="31" y="4279"/>
                    <a:pt x="183" y="8564"/>
                    <a:pt x="396" y="12820"/>
                  </a:cubicBezTo>
                  <a:cubicBezTo>
                    <a:pt x="1855" y="11817"/>
                    <a:pt x="3375" y="9750"/>
                    <a:pt x="4499" y="8108"/>
                  </a:cubicBezTo>
                  <a:cubicBezTo>
                    <a:pt x="3587" y="4917"/>
                    <a:pt x="2645" y="2212"/>
                    <a:pt x="1824" y="23"/>
                  </a:cubicBezTo>
                  <a:cubicBezTo>
                    <a:pt x="1520" y="8"/>
                    <a:pt x="1217" y="0"/>
                    <a:pt x="913"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0"/>
            <p:cNvSpPr/>
            <p:nvPr/>
          </p:nvSpPr>
          <p:spPr>
            <a:xfrm>
              <a:off x="5293245" y="6665698"/>
              <a:ext cx="660677" cy="819417"/>
            </a:xfrm>
            <a:custGeom>
              <a:avLst/>
              <a:gdLst/>
              <a:ahLst/>
              <a:cxnLst/>
              <a:rect l="l" t="t" r="r" b="b"/>
              <a:pathLst>
                <a:path w="25047" h="31065" extrusionOk="0">
                  <a:moveTo>
                    <a:pt x="335" y="0"/>
                  </a:moveTo>
                  <a:lnTo>
                    <a:pt x="335" y="0"/>
                  </a:lnTo>
                  <a:cubicBezTo>
                    <a:pt x="0" y="4256"/>
                    <a:pt x="183" y="9028"/>
                    <a:pt x="730" y="14256"/>
                  </a:cubicBezTo>
                  <a:cubicBezTo>
                    <a:pt x="7204" y="22037"/>
                    <a:pt x="15046" y="30062"/>
                    <a:pt x="25046" y="31065"/>
                  </a:cubicBezTo>
                  <a:cubicBezTo>
                    <a:pt x="24743" y="26536"/>
                    <a:pt x="24469" y="22007"/>
                    <a:pt x="24165" y="17447"/>
                  </a:cubicBezTo>
                  <a:cubicBezTo>
                    <a:pt x="24104" y="17478"/>
                    <a:pt x="24043" y="17508"/>
                    <a:pt x="23983" y="17508"/>
                  </a:cubicBezTo>
                  <a:cubicBezTo>
                    <a:pt x="14286" y="15624"/>
                    <a:pt x="6779" y="7690"/>
                    <a:pt x="335"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0"/>
            <p:cNvSpPr/>
            <p:nvPr/>
          </p:nvSpPr>
          <p:spPr>
            <a:xfrm>
              <a:off x="5468840" y="6134139"/>
              <a:ext cx="440188" cy="600537"/>
            </a:xfrm>
            <a:custGeom>
              <a:avLst/>
              <a:gdLst/>
              <a:ahLst/>
              <a:cxnLst/>
              <a:rect l="l" t="t" r="r" b="b"/>
              <a:pathLst>
                <a:path w="16688" h="22767" extrusionOk="0">
                  <a:moveTo>
                    <a:pt x="6900" y="0"/>
                  </a:moveTo>
                  <a:cubicBezTo>
                    <a:pt x="4104" y="1064"/>
                    <a:pt x="1824" y="2493"/>
                    <a:pt x="0" y="4255"/>
                  </a:cubicBezTo>
                  <a:cubicBezTo>
                    <a:pt x="2006" y="7660"/>
                    <a:pt x="4255" y="10882"/>
                    <a:pt x="6900" y="13830"/>
                  </a:cubicBezTo>
                  <a:cubicBezTo>
                    <a:pt x="9362" y="16596"/>
                    <a:pt x="12979" y="21399"/>
                    <a:pt x="16687" y="22766"/>
                  </a:cubicBezTo>
                  <a:cubicBezTo>
                    <a:pt x="16657" y="22219"/>
                    <a:pt x="16627" y="21672"/>
                    <a:pt x="16596" y="21125"/>
                  </a:cubicBezTo>
                  <a:cubicBezTo>
                    <a:pt x="16475" y="18389"/>
                    <a:pt x="16323" y="15593"/>
                    <a:pt x="16140" y="12827"/>
                  </a:cubicBezTo>
                  <a:cubicBezTo>
                    <a:pt x="12219" y="9149"/>
                    <a:pt x="9210" y="4772"/>
                    <a:pt x="690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0"/>
            <p:cNvSpPr/>
            <p:nvPr/>
          </p:nvSpPr>
          <p:spPr>
            <a:xfrm>
              <a:off x="5961123" y="7012853"/>
              <a:ext cx="186832" cy="473054"/>
            </a:xfrm>
            <a:custGeom>
              <a:avLst/>
              <a:gdLst/>
              <a:ahLst/>
              <a:cxnLst/>
              <a:rect l="l" t="t" r="r" b="b"/>
              <a:pathLst>
                <a:path w="7083" h="17934" extrusionOk="0">
                  <a:moveTo>
                    <a:pt x="6930" y="1"/>
                  </a:moveTo>
                  <a:cubicBezTo>
                    <a:pt x="4711" y="1308"/>
                    <a:pt x="2401" y="2493"/>
                    <a:pt x="0" y="3496"/>
                  </a:cubicBezTo>
                  <a:cubicBezTo>
                    <a:pt x="274" y="8299"/>
                    <a:pt x="578" y="13132"/>
                    <a:pt x="851" y="17934"/>
                  </a:cubicBezTo>
                  <a:cubicBezTo>
                    <a:pt x="2736" y="17022"/>
                    <a:pt x="4559" y="16080"/>
                    <a:pt x="6292" y="15016"/>
                  </a:cubicBezTo>
                  <a:cubicBezTo>
                    <a:pt x="6900" y="9758"/>
                    <a:pt x="7082" y="4742"/>
                    <a:pt x="6930"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0"/>
            <p:cNvSpPr/>
            <p:nvPr/>
          </p:nvSpPr>
          <p:spPr>
            <a:xfrm>
              <a:off x="5985153" y="7446604"/>
              <a:ext cx="137928" cy="300677"/>
            </a:xfrm>
            <a:custGeom>
              <a:avLst/>
              <a:gdLst/>
              <a:ahLst/>
              <a:cxnLst/>
              <a:rect l="l" t="t" r="r" b="b"/>
              <a:pathLst>
                <a:path w="5229" h="11399" extrusionOk="0">
                  <a:moveTo>
                    <a:pt x="5229" y="1"/>
                  </a:moveTo>
                  <a:lnTo>
                    <a:pt x="5229" y="1"/>
                  </a:lnTo>
                  <a:cubicBezTo>
                    <a:pt x="3557" y="943"/>
                    <a:pt x="1825" y="1672"/>
                    <a:pt x="1" y="2220"/>
                  </a:cubicBezTo>
                  <a:cubicBezTo>
                    <a:pt x="183" y="5289"/>
                    <a:pt x="335" y="8329"/>
                    <a:pt x="518" y="11399"/>
                  </a:cubicBezTo>
                  <a:cubicBezTo>
                    <a:pt x="1338" y="10913"/>
                    <a:pt x="2311" y="10791"/>
                    <a:pt x="3284" y="10639"/>
                  </a:cubicBezTo>
                  <a:cubicBezTo>
                    <a:pt x="4135" y="7022"/>
                    <a:pt x="4773" y="3466"/>
                    <a:pt x="5229"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0"/>
            <p:cNvSpPr/>
            <p:nvPr/>
          </p:nvSpPr>
          <p:spPr>
            <a:xfrm>
              <a:off x="5925039" y="6336164"/>
              <a:ext cx="179604" cy="400120"/>
            </a:xfrm>
            <a:custGeom>
              <a:avLst/>
              <a:gdLst/>
              <a:ahLst/>
              <a:cxnLst/>
              <a:rect l="l" t="t" r="r" b="b"/>
              <a:pathLst>
                <a:path w="6809" h="15169" extrusionOk="0">
                  <a:moveTo>
                    <a:pt x="4499" y="1"/>
                  </a:moveTo>
                  <a:cubicBezTo>
                    <a:pt x="3161" y="1824"/>
                    <a:pt x="1642" y="3557"/>
                    <a:pt x="0" y="4165"/>
                  </a:cubicBezTo>
                  <a:cubicBezTo>
                    <a:pt x="183" y="7843"/>
                    <a:pt x="395" y="11521"/>
                    <a:pt x="578" y="15168"/>
                  </a:cubicBezTo>
                  <a:cubicBezTo>
                    <a:pt x="2918" y="13861"/>
                    <a:pt x="4985" y="12311"/>
                    <a:pt x="6809" y="10639"/>
                  </a:cubicBezTo>
                  <a:cubicBezTo>
                    <a:pt x="6171" y="6718"/>
                    <a:pt x="5350" y="3162"/>
                    <a:pt x="4499"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0"/>
            <p:cNvSpPr/>
            <p:nvPr/>
          </p:nvSpPr>
          <p:spPr>
            <a:xfrm>
              <a:off x="5941868" y="6657680"/>
              <a:ext cx="200469" cy="420932"/>
            </a:xfrm>
            <a:custGeom>
              <a:avLst/>
              <a:gdLst/>
              <a:ahLst/>
              <a:cxnLst/>
              <a:rect l="l" t="t" r="r" b="b"/>
              <a:pathLst>
                <a:path w="7600" h="15958" extrusionOk="0">
                  <a:moveTo>
                    <a:pt x="6444" y="0"/>
                  </a:moveTo>
                  <a:cubicBezTo>
                    <a:pt x="4469" y="1611"/>
                    <a:pt x="2341" y="2918"/>
                    <a:pt x="1" y="3830"/>
                  </a:cubicBezTo>
                  <a:cubicBezTo>
                    <a:pt x="1" y="4104"/>
                    <a:pt x="31" y="4377"/>
                    <a:pt x="31" y="4651"/>
                  </a:cubicBezTo>
                  <a:cubicBezTo>
                    <a:pt x="213" y="8420"/>
                    <a:pt x="456" y="12189"/>
                    <a:pt x="669" y="15958"/>
                  </a:cubicBezTo>
                  <a:cubicBezTo>
                    <a:pt x="3101" y="14833"/>
                    <a:pt x="5411" y="13557"/>
                    <a:pt x="7599" y="12159"/>
                  </a:cubicBezTo>
                  <a:cubicBezTo>
                    <a:pt x="7448" y="7842"/>
                    <a:pt x="7022" y="3769"/>
                    <a:pt x="6444"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0"/>
            <p:cNvSpPr/>
            <p:nvPr/>
          </p:nvSpPr>
          <p:spPr>
            <a:xfrm>
              <a:off x="5999608" y="7757701"/>
              <a:ext cx="64941" cy="137928"/>
            </a:xfrm>
            <a:custGeom>
              <a:avLst/>
              <a:gdLst/>
              <a:ahLst/>
              <a:cxnLst/>
              <a:rect l="l" t="t" r="r" b="b"/>
              <a:pathLst>
                <a:path w="2462" h="5229" extrusionOk="0">
                  <a:moveTo>
                    <a:pt x="2462" y="0"/>
                  </a:moveTo>
                  <a:lnTo>
                    <a:pt x="2462" y="0"/>
                  </a:lnTo>
                  <a:cubicBezTo>
                    <a:pt x="1672" y="152"/>
                    <a:pt x="851" y="274"/>
                    <a:pt x="0" y="334"/>
                  </a:cubicBezTo>
                  <a:cubicBezTo>
                    <a:pt x="91" y="1976"/>
                    <a:pt x="152" y="3587"/>
                    <a:pt x="243" y="5228"/>
                  </a:cubicBezTo>
                  <a:cubicBezTo>
                    <a:pt x="486" y="5228"/>
                    <a:pt x="730" y="5228"/>
                    <a:pt x="1034" y="5198"/>
                  </a:cubicBezTo>
                  <a:cubicBezTo>
                    <a:pt x="1550" y="3465"/>
                    <a:pt x="2006" y="1733"/>
                    <a:pt x="2462"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0"/>
            <p:cNvSpPr/>
            <p:nvPr/>
          </p:nvSpPr>
          <p:spPr>
            <a:xfrm>
              <a:off x="5516926" y="7639820"/>
              <a:ext cx="462661" cy="254200"/>
            </a:xfrm>
            <a:custGeom>
              <a:avLst/>
              <a:gdLst/>
              <a:ahLst/>
              <a:cxnLst/>
              <a:rect l="l" t="t" r="r" b="b"/>
              <a:pathLst>
                <a:path w="17540" h="9637" extrusionOk="0">
                  <a:moveTo>
                    <a:pt x="1" y="1"/>
                  </a:moveTo>
                  <a:cubicBezTo>
                    <a:pt x="7205" y="8573"/>
                    <a:pt x="17053" y="9606"/>
                    <a:pt x="17539" y="9636"/>
                  </a:cubicBezTo>
                  <a:cubicBezTo>
                    <a:pt x="17448" y="8269"/>
                    <a:pt x="17387" y="6870"/>
                    <a:pt x="17296" y="5472"/>
                  </a:cubicBezTo>
                  <a:cubicBezTo>
                    <a:pt x="17266" y="5503"/>
                    <a:pt x="17266" y="5533"/>
                    <a:pt x="17205" y="5563"/>
                  </a:cubicBezTo>
                  <a:cubicBezTo>
                    <a:pt x="16183" y="5888"/>
                    <a:pt x="15124" y="6033"/>
                    <a:pt x="14047" y="6033"/>
                  </a:cubicBezTo>
                  <a:cubicBezTo>
                    <a:pt x="9071" y="6033"/>
                    <a:pt x="3724" y="2925"/>
                    <a:pt x="1"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0"/>
            <p:cNvSpPr/>
            <p:nvPr/>
          </p:nvSpPr>
          <p:spPr>
            <a:xfrm>
              <a:off x="5318910" y="7096232"/>
              <a:ext cx="653450" cy="680803"/>
            </a:xfrm>
            <a:custGeom>
              <a:avLst/>
              <a:gdLst/>
              <a:ahLst/>
              <a:cxnLst/>
              <a:rect l="l" t="t" r="r" b="b"/>
              <a:pathLst>
                <a:path w="24773" h="25810" extrusionOk="0">
                  <a:moveTo>
                    <a:pt x="0" y="1"/>
                  </a:moveTo>
                  <a:lnTo>
                    <a:pt x="0" y="1"/>
                  </a:lnTo>
                  <a:cubicBezTo>
                    <a:pt x="152" y="1277"/>
                    <a:pt x="334" y="2584"/>
                    <a:pt x="517" y="3891"/>
                  </a:cubicBezTo>
                  <a:cubicBezTo>
                    <a:pt x="1368" y="9819"/>
                    <a:pt x="3222" y="14378"/>
                    <a:pt x="5532" y="17965"/>
                  </a:cubicBezTo>
                  <a:cubicBezTo>
                    <a:pt x="10367" y="22460"/>
                    <a:pt x="15899" y="25809"/>
                    <a:pt x="21703" y="25809"/>
                  </a:cubicBezTo>
                  <a:cubicBezTo>
                    <a:pt x="22649" y="25809"/>
                    <a:pt x="23602" y="25720"/>
                    <a:pt x="24560" y="25533"/>
                  </a:cubicBezTo>
                  <a:cubicBezTo>
                    <a:pt x="24587" y="25524"/>
                    <a:pt x="24611" y="25520"/>
                    <a:pt x="24633" y="25520"/>
                  </a:cubicBezTo>
                  <a:cubicBezTo>
                    <a:pt x="24687" y="25520"/>
                    <a:pt x="24730" y="25542"/>
                    <a:pt x="24773" y="25563"/>
                  </a:cubicBezTo>
                  <a:cubicBezTo>
                    <a:pt x="24590" y="22311"/>
                    <a:pt x="24377" y="19028"/>
                    <a:pt x="24165" y="15776"/>
                  </a:cubicBezTo>
                  <a:cubicBezTo>
                    <a:pt x="23982" y="15715"/>
                    <a:pt x="23891" y="15503"/>
                    <a:pt x="24013" y="15381"/>
                  </a:cubicBezTo>
                  <a:cubicBezTo>
                    <a:pt x="14590" y="15351"/>
                    <a:pt x="6414" y="7539"/>
                    <a:pt x="0"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0"/>
            <p:cNvSpPr/>
            <p:nvPr/>
          </p:nvSpPr>
          <p:spPr>
            <a:xfrm>
              <a:off x="6043685" y="6154160"/>
              <a:ext cx="283057" cy="462661"/>
            </a:xfrm>
            <a:custGeom>
              <a:avLst/>
              <a:gdLst/>
              <a:ahLst/>
              <a:cxnLst/>
              <a:rect l="l" t="t" r="r" b="b"/>
              <a:pathLst>
                <a:path w="10731" h="17540" extrusionOk="0">
                  <a:moveTo>
                    <a:pt x="4591" y="1"/>
                  </a:moveTo>
                  <a:cubicBezTo>
                    <a:pt x="3952" y="1034"/>
                    <a:pt x="3314" y="2068"/>
                    <a:pt x="2615" y="3071"/>
                  </a:cubicBezTo>
                  <a:cubicBezTo>
                    <a:pt x="1885" y="4044"/>
                    <a:pt x="1004" y="5503"/>
                    <a:pt x="1" y="6901"/>
                  </a:cubicBezTo>
                  <a:cubicBezTo>
                    <a:pt x="852" y="10062"/>
                    <a:pt x="1673" y="13618"/>
                    <a:pt x="2341" y="17539"/>
                  </a:cubicBezTo>
                  <a:cubicBezTo>
                    <a:pt x="5624" y="14530"/>
                    <a:pt x="8299" y="11004"/>
                    <a:pt x="10731" y="7144"/>
                  </a:cubicBezTo>
                  <a:cubicBezTo>
                    <a:pt x="9089" y="4196"/>
                    <a:pt x="7053" y="1734"/>
                    <a:pt x="4591"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0"/>
            <p:cNvSpPr/>
            <p:nvPr/>
          </p:nvSpPr>
          <p:spPr>
            <a:xfrm>
              <a:off x="5961915" y="6083626"/>
              <a:ext cx="176413" cy="213288"/>
            </a:xfrm>
            <a:custGeom>
              <a:avLst/>
              <a:gdLst/>
              <a:ahLst/>
              <a:cxnLst/>
              <a:rect l="l" t="t" r="r" b="b"/>
              <a:pathLst>
                <a:path w="6688" h="8086" extrusionOk="0">
                  <a:moveTo>
                    <a:pt x="0" y="0"/>
                  </a:moveTo>
                  <a:cubicBezTo>
                    <a:pt x="821" y="2158"/>
                    <a:pt x="1763" y="4894"/>
                    <a:pt x="2675" y="8085"/>
                  </a:cubicBezTo>
                  <a:cubicBezTo>
                    <a:pt x="3131" y="7477"/>
                    <a:pt x="3496" y="6900"/>
                    <a:pt x="3800" y="6474"/>
                  </a:cubicBezTo>
                  <a:cubicBezTo>
                    <a:pt x="4803" y="5015"/>
                    <a:pt x="5776" y="3526"/>
                    <a:pt x="6688" y="2006"/>
                  </a:cubicBezTo>
                  <a:cubicBezTo>
                    <a:pt x="4712" y="851"/>
                    <a:pt x="2493" y="122"/>
                    <a:pt x="0"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0"/>
            <p:cNvSpPr/>
            <p:nvPr/>
          </p:nvSpPr>
          <p:spPr>
            <a:xfrm>
              <a:off x="6071751" y="7084204"/>
              <a:ext cx="411331" cy="643057"/>
            </a:xfrm>
            <a:custGeom>
              <a:avLst/>
              <a:gdLst/>
              <a:ahLst/>
              <a:cxnLst/>
              <a:rect l="l" t="t" r="r" b="b"/>
              <a:pathLst>
                <a:path w="15594" h="24379" extrusionOk="0">
                  <a:moveTo>
                    <a:pt x="15594" y="1"/>
                  </a:moveTo>
                  <a:lnTo>
                    <a:pt x="15594" y="1"/>
                  </a:lnTo>
                  <a:cubicBezTo>
                    <a:pt x="12189" y="5381"/>
                    <a:pt x="7569" y="10548"/>
                    <a:pt x="1946" y="13740"/>
                  </a:cubicBezTo>
                  <a:cubicBezTo>
                    <a:pt x="1490" y="17205"/>
                    <a:pt x="852" y="20761"/>
                    <a:pt x="1" y="24378"/>
                  </a:cubicBezTo>
                  <a:cubicBezTo>
                    <a:pt x="396" y="24317"/>
                    <a:pt x="791" y="24226"/>
                    <a:pt x="1186" y="24105"/>
                  </a:cubicBezTo>
                  <a:cubicBezTo>
                    <a:pt x="5077" y="22828"/>
                    <a:pt x="8147" y="20153"/>
                    <a:pt x="10882" y="17174"/>
                  </a:cubicBezTo>
                  <a:cubicBezTo>
                    <a:pt x="12068" y="15898"/>
                    <a:pt x="13284" y="14651"/>
                    <a:pt x="14469" y="13375"/>
                  </a:cubicBezTo>
                  <a:cubicBezTo>
                    <a:pt x="15199" y="9606"/>
                    <a:pt x="15594" y="4955"/>
                    <a:pt x="15594"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0"/>
            <p:cNvSpPr/>
            <p:nvPr/>
          </p:nvSpPr>
          <p:spPr>
            <a:xfrm>
              <a:off x="6111844" y="6377049"/>
              <a:ext cx="338371" cy="601354"/>
            </a:xfrm>
            <a:custGeom>
              <a:avLst/>
              <a:gdLst/>
              <a:ahLst/>
              <a:cxnLst/>
              <a:rect l="l" t="t" r="r" b="b"/>
              <a:pathLst>
                <a:path w="12828" h="22798" extrusionOk="0">
                  <a:moveTo>
                    <a:pt x="8815" y="1"/>
                  </a:moveTo>
                  <a:cubicBezTo>
                    <a:pt x="6444" y="3952"/>
                    <a:pt x="3526" y="7752"/>
                    <a:pt x="0" y="10639"/>
                  </a:cubicBezTo>
                  <a:cubicBezTo>
                    <a:pt x="578" y="14408"/>
                    <a:pt x="973" y="18481"/>
                    <a:pt x="1155" y="22798"/>
                  </a:cubicBezTo>
                  <a:cubicBezTo>
                    <a:pt x="5532" y="20001"/>
                    <a:pt x="9454" y="16688"/>
                    <a:pt x="12827" y="12858"/>
                  </a:cubicBezTo>
                  <a:cubicBezTo>
                    <a:pt x="12007" y="8208"/>
                    <a:pt x="10669" y="3770"/>
                    <a:pt x="8815"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0"/>
            <p:cNvSpPr/>
            <p:nvPr/>
          </p:nvSpPr>
          <p:spPr>
            <a:xfrm>
              <a:off x="6026856" y="7527583"/>
              <a:ext cx="404921" cy="367228"/>
            </a:xfrm>
            <a:custGeom>
              <a:avLst/>
              <a:gdLst/>
              <a:ahLst/>
              <a:cxnLst/>
              <a:rect l="l" t="t" r="r" b="b"/>
              <a:pathLst>
                <a:path w="15351" h="13922" extrusionOk="0">
                  <a:moveTo>
                    <a:pt x="15350" y="1"/>
                  </a:moveTo>
                  <a:cubicBezTo>
                    <a:pt x="13891" y="1399"/>
                    <a:pt x="12372" y="2767"/>
                    <a:pt x="10882" y="4013"/>
                  </a:cubicBezTo>
                  <a:cubicBezTo>
                    <a:pt x="7934" y="6475"/>
                    <a:pt x="4955" y="8055"/>
                    <a:pt x="1399" y="8724"/>
                  </a:cubicBezTo>
                  <a:cubicBezTo>
                    <a:pt x="973" y="10457"/>
                    <a:pt x="517" y="12189"/>
                    <a:pt x="1" y="13922"/>
                  </a:cubicBezTo>
                  <a:cubicBezTo>
                    <a:pt x="3557" y="13770"/>
                    <a:pt x="11612" y="12068"/>
                    <a:pt x="15198" y="578"/>
                  </a:cubicBezTo>
                  <a:cubicBezTo>
                    <a:pt x="15259" y="396"/>
                    <a:pt x="15290" y="183"/>
                    <a:pt x="15350"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0"/>
            <p:cNvSpPr/>
            <p:nvPr/>
          </p:nvSpPr>
          <p:spPr>
            <a:xfrm>
              <a:off x="6127064" y="6761106"/>
              <a:ext cx="355226" cy="647831"/>
            </a:xfrm>
            <a:custGeom>
              <a:avLst/>
              <a:gdLst/>
              <a:ahLst/>
              <a:cxnLst/>
              <a:rect l="l" t="t" r="r" b="b"/>
              <a:pathLst>
                <a:path w="13467" h="24560" extrusionOk="0">
                  <a:moveTo>
                    <a:pt x="12554" y="0"/>
                  </a:moveTo>
                  <a:cubicBezTo>
                    <a:pt x="9059" y="3709"/>
                    <a:pt x="5047" y="6931"/>
                    <a:pt x="639" y="9545"/>
                  </a:cubicBezTo>
                  <a:cubicBezTo>
                    <a:pt x="791" y="14286"/>
                    <a:pt x="609" y="19302"/>
                    <a:pt x="1" y="24560"/>
                  </a:cubicBezTo>
                  <a:cubicBezTo>
                    <a:pt x="1855" y="23405"/>
                    <a:pt x="3618" y="22068"/>
                    <a:pt x="5259" y="20457"/>
                  </a:cubicBezTo>
                  <a:cubicBezTo>
                    <a:pt x="8360" y="17326"/>
                    <a:pt x="10883" y="13800"/>
                    <a:pt x="13466" y="10274"/>
                  </a:cubicBezTo>
                  <a:cubicBezTo>
                    <a:pt x="13375" y="6900"/>
                    <a:pt x="13071" y="3405"/>
                    <a:pt x="12554"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0"/>
            <p:cNvSpPr/>
            <p:nvPr/>
          </p:nvSpPr>
          <p:spPr>
            <a:xfrm>
              <a:off x="5929840" y="7105068"/>
              <a:ext cx="53757" cy="387274"/>
            </a:xfrm>
            <a:custGeom>
              <a:avLst/>
              <a:gdLst/>
              <a:ahLst/>
              <a:cxnLst/>
              <a:rect l="l" t="t" r="r" b="b"/>
              <a:pathLst>
                <a:path w="2038" h="14682" extrusionOk="0">
                  <a:moveTo>
                    <a:pt x="1" y="61"/>
                  </a:moveTo>
                  <a:cubicBezTo>
                    <a:pt x="1" y="91"/>
                    <a:pt x="1" y="122"/>
                    <a:pt x="1" y="182"/>
                  </a:cubicBezTo>
                  <a:lnTo>
                    <a:pt x="31" y="182"/>
                  </a:lnTo>
                  <a:cubicBezTo>
                    <a:pt x="59" y="187"/>
                    <a:pt x="83" y="195"/>
                    <a:pt x="106" y="205"/>
                  </a:cubicBezTo>
                  <a:lnTo>
                    <a:pt x="106" y="205"/>
                  </a:lnTo>
                  <a:cubicBezTo>
                    <a:pt x="64" y="165"/>
                    <a:pt x="28" y="116"/>
                    <a:pt x="1" y="61"/>
                  </a:cubicBezTo>
                  <a:close/>
                  <a:moveTo>
                    <a:pt x="106" y="205"/>
                  </a:moveTo>
                  <a:cubicBezTo>
                    <a:pt x="133" y="231"/>
                    <a:pt x="164" y="253"/>
                    <a:pt x="197" y="269"/>
                  </a:cubicBezTo>
                  <a:lnTo>
                    <a:pt x="197" y="269"/>
                  </a:lnTo>
                  <a:cubicBezTo>
                    <a:pt x="174" y="243"/>
                    <a:pt x="143" y="221"/>
                    <a:pt x="106" y="205"/>
                  </a:cubicBezTo>
                  <a:close/>
                  <a:moveTo>
                    <a:pt x="1186" y="0"/>
                  </a:moveTo>
                  <a:cubicBezTo>
                    <a:pt x="943" y="91"/>
                    <a:pt x="730" y="182"/>
                    <a:pt x="487" y="274"/>
                  </a:cubicBezTo>
                  <a:cubicBezTo>
                    <a:pt x="437" y="295"/>
                    <a:pt x="389" y="305"/>
                    <a:pt x="343" y="305"/>
                  </a:cubicBezTo>
                  <a:cubicBezTo>
                    <a:pt x="291" y="305"/>
                    <a:pt x="242" y="292"/>
                    <a:pt x="197" y="269"/>
                  </a:cubicBezTo>
                  <a:lnTo>
                    <a:pt x="197" y="269"/>
                  </a:lnTo>
                  <a:cubicBezTo>
                    <a:pt x="328" y="417"/>
                    <a:pt x="244" y="696"/>
                    <a:pt x="31" y="790"/>
                  </a:cubicBezTo>
                  <a:cubicBezTo>
                    <a:pt x="335" y="5350"/>
                    <a:pt x="609" y="9879"/>
                    <a:pt x="912" y="14408"/>
                  </a:cubicBezTo>
                  <a:cubicBezTo>
                    <a:pt x="1034" y="14438"/>
                    <a:pt x="1156" y="14468"/>
                    <a:pt x="1247" y="14468"/>
                  </a:cubicBezTo>
                  <a:cubicBezTo>
                    <a:pt x="1399" y="14468"/>
                    <a:pt x="1490" y="14590"/>
                    <a:pt x="1520" y="14681"/>
                  </a:cubicBezTo>
                  <a:cubicBezTo>
                    <a:pt x="1703" y="14590"/>
                    <a:pt x="1855" y="14499"/>
                    <a:pt x="2037" y="14438"/>
                  </a:cubicBezTo>
                  <a:cubicBezTo>
                    <a:pt x="1764" y="9605"/>
                    <a:pt x="1460" y="4803"/>
                    <a:pt x="1186"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0"/>
            <p:cNvSpPr/>
            <p:nvPr/>
          </p:nvSpPr>
          <p:spPr>
            <a:xfrm>
              <a:off x="5909793" y="6753087"/>
              <a:ext cx="49748" cy="343171"/>
            </a:xfrm>
            <a:custGeom>
              <a:avLst/>
              <a:gdLst/>
              <a:ahLst/>
              <a:cxnLst/>
              <a:rect l="l" t="t" r="r" b="b"/>
              <a:pathLst>
                <a:path w="1886" h="13010" extrusionOk="0">
                  <a:moveTo>
                    <a:pt x="1" y="0"/>
                  </a:moveTo>
                  <a:lnTo>
                    <a:pt x="1" y="0"/>
                  </a:lnTo>
                  <a:cubicBezTo>
                    <a:pt x="214" y="4347"/>
                    <a:pt x="457" y="8663"/>
                    <a:pt x="730" y="13010"/>
                  </a:cubicBezTo>
                  <a:cubicBezTo>
                    <a:pt x="761" y="12919"/>
                    <a:pt x="791" y="12827"/>
                    <a:pt x="913" y="12797"/>
                  </a:cubicBezTo>
                  <a:cubicBezTo>
                    <a:pt x="1247" y="12645"/>
                    <a:pt x="1551" y="12493"/>
                    <a:pt x="1885" y="12311"/>
                  </a:cubicBezTo>
                  <a:cubicBezTo>
                    <a:pt x="1642" y="8572"/>
                    <a:pt x="1429" y="4803"/>
                    <a:pt x="1247" y="1034"/>
                  </a:cubicBezTo>
                  <a:cubicBezTo>
                    <a:pt x="1247" y="760"/>
                    <a:pt x="1217" y="456"/>
                    <a:pt x="1217" y="183"/>
                  </a:cubicBezTo>
                  <a:cubicBezTo>
                    <a:pt x="1065" y="244"/>
                    <a:pt x="913" y="304"/>
                    <a:pt x="791" y="365"/>
                  </a:cubicBezTo>
                  <a:cubicBezTo>
                    <a:pt x="752" y="382"/>
                    <a:pt x="715" y="389"/>
                    <a:pt x="680" y="389"/>
                  </a:cubicBezTo>
                  <a:cubicBezTo>
                    <a:pt x="527" y="389"/>
                    <a:pt x="421" y="241"/>
                    <a:pt x="396" y="92"/>
                  </a:cubicBezTo>
                  <a:cubicBezTo>
                    <a:pt x="244" y="61"/>
                    <a:pt x="122" y="31"/>
                    <a:pt x="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0"/>
            <p:cNvSpPr/>
            <p:nvPr/>
          </p:nvSpPr>
          <p:spPr>
            <a:xfrm>
              <a:off x="5878535" y="6083257"/>
              <a:ext cx="61750" cy="660229"/>
            </a:xfrm>
            <a:custGeom>
              <a:avLst/>
              <a:gdLst/>
              <a:ahLst/>
              <a:cxnLst/>
              <a:rect l="l" t="t" r="r" b="b"/>
              <a:pathLst>
                <a:path w="2341" h="25030" extrusionOk="0">
                  <a:moveTo>
                    <a:pt x="1065" y="1"/>
                  </a:moveTo>
                  <a:cubicBezTo>
                    <a:pt x="1024" y="1"/>
                    <a:pt x="983" y="4"/>
                    <a:pt x="943" y="14"/>
                  </a:cubicBezTo>
                  <a:cubicBezTo>
                    <a:pt x="608" y="14"/>
                    <a:pt x="335" y="45"/>
                    <a:pt x="0" y="75"/>
                  </a:cubicBezTo>
                  <a:cubicBezTo>
                    <a:pt x="91" y="4634"/>
                    <a:pt x="304" y="9194"/>
                    <a:pt x="578" y="13723"/>
                  </a:cubicBezTo>
                  <a:cubicBezTo>
                    <a:pt x="791" y="13966"/>
                    <a:pt x="1003" y="14239"/>
                    <a:pt x="1216" y="14482"/>
                  </a:cubicBezTo>
                  <a:cubicBezTo>
                    <a:pt x="1428" y="14694"/>
                    <a:pt x="1239" y="14996"/>
                    <a:pt x="1003" y="14996"/>
                  </a:cubicBezTo>
                  <a:cubicBezTo>
                    <a:pt x="933" y="14996"/>
                    <a:pt x="860" y="14970"/>
                    <a:pt x="791" y="14908"/>
                  </a:cubicBezTo>
                  <a:cubicBezTo>
                    <a:pt x="730" y="14847"/>
                    <a:pt x="669" y="14786"/>
                    <a:pt x="639" y="14726"/>
                  </a:cubicBezTo>
                  <a:lnTo>
                    <a:pt x="639" y="14726"/>
                  </a:lnTo>
                  <a:cubicBezTo>
                    <a:pt x="791" y="17522"/>
                    <a:pt x="943" y="20318"/>
                    <a:pt x="1064" y="23054"/>
                  </a:cubicBezTo>
                  <a:cubicBezTo>
                    <a:pt x="1095" y="23601"/>
                    <a:pt x="1125" y="24148"/>
                    <a:pt x="1155" y="24695"/>
                  </a:cubicBezTo>
                  <a:cubicBezTo>
                    <a:pt x="1338" y="24787"/>
                    <a:pt x="1550" y="24878"/>
                    <a:pt x="1733" y="24939"/>
                  </a:cubicBezTo>
                  <a:cubicBezTo>
                    <a:pt x="1824" y="24939"/>
                    <a:pt x="1854" y="24999"/>
                    <a:pt x="1885" y="25030"/>
                  </a:cubicBezTo>
                  <a:cubicBezTo>
                    <a:pt x="2037" y="24939"/>
                    <a:pt x="2189" y="24847"/>
                    <a:pt x="2341" y="24756"/>
                  </a:cubicBezTo>
                  <a:cubicBezTo>
                    <a:pt x="2158" y="21109"/>
                    <a:pt x="1946" y="17431"/>
                    <a:pt x="1763" y="13723"/>
                  </a:cubicBezTo>
                  <a:cubicBezTo>
                    <a:pt x="1550" y="13814"/>
                    <a:pt x="1338" y="13875"/>
                    <a:pt x="1095" y="13905"/>
                  </a:cubicBezTo>
                  <a:cubicBezTo>
                    <a:pt x="1064" y="13912"/>
                    <a:pt x="1034" y="13915"/>
                    <a:pt x="1006" y="13915"/>
                  </a:cubicBezTo>
                  <a:cubicBezTo>
                    <a:pt x="646" y="13915"/>
                    <a:pt x="517" y="13408"/>
                    <a:pt x="912" y="13267"/>
                  </a:cubicBezTo>
                  <a:cubicBezTo>
                    <a:pt x="1186" y="13145"/>
                    <a:pt x="1459" y="12993"/>
                    <a:pt x="1733" y="12811"/>
                  </a:cubicBezTo>
                  <a:cubicBezTo>
                    <a:pt x="1520" y="8525"/>
                    <a:pt x="1368" y="4270"/>
                    <a:pt x="1338" y="14"/>
                  </a:cubicBezTo>
                  <a:cubicBezTo>
                    <a:pt x="1236" y="14"/>
                    <a:pt x="1149" y="1"/>
                    <a:pt x="106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0"/>
            <p:cNvSpPr/>
            <p:nvPr/>
          </p:nvSpPr>
          <p:spPr>
            <a:xfrm>
              <a:off x="5956296" y="7505136"/>
              <a:ext cx="49748" cy="390493"/>
            </a:xfrm>
            <a:custGeom>
              <a:avLst/>
              <a:gdLst/>
              <a:ahLst/>
              <a:cxnLst/>
              <a:rect l="l" t="t" r="r" b="b"/>
              <a:pathLst>
                <a:path w="1886" h="14804" extrusionOk="0">
                  <a:moveTo>
                    <a:pt x="1095" y="1"/>
                  </a:moveTo>
                  <a:cubicBezTo>
                    <a:pt x="761" y="92"/>
                    <a:pt x="426" y="213"/>
                    <a:pt x="92" y="274"/>
                  </a:cubicBezTo>
                  <a:cubicBezTo>
                    <a:pt x="82" y="284"/>
                    <a:pt x="72" y="288"/>
                    <a:pt x="61" y="288"/>
                  </a:cubicBezTo>
                  <a:cubicBezTo>
                    <a:pt x="41" y="288"/>
                    <a:pt x="21" y="274"/>
                    <a:pt x="1" y="274"/>
                  </a:cubicBezTo>
                  <a:lnTo>
                    <a:pt x="1" y="274"/>
                  </a:lnTo>
                  <a:cubicBezTo>
                    <a:pt x="213" y="3526"/>
                    <a:pt x="426" y="6809"/>
                    <a:pt x="609" y="10061"/>
                  </a:cubicBezTo>
                  <a:cubicBezTo>
                    <a:pt x="821" y="10183"/>
                    <a:pt x="852" y="10457"/>
                    <a:pt x="639" y="10578"/>
                  </a:cubicBezTo>
                  <a:cubicBezTo>
                    <a:pt x="730" y="11976"/>
                    <a:pt x="791" y="13375"/>
                    <a:pt x="882" y="14742"/>
                  </a:cubicBezTo>
                  <a:lnTo>
                    <a:pt x="913" y="14742"/>
                  </a:lnTo>
                  <a:cubicBezTo>
                    <a:pt x="913" y="14742"/>
                    <a:pt x="1277" y="14803"/>
                    <a:pt x="1885" y="14803"/>
                  </a:cubicBezTo>
                  <a:cubicBezTo>
                    <a:pt x="1794" y="13162"/>
                    <a:pt x="1733" y="11551"/>
                    <a:pt x="1642" y="9909"/>
                  </a:cubicBezTo>
                  <a:cubicBezTo>
                    <a:pt x="1551" y="9909"/>
                    <a:pt x="1460" y="9940"/>
                    <a:pt x="1338" y="9940"/>
                  </a:cubicBezTo>
                  <a:cubicBezTo>
                    <a:pt x="1125" y="9940"/>
                    <a:pt x="1004" y="9636"/>
                    <a:pt x="1156" y="9484"/>
                  </a:cubicBezTo>
                  <a:cubicBezTo>
                    <a:pt x="1308" y="9362"/>
                    <a:pt x="1460" y="9271"/>
                    <a:pt x="1612" y="9180"/>
                  </a:cubicBezTo>
                  <a:cubicBezTo>
                    <a:pt x="1429" y="6110"/>
                    <a:pt x="1277" y="3070"/>
                    <a:pt x="109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0"/>
            <p:cNvSpPr/>
            <p:nvPr/>
          </p:nvSpPr>
          <p:spPr>
            <a:xfrm>
              <a:off x="5450376" y="6246375"/>
              <a:ext cx="459443" cy="506738"/>
            </a:xfrm>
            <a:custGeom>
              <a:avLst/>
              <a:gdLst/>
              <a:ahLst/>
              <a:cxnLst/>
              <a:rect l="l" t="t" r="r" b="b"/>
              <a:pathLst>
                <a:path w="17418" h="19211" extrusionOk="0">
                  <a:moveTo>
                    <a:pt x="700" y="0"/>
                  </a:moveTo>
                  <a:cubicBezTo>
                    <a:pt x="457" y="244"/>
                    <a:pt x="214" y="487"/>
                    <a:pt x="1" y="730"/>
                  </a:cubicBezTo>
                  <a:cubicBezTo>
                    <a:pt x="2038" y="4104"/>
                    <a:pt x="4348" y="7265"/>
                    <a:pt x="6962" y="10244"/>
                  </a:cubicBezTo>
                  <a:cubicBezTo>
                    <a:pt x="9424" y="13071"/>
                    <a:pt x="13436" y="18207"/>
                    <a:pt x="17418" y="19210"/>
                  </a:cubicBezTo>
                  <a:cubicBezTo>
                    <a:pt x="17418" y="18967"/>
                    <a:pt x="17387" y="18755"/>
                    <a:pt x="17387" y="18511"/>
                  </a:cubicBezTo>
                  <a:cubicBezTo>
                    <a:pt x="13679" y="17113"/>
                    <a:pt x="10062" y="12341"/>
                    <a:pt x="7600" y="9605"/>
                  </a:cubicBezTo>
                  <a:cubicBezTo>
                    <a:pt x="4955" y="6627"/>
                    <a:pt x="2706" y="3405"/>
                    <a:pt x="70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40"/>
            <p:cNvSpPr/>
            <p:nvPr/>
          </p:nvSpPr>
          <p:spPr>
            <a:xfrm>
              <a:off x="5909001" y="6734649"/>
              <a:ext cx="19256" cy="20865"/>
            </a:xfrm>
            <a:custGeom>
              <a:avLst/>
              <a:gdLst/>
              <a:ahLst/>
              <a:cxnLst/>
              <a:rect l="l" t="t" r="r" b="b"/>
              <a:pathLst>
                <a:path w="730" h="791" extrusionOk="0">
                  <a:moveTo>
                    <a:pt x="0" y="0"/>
                  </a:moveTo>
                  <a:cubicBezTo>
                    <a:pt x="0" y="244"/>
                    <a:pt x="31" y="487"/>
                    <a:pt x="31" y="699"/>
                  </a:cubicBezTo>
                  <a:cubicBezTo>
                    <a:pt x="152" y="730"/>
                    <a:pt x="304" y="760"/>
                    <a:pt x="426" y="791"/>
                  </a:cubicBezTo>
                  <a:cubicBezTo>
                    <a:pt x="395" y="669"/>
                    <a:pt x="426" y="517"/>
                    <a:pt x="547" y="456"/>
                  </a:cubicBezTo>
                  <a:cubicBezTo>
                    <a:pt x="608" y="426"/>
                    <a:pt x="669" y="365"/>
                    <a:pt x="730" y="335"/>
                  </a:cubicBezTo>
                  <a:cubicBezTo>
                    <a:pt x="699" y="304"/>
                    <a:pt x="669" y="274"/>
                    <a:pt x="578" y="244"/>
                  </a:cubicBezTo>
                  <a:cubicBezTo>
                    <a:pt x="395" y="183"/>
                    <a:pt x="183" y="92"/>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40"/>
            <p:cNvSpPr/>
            <p:nvPr/>
          </p:nvSpPr>
          <p:spPr>
            <a:xfrm>
              <a:off x="5302055" y="6623204"/>
              <a:ext cx="628602" cy="504338"/>
            </a:xfrm>
            <a:custGeom>
              <a:avLst/>
              <a:gdLst/>
              <a:ahLst/>
              <a:cxnLst/>
              <a:rect l="l" t="t" r="r" b="b"/>
              <a:pathLst>
                <a:path w="23831" h="19120" extrusionOk="0">
                  <a:moveTo>
                    <a:pt x="183" y="0"/>
                  </a:moveTo>
                  <a:cubicBezTo>
                    <a:pt x="92" y="517"/>
                    <a:pt x="62" y="1064"/>
                    <a:pt x="1" y="1611"/>
                  </a:cubicBezTo>
                  <a:cubicBezTo>
                    <a:pt x="6445" y="9301"/>
                    <a:pt x="13952" y="17235"/>
                    <a:pt x="23649" y="19119"/>
                  </a:cubicBezTo>
                  <a:cubicBezTo>
                    <a:pt x="23709" y="19119"/>
                    <a:pt x="23770" y="19089"/>
                    <a:pt x="23831" y="19058"/>
                  </a:cubicBezTo>
                  <a:cubicBezTo>
                    <a:pt x="23831" y="18846"/>
                    <a:pt x="23801" y="18663"/>
                    <a:pt x="23801" y="18450"/>
                  </a:cubicBezTo>
                  <a:cubicBezTo>
                    <a:pt x="13527" y="16262"/>
                    <a:pt x="6931" y="7599"/>
                    <a:pt x="18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0"/>
            <p:cNvSpPr/>
            <p:nvPr/>
          </p:nvSpPr>
          <p:spPr>
            <a:xfrm>
              <a:off x="5929840" y="7109869"/>
              <a:ext cx="10445" cy="16064"/>
            </a:xfrm>
            <a:custGeom>
              <a:avLst/>
              <a:gdLst/>
              <a:ahLst/>
              <a:cxnLst/>
              <a:rect l="l" t="t" r="r" b="b"/>
              <a:pathLst>
                <a:path w="396" h="609" extrusionOk="0">
                  <a:moveTo>
                    <a:pt x="1" y="0"/>
                  </a:moveTo>
                  <a:cubicBezTo>
                    <a:pt x="1" y="213"/>
                    <a:pt x="31" y="396"/>
                    <a:pt x="31" y="608"/>
                  </a:cubicBezTo>
                  <a:cubicBezTo>
                    <a:pt x="305" y="517"/>
                    <a:pt x="396" y="61"/>
                    <a:pt x="3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0"/>
            <p:cNvSpPr/>
            <p:nvPr/>
          </p:nvSpPr>
          <p:spPr>
            <a:xfrm>
              <a:off x="5313292" y="7041710"/>
              <a:ext cx="642239" cy="460235"/>
            </a:xfrm>
            <a:custGeom>
              <a:avLst/>
              <a:gdLst/>
              <a:ahLst/>
              <a:cxnLst/>
              <a:rect l="l" t="t" r="r" b="b"/>
              <a:pathLst>
                <a:path w="24348" h="17448" extrusionOk="0">
                  <a:moveTo>
                    <a:pt x="0" y="1"/>
                  </a:moveTo>
                  <a:cubicBezTo>
                    <a:pt x="61" y="670"/>
                    <a:pt x="122" y="1369"/>
                    <a:pt x="213" y="2068"/>
                  </a:cubicBezTo>
                  <a:cubicBezTo>
                    <a:pt x="6627" y="9606"/>
                    <a:pt x="14803" y="17418"/>
                    <a:pt x="24226" y="17448"/>
                  </a:cubicBezTo>
                  <a:cubicBezTo>
                    <a:pt x="24256" y="17418"/>
                    <a:pt x="24256" y="17387"/>
                    <a:pt x="24286" y="17387"/>
                  </a:cubicBezTo>
                  <a:cubicBezTo>
                    <a:pt x="24286" y="17357"/>
                    <a:pt x="24317" y="17357"/>
                    <a:pt x="24347" y="17357"/>
                  </a:cubicBezTo>
                  <a:cubicBezTo>
                    <a:pt x="24317" y="17174"/>
                    <a:pt x="24317" y="16992"/>
                    <a:pt x="24317" y="16810"/>
                  </a:cubicBezTo>
                  <a:cubicBezTo>
                    <a:pt x="14286" y="15776"/>
                    <a:pt x="6444" y="7782"/>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0"/>
            <p:cNvSpPr/>
            <p:nvPr/>
          </p:nvSpPr>
          <p:spPr>
            <a:xfrm>
              <a:off x="5953896" y="7485089"/>
              <a:ext cx="16064" cy="14455"/>
            </a:xfrm>
            <a:custGeom>
              <a:avLst/>
              <a:gdLst/>
              <a:ahLst/>
              <a:cxnLst/>
              <a:rect l="l" t="t" r="r" b="b"/>
              <a:pathLst>
                <a:path w="609" h="548" extrusionOk="0">
                  <a:moveTo>
                    <a:pt x="0" y="1"/>
                  </a:moveTo>
                  <a:lnTo>
                    <a:pt x="0" y="1"/>
                  </a:lnTo>
                  <a:cubicBezTo>
                    <a:pt x="31" y="183"/>
                    <a:pt x="31" y="365"/>
                    <a:pt x="61" y="548"/>
                  </a:cubicBezTo>
                  <a:cubicBezTo>
                    <a:pt x="244" y="457"/>
                    <a:pt x="426" y="365"/>
                    <a:pt x="608" y="274"/>
                  </a:cubicBezTo>
                  <a:cubicBezTo>
                    <a:pt x="578" y="183"/>
                    <a:pt x="487" y="61"/>
                    <a:pt x="335" y="61"/>
                  </a:cubicBezTo>
                  <a:cubicBezTo>
                    <a:pt x="244" y="61"/>
                    <a:pt x="122" y="31"/>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0"/>
            <p:cNvSpPr/>
            <p:nvPr/>
          </p:nvSpPr>
          <p:spPr>
            <a:xfrm>
              <a:off x="5464831" y="7570077"/>
              <a:ext cx="508321" cy="228904"/>
            </a:xfrm>
            <a:custGeom>
              <a:avLst/>
              <a:gdLst/>
              <a:ahLst/>
              <a:cxnLst/>
              <a:rect l="l" t="t" r="r" b="b"/>
              <a:pathLst>
                <a:path w="19271" h="8678" extrusionOk="0">
                  <a:moveTo>
                    <a:pt x="0" y="1"/>
                  </a:moveTo>
                  <a:lnTo>
                    <a:pt x="0" y="1"/>
                  </a:lnTo>
                  <a:cubicBezTo>
                    <a:pt x="638" y="943"/>
                    <a:pt x="1307" y="1824"/>
                    <a:pt x="1976" y="2645"/>
                  </a:cubicBezTo>
                  <a:cubicBezTo>
                    <a:pt x="5699" y="5569"/>
                    <a:pt x="11046" y="8677"/>
                    <a:pt x="16022" y="8677"/>
                  </a:cubicBezTo>
                  <a:cubicBezTo>
                    <a:pt x="17099" y="8677"/>
                    <a:pt x="18158" y="8532"/>
                    <a:pt x="19180" y="8207"/>
                  </a:cubicBezTo>
                  <a:cubicBezTo>
                    <a:pt x="19241" y="8177"/>
                    <a:pt x="19241" y="8147"/>
                    <a:pt x="19271" y="8116"/>
                  </a:cubicBezTo>
                  <a:cubicBezTo>
                    <a:pt x="19271" y="7964"/>
                    <a:pt x="19271" y="7782"/>
                    <a:pt x="19241" y="7599"/>
                  </a:cubicBezTo>
                  <a:cubicBezTo>
                    <a:pt x="19198" y="7578"/>
                    <a:pt x="19155" y="7556"/>
                    <a:pt x="19090" y="7556"/>
                  </a:cubicBezTo>
                  <a:cubicBezTo>
                    <a:pt x="19063" y="7556"/>
                    <a:pt x="19033" y="7560"/>
                    <a:pt x="18997" y="7569"/>
                  </a:cubicBezTo>
                  <a:cubicBezTo>
                    <a:pt x="18043" y="7756"/>
                    <a:pt x="17094" y="7845"/>
                    <a:pt x="16152" y="7845"/>
                  </a:cubicBezTo>
                  <a:cubicBezTo>
                    <a:pt x="10367" y="7845"/>
                    <a:pt x="4835" y="4496"/>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0"/>
            <p:cNvSpPr/>
            <p:nvPr/>
          </p:nvSpPr>
          <p:spPr>
            <a:xfrm>
              <a:off x="5972334" y="7770520"/>
              <a:ext cx="5645" cy="13664"/>
            </a:xfrm>
            <a:custGeom>
              <a:avLst/>
              <a:gdLst/>
              <a:ahLst/>
              <a:cxnLst/>
              <a:rect l="l" t="t" r="r" b="b"/>
              <a:pathLst>
                <a:path w="214" h="518" extrusionOk="0">
                  <a:moveTo>
                    <a:pt x="1" y="0"/>
                  </a:moveTo>
                  <a:cubicBezTo>
                    <a:pt x="31" y="183"/>
                    <a:pt x="31" y="365"/>
                    <a:pt x="31" y="517"/>
                  </a:cubicBezTo>
                  <a:cubicBezTo>
                    <a:pt x="213" y="396"/>
                    <a:pt x="213" y="122"/>
                    <a:pt x="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0"/>
            <p:cNvSpPr/>
            <p:nvPr/>
          </p:nvSpPr>
          <p:spPr>
            <a:xfrm>
              <a:off x="5650819" y="6125303"/>
              <a:ext cx="244572" cy="347181"/>
            </a:xfrm>
            <a:custGeom>
              <a:avLst/>
              <a:gdLst/>
              <a:ahLst/>
              <a:cxnLst/>
              <a:rect l="l" t="t" r="r" b="b"/>
              <a:pathLst>
                <a:path w="9272" h="13162" extrusionOk="0">
                  <a:moveTo>
                    <a:pt x="1034" y="1"/>
                  </a:moveTo>
                  <a:cubicBezTo>
                    <a:pt x="670" y="92"/>
                    <a:pt x="335" y="213"/>
                    <a:pt x="1" y="335"/>
                  </a:cubicBezTo>
                  <a:cubicBezTo>
                    <a:pt x="2311" y="5107"/>
                    <a:pt x="5351" y="9484"/>
                    <a:pt x="9272" y="13162"/>
                  </a:cubicBezTo>
                  <a:lnTo>
                    <a:pt x="9211" y="12159"/>
                  </a:lnTo>
                  <a:cubicBezTo>
                    <a:pt x="5746" y="8451"/>
                    <a:pt x="3101" y="4378"/>
                    <a:pt x="103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0"/>
            <p:cNvSpPr/>
            <p:nvPr/>
          </p:nvSpPr>
          <p:spPr>
            <a:xfrm>
              <a:off x="5893755" y="6445209"/>
              <a:ext cx="22447" cy="33631"/>
            </a:xfrm>
            <a:custGeom>
              <a:avLst/>
              <a:gdLst/>
              <a:ahLst/>
              <a:cxnLst/>
              <a:rect l="l" t="t" r="r" b="b"/>
              <a:pathLst>
                <a:path w="851" h="1275" extrusionOk="0">
                  <a:moveTo>
                    <a:pt x="1" y="1"/>
                  </a:moveTo>
                  <a:cubicBezTo>
                    <a:pt x="1" y="365"/>
                    <a:pt x="31" y="669"/>
                    <a:pt x="62" y="1004"/>
                  </a:cubicBezTo>
                  <a:cubicBezTo>
                    <a:pt x="92" y="1064"/>
                    <a:pt x="153" y="1125"/>
                    <a:pt x="214" y="1186"/>
                  </a:cubicBezTo>
                  <a:cubicBezTo>
                    <a:pt x="276" y="1248"/>
                    <a:pt x="346" y="1274"/>
                    <a:pt x="413" y="1274"/>
                  </a:cubicBezTo>
                  <a:cubicBezTo>
                    <a:pt x="644" y="1274"/>
                    <a:pt x="851" y="972"/>
                    <a:pt x="639" y="760"/>
                  </a:cubicBezTo>
                  <a:cubicBezTo>
                    <a:pt x="426" y="517"/>
                    <a:pt x="214" y="244"/>
                    <a:pt x="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0"/>
            <p:cNvSpPr/>
            <p:nvPr/>
          </p:nvSpPr>
          <p:spPr>
            <a:xfrm>
              <a:off x="5924221" y="6296888"/>
              <a:ext cx="119490" cy="149138"/>
            </a:xfrm>
            <a:custGeom>
              <a:avLst/>
              <a:gdLst/>
              <a:ahLst/>
              <a:cxnLst/>
              <a:rect l="l" t="t" r="r" b="b"/>
              <a:pathLst>
                <a:path w="4530" h="5654" extrusionOk="0">
                  <a:moveTo>
                    <a:pt x="4135" y="0"/>
                  </a:moveTo>
                  <a:cubicBezTo>
                    <a:pt x="2980" y="1642"/>
                    <a:pt x="1460" y="3709"/>
                    <a:pt x="1" y="4712"/>
                  </a:cubicBezTo>
                  <a:cubicBezTo>
                    <a:pt x="31" y="5016"/>
                    <a:pt x="31" y="5350"/>
                    <a:pt x="31" y="5654"/>
                  </a:cubicBezTo>
                  <a:cubicBezTo>
                    <a:pt x="1673" y="5046"/>
                    <a:pt x="3192" y="3313"/>
                    <a:pt x="4530" y="1490"/>
                  </a:cubicBezTo>
                  <a:cubicBezTo>
                    <a:pt x="4378" y="1003"/>
                    <a:pt x="4256" y="487"/>
                    <a:pt x="4135"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0"/>
            <p:cNvSpPr/>
            <p:nvPr/>
          </p:nvSpPr>
          <p:spPr>
            <a:xfrm>
              <a:off x="6032475" y="6136539"/>
              <a:ext cx="132310" cy="199651"/>
            </a:xfrm>
            <a:custGeom>
              <a:avLst/>
              <a:gdLst/>
              <a:ahLst/>
              <a:cxnLst/>
              <a:rect l="l" t="t" r="r" b="b"/>
              <a:pathLst>
                <a:path w="5016" h="7569" extrusionOk="0">
                  <a:moveTo>
                    <a:pt x="4013" y="0"/>
                  </a:moveTo>
                  <a:cubicBezTo>
                    <a:pt x="3101" y="1520"/>
                    <a:pt x="2128" y="3009"/>
                    <a:pt x="1125" y="4468"/>
                  </a:cubicBezTo>
                  <a:cubicBezTo>
                    <a:pt x="821" y="4894"/>
                    <a:pt x="456" y="5471"/>
                    <a:pt x="0" y="6079"/>
                  </a:cubicBezTo>
                  <a:cubicBezTo>
                    <a:pt x="152" y="6566"/>
                    <a:pt x="274" y="7052"/>
                    <a:pt x="426" y="7569"/>
                  </a:cubicBezTo>
                  <a:cubicBezTo>
                    <a:pt x="1429" y="6171"/>
                    <a:pt x="2310" y="4742"/>
                    <a:pt x="3009" y="3739"/>
                  </a:cubicBezTo>
                  <a:cubicBezTo>
                    <a:pt x="3709" y="2736"/>
                    <a:pt x="4377" y="1702"/>
                    <a:pt x="5016" y="669"/>
                  </a:cubicBezTo>
                  <a:cubicBezTo>
                    <a:pt x="4681" y="426"/>
                    <a:pt x="4347" y="213"/>
                    <a:pt x="401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0"/>
            <p:cNvSpPr/>
            <p:nvPr/>
          </p:nvSpPr>
          <p:spPr>
            <a:xfrm>
              <a:off x="5891909" y="6421153"/>
              <a:ext cx="33157" cy="29807"/>
            </a:xfrm>
            <a:custGeom>
              <a:avLst/>
              <a:gdLst/>
              <a:ahLst/>
              <a:cxnLst/>
              <a:rect l="l" t="t" r="r" b="b"/>
              <a:pathLst>
                <a:path w="1257" h="1130" extrusionOk="0">
                  <a:moveTo>
                    <a:pt x="1226" y="1"/>
                  </a:moveTo>
                  <a:cubicBezTo>
                    <a:pt x="952" y="183"/>
                    <a:pt x="679" y="335"/>
                    <a:pt x="405" y="457"/>
                  </a:cubicBezTo>
                  <a:cubicBezTo>
                    <a:pt x="1" y="601"/>
                    <a:pt x="145" y="1130"/>
                    <a:pt x="526" y="1130"/>
                  </a:cubicBezTo>
                  <a:cubicBezTo>
                    <a:pt x="546" y="1130"/>
                    <a:pt x="566" y="1128"/>
                    <a:pt x="588" y="1125"/>
                  </a:cubicBezTo>
                  <a:cubicBezTo>
                    <a:pt x="831" y="1095"/>
                    <a:pt x="1043" y="1004"/>
                    <a:pt x="1256" y="943"/>
                  </a:cubicBezTo>
                  <a:cubicBezTo>
                    <a:pt x="1256" y="609"/>
                    <a:pt x="1226" y="305"/>
                    <a:pt x="1226"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0"/>
            <p:cNvSpPr/>
            <p:nvPr/>
          </p:nvSpPr>
          <p:spPr>
            <a:xfrm>
              <a:off x="5940259" y="6616795"/>
              <a:ext cx="171612" cy="141937"/>
            </a:xfrm>
            <a:custGeom>
              <a:avLst/>
              <a:gdLst/>
              <a:ahLst/>
              <a:cxnLst/>
              <a:rect l="l" t="t" r="r" b="b"/>
              <a:pathLst>
                <a:path w="6506" h="5381" extrusionOk="0">
                  <a:moveTo>
                    <a:pt x="6232" y="0"/>
                  </a:moveTo>
                  <a:cubicBezTo>
                    <a:pt x="4408" y="1672"/>
                    <a:pt x="2341" y="3222"/>
                    <a:pt x="1" y="4529"/>
                  </a:cubicBezTo>
                  <a:cubicBezTo>
                    <a:pt x="31" y="4803"/>
                    <a:pt x="31" y="5076"/>
                    <a:pt x="62" y="5380"/>
                  </a:cubicBezTo>
                  <a:cubicBezTo>
                    <a:pt x="2402" y="4468"/>
                    <a:pt x="4530" y="3161"/>
                    <a:pt x="6505" y="1550"/>
                  </a:cubicBezTo>
                  <a:cubicBezTo>
                    <a:pt x="6414" y="1003"/>
                    <a:pt x="6323" y="517"/>
                    <a:pt x="623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0"/>
            <p:cNvSpPr/>
            <p:nvPr/>
          </p:nvSpPr>
          <p:spPr>
            <a:xfrm>
              <a:off x="6104617" y="6342574"/>
              <a:ext cx="239771" cy="315132"/>
            </a:xfrm>
            <a:custGeom>
              <a:avLst/>
              <a:gdLst/>
              <a:ahLst/>
              <a:cxnLst/>
              <a:rect l="l" t="t" r="r" b="b"/>
              <a:pathLst>
                <a:path w="9090" h="11947" extrusionOk="0">
                  <a:moveTo>
                    <a:pt x="8421" y="1"/>
                  </a:moveTo>
                  <a:cubicBezTo>
                    <a:pt x="5989" y="3861"/>
                    <a:pt x="3314" y="7387"/>
                    <a:pt x="1" y="10396"/>
                  </a:cubicBezTo>
                  <a:cubicBezTo>
                    <a:pt x="92" y="10913"/>
                    <a:pt x="183" y="11430"/>
                    <a:pt x="274" y="11946"/>
                  </a:cubicBezTo>
                  <a:cubicBezTo>
                    <a:pt x="3800" y="9059"/>
                    <a:pt x="6718" y="5259"/>
                    <a:pt x="9089" y="1308"/>
                  </a:cubicBezTo>
                  <a:cubicBezTo>
                    <a:pt x="8876" y="852"/>
                    <a:pt x="8664" y="426"/>
                    <a:pt x="842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0"/>
            <p:cNvSpPr/>
            <p:nvPr/>
          </p:nvSpPr>
          <p:spPr>
            <a:xfrm>
              <a:off x="5920212" y="6736258"/>
              <a:ext cx="21682" cy="27116"/>
            </a:xfrm>
            <a:custGeom>
              <a:avLst/>
              <a:gdLst/>
              <a:ahLst/>
              <a:cxnLst/>
              <a:rect l="l" t="t" r="r" b="b"/>
              <a:pathLst>
                <a:path w="822" h="1028" extrusionOk="0">
                  <a:moveTo>
                    <a:pt x="761" y="0"/>
                  </a:moveTo>
                  <a:cubicBezTo>
                    <a:pt x="609" y="91"/>
                    <a:pt x="457" y="183"/>
                    <a:pt x="305" y="274"/>
                  </a:cubicBezTo>
                  <a:cubicBezTo>
                    <a:pt x="417" y="441"/>
                    <a:pt x="323" y="737"/>
                    <a:pt x="72" y="737"/>
                  </a:cubicBezTo>
                  <a:cubicBezTo>
                    <a:pt x="49" y="737"/>
                    <a:pt x="26" y="735"/>
                    <a:pt x="1" y="730"/>
                  </a:cubicBezTo>
                  <a:lnTo>
                    <a:pt x="1" y="730"/>
                  </a:lnTo>
                  <a:cubicBezTo>
                    <a:pt x="26" y="879"/>
                    <a:pt x="132" y="1027"/>
                    <a:pt x="285" y="1027"/>
                  </a:cubicBezTo>
                  <a:cubicBezTo>
                    <a:pt x="320" y="1027"/>
                    <a:pt x="357" y="1020"/>
                    <a:pt x="396" y="1003"/>
                  </a:cubicBezTo>
                  <a:cubicBezTo>
                    <a:pt x="548" y="942"/>
                    <a:pt x="670" y="882"/>
                    <a:pt x="822" y="851"/>
                  </a:cubicBezTo>
                  <a:cubicBezTo>
                    <a:pt x="791" y="547"/>
                    <a:pt x="791" y="274"/>
                    <a:pt x="76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0"/>
            <p:cNvSpPr/>
            <p:nvPr/>
          </p:nvSpPr>
          <p:spPr>
            <a:xfrm>
              <a:off x="5919421" y="6743459"/>
              <a:ext cx="11791" cy="12239"/>
            </a:xfrm>
            <a:custGeom>
              <a:avLst/>
              <a:gdLst/>
              <a:ahLst/>
              <a:cxnLst/>
              <a:rect l="l" t="t" r="r" b="b"/>
              <a:pathLst>
                <a:path w="447" h="464" extrusionOk="0">
                  <a:moveTo>
                    <a:pt x="335" y="1"/>
                  </a:moveTo>
                  <a:lnTo>
                    <a:pt x="335" y="1"/>
                  </a:lnTo>
                  <a:cubicBezTo>
                    <a:pt x="274" y="31"/>
                    <a:pt x="213" y="92"/>
                    <a:pt x="152" y="92"/>
                  </a:cubicBezTo>
                  <a:cubicBezTo>
                    <a:pt x="31" y="183"/>
                    <a:pt x="0" y="335"/>
                    <a:pt x="31" y="457"/>
                  </a:cubicBezTo>
                  <a:cubicBezTo>
                    <a:pt x="56" y="462"/>
                    <a:pt x="79" y="464"/>
                    <a:pt x="102" y="464"/>
                  </a:cubicBezTo>
                  <a:cubicBezTo>
                    <a:pt x="353" y="464"/>
                    <a:pt x="447" y="168"/>
                    <a:pt x="33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0"/>
            <p:cNvSpPr/>
            <p:nvPr/>
          </p:nvSpPr>
          <p:spPr>
            <a:xfrm>
              <a:off x="5927439" y="7096232"/>
              <a:ext cx="2427" cy="10445"/>
            </a:xfrm>
            <a:custGeom>
              <a:avLst/>
              <a:gdLst/>
              <a:ahLst/>
              <a:cxnLst/>
              <a:rect l="l" t="t" r="r" b="b"/>
              <a:pathLst>
                <a:path w="92" h="396" extrusionOk="0">
                  <a:moveTo>
                    <a:pt x="61" y="1"/>
                  </a:moveTo>
                  <a:cubicBezTo>
                    <a:pt x="0" y="122"/>
                    <a:pt x="31" y="274"/>
                    <a:pt x="92" y="396"/>
                  </a:cubicBezTo>
                  <a:cubicBezTo>
                    <a:pt x="92" y="274"/>
                    <a:pt x="61" y="122"/>
                    <a:pt x="6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0"/>
            <p:cNvSpPr/>
            <p:nvPr/>
          </p:nvSpPr>
          <p:spPr>
            <a:xfrm>
              <a:off x="5959514" y="6978377"/>
              <a:ext cx="184431" cy="126718"/>
            </a:xfrm>
            <a:custGeom>
              <a:avLst/>
              <a:gdLst/>
              <a:ahLst/>
              <a:cxnLst/>
              <a:rect l="l" t="t" r="r" b="b"/>
              <a:pathLst>
                <a:path w="6992" h="4804" extrusionOk="0">
                  <a:moveTo>
                    <a:pt x="6930" y="1"/>
                  </a:moveTo>
                  <a:cubicBezTo>
                    <a:pt x="4742" y="1399"/>
                    <a:pt x="2432" y="2645"/>
                    <a:pt x="0" y="3770"/>
                  </a:cubicBezTo>
                  <a:cubicBezTo>
                    <a:pt x="0" y="4134"/>
                    <a:pt x="31" y="4469"/>
                    <a:pt x="61" y="4803"/>
                  </a:cubicBezTo>
                  <a:cubicBezTo>
                    <a:pt x="2462" y="3800"/>
                    <a:pt x="4772" y="2615"/>
                    <a:pt x="6991" y="1308"/>
                  </a:cubicBezTo>
                  <a:cubicBezTo>
                    <a:pt x="6961" y="882"/>
                    <a:pt x="6961" y="426"/>
                    <a:pt x="693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0"/>
            <p:cNvSpPr/>
            <p:nvPr/>
          </p:nvSpPr>
          <p:spPr>
            <a:xfrm>
              <a:off x="6142310" y="6716211"/>
              <a:ext cx="315106" cy="296668"/>
            </a:xfrm>
            <a:custGeom>
              <a:avLst/>
              <a:gdLst/>
              <a:ahLst/>
              <a:cxnLst/>
              <a:rect l="l" t="t" r="r" b="b"/>
              <a:pathLst>
                <a:path w="11946" h="11247" extrusionOk="0">
                  <a:moveTo>
                    <a:pt x="11672" y="0"/>
                  </a:moveTo>
                  <a:cubicBezTo>
                    <a:pt x="8299" y="3830"/>
                    <a:pt x="4377" y="7143"/>
                    <a:pt x="0" y="9940"/>
                  </a:cubicBezTo>
                  <a:cubicBezTo>
                    <a:pt x="31" y="10365"/>
                    <a:pt x="61" y="10821"/>
                    <a:pt x="61" y="11247"/>
                  </a:cubicBezTo>
                  <a:cubicBezTo>
                    <a:pt x="4469" y="8633"/>
                    <a:pt x="8481" y="5411"/>
                    <a:pt x="11946" y="1702"/>
                  </a:cubicBezTo>
                  <a:cubicBezTo>
                    <a:pt x="11885" y="1125"/>
                    <a:pt x="11764" y="547"/>
                    <a:pt x="1167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0"/>
            <p:cNvSpPr/>
            <p:nvPr/>
          </p:nvSpPr>
          <p:spPr>
            <a:xfrm>
              <a:off x="5929048" y="7077794"/>
              <a:ext cx="32075" cy="36032"/>
            </a:xfrm>
            <a:custGeom>
              <a:avLst/>
              <a:gdLst/>
              <a:ahLst/>
              <a:cxnLst/>
              <a:rect l="l" t="t" r="r" b="b"/>
              <a:pathLst>
                <a:path w="1216" h="1366" extrusionOk="0">
                  <a:moveTo>
                    <a:pt x="1155" y="1"/>
                  </a:moveTo>
                  <a:cubicBezTo>
                    <a:pt x="821" y="153"/>
                    <a:pt x="517" y="335"/>
                    <a:pt x="183" y="487"/>
                  </a:cubicBezTo>
                  <a:cubicBezTo>
                    <a:pt x="91" y="548"/>
                    <a:pt x="31" y="609"/>
                    <a:pt x="0" y="700"/>
                  </a:cubicBezTo>
                  <a:cubicBezTo>
                    <a:pt x="0" y="821"/>
                    <a:pt x="31" y="973"/>
                    <a:pt x="31" y="1095"/>
                  </a:cubicBezTo>
                  <a:cubicBezTo>
                    <a:pt x="103" y="1240"/>
                    <a:pt x="233" y="1365"/>
                    <a:pt x="390" y="1365"/>
                  </a:cubicBezTo>
                  <a:cubicBezTo>
                    <a:pt x="431" y="1365"/>
                    <a:pt x="473" y="1357"/>
                    <a:pt x="517" y="1338"/>
                  </a:cubicBezTo>
                  <a:cubicBezTo>
                    <a:pt x="760" y="1247"/>
                    <a:pt x="973" y="1125"/>
                    <a:pt x="1216" y="1034"/>
                  </a:cubicBezTo>
                  <a:cubicBezTo>
                    <a:pt x="1186" y="700"/>
                    <a:pt x="1155" y="365"/>
                    <a:pt x="115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0"/>
            <p:cNvSpPr/>
            <p:nvPr/>
          </p:nvSpPr>
          <p:spPr>
            <a:xfrm>
              <a:off x="5949095" y="7501918"/>
              <a:ext cx="7227" cy="10445"/>
            </a:xfrm>
            <a:custGeom>
              <a:avLst/>
              <a:gdLst/>
              <a:ahLst/>
              <a:cxnLst/>
              <a:rect l="l" t="t" r="r" b="b"/>
              <a:pathLst>
                <a:path w="274" h="396" extrusionOk="0">
                  <a:moveTo>
                    <a:pt x="122" y="1"/>
                  </a:moveTo>
                  <a:cubicBezTo>
                    <a:pt x="0" y="123"/>
                    <a:pt x="91" y="335"/>
                    <a:pt x="274" y="396"/>
                  </a:cubicBezTo>
                  <a:cubicBezTo>
                    <a:pt x="243" y="274"/>
                    <a:pt x="243" y="123"/>
                    <a:pt x="24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0"/>
            <p:cNvSpPr/>
            <p:nvPr/>
          </p:nvSpPr>
          <p:spPr>
            <a:xfrm>
              <a:off x="5983571" y="7408937"/>
              <a:ext cx="143520" cy="96225"/>
            </a:xfrm>
            <a:custGeom>
              <a:avLst/>
              <a:gdLst/>
              <a:ahLst/>
              <a:cxnLst/>
              <a:rect l="l" t="t" r="r" b="b"/>
              <a:pathLst>
                <a:path w="5441" h="3648" extrusionOk="0">
                  <a:moveTo>
                    <a:pt x="5441" y="0"/>
                  </a:moveTo>
                  <a:lnTo>
                    <a:pt x="5441" y="0"/>
                  </a:lnTo>
                  <a:cubicBezTo>
                    <a:pt x="3708" y="1064"/>
                    <a:pt x="1885" y="2006"/>
                    <a:pt x="0" y="2918"/>
                  </a:cubicBezTo>
                  <a:cubicBezTo>
                    <a:pt x="31" y="3161"/>
                    <a:pt x="31" y="3404"/>
                    <a:pt x="31" y="3648"/>
                  </a:cubicBezTo>
                  <a:cubicBezTo>
                    <a:pt x="1885" y="3100"/>
                    <a:pt x="3617" y="2371"/>
                    <a:pt x="5289" y="1429"/>
                  </a:cubicBezTo>
                  <a:cubicBezTo>
                    <a:pt x="5350" y="942"/>
                    <a:pt x="5380" y="486"/>
                    <a:pt x="544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0"/>
            <p:cNvSpPr/>
            <p:nvPr/>
          </p:nvSpPr>
          <p:spPr>
            <a:xfrm>
              <a:off x="6123055" y="7032108"/>
              <a:ext cx="359235" cy="414522"/>
            </a:xfrm>
            <a:custGeom>
              <a:avLst/>
              <a:gdLst/>
              <a:ahLst/>
              <a:cxnLst/>
              <a:rect l="l" t="t" r="r" b="b"/>
              <a:pathLst>
                <a:path w="13619" h="15715" extrusionOk="0">
                  <a:moveTo>
                    <a:pt x="13618" y="0"/>
                  </a:moveTo>
                  <a:cubicBezTo>
                    <a:pt x="11004" y="3526"/>
                    <a:pt x="8512" y="7052"/>
                    <a:pt x="5411" y="10152"/>
                  </a:cubicBezTo>
                  <a:cubicBezTo>
                    <a:pt x="3770" y="11794"/>
                    <a:pt x="2007" y="13131"/>
                    <a:pt x="153" y="14286"/>
                  </a:cubicBezTo>
                  <a:cubicBezTo>
                    <a:pt x="92" y="14772"/>
                    <a:pt x="62" y="15228"/>
                    <a:pt x="1" y="15715"/>
                  </a:cubicBezTo>
                  <a:cubicBezTo>
                    <a:pt x="5594" y="12523"/>
                    <a:pt x="10244" y="7356"/>
                    <a:pt x="13618" y="1976"/>
                  </a:cubicBezTo>
                  <a:cubicBezTo>
                    <a:pt x="13618" y="1307"/>
                    <a:pt x="13618" y="669"/>
                    <a:pt x="1361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0"/>
            <p:cNvSpPr/>
            <p:nvPr/>
          </p:nvSpPr>
          <p:spPr>
            <a:xfrm>
              <a:off x="5955505" y="7485907"/>
              <a:ext cx="29675" cy="26826"/>
            </a:xfrm>
            <a:custGeom>
              <a:avLst/>
              <a:gdLst/>
              <a:ahLst/>
              <a:cxnLst/>
              <a:rect l="l" t="t" r="r" b="b"/>
              <a:pathLst>
                <a:path w="1125" h="1017" extrusionOk="0">
                  <a:moveTo>
                    <a:pt x="1064" y="0"/>
                  </a:moveTo>
                  <a:cubicBezTo>
                    <a:pt x="882" y="91"/>
                    <a:pt x="730" y="152"/>
                    <a:pt x="547" y="243"/>
                  </a:cubicBezTo>
                  <a:cubicBezTo>
                    <a:pt x="578" y="426"/>
                    <a:pt x="517" y="608"/>
                    <a:pt x="274" y="608"/>
                  </a:cubicBezTo>
                  <a:cubicBezTo>
                    <a:pt x="243" y="618"/>
                    <a:pt x="213" y="621"/>
                    <a:pt x="183" y="621"/>
                  </a:cubicBezTo>
                  <a:cubicBezTo>
                    <a:pt x="122" y="621"/>
                    <a:pt x="61" y="608"/>
                    <a:pt x="0" y="608"/>
                  </a:cubicBezTo>
                  <a:cubicBezTo>
                    <a:pt x="0" y="730"/>
                    <a:pt x="0" y="851"/>
                    <a:pt x="31" y="1003"/>
                  </a:cubicBezTo>
                  <a:cubicBezTo>
                    <a:pt x="51" y="1003"/>
                    <a:pt x="71" y="1017"/>
                    <a:pt x="91" y="1017"/>
                  </a:cubicBezTo>
                  <a:cubicBezTo>
                    <a:pt x="102" y="1017"/>
                    <a:pt x="112" y="1013"/>
                    <a:pt x="122" y="1003"/>
                  </a:cubicBezTo>
                  <a:cubicBezTo>
                    <a:pt x="456" y="942"/>
                    <a:pt x="791" y="821"/>
                    <a:pt x="1125" y="730"/>
                  </a:cubicBezTo>
                  <a:cubicBezTo>
                    <a:pt x="1095" y="486"/>
                    <a:pt x="1095" y="243"/>
                    <a:pt x="1064"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0"/>
            <p:cNvSpPr/>
            <p:nvPr/>
          </p:nvSpPr>
          <p:spPr>
            <a:xfrm>
              <a:off x="5952287" y="7499518"/>
              <a:ext cx="3244" cy="2427"/>
            </a:xfrm>
            <a:custGeom>
              <a:avLst/>
              <a:gdLst/>
              <a:ahLst/>
              <a:cxnLst/>
              <a:rect l="l" t="t" r="r" b="b"/>
              <a:pathLst>
                <a:path w="123" h="92" extrusionOk="0">
                  <a:moveTo>
                    <a:pt x="122" y="1"/>
                  </a:moveTo>
                  <a:cubicBezTo>
                    <a:pt x="92" y="1"/>
                    <a:pt x="61" y="31"/>
                    <a:pt x="61" y="31"/>
                  </a:cubicBezTo>
                  <a:cubicBezTo>
                    <a:pt x="31" y="31"/>
                    <a:pt x="1" y="62"/>
                    <a:pt x="1" y="92"/>
                  </a:cubicBezTo>
                  <a:lnTo>
                    <a:pt x="122" y="92"/>
                  </a:lnTo>
                  <a:cubicBezTo>
                    <a:pt x="122" y="62"/>
                    <a:pt x="122" y="31"/>
                    <a:pt x="12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0"/>
            <p:cNvSpPr/>
            <p:nvPr/>
          </p:nvSpPr>
          <p:spPr>
            <a:xfrm>
              <a:off x="5954687" y="7492317"/>
              <a:ext cx="16064" cy="9997"/>
            </a:xfrm>
            <a:custGeom>
              <a:avLst/>
              <a:gdLst/>
              <a:ahLst/>
              <a:cxnLst/>
              <a:rect l="l" t="t" r="r" b="b"/>
              <a:pathLst>
                <a:path w="609" h="379" extrusionOk="0">
                  <a:moveTo>
                    <a:pt x="578" y="0"/>
                  </a:moveTo>
                  <a:cubicBezTo>
                    <a:pt x="396" y="91"/>
                    <a:pt x="214" y="183"/>
                    <a:pt x="1" y="274"/>
                  </a:cubicBezTo>
                  <a:cubicBezTo>
                    <a:pt x="31" y="304"/>
                    <a:pt x="31" y="335"/>
                    <a:pt x="31" y="365"/>
                  </a:cubicBezTo>
                  <a:cubicBezTo>
                    <a:pt x="92" y="365"/>
                    <a:pt x="153" y="378"/>
                    <a:pt x="214" y="378"/>
                  </a:cubicBezTo>
                  <a:cubicBezTo>
                    <a:pt x="244" y="378"/>
                    <a:pt x="274" y="375"/>
                    <a:pt x="305" y="365"/>
                  </a:cubicBezTo>
                  <a:cubicBezTo>
                    <a:pt x="548" y="365"/>
                    <a:pt x="609" y="183"/>
                    <a:pt x="57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0"/>
            <p:cNvSpPr/>
            <p:nvPr/>
          </p:nvSpPr>
          <p:spPr>
            <a:xfrm>
              <a:off x="5998790" y="7727235"/>
              <a:ext cx="72987" cy="39302"/>
            </a:xfrm>
            <a:custGeom>
              <a:avLst/>
              <a:gdLst/>
              <a:ahLst/>
              <a:cxnLst/>
              <a:rect l="l" t="t" r="r" b="b"/>
              <a:pathLst>
                <a:path w="2767" h="1490" extrusionOk="0">
                  <a:moveTo>
                    <a:pt x="2767" y="0"/>
                  </a:moveTo>
                  <a:lnTo>
                    <a:pt x="2767" y="0"/>
                  </a:lnTo>
                  <a:cubicBezTo>
                    <a:pt x="1794" y="152"/>
                    <a:pt x="821" y="274"/>
                    <a:pt x="1" y="760"/>
                  </a:cubicBezTo>
                  <a:cubicBezTo>
                    <a:pt x="1" y="1003"/>
                    <a:pt x="31" y="1246"/>
                    <a:pt x="31" y="1489"/>
                  </a:cubicBezTo>
                  <a:cubicBezTo>
                    <a:pt x="882" y="1429"/>
                    <a:pt x="1703" y="1307"/>
                    <a:pt x="2463" y="1155"/>
                  </a:cubicBezTo>
                  <a:cubicBezTo>
                    <a:pt x="2584" y="760"/>
                    <a:pt x="2675" y="395"/>
                    <a:pt x="2767"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0"/>
            <p:cNvSpPr/>
            <p:nvPr/>
          </p:nvSpPr>
          <p:spPr>
            <a:xfrm>
              <a:off x="6063732" y="7436977"/>
              <a:ext cx="389675" cy="320750"/>
            </a:xfrm>
            <a:custGeom>
              <a:avLst/>
              <a:gdLst/>
              <a:ahLst/>
              <a:cxnLst/>
              <a:rect l="l" t="t" r="r" b="b"/>
              <a:pathLst>
                <a:path w="14773" h="12160" extrusionOk="0">
                  <a:moveTo>
                    <a:pt x="14773" y="1"/>
                  </a:moveTo>
                  <a:lnTo>
                    <a:pt x="14773" y="1"/>
                  </a:lnTo>
                  <a:cubicBezTo>
                    <a:pt x="13588" y="1277"/>
                    <a:pt x="12372" y="2524"/>
                    <a:pt x="11186" y="3800"/>
                  </a:cubicBezTo>
                  <a:cubicBezTo>
                    <a:pt x="8451" y="6779"/>
                    <a:pt x="5381" y="9454"/>
                    <a:pt x="1490" y="10731"/>
                  </a:cubicBezTo>
                  <a:cubicBezTo>
                    <a:pt x="1095" y="10852"/>
                    <a:pt x="700" y="10943"/>
                    <a:pt x="305" y="11004"/>
                  </a:cubicBezTo>
                  <a:cubicBezTo>
                    <a:pt x="213" y="11399"/>
                    <a:pt x="122" y="11794"/>
                    <a:pt x="1" y="12159"/>
                  </a:cubicBezTo>
                  <a:cubicBezTo>
                    <a:pt x="3557" y="11490"/>
                    <a:pt x="6505" y="9910"/>
                    <a:pt x="9484" y="7448"/>
                  </a:cubicBezTo>
                  <a:cubicBezTo>
                    <a:pt x="10974" y="6202"/>
                    <a:pt x="12463" y="4834"/>
                    <a:pt x="13952" y="3436"/>
                  </a:cubicBezTo>
                  <a:cubicBezTo>
                    <a:pt x="14256" y="2402"/>
                    <a:pt x="14530" y="1247"/>
                    <a:pt x="1477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0"/>
            <p:cNvSpPr/>
            <p:nvPr/>
          </p:nvSpPr>
          <p:spPr>
            <a:xfrm>
              <a:off x="5982938" y="7747255"/>
              <a:ext cx="16671" cy="20126"/>
            </a:xfrm>
            <a:custGeom>
              <a:avLst/>
              <a:gdLst/>
              <a:ahLst/>
              <a:cxnLst/>
              <a:rect l="l" t="t" r="r" b="b"/>
              <a:pathLst>
                <a:path w="632" h="763" extrusionOk="0">
                  <a:moveTo>
                    <a:pt x="602" y="1"/>
                  </a:moveTo>
                  <a:cubicBezTo>
                    <a:pt x="450" y="92"/>
                    <a:pt x="298" y="183"/>
                    <a:pt x="146" y="335"/>
                  </a:cubicBezTo>
                  <a:cubicBezTo>
                    <a:pt x="0" y="452"/>
                    <a:pt x="105" y="763"/>
                    <a:pt x="301" y="763"/>
                  </a:cubicBezTo>
                  <a:cubicBezTo>
                    <a:pt x="310" y="763"/>
                    <a:pt x="319" y="762"/>
                    <a:pt x="328" y="761"/>
                  </a:cubicBezTo>
                  <a:cubicBezTo>
                    <a:pt x="450" y="761"/>
                    <a:pt x="541" y="730"/>
                    <a:pt x="632" y="730"/>
                  </a:cubicBezTo>
                  <a:cubicBezTo>
                    <a:pt x="632" y="487"/>
                    <a:pt x="602" y="244"/>
                    <a:pt x="60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0"/>
            <p:cNvSpPr/>
            <p:nvPr/>
          </p:nvSpPr>
          <p:spPr>
            <a:xfrm>
              <a:off x="6713964" y="7863527"/>
              <a:ext cx="232544" cy="337553"/>
            </a:xfrm>
            <a:custGeom>
              <a:avLst/>
              <a:gdLst/>
              <a:ahLst/>
              <a:cxnLst/>
              <a:rect l="l" t="t" r="r" b="b"/>
              <a:pathLst>
                <a:path w="8816" h="12797" extrusionOk="0">
                  <a:moveTo>
                    <a:pt x="8815" y="0"/>
                  </a:moveTo>
                  <a:lnTo>
                    <a:pt x="8815" y="0"/>
                  </a:lnTo>
                  <a:cubicBezTo>
                    <a:pt x="5837" y="730"/>
                    <a:pt x="2858" y="1399"/>
                    <a:pt x="1" y="2219"/>
                  </a:cubicBezTo>
                  <a:lnTo>
                    <a:pt x="1186" y="12797"/>
                  </a:lnTo>
                  <a:lnTo>
                    <a:pt x="6870" y="12797"/>
                  </a:lnTo>
                  <a:lnTo>
                    <a:pt x="8815" y="0"/>
                  </a:ln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0"/>
            <p:cNvSpPr/>
            <p:nvPr/>
          </p:nvSpPr>
          <p:spPr>
            <a:xfrm>
              <a:off x="6699535" y="7710379"/>
              <a:ext cx="270211" cy="211706"/>
            </a:xfrm>
            <a:custGeom>
              <a:avLst/>
              <a:gdLst/>
              <a:ahLst/>
              <a:cxnLst/>
              <a:rect l="l" t="t" r="r" b="b"/>
              <a:pathLst>
                <a:path w="10244" h="8026" extrusionOk="0">
                  <a:moveTo>
                    <a:pt x="10244" y="1"/>
                  </a:moveTo>
                  <a:lnTo>
                    <a:pt x="1" y="3010"/>
                  </a:lnTo>
                  <a:lnTo>
                    <a:pt x="548" y="8025"/>
                  </a:lnTo>
                  <a:cubicBezTo>
                    <a:pt x="3405" y="7205"/>
                    <a:pt x="6384" y="6536"/>
                    <a:pt x="9362" y="5806"/>
                  </a:cubicBezTo>
                  <a:lnTo>
                    <a:pt x="10244" y="1"/>
                  </a:ln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0"/>
            <p:cNvSpPr/>
            <p:nvPr/>
          </p:nvSpPr>
          <p:spPr>
            <a:xfrm>
              <a:off x="6546387" y="6280059"/>
              <a:ext cx="184431" cy="307878"/>
            </a:xfrm>
            <a:custGeom>
              <a:avLst/>
              <a:gdLst/>
              <a:ahLst/>
              <a:cxnLst/>
              <a:rect l="l" t="t" r="r" b="b"/>
              <a:pathLst>
                <a:path w="6992" h="11672" extrusionOk="0">
                  <a:moveTo>
                    <a:pt x="6506" y="0"/>
                  </a:moveTo>
                  <a:cubicBezTo>
                    <a:pt x="4044" y="213"/>
                    <a:pt x="1885" y="638"/>
                    <a:pt x="1" y="1246"/>
                  </a:cubicBezTo>
                  <a:cubicBezTo>
                    <a:pt x="1764" y="5015"/>
                    <a:pt x="4044" y="8480"/>
                    <a:pt x="6992" y="11672"/>
                  </a:cubicBezTo>
                  <a:cubicBezTo>
                    <a:pt x="6749" y="7781"/>
                    <a:pt x="6566" y="3891"/>
                    <a:pt x="6506"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0"/>
            <p:cNvSpPr/>
            <p:nvPr/>
          </p:nvSpPr>
          <p:spPr>
            <a:xfrm>
              <a:off x="6228090" y="6433181"/>
              <a:ext cx="534012" cy="722401"/>
            </a:xfrm>
            <a:custGeom>
              <a:avLst/>
              <a:gdLst/>
              <a:ahLst/>
              <a:cxnLst/>
              <a:rect l="l" t="t" r="r" b="b"/>
              <a:pathLst>
                <a:path w="20245" h="27387" extrusionOk="0">
                  <a:moveTo>
                    <a:pt x="4682" y="1"/>
                  </a:moveTo>
                  <a:cubicBezTo>
                    <a:pt x="2007" y="2919"/>
                    <a:pt x="578" y="6840"/>
                    <a:pt x="1" y="11612"/>
                  </a:cubicBezTo>
                  <a:cubicBezTo>
                    <a:pt x="5806" y="18147"/>
                    <a:pt x="11430" y="25533"/>
                    <a:pt x="20244" y="27387"/>
                  </a:cubicBezTo>
                  <a:cubicBezTo>
                    <a:pt x="20214" y="27357"/>
                    <a:pt x="20214" y="27326"/>
                    <a:pt x="20214" y="27296"/>
                  </a:cubicBezTo>
                  <a:cubicBezTo>
                    <a:pt x="20153" y="27174"/>
                    <a:pt x="20153" y="27083"/>
                    <a:pt x="20214" y="26961"/>
                  </a:cubicBezTo>
                  <a:cubicBezTo>
                    <a:pt x="19971" y="23253"/>
                    <a:pt x="19758" y="19545"/>
                    <a:pt x="19576" y="15837"/>
                  </a:cubicBezTo>
                  <a:cubicBezTo>
                    <a:pt x="16171" y="14955"/>
                    <a:pt x="12737" y="10578"/>
                    <a:pt x="10639" y="8147"/>
                  </a:cubicBezTo>
                  <a:cubicBezTo>
                    <a:pt x="8390" y="5593"/>
                    <a:pt x="6414" y="2888"/>
                    <a:pt x="4682"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0"/>
            <p:cNvSpPr/>
            <p:nvPr/>
          </p:nvSpPr>
          <p:spPr>
            <a:xfrm>
              <a:off x="6747648" y="6277290"/>
              <a:ext cx="101844" cy="289810"/>
            </a:xfrm>
            <a:custGeom>
              <a:avLst/>
              <a:gdLst/>
              <a:ahLst/>
              <a:cxnLst/>
              <a:rect l="l" t="t" r="r" b="b"/>
              <a:pathLst>
                <a:path w="3861" h="10987" extrusionOk="0">
                  <a:moveTo>
                    <a:pt x="1054" y="0"/>
                  </a:moveTo>
                  <a:cubicBezTo>
                    <a:pt x="716" y="0"/>
                    <a:pt x="365" y="14"/>
                    <a:pt x="0" y="14"/>
                  </a:cubicBezTo>
                  <a:cubicBezTo>
                    <a:pt x="61" y="3661"/>
                    <a:pt x="183" y="7339"/>
                    <a:pt x="365" y="10987"/>
                  </a:cubicBezTo>
                  <a:cubicBezTo>
                    <a:pt x="1581" y="10105"/>
                    <a:pt x="2888" y="8342"/>
                    <a:pt x="3860" y="6944"/>
                  </a:cubicBezTo>
                  <a:cubicBezTo>
                    <a:pt x="3101" y="4208"/>
                    <a:pt x="2280" y="1898"/>
                    <a:pt x="1550" y="14"/>
                  </a:cubicBezTo>
                  <a:cubicBezTo>
                    <a:pt x="1388" y="4"/>
                    <a:pt x="1223" y="0"/>
                    <a:pt x="1054"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0"/>
            <p:cNvSpPr/>
            <p:nvPr/>
          </p:nvSpPr>
          <p:spPr>
            <a:xfrm>
              <a:off x="6216880" y="6776326"/>
              <a:ext cx="566061" cy="700771"/>
            </a:xfrm>
            <a:custGeom>
              <a:avLst/>
              <a:gdLst/>
              <a:ahLst/>
              <a:cxnLst/>
              <a:rect l="l" t="t" r="r" b="b"/>
              <a:pathLst>
                <a:path w="21460" h="26567" extrusionOk="0">
                  <a:moveTo>
                    <a:pt x="304" y="1"/>
                  </a:moveTo>
                  <a:cubicBezTo>
                    <a:pt x="0" y="3618"/>
                    <a:pt x="183" y="7691"/>
                    <a:pt x="639" y="12159"/>
                  </a:cubicBezTo>
                  <a:cubicBezTo>
                    <a:pt x="6171" y="18846"/>
                    <a:pt x="12888" y="25685"/>
                    <a:pt x="21460" y="26567"/>
                  </a:cubicBezTo>
                  <a:cubicBezTo>
                    <a:pt x="21186" y="22706"/>
                    <a:pt x="20943" y="18816"/>
                    <a:pt x="20700" y="14925"/>
                  </a:cubicBezTo>
                  <a:cubicBezTo>
                    <a:pt x="20639" y="14956"/>
                    <a:pt x="20578" y="14956"/>
                    <a:pt x="20517" y="14956"/>
                  </a:cubicBezTo>
                  <a:cubicBezTo>
                    <a:pt x="12219" y="13375"/>
                    <a:pt x="5806" y="6566"/>
                    <a:pt x="304"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0"/>
            <p:cNvSpPr/>
            <p:nvPr/>
          </p:nvSpPr>
          <p:spPr>
            <a:xfrm>
              <a:off x="6366809" y="6320945"/>
              <a:ext cx="376855" cy="513939"/>
            </a:xfrm>
            <a:custGeom>
              <a:avLst/>
              <a:gdLst/>
              <a:ahLst/>
              <a:cxnLst/>
              <a:rect l="l" t="t" r="r" b="b"/>
              <a:pathLst>
                <a:path w="14287" h="19484" extrusionOk="0">
                  <a:moveTo>
                    <a:pt x="5897" y="0"/>
                  </a:moveTo>
                  <a:cubicBezTo>
                    <a:pt x="3526" y="912"/>
                    <a:pt x="1581" y="2128"/>
                    <a:pt x="0" y="3648"/>
                  </a:cubicBezTo>
                  <a:cubicBezTo>
                    <a:pt x="1733" y="6566"/>
                    <a:pt x="3648" y="9332"/>
                    <a:pt x="5927" y="11855"/>
                  </a:cubicBezTo>
                  <a:cubicBezTo>
                    <a:pt x="8025" y="14225"/>
                    <a:pt x="11125" y="18298"/>
                    <a:pt x="14286" y="19484"/>
                  </a:cubicBezTo>
                  <a:cubicBezTo>
                    <a:pt x="14256" y="19028"/>
                    <a:pt x="14225" y="18572"/>
                    <a:pt x="14225" y="18086"/>
                  </a:cubicBezTo>
                  <a:cubicBezTo>
                    <a:pt x="14104" y="15745"/>
                    <a:pt x="13982" y="13344"/>
                    <a:pt x="13830" y="10973"/>
                  </a:cubicBezTo>
                  <a:cubicBezTo>
                    <a:pt x="10487" y="7842"/>
                    <a:pt x="7873" y="4104"/>
                    <a:pt x="5897"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0"/>
            <p:cNvSpPr/>
            <p:nvPr/>
          </p:nvSpPr>
          <p:spPr>
            <a:xfrm>
              <a:off x="6787742" y="7072993"/>
              <a:ext cx="160375" cy="404895"/>
            </a:xfrm>
            <a:custGeom>
              <a:avLst/>
              <a:gdLst/>
              <a:ahLst/>
              <a:cxnLst/>
              <a:rect l="l" t="t" r="r" b="b"/>
              <a:pathLst>
                <a:path w="6080" h="15350" extrusionOk="0">
                  <a:moveTo>
                    <a:pt x="5958" y="0"/>
                  </a:moveTo>
                  <a:lnTo>
                    <a:pt x="5958" y="0"/>
                  </a:lnTo>
                  <a:cubicBezTo>
                    <a:pt x="4043" y="1125"/>
                    <a:pt x="2067" y="2128"/>
                    <a:pt x="0" y="3009"/>
                  </a:cubicBezTo>
                  <a:cubicBezTo>
                    <a:pt x="274" y="7113"/>
                    <a:pt x="517" y="11216"/>
                    <a:pt x="760" y="15350"/>
                  </a:cubicBezTo>
                  <a:cubicBezTo>
                    <a:pt x="2371" y="14560"/>
                    <a:pt x="3921" y="13769"/>
                    <a:pt x="5410" y="12858"/>
                  </a:cubicBezTo>
                  <a:cubicBezTo>
                    <a:pt x="5927" y="8359"/>
                    <a:pt x="6079" y="4073"/>
                    <a:pt x="5958"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0"/>
            <p:cNvSpPr/>
            <p:nvPr/>
          </p:nvSpPr>
          <p:spPr>
            <a:xfrm>
              <a:off x="6808580" y="7444204"/>
              <a:ext cx="117881" cy="257392"/>
            </a:xfrm>
            <a:custGeom>
              <a:avLst/>
              <a:gdLst/>
              <a:ahLst/>
              <a:cxnLst/>
              <a:rect l="l" t="t" r="r" b="b"/>
              <a:pathLst>
                <a:path w="4469" h="9758" extrusionOk="0">
                  <a:moveTo>
                    <a:pt x="4468" y="0"/>
                  </a:moveTo>
                  <a:cubicBezTo>
                    <a:pt x="3070" y="791"/>
                    <a:pt x="1581" y="1429"/>
                    <a:pt x="0" y="1915"/>
                  </a:cubicBezTo>
                  <a:cubicBezTo>
                    <a:pt x="152" y="4529"/>
                    <a:pt x="304" y="7143"/>
                    <a:pt x="456" y="9757"/>
                  </a:cubicBezTo>
                  <a:cubicBezTo>
                    <a:pt x="1155" y="9332"/>
                    <a:pt x="1976" y="9241"/>
                    <a:pt x="2827" y="9089"/>
                  </a:cubicBezTo>
                  <a:cubicBezTo>
                    <a:pt x="3557" y="5988"/>
                    <a:pt x="4104" y="2949"/>
                    <a:pt x="4468"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0"/>
            <p:cNvSpPr/>
            <p:nvPr/>
          </p:nvSpPr>
          <p:spPr>
            <a:xfrm>
              <a:off x="6758067" y="6494113"/>
              <a:ext cx="153965" cy="342380"/>
            </a:xfrm>
            <a:custGeom>
              <a:avLst/>
              <a:gdLst/>
              <a:ahLst/>
              <a:cxnLst/>
              <a:rect l="l" t="t" r="r" b="b"/>
              <a:pathLst>
                <a:path w="5837" h="12980" extrusionOk="0">
                  <a:moveTo>
                    <a:pt x="3830" y="1"/>
                  </a:moveTo>
                  <a:cubicBezTo>
                    <a:pt x="2706" y="1551"/>
                    <a:pt x="1368" y="3040"/>
                    <a:pt x="0" y="3557"/>
                  </a:cubicBezTo>
                  <a:cubicBezTo>
                    <a:pt x="152" y="6718"/>
                    <a:pt x="335" y="9849"/>
                    <a:pt x="487" y="12980"/>
                  </a:cubicBezTo>
                  <a:cubicBezTo>
                    <a:pt x="2493" y="11825"/>
                    <a:pt x="4225" y="10518"/>
                    <a:pt x="5836" y="9089"/>
                  </a:cubicBezTo>
                  <a:cubicBezTo>
                    <a:pt x="5259" y="5745"/>
                    <a:pt x="4560" y="2706"/>
                    <a:pt x="3830"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0"/>
            <p:cNvSpPr/>
            <p:nvPr/>
          </p:nvSpPr>
          <p:spPr>
            <a:xfrm>
              <a:off x="6771704" y="6769125"/>
              <a:ext cx="172403" cy="360000"/>
            </a:xfrm>
            <a:custGeom>
              <a:avLst/>
              <a:gdLst/>
              <a:ahLst/>
              <a:cxnLst/>
              <a:rect l="l" t="t" r="r" b="b"/>
              <a:pathLst>
                <a:path w="6536" h="13648" extrusionOk="0">
                  <a:moveTo>
                    <a:pt x="5532" y="0"/>
                  </a:moveTo>
                  <a:cubicBezTo>
                    <a:pt x="3830" y="1368"/>
                    <a:pt x="2006" y="2493"/>
                    <a:pt x="0" y="3253"/>
                  </a:cubicBezTo>
                  <a:cubicBezTo>
                    <a:pt x="0" y="3496"/>
                    <a:pt x="31" y="3739"/>
                    <a:pt x="31" y="3982"/>
                  </a:cubicBezTo>
                  <a:cubicBezTo>
                    <a:pt x="213" y="7204"/>
                    <a:pt x="395" y="10426"/>
                    <a:pt x="578" y="13648"/>
                  </a:cubicBezTo>
                  <a:cubicBezTo>
                    <a:pt x="2645" y="12675"/>
                    <a:pt x="4651" y="11581"/>
                    <a:pt x="6535" y="10396"/>
                  </a:cubicBezTo>
                  <a:cubicBezTo>
                    <a:pt x="6353" y="6687"/>
                    <a:pt x="6018" y="3222"/>
                    <a:pt x="5532"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0"/>
            <p:cNvSpPr/>
            <p:nvPr/>
          </p:nvSpPr>
          <p:spPr>
            <a:xfrm>
              <a:off x="6821399" y="7710379"/>
              <a:ext cx="55340" cy="117881"/>
            </a:xfrm>
            <a:custGeom>
              <a:avLst/>
              <a:gdLst/>
              <a:ahLst/>
              <a:cxnLst/>
              <a:rect l="l" t="t" r="r" b="b"/>
              <a:pathLst>
                <a:path w="2098" h="4469" extrusionOk="0">
                  <a:moveTo>
                    <a:pt x="2098" y="1"/>
                  </a:moveTo>
                  <a:lnTo>
                    <a:pt x="2098" y="1"/>
                  </a:lnTo>
                  <a:cubicBezTo>
                    <a:pt x="1429" y="153"/>
                    <a:pt x="730" y="244"/>
                    <a:pt x="1" y="274"/>
                  </a:cubicBezTo>
                  <a:cubicBezTo>
                    <a:pt x="92" y="1673"/>
                    <a:pt x="122" y="3071"/>
                    <a:pt x="213" y="4469"/>
                  </a:cubicBezTo>
                  <a:lnTo>
                    <a:pt x="882" y="4469"/>
                  </a:lnTo>
                  <a:cubicBezTo>
                    <a:pt x="1338" y="2949"/>
                    <a:pt x="1733" y="1490"/>
                    <a:pt x="2098"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0"/>
            <p:cNvSpPr/>
            <p:nvPr/>
          </p:nvSpPr>
          <p:spPr>
            <a:xfrm>
              <a:off x="6408486" y="7610171"/>
              <a:ext cx="395293" cy="217298"/>
            </a:xfrm>
            <a:custGeom>
              <a:avLst/>
              <a:gdLst/>
              <a:ahLst/>
              <a:cxnLst/>
              <a:rect l="l" t="t" r="r" b="b"/>
              <a:pathLst>
                <a:path w="14986" h="8238" extrusionOk="0">
                  <a:moveTo>
                    <a:pt x="1" y="0"/>
                  </a:moveTo>
                  <a:lnTo>
                    <a:pt x="1" y="0"/>
                  </a:lnTo>
                  <a:cubicBezTo>
                    <a:pt x="6171" y="7326"/>
                    <a:pt x="14591" y="8177"/>
                    <a:pt x="14986" y="8238"/>
                  </a:cubicBezTo>
                  <a:cubicBezTo>
                    <a:pt x="14925" y="7052"/>
                    <a:pt x="14864" y="5836"/>
                    <a:pt x="14804" y="4651"/>
                  </a:cubicBezTo>
                  <a:cubicBezTo>
                    <a:pt x="14773" y="4681"/>
                    <a:pt x="14773" y="4712"/>
                    <a:pt x="14712" y="4712"/>
                  </a:cubicBezTo>
                  <a:cubicBezTo>
                    <a:pt x="13834" y="4995"/>
                    <a:pt x="12922" y="5122"/>
                    <a:pt x="11995" y="5122"/>
                  </a:cubicBezTo>
                  <a:cubicBezTo>
                    <a:pt x="7756" y="5122"/>
                    <a:pt x="3193" y="2469"/>
                    <a:pt x="1"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0"/>
            <p:cNvSpPr/>
            <p:nvPr/>
          </p:nvSpPr>
          <p:spPr>
            <a:xfrm>
              <a:off x="6239327" y="7144345"/>
              <a:ext cx="558860" cy="582811"/>
            </a:xfrm>
            <a:custGeom>
              <a:avLst/>
              <a:gdLst/>
              <a:ahLst/>
              <a:cxnLst/>
              <a:rect l="l" t="t" r="r" b="b"/>
              <a:pathLst>
                <a:path w="21187" h="22095" extrusionOk="0">
                  <a:moveTo>
                    <a:pt x="0" y="0"/>
                  </a:moveTo>
                  <a:lnTo>
                    <a:pt x="0" y="0"/>
                  </a:lnTo>
                  <a:cubicBezTo>
                    <a:pt x="122" y="1095"/>
                    <a:pt x="274" y="2189"/>
                    <a:pt x="426" y="3344"/>
                  </a:cubicBezTo>
                  <a:cubicBezTo>
                    <a:pt x="1155" y="8390"/>
                    <a:pt x="2736" y="12311"/>
                    <a:pt x="4742" y="15350"/>
                  </a:cubicBezTo>
                  <a:cubicBezTo>
                    <a:pt x="8843" y="19216"/>
                    <a:pt x="13573" y="22094"/>
                    <a:pt x="18526" y="22094"/>
                  </a:cubicBezTo>
                  <a:cubicBezTo>
                    <a:pt x="19336" y="22094"/>
                    <a:pt x="20153" y="22017"/>
                    <a:pt x="20973" y="21855"/>
                  </a:cubicBezTo>
                  <a:cubicBezTo>
                    <a:pt x="21000" y="21846"/>
                    <a:pt x="21024" y="21842"/>
                    <a:pt x="21046" y="21842"/>
                  </a:cubicBezTo>
                  <a:cubicBezTo>
                    <a:pt x="21100" y="21842"/>
                    <a:pt x="21143" y="21864"/>
                    <a:pt x="21186" y="21885"/>
                  </a:cubicBezTo>
                  <a:cubicBezTo>
                    <a:pt x="21034" y="19089"/>
                    <a:pt x="20852" y="16293"/>
                    <a:pt x="20639" y="13496"/>
                  </a:cubicBezTo>
                  <a:cubicBezTo>
                    <a:pt x="20487" y="13466"/>
                    <a:pt x="20426" y="13283"/>
                    <a:pt x="20517" y="13162"/>
                  </a:cubicBezTo>
                  <a:cubicBezTo>
                    <a:pt x="12463" y="13131"/>
                    <a:pt x="5472" y="6444"/>
                    <a:pt x="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0"/>
            <p:cNvSpPr/>
            <p:nvPr/>
          </p:nvSpPr>
          <p:spPr>
            <a:xfrm>
              <a:off x="6859093" y="6338565"/>
              <a:ext cx="242145" cy="395293"/>
            </a:xfrm>
            <a:custGeom>
              <a:avLst/>
              <a:gdLst/>
              <a:ahLst/>
              <a:cxnLst/>
              <a:rect l="l" t="t" r="r" b="b"/>
              <a:pathLst>
                <a:path w="9180" h="14986" extrusionOk="0">
                  <a:moveTo>
                    <a:pt x="3921" y="1"/>
                  </a:moveTo>
                  <a:cubicBezTo>
                    <a:pt x="3374" y="882"/>
                    <a:pt x="2827" y="1764"/>
                    <a:pt x="2219" y="2615"/>
                  </a:cubicBezTo>
                  <a:cubicBezTo>
                    <a:pt x="1611" y="3466"/>
                    <a:pt x="851" y="4682"/>
                    <a:pt x="0" y="5898"/>
                  </a:cubicBezTo>
                  <a:cubicBezTo>
                    <a:pt x="730" y="8603"/>
                    <a:pt x="1429" y="11642"/>
                    <a:pt x="1976" y="14986"/>
                  </a:cubicBezTo>
                  <a:cubicBezTo>
                    <a:pt x="4803" y="12402"/>
                    <a:pt x="7082" y="9393"/>
                    <a:pt x="9180" y="6110"/>
                  </a:cubicBezTo>
                  <a:cubicBezTo>
                    <a:pt x="7782" y="3588"/>
                    <a:pt x="6049" y="1460"/>
                    <a:pt x="3921"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0"/>
            <p:cNvSpPr/>
            <p:nvPr/>
          </p:nvSpPr>
          <p:spPr>
            <a:xfrm>
              <a:off x="6788533" y="6277633"/>
              <a:ext cx="151565" cy="182849"/>
            </a:xfrm>
            <a:custGeom>
              <a:avLst/>
              <a:gdLst/>
              <a:ahLst/>
              <a:cxnLst/>
              <a:rect l="l" t="t" r="r" b="b"/>
              <a:pathLst>
                <a:path w="5746" h="6932" extrusionOk="0">
                  <a:moveTo>
                    <a:pt x="0" y="1"/>
                  </a:moveTo>
                  <a:lnTo>
                    <a:pt x="0" y="1"/>
                  </a:lnTo>
                  <a:cubicBezTo>
                    <a:pt x="730" y="1885"/>
                    <a:pt x="1551" y="4195"/>
                    <a:pt x="2310" y="6931"/>
                  </a:cubicBezTo>
                  <a:cubicBezTo>
                    <a:pt x="2675" y="6384"/>
                    <a:pt x="3010" y="5928"/>
                    <a:pt x="3283" y="5563"/>
                  </a:cubicBezTo>
                  <a:cubicBezTo>
                    <a:pt x="4134" y="4317"/>
                    <a:pt x="4955" y="3040"/>
                    <a:pt x="5745" y="1733"/>
                  </a:cubicBezTo>
                  <a:cubicBezTo>
                    <a:pt x="4073" y="730"/>
                    <a:pt x="2159" y="122"/>
                    <a:pt x="0"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0"/>
            <p:cNvSpPr/>
            <p:nvPr/>
          </p:nvSpPr>
          <p:spPr>
            <a:xfrm>
              <a:off x="6883149" y="7133925"/>
              <a:ext cx="351981" cy="550024"/>
            </a:xfrm>
            <a:custGeom>
              <a:avLst/>
              <a:gdLst/>
              <a:ahLst/>
              <a:cxnLst/>
              <a:rect l="l" t="t" r="r" b="b"/>
              <a:pathLst>
                <a:path w="13344" h="20852" extrusionOk="0">
                  <a:moveTo>
                    <a:pt x="13313" y="0"/>
                  </a:moveTo>
                  <a:cubicBezTo>
                    <a:pt x="10426" y="4590"/>
                    <a:pt x="6474" y="9028"/>
                    <a:pt x="1641" y="11763"/>
                  </a:cubicBezTo>
                  <a:cubicBezTo>
                    <a:pt x="1277" y="14712"/>
                    <a:pt x="730" y="17751"/>
                    <a:pt x="0" y="20852"/>
                  </a:cubicBezTo>
                  <a:cubicBezTo>
                    <a:pt x="334" y="20791"/>
                    <a:pt x="669" y="20730"/>
                    <a:pt x="1003" y="20639"/>
                  </a:cubicBezTo>
                  <a:cubicBezTo>
                    <a:pt x="4347" y="19545"/>
                    <a:pt x="6961" y="17265"/>
                    <a:pt x="9301" y="14712"/>
                  </a:cubicBezTo>
                  <a:cubicBezTo>
                    <a:pt x="10304" y="13618"/>
                    <a:pt x="11338" y="12554"/>
                    <a:pt x="12371" y="11459"/>
                  </a:cubicBezTo>
                  <a:cubicBezTo>
                    <a:pt x="12979" y="8207"/>
                    <a:pt x="13344" y="4256"/>
                    <a:pt x="13313"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0"/>
            <p:cNvSpPr/>
            <p:nvPr/>
          </p:nvSpPr>
          <p:spPr>
            <a:xfrm>
              <a:off x="6917624" y="6529406"/>
              <a:ext cx="289440" cy="513939"/>
            </a:xfrm>
            <a:custGeom>
              <a:avLst/>
              <a:gdLst/>
              <a:ahLst/>
              <a:cxnLst/>
              <a:rect l="l" t="t" r="r" b="b"/>
              <a:pathLst>
                <a:path w="10973" h="19484" extrusionOk="0">
                  <a:moveTo>
                    <a:pt x="7538" y="0"/>
                  </a:moveTo>
                  <a:cubicBezTo>
                    <a:pt x="5502" y="3374"/>
                    <a:pt x="3009" y="6626"/>
                    <a:pt x="0" y="9088"/>
                  </a:cubicBezTo>
                  <a:cubicBezTo>
                    <a:pt x="486" y="12310"/>
                    <a:pt x="821" y="15806"/>
                    <a:pt x="973" y="19484"/>
                  </a:cubicBezTo>
                  <a:cubicBezTo>
                    <a:pt x="4742" y="17113"/>
                    <a:pt x="8055" y="14256"/>
                    <a:pt x="10973" y="10973"/>
                  </a:cubicBezTo>
                  <a:cubicBezTo>
                    <a:pt x="10243" y="6991"/>
                    <a:pt x="9119" y="3222"/>
                    <a:pt x="7538"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0"/>
            <p:cNvSpPr/>
            <p:nvPr/>
          </p:nvSpPr>
          <p:spPr>
            <a:xfrm>
              <a:off x="6844664" y="7513946"/>
              <a:ext cx="346363" cy="314314"/>
            </a:xfrm>
            <a:custGeom>
              <a:avLst/>
              <a:gdLst/>
              <a:ahLst/>
              <a:cxnLst/>
              <a:rect l="l" t="t" r="r" b="b"/>
              <a:pathLst>
                <a:path w="13131" h="11916" extrusionOk="0">
                  <a:moveTo>
                    <a:pt x="13131" y="1"/>
                  </a:moveTo>
                  <a:lnTo>
                    <a:pt x="13131" y="1"/>
                  </a:lnTo>
                  <a:cubicBezTo>
                    <a:pt x="11885" y="1186"/>
                    <a:pt x="10608" y="2341"/>
                    <a:pt x="9301" y="3405"/>
                  </a:cubicBezTo>
                  <a:cubicBezTo>
                    <a:pt x="6778" y="5502"/>
                    <a:pt x="4225" y="6870"/>
                    <a:pt x="1216" y="7448"/>
                  </a:cubicBezTo>
                  <a:cubicBezTo>
                    <a:pt x="851" y="8937"/>
                    <a:pt x="456" y="10396"/>
                    <a:pt x="0" y="11916"/>
                  </a:cubicBezTo>
                  <a:cubicBezTo>
                    <a:pt x="3040" y="11764"/>
                    <a:pt x="9909" y="10305"/>
                    <a:pt x="13009" y="487"/>
                  </a:cubicBezTo>
                  <a:cubicBezTo>
                    <a:pt x="13040" y="335"/>
                    <a:pt x="13101" y="153"/>
                    <a:pt x="13131"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0"/>
            <p:cNvSpPr/>
            <p:nvPr/>
          </p:nvSpPr>
          <p:spPr>
            <a:xfrm>
              <a:off x="6930444" y="6857305"/>
              <a:ext cx="303895" cy="554059"/>
            </a:xfrm>
            <a:custGeom>
              <a:avLst/>
              <a:gdLst/>
              <a:ahLst/>
              <a:cxnLst/>
              <a:rect l="l" t="t" r="r" b="b"/>
              <a:pathLst>
                <a:path w="11521" h="21005" extrusionOk="0">
                  <a:moveTo>
                    <a:pt x="10730" y="1"/>
                  </a:moveTo>
                  <a:cubicBezTo>
                    <a:pt x="7751" y="3192"/>
                    <a:pt x="4317" y="5928"/>
                    <a:pt x="548" y="8177"/>
                  </a:cubicBezTo>
                  <a:cubicBezTo>
                    <a:pt x="669" y="12220"/>
                    <a:pt x="517" y="16536"/>
                    <a:pt x="0" y="21004"/>
                  </a:cubicBezTo>
                  <a:cubicBezTo>
                    <a:pt x="1581" y="20032"/>
                    <a:pt x="3101" y="18907"/>
                    <a:pt x="4499" y="17509"/>
                  </a:cubicBezTo>
                  <a:cubicBezTo>
                    <a:pt x="7143" y="14834"/>
                    <a:pt x="9302" y="11825"/>
                    <a:pt x="11520" y="8816"/>
                  </a:cubicBezTo>
                  <a:cubicBezTo>
                    <a:pt x="11429" y="5898"/>
                    <a:pt x="11186" y="2919"/>
                    <a:pt x="10730"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0"/>
            <p:cNvSpPr/>
            <p:nvPr/>
          </p:nvSpPr>
          <p:spPr>
            <a:xfrm>
              <a:off x="6761259" y="7152363"/>
              <a:ext cx="46530" cy="331143"/>
            </a:xfrm>
            <a:custGeom>
              <a:avLst/>
              <a:gdLst/>
              <a:ahLst/>
              <a:cxnLst/>
              <a:rect l="l" t="t" r="r" b="b"/>
              <a:pathLst>
                <a:path w="1764" h="12554" extrusionOk="0">
                  <a:moveTo>
                    <a:pt x="1004" y="0"/>
                  </a:moveTo>
                  <a:cubicBezTo>
                    <a:pt x="822" y="61"/>
                    <a:pt x="639" y="152"/>
                    <a:pt x="427" y="244"/>
                  </a:cubicBezTo>
                  <a:cubicBezTo>
                    <a:pt x="394" y="255"/>
                    <a:pt x="362" y="260"/>
                    <a:pt x="331" y="260"/>
                  </a:cubicBezTo>
                  <a:cubicBezTo>
                    <a:pt x="191" y="260"/>
                    <a:pt x="76" y="155"/>
                    <a:pt x="1" y="31"/>
                  </a:cubicBezTo>
                  <a:cubicBezTo>
                    <a:pt x="1" y="61"/>
                    <a:pt x="1" y="92"/>
                    <a:pt x="1" y="152"/>
                  </a:cubicBezTo>
                  <a:lnTo>
                    <a:pt x="31" y="152"/>
                  </a:lnTo>
                  <a:cubicBezTo>
                    <a:pt x="335" y="213"/>
                    <a:pt x="275" y="578"/>
                    <a:pt x="62" y="669"/>
                  </a:cubicBezTo>
                  <a:cubicBezTo>
                    <a:pt x="305" y="4560"/>
                    <a:pt x="548" y="8450"/>
                    <a:pt x="791" y="12341"/>
                  </a:cubicBezTo>
                  <a:cubicBezTo>
                    <a:pt x="913" y="12341"/>
                    <a:pt x="974" y="12371"/>
                    <a:pt x="1095" y="12371"/>
                  </a:cubicBezTo>
                  <a:cubicBezTo>
                    <a:pt x="1217" y="12371"/>
                    <a:pt x="1278" y="12463"/>
                    <a:pt x="1308" y="12554"/>
                  </a:cubicBezTo>
                  <a:lnTo>
                    <a:pt x="1764" y="12341"/>
                  </a:lnTo>
                  <a:cubicBezTo>
                    <a:pt x="1521" y="8207"/>
                    <a:pt x="1247" y="4104"/>
                    <a:pt x="1004"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0"/>
            <p:cNvSpPr/>
            <p:nvPr/>
          </p:nvSpPr>
          <p:spPr>
            <a:xfrm>
              <a:off x="6744430" y="6850895"/>
              <a:ext cx="42521" cy="293476"/>
            </a:xfrm>
            <a:custGeom>
              <a:avLst/>
              <a:gdLst/>
              <a:ahLst/>
              <a:cxnLst/>
              <a:rect l="l" t="t" r="r" b="b"/>
              <a:pathLst>
                <a:path w="1612" h="11126" extrusionOk="0">
                  <a:moveTo>
                    <a:pt x="1" y="1"/>
                  </a:moveTo>
                  <a:lnTo>
                    <a:pt x="1" y="1"/>
                  </a:lnTo>
                  <a:cubicBezTo>
                    <a:pt x="183" y="3709"/>
                    <a:pt x="396" y="7417"/>
                    <a:pt x="609" y="11125"/>
                  </a:cubicBezTo>
                  <a:cubicBezTo>
                    <a:pt x="639" y="11065"/>
                    <a:pt x="700" y="10974"/>
                    <a:pt x="761" y="10943"/>
                  </a:cubicBezTo>
                  <a:cubicBezTo>
                    <a:pt x="1065" y="10822"/>
                    <a:pt x="1338" y="10670"/>
                    <a:pt x="1612" y="10548"/>
                  </a:cubicBezTo>
                  <a:cubicBezTo>
                    <a:pt x="1429" y="7326"/>
                    <a:pt x="1247" y="4104"/>
                    <a:pt x="1065" y="882"/>
                  </a:cubicBezTo>
                  <a:cubicBezTo>
                    <a:pt x="1065" y="639"/>
                    <a:pt x="1034" y="396"/>
                    <a:pt x="1034" y="153"/>
                  </a:cubicBezTo>
                  <a:cubicBezTo>
                    <a:pt x="913" y="213"/>
                    <a:pt x="791" y="274"/>
                    <a:pt x="669" y="305"/>
                  </a:cubicBezTo>
                  <a:cubicBezTo>
                    <a:pt x="637" y="315"/>
                    <a:pt x="607" y="320"/>
                    <a:pt x="578" y="320"/>
                  </a:cubicBezTo>
                  <a:cubicBezTo>
                    <a:pt x="447" y="320"/>
                    <a:pt x="360" y="212"/>
                    <a:pt x="335" y="62"/>
                  </a:cubicBezTo>
                  <a:cubicBezTo>
                    <a:pt x="213" y="62"/>
                    <a:pt x="122" y="31"/>
                    <a:pt x="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0"/>
            <p:cNvSpPr/>
            <p:nvPr/>
          </p:nvSpPr>
          <p:spPr>
            <a:xfrm>
              <a:off x="6717973" y="6278081"/>
              <a:ext cx="52940" cy="564821"/>
            </a:xfrm>
            <a:custGeom>
              <a:avLst/>
              <a:gdLst/>
              <a:ahLst/>
              <a:cxnLst/>
              <a:rect l="l" t="t" r="r" b="b"/>
              <a:pathLst>
                <a:path w="2007" h="21413" extrusionOk="0">
                  <a:moveTo>
                    <a:pt x="905" y="1"/>
                  </a:moveTo>
                  <a:cubicBezTo>
                    <a:pt x="869" y="1"/>
                    <a:pt x="831" y="4"/>
                    <a:pt x="791" y="14"/>
                  </a:cubicBezTo>
                  <a:cubicBezTo>
                    <a:pt x="517" y="14"/>
                    <a:pt x="274" y="45"/>
                    <a:pt x="1" y="75"/>
                  </a:cubicBezTo>
                  <a:cubicBezTo>
                    <a:pt x="61" y="3966"/>
                    <a:pt x="274" y="7856"/>
                    <a:pt x="487" y="11747"/>
                  </a:cubicBezTo>
                  <a:cubicBezTo>
                    <a:pt x="669" y="11929"/>
                    <a:pt x="852" y="12173"/>
                    <a:pt x="1034" y="12355"/>
                  </a:cubicBezTo>
                  <a:cubicBezTo>
                    <a:pt x="1226" y="12547"/>
                    <a:pt x="1039" y="12814"/>
                    <a:pt x="833" y="12814"/>
                  </a:cubicBezTo>
                  <a:cubicBezTo>
                    <a:pt x="777" y="12814"/>
                    <a:pt x="721" y="12795"/>
                    <a:pt x="669" y="12750"/>
                  </a:cubicBezTo>
                  <a:cubicBezTo>
                    <a:pt x="609" y="12689"/>
                    <a:pt x="578" y="12659"/>
                    <a:pt x="517" y="12598"/>
                  </a:cubicBezTo>
                  <a:lnTo>
                    <a:pt x="517" y="12598"/>
                  </a:lnTo>
                  <a:cubicBezTo>
                    <a:pt x="669" y="14999"/>
                    <a:pt x="791" y="17370"/>
                    <a:pt x="912" y="19711"/>
                  </a:cubicBezTo>
                  <a:cubicBezTo>
                    <a:pt x="943" y="20197"/>
                    <a:pt x="973" y="20653"/>
                    <a:pt x="973" y="21139"/>
                  </a:cubicBezTo>
                  <a:cubicBezTo>
                    <a:pt x="1156" y="21200"/>
                    <a:pt x="1308" y="21291"/>
                    <a:pt x="1490" y="21322"/>
                  </a:cubicBezTo>
                  <a:cubicBezTo>
                    <a:pt x="1551" y="21352"/>
                    <a:pt x="1581" y="21382"/>
                    <a:pt x="1612" y="21413"/>
                  </a:cubicBezTo>
                  <a:cubicBezTo>
                    <a:pt x="1733" y="21352"/>
                    <a:pt x="1855" y="21261"/>
                    <a:pt x="2007" y="21170"/>
                  </a:cubicBezTo>
                  <a:cubicBezTo>
                    <a:pt x="1855" y="18039"/>
                    <a:pt x="1672" y="14908"/>
                    <a:pt x="1520" y="11747"/>
                  </a:cubicBezTo>
                  <a:cubicBezTo>
                    <a:pt x="1308" y="11808"/>
                    <a:pt x="1125" y="11869"/>
                    <a:pt x="943" y="11899"/>
                  </a:cubicBezTo>
                  <a:cubicBezTo>
                    <a:pt x="920" y="11902"/>
                    <a:pt x="898" y="11904"/>
                    <a:pt x="877" y="11904"/>
                  </a:cubicBezTo>
                  <a:cubicBezTo>
                    <a:pt x="535" y="11904"/>
                    <a:pt x="447" y="11465"/>
                    <a:pt x="791" y="11321"/>
                  </a:cubicBezTo>
                  <a:cubicBezTo>
                    <a:pt x="1004" y="11261"/>
                    <a:pt x="1247" y="11109"/>
                    <a:pt x="1490" y="10957"/>
                  </a:cubicBezTo>
                  <a:cubicBezTo>
                    <a:pt x="1308" y="7309"/>
                    <a:pt x="1186" y="3662"/>
                    <a:pt x="1125" y="14"/>
                  </a:cubicBezTo>
                  <a:cubicBezTo>
                    <a:pt x="1044" y="14"/>
                    <a:pt x="977" y="1"/>
                    <a:pt x="90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0"/>
            <p:cNvSpPr/>
            <p:nvPr/>
          </p:nvSpPr>
          <p:spPr>
            <a:xfrm>
              <a:off x="6783732" y="7493899"/>
              <a:ext cx="42494" cy="334361"/>
            </a:xfrm>
            <a:custGeom>
              <a:avLst/>
              <a:gdLst/>
              <a:ahLst/>
              <a:cxnLst/>
              <a:rect l="l" t="t" r="r" b="b"/>
              <a:pathLst>
                <a:path w="1611" h="12676" extrusionOk="0">
                  <a:moveTo>
                    <a:pt x="942" y="1"/>
                  </a:moveTo>
                  <a:cubicBezTo>
                    <a:pt x="669" y="92"/>
                    <a:pt x="395" y="183"/>
                    <a:pt x="91" y="244"/>
                  </a:cubicBezTo>
                  <a:cubicBezTo>
                    <a:pt x="81" y="254"/>
                    <a:pt x="71" y="258"/>
                    <a:pt x="61" y="258"/>
                  </a:cubicBezTo>
                  <a:cubicBezTo>
                    <a:pt x="41" y="258"/>
                    <a:pt x="20" y="244"/>
                    <a:pt x="0" y="244"/>
                  </a:cubicBezTo>
                  <a:lnTo>
                    <a:pt x="0" y="244"/>
                  </a:lnTo>
                  <a:cubicBezTo>
                    <a:pt x="182" y="3041"/>
                    <a:pt x="365" y="5837"/>
                    <a:pt x="547" y="8633"/>
                  </a:cubicBezTo>
                  <a:cubicBezTo>
                    <a:pt x="699" y="8724"/>
                    <a:pt x="730" y="8937"/>
                    <a:pt x="578" y="9059"/>
                  </a:cubicBezTo>
                  <a:cubicBezTo>
                    <a:pt x="638" y="10244"/>
                    <a:pt x="699" y="11430"/>
                    <a:pt x="760" y="12646"/>
                  </a:cubicBezTo>
                  <a:lnTo>
                    <a:pt x="790" y="12646"/>
                  </a:lnTo>
                  <a:cubicBezTo>
                    <a:pt x="790" y="12646"/>
                    <a:pt x="1094" y="12676"/>
                    <a:pt x="1611" y="12676"/>
                  </a:cubicBezTo>
                  <a:cubicBezTo>
                    <a:pt x="1550" y="11278"/>
                    <a:pt x="1489" y="9880"/>
                    <a:pt x="1429" y="8481"/>
                  </a:cubicBezTo>
                  <a:cubicBezTo>
                    <a:pt x="1337" y="8512"/>
                    <a:pt x="1277" y="8512"/>
                    <a:pt x="1185" y="8512"/>
                  </a:cubicBezTo>
                  <a:cubicBezTo>
                    <a:pt x="1174" y="8513"/>
                    <a:pt x="1164" y="8514"/>
                    <a:pt x="1153" y="8514"/>
                  </a:cubicBezTo>
                  <a:cubicBezTo>
                    <a:pt x="964" y="8514"/>
                    <a:pt x="888" y="8262"/>
                    <a:pt x="1003" y="8147"/>
                  </a:cubicBezTo>
                  <a:cubicBezTo>
                    <a:pt x="1125" y="8025"/>
                    <a:pt x="1277" y="7934"/>
                    <a:pt x="1398" y="7873"/>
                  </a:cubicBezTo>
                  <a:cubicBezTo>
                    <a:pt x="1246" y="5259"/>
                    <a:pt x="1094" y="2645"/>
                    <a:pt x="94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0"/>
            <p:cNvSpPr/>
            <p:nvPr/>
          </p:nvSpPr>
          <p:spPr>
            <a:xfrm>
              <a:off x="6351563" y="6417143"/>
              <a:ext cx="392893" cy="433778"/>
            </a:xfrm>
            <a:custGeom>
              <a:avLst/>
              <a:gdLst/>
              <a:ahLst/>
              <a:cxnLst/>
              <a:rect l="l" t="t" r="r" b="b"/>
              <a:pathLst>
                <a:path w="14895" h="16445" extrusionOk="0">
                  <a:moveTo>
                    <a:pt x="609" y="1"/>
                  </a:moveTo>
                  <a:cubicBezTo>
                    <a:pt x="396" y="213"/>
                    <a:pt x="183" y="426"/>
                    <a:pt x="1" y="639"/>
                  </a:cubicBezTo>
                  <a:cubicBezTo>
                    <a:pt x="1733" y="3496"/>
                    <a:pt x="3709" y="6201"/>
                    <a:pt x="5958" y="8755"/>
                  </a:cubicBezTo>
                  <a:cubicBezTo>
                    <a:pt x="8056" y="11186"/>
                    <a:pt x="11490" y="15563"/>
                    <a:pt x="14895" y="16445"/>
                  </a:cubicBezTo>
                  <a:cubicBezTo>
                    <a:pt x="14895" y="16232"/>
                    <a:pt x="14895" y="16050"/>
                    <a:pt x="14864" y="15837"/>
                  </a:cubicBezTo>
                  <a:cubicBezTo>
                    <a:pt x="11703" y="14651"/>
                    <a:pt x="8603" y="10578"/>
                    <a:pt x="6505" y="8208"/>
                  </a:cubicBezTo>
                  <a:cubicBezTo>
                    <a:pt x="4226" y="5685"/>
                    <a:pt x="2311" y="2919"/>
                    <a:pt x="609"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0"/>
            <p:cNvSpPr/>
            <p:nvPr/>
          </p:nvSpPr>
          <p:spPr>
            <a:xfrm>
              <a:off x="6743638" y="6834857"/>
              <a:ext cx="16064" cy="17673"/>
            </a:xfrm>
            <a:custGeom>
              <a:avLst/>
              <a:gdLst/>
              <a:ahLst/>
              <a:cxnLst/>
              <a:rect l="l" t="t" r="r" b="b"/>
              <a:pathLst>
                <a:path w="609" h="670" extrusionOk="0">
                  <a:moveTo>
                    <a:pt x="0" y="1"/>
                  </a:moveTo>
                  <a:cubicBezTo>
                    <a:pt x="0" y="214"/>
                    <a:pt x="31" y="396"/>
                    <a:pt x="31" y="609"/>
                  </a:cubicBezTo>
                  <a:cubicBezTo>
                    <a:pt x="152" y="639"/>
                    <a:pt x="243" y="670"/>
                    <a:pt x="365" y="670"/>
                  </a:cubicBezTo>
                  <a:cubicBezTo>
                    <a:pt x="335" y="578"/>
                    <a:pt x="365" y="457"/>
                    <a:pt x="487" y="396"/>
                  </a:cubicBezTo>
                  <a:cubicBezTo>
                    <a:pt x="517" y="366"/>
                    <a:pt x="578" y="335"/>
                    <a:pt x="608" y="305"/>
                  </a:cubicBezTo>
                  <a:cubicBezTo>
                    <a:pt x="578" y="274"/>
                    <a:pt x="578" y="214"/>
                    <a:pt x="517" y="214"/>
                  </a:cubicBezTo>
                  <a:cubicBezTo>
                    <a:pt x="335" y="153"/>
                    <a:pt x="183" y="62"/>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0"/>
            <p:cNvSpPr/>
            <p:nvPr/>
          </p:nvSpPr>
          <p:spPr>
            <a:xfrm>
              <a:off x="6224898" y="6739450"/>
              <a:ext cx="537995" cy="431378"/>
            </a:xfrm>
            <a:custGeom>
              <a:avLst/>
              <a:gdLst/>
              <a:ahLst/>
              <a:cxnLst/>
              <a:rect l="l" t="t" r="r" b="b"/>
              <a:pathLst>
                <a:path w="20396" h="16354" extrusionOk="0">
                  <a:moveTo>
                    <a:pt x="122" y="1"/>
                  </a:moveTo>
                  <a:cubicBezTo>
                    <a:pt x="91" y="457"/>
                    <a:pt x="31" y="913"/>
                    <a:pt x="0" y="1399"/>
                  </a:cubicBezTo>
                  <a:cubicBezTo>
                    <a:pt x="5502" y="7964"/>
                    <a:pt x="11915" y="14773"/>
                    <a:pt x="20213" y="16354"/>
                  </a:cubicBezTo>
                  <a:cubicBezTo>
                    <a:pt x="20274" y="16354"/>
                    <a:pt x="20335" y="16354"/>
                    <a:pt x="20396" y="16323"/>
                  </a:cubicBezTo>
                  <a:lnTo>
                    <a:pt x="20365" y="15776"/>
                  </a:lnTo>
                  <a:cubicBezTo>
                    <a:pt x="11551" y="13922"/>
                    <a:pt x="5927" y="6536"/>
                    <a:pt x="12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0"/>
            <p:cNvSpPr/>
            <p:nvPr/>
          </p:nvSpPr>
          <p:spPr>
            <a:xfrm>
              <a:off x="6762076" y="7155581"/>
              <a:ext cx="8019" cy="14455"/>
            </a:xfrm>
            <a:custGeom>
              <a:avLst/>
              <a:gdLst/>
              <a:ahLst/>
              <a:cxnLst/>
              <a:rect l="l" t="t" r="r" b="b"/>
              <a:pathLst>
                <a:path w="304" h="548" extrusionOk="0">
                  <a:moveTo>
                    <a:pt x="0" y="0"/>
                  </a:moveTo>
                  <a:cubicBezTo>
                    <a:pt x="0" y="0"/>
                    <a:pt x="0" y="0"/>
                    <a:pt x="0" y="30"/>
                  </a:cubicBezTo>
                  <a:cubicBezTo>
                    <a:pt x="1" y="31"/>
                    <a:pt x="2" y="31"/>
                    <a:pt x="2" y="31"/>
                  </a:cubicBezTo>
                  <a:lnTo>
                    <a:pt x="2" y="31"/>
                  </a:lnTo>
                  <a:lnTo>
                    <a:pt x="0" y="0"/>
                  </a:lnTo>
                  <a:close/>
                  <a:moveTo>
                    <a:pt x="2" y="31"/>
                  </a:moveTo>
                  <a:lnTo>
                    <a:pt x="31" y="547"/>
                  </a:lnTo>
                  <a:cubicBezTo>
                    <a:pt x="243" y="456"/>
                    <a:pt x="304" y="93"/>
                    <a:pt x="2" y="3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0"/>
            <p:cNvSpPr/>
            <p:nvPr/>
          </p:nvSpPr>
          <p:spPr>
            <a:xfrm>
              <a:off x="6233709" y="7097050"/>
              <a:ext cx="550024" cy="394476"/>
            </a:xfrm>
            <a:custGeom>
              <a:avLst/>
              <a:gdLst/>
              <a:ahLst/>
              <a:cxnLst/>
              <a:rect l="l" t="t" r="r" b="b"/>
              <a:pathLst>
                <a:path w="20852" h="14955" extrusionOk="0">
                  <a:moveTo>
                    <a:pt x="1" y="0"/>
                  </a:moveTo>
                  <a:lnTo>
                    <a:pt x="1" y="0"/>
                  </a:lnTo>
                  <a:cubicBezTo>
                    <a:pt x="61" y="578"/>
                    <a:pt x="122" y="1186"/>
                    <a:pt x="213" y="1793"/>
                  </a:cubicBezTo>
                  <a:cubicBezTo>
                    <a:pt x="5685" y="8237"/>
                    <a:pt x="12676" y="14924"/>
                    <a:pt x="20730" y="14955"/>
                  </a:cubicBezTo>
                  <a:cubicBezTo>
                    <a:pt x="20761" y="14924"/>
                    <a:pt x="20761" y="14894"/>
                    <a:pt x="20791" y="14894"/>
                  </a:cubicBezTo>
                  <a:cubicBezTo>
                    <a:pt x="20791" y="14894"/>
                    <a:pt x="20822" y="14894"/>
                    <a:pt x="20852" y="14864"/>
                  </a:cubicBezTo>
                  <a:cubicBezTo>
                    <a:pt x="20822" y="14712"/>
                    <a:pt x="20822" y="14560"/>
                    <a:pt x="20822" y="14408"/>
                  </a:cubicBezTo>
                  <a:cubicBezTo>
                    <a:pt x="12250" y="13526"/>
                    <a:pt x="5533" y="6687"/>
                    <a:pt x="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0"/>
            <p:cNvSpPr/>
            <p:nvPr/>
          </p:nvSpPr>
          <p:spPr>
            <a:xfrm>
              <a:off x="6782123" y="7477070"/>
              <a:ext cx="13637" cy="12055"/>
            </a:xfrm>
            <a:custGeom>
              <a:avLst/>
              <a:gdLst/>
              <a:ahLst/>
              <a:cxnLst/>
              <a:rect l="l" t="t" r="r" b="b"/>
              <a:pathLst>
                <a:path w="517" h="457" extrusionOk="0">
                  <a:moveTo>
                    <a:pt x="0" y="1"/>
                  </a:moveTo>
                  <a:lnTo>
                    <a:pt x="0" y="1"/>
                  </a:lnTo>
                  <a:cubicBezTo>
                    <a:pt x="31" y="153"/>
                    <a:pt x="31" y="305"/>
                    <a:pt x="31" y="457"/>
                  </a:cubicBezTo>
                  <a:cubicBezTo>
                    <a:pt x="213" y="396"/>
                    <a:pt x="365" y="305"/>
                    <a:pt x="517" y="244"/>
                  </a:cubicBezTo>
                  <a:cubicBezTo>
                    <a:pt x="487" y="153"/>
                    <a:pt x="426" y="61"/>
                    <a:pt x="304" y="61"/>
                  </a:cubicBezTo>
                  <a:cubicBezTo>
                    <a:pt x="213" y="31"/>
                    <a:pt x="122" y="31"/>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0"/>
            <p:cNvSpPr/>
            <p:nvPr/>
          </p:nvSpPr>
          <p:spPr>
            <a:xfrm>
              <a:off x="6363591" y="7549239"/>
              <a:ext cx="435387" cy="196064"/>
            </a:xfrm>
            <a:custGeom>
              <a:avLst/>
              <a:gdLst/>
              <a:ahLst/>
              <a:cxnLst/>
              <a:rect l="l" t="t" r="r" b="b"/>
              <a:pathLst>
                <a:path w="16506" h="7433" extrusionOk="0">
                  <a:moveTo>
                    <a:pt x="1" y="0"/>
                  </a:moveTo>
                  <a:cubicBezTo>
                    <a:pt x="548" y="821"/>
                    <a:pt x="1125" y="1581"/>
                    <a:pt x="1703" y="2280"/>
                  </a:cubicBezTo>
                  <a:cubicBezTo>
                    <a:pt x="4896" y="4774"/>
                    <a:pt x="9460" y="7432"/>
                    <a:pt x="13699" y="7432"/>
                  </a:cubicBezTo>
                  <a:cubicBezTo>
                    <a:pt x="14625" y="7432"/>
                    <a:pt x="15536" y="7305"/>
                    <a:pt x="16414" y="7022"/>
                  </a:cubicBezTo>
                  <a:cubicBezTo>
                    <a:pt x="16475" y="7022"/>
                    <a:pt x="16475" y="6991"/>
                    <a:pt x="16506" y="6961"/>
                  </a:cubicBezTo>
                  <a:cubicBezTo>
                    <a:pt x="16506" y="6809"/>
                    <a:pt x="16475" y="6687"/>
                    <a:pt x="16475" y="6535"/>
                  </a:cubicBezTo>
                  <a:cubicBezTo>
                    <a:pt x="16432" y="6514"/>
                    <a:pt x="16389" y="6492"/>
                    <a:pt x="16335" y="6492"/>
                  </a:cubicBezTo>
                  <a:cubicBezTo>
                    <a:pt x="16313" y="6492"/>
                    <a:pt x="16289" y="6496"/>
                    <a:pt x="16262" y="6505"/>
                  </a:cubicBezTo>
                  <a:cubicBezTo>
                    <a:pt x="15442" y="6667"/>
                    <a:pt x="14625" y="6744"/>
                    <a:pt x="13815" y="6744"/>
                  </a:cubicBezTo>
                  <a:cubicBezTo>
                    <a:pt x="8861" y="6744"/>
                    <a:pt x="4128" y="3866"/>
                    <a:pt x="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0"/>
            <p:cNvSpPr/>
            <p:nvPr/>
          </p:nvSpPr>
          <p:spPr>
            <a:xfrm>
              <a:off x="6798161" y="7721616"/>
              <a:ext cx="4827" cy="11237"/>
            </a:xfrm>
            <a:custGeom>
              <a:avLst/>
              <a:gdLst/>
              <a:ahLst/>
              <a:cxnLst/>
              <a:rect l="l" t="t" r="r" b="b"/>
              <a:pathLst>
                <a:path w="183" h="426" extrusionOk="0">
                  <a:moveTo>
                    <a:pt x="0" y="0"/>
                  </a:moveTo>
                  <a:lnTo>
                    <a:pt x="31" y="426"/>
                  </a:lnTo>
                  <a:cubicBezTo>
                    <a:pt x="183" y="304"/>
                    <a:pt x="152" y="91"/>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0"/>
            <p:cNvSpPr/>
            <p:nvPr/>
          </p:nvSpPr>
          <p:spPr>
            <a:xfrm>
              <a:off x="6522357" y="6312926"/>
              <a:ext cx="209279" cy="297459"/>
            </a:xfrm>
            <a:custGeom>
              <a:avLst/>
              <a:gdLst/>
              <a:ahLst/>
              <a:cxnLst/>
              <a:rect l="l" t="t" r="r" b="b"/>
              <a:pathLst>
                <a:path w="7934" h="11277" extrusionOk="0">
                  <a:moveTo>
                    <a:pt x="912" y="0"/>
                  </a:moveTo>
                  <a:cubicBezTo>
                    <a:pt x="608" y="122"/>
                    <a:pt x="304" y="213"/>
                    <a:pt x="0" y="304"/>
                  </a:cubicBezTo>
                  <a:cubicBezTo>
                    <a:pt x="1976" y="4408"/>
                    <a:pt x="4590" y="8146"/>
                    <a:pt x="7933" y="11277"/>
                  </a:cubicBezTo>
                  <a:cubicBezTo>
                    <a:pt x="7933" y="10973"/>
                    <a:pt x="7903" y="10700"/>
                    <a:pt x="7903" y="10426"/>
                  </a:cubicBezTo>
                  <a:cubicBezTo>
                    <a:pt x="4955" y="7234"/>
                    <a:pt x="2675" y="3769"/>
                    <a:pt x="91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0"/>
            <p:cNvSpPr/>
            <p:nvPr/>
          </p:nvSpPr>
          <p:spPr>
            <a:xfrm>
              <a:off x="6730792" y="6587911"/>
              <a:ext cx="19387" cy="27802"/>
            </a:xfrm>
            <a:custGeom>
              <a:avLst/>
              <a:gdLst/>
              <a:ahLst/>
              <a:cxnLst/>
              <a:rect l="l" t="t" r="r" b="b"/>
              <a:pathLst>
                <a:path w="735" h="1054" extrusionOk="0">
                  <a:moveTo>
                    <a:pt x="1" y="1"/>
                  </a:moveTo>
                  <a:cubicBezTo>
                    <a:pt x="1" y="275"/>
                    <a:pt x="31" y="578"/>
                    <a:pt x="31" y="852"/>
                  </a:cubicBezTo>
                  <a:cubicBezTo>
                    <a:pt x="92" y="882"/>
                    <a:pt x="123" y="943"/>
                    <a:pt x="183" y="974"/>
                  </a:cubicBezTo>
                  <a:cubicBezTo>
                    <a:pt x="240" y="1030"/>
                    <a:pt x="303" y="1054"/>
                    <a:pt x="363" y="1054"/>
                  </a:cubicBezTo>
                  <a:cubicBezTo>
                    <a:pt x="563" y="1054"/>
                    <a:pt x="735" y="796"/>
                    <a:pt x="548" y="609"/>
                  </a:cubicBezTo>
                  <a:cubicBezTo>
                    <a:pt x="366" y="427"/>
                    <a:pt x="183" y="214"/>
                    <a:pt x="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0"/>
            <p:cNvSpPr/>
            <p:nvPr/>
          </p:nvSpPr>
          <p:spPr>
            <a:xfrm>
              <a:off x="6756458" y="6460455"/>
              <a:ext cx="102661" cy="127482"/>
            </a:xfrm>
            <a:custGeom>
              <a:avLst/>
              <a:gdLst/>
              <a:ahLst/>
              <a:cxnLst/>
              <a:rect l="l" t="t" r="r" b="b"/>
              <a:pathLst>
                <a:path w="3892" h="4833" extrusionOk="0">
                  <a:moveTo>
                    <a:pt x="3526" y="0"/>
                  </a:moveTo>
                  <a:cubicBezTo>
                    <a:pt x="2554" y="1398"/>
                    <a:pt x="1247" y="3161"/>
                    <a:pt x="1" y="4043"/>
                  </a:cubicBezTo>
                  <a:lnTo>
                    <a:pt x="61" y="4833"/>
                  </a:lnTo>
                  <a:cubicBezTo>
                    <a:pt x="1429" y="4316"/>
                    <a:pt x="2767" y="2827"/>
                    <a:pt x="3891" y="1277"/>
                  </a:cubicBezTo>
                  <a:cubicBezTo>
                    <a:pt x="3770" y="851"/>
                    <a:pt x="3648" y="395"/>
                    <a:pt x="3526"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0"/>
            <p:cNvSpPr/>
            <p:nvPr/>
          </p:nvSpPr>
          <p:spPr>
            <a:xfrm>
              <a:off x="6849465" y="6323345"/>
              <a:ext cx="113080" cy="170794"/>
            </a:xfrm>
            <a:custGeom>
              <a:avLst/>
              <a:gdLst/>
              <a:ahLst/>
              <a:cxnLst/>
              <a:rect l="l" t="t" r="r" b="b"/>
              <a:pathLst>
                <a:path w="4287" h="6475" extrusionOk="0">
                  <a:moveTo>
                    <a:pt x="3435" y="0"/>
                  </a:moveTo>
                  <a:cubicBezTo>
                    <a:pt x="2645" y="1307"/>
                    <a:pt x="1824" y="2584"/>
                    <a:pt x="973" y="3830"/>
                  </a:cubicBezTo>
                  <a:cubicBezTo>
                    <a:pt x="700" y="4195"/>
                    <a:pt x="365" y="4651"/>
                    <a:pt x="0" y="5198"/>
                  </a:cubicBezTo>
                  <a:cubicBezTo>
                    <a:pt x="122" y="5593"/>
                    <a:pt x="244" y="6049"/>
                    <a:pt x="365" y="6475"/>
                  </a:cubicBezTo>
                  <a:cubicBezTo>
                    <a:pt x="1216" y="5259"/>
                    <a:pt x="1976" y="4043"/>
                    <a:pt x="2584" y="3192"/>
                  </a:cubicBezTo>
                  <a:cubicBezTo>
                    <a:pt x="3192" y="2341"/>
                    <a:pt x="3739" y="1459"/>
                    <a:pt x="4286" y="578"/>
                  </a:cubicBezTo>
                  <a:cubicBezTo>
                    <a:pt x="4013" y="365"/>
                    <a:pt x="3739" y="183"/>
                    <a:pt x="3435"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0"/>
            <p:cNvSpPr/>
            <p:nvPr/>
          </p:nvSpPr>
          <p:spPr>
            <a:xfrm>
              <a:off x="6729711" y="6567073"/>
              <a:ext cx="28382" cy="25032"/>
            </a:xfrm>
            <a:custGeom>
              <a:avLst/>
              <a:gdLst/>
              <a:ahLst/>
              <a:cxnLst/>
              <a:rect l="l" t="t" r="r" b="b"/>
              <a:pathLst>
                <a:path w="1076" h="949" extrusionOk="0">
                  <a:moveTo>
                    <a:pt x="1015" y="1"/>
                  </a:moveTo>
                  <a:cubicBezTo>
                    <a:pt x="802" y="153"/>
                    <a:pt x="559" y="274"/>
                    <a:pt x="315" y="365"/>
                  </a:cubicBezTo>
                  <a:cubicBezTo>
                    <a:pt x="1" y="509"/>
                    <a:pt x="90" y="948"/>
                    <a:pt x="432" y="948"/>
                  </a:cubicBezTo>
                  <a:cubicBezTo>
                    <a:pt x="453" y="948"/>
                    <a:pt x="475" y="946"/>
                    <a:pt x="498" y="943"/>
                  </a:cubicBezTo>
                  <a:cubicBezTo>
                    <a:pt x="680" y="913"/>
                    <a:pt x="863" y="852"/>
                    <a:pt x="1075" y="791"/>
                  </a:cubicBezTo>
                  <a:lnTo>
                    <a:pt x="1015" y="1"/>
                  </a:ln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0"/>
            <p:cNvSpPr/>
            <p:nvPr/>
          </p:nvSpPr>
          <p:spPr>
            <a:xfrm>
              <a:off x="6770886" y="6733832"/>
              <a:ext cx="146764" cy="121099"/>
            </a:xfrm>
            <a:custGeom>
              <a:avLst/>
              <a:gdLst/>
              <a:ahLst/>
              <a:cxnLst/>
              <a:rect l="l" t="t" r="r" b="b"/>
              <a:pathLst>
                <a:path w="5564" h="4591" extrusionOk="0">
                  <a:moveTo>
                    <a:pt x="5320" y="1"/>
                  </a:moveTo>
                  <a:cubicBezTo>
                    <a:pt x="3739" y="1460"/>
                    <a:pt x="2007" y="2767"/>
                    <a:pt x="1" y="3892"/>
                  </a:cubicBezTo>
                  <a:cubicBezTo>
                    <a:pt x="1" y="4135"/>
                    <a:pt x="31" y="4378"/>
                    <a:pt x="31" y="4591"/>
                  </a:cubicBezTo>
                  <a:cubicBezTo>
                    <a:pt x="2037" y="3831"/>
                    <a:pt x="3861" y="2706"/>
                    <a:pt x="5563" y="1338"/>
                  </a:cubicBezTo>
                  <a:cubicBezTo>
                    <a:pt x="5472" y="882"/>
                    <a:pt x="5411" y="457"/>
                    <a:pt x="532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p:nvPr/>
          </p:nvSpPr>
          <p:spPr>
            <a:xfrm>
              <a:off x="6911188" y="6499731"/>
              <a:ext cx="205296" cy="269420"/>
            </a:xfrm>
            <a:custGeom>
              <a:avLst/>
              <a:gdLst/>
              <a:ahLst/>
              <a:cxnLst/>
              <a:rect l="l" t="t" r="r" b="b"/>
              <a:pathLst>
                <a:path w="7783" h="10214" extrusionOk="0">
                  <a:moveTo>
                    <a:pt x="7205" y="0"/>
                  </a:moveTo>
                  <a:cubicBezTo>
                    <a:pt x="5107" y="3283"/>
                    <a:pt x="2828" y="6292"/>
                    <a:pt x="1" y="8876"/>
                  </a:cubicBezTo>
                  <a:cubicBezTo>
                    <a:pt x="92" y="9332"/>
                    <a:pt x="153" y="9757"/>
                    <a:pt x="244" y="10213"/>
                  </a:cubicBezTo>
                  <a:cubicBezTo>
                    <a:pt x="3253" y="7751"/>
                    <a:pt x="5746" y="4499"/>
                    <a:pt x="7782" y="1125"/>
                  </a:cubicBezTo>
                  <a:cubicBezTo>
                    <a:pt x="7600" y="730"/>
                    <a:pt x="7418" y="365"/>
                    <a:pt x="7205"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0"/>
            <p:cNvSpPr/>
            <p:nvPr/>
          </p:nvSpPr>
          <p:spPr>
            <a:xfrm>
              <a:off x="6753266" y="6836466"/>
              <a:ext cx="18438" cy="22896"/>
            </a:xfrm>
            <a:custGeom>
              <a:avLst/>
              <a:gdLst/>
              <a:ahLst/>
              <a:cxnLst/>
              <a:rect l="l" t="t" r="r" b="b"/>
              <a:pathLst>
                <a:path w="699" h="868" extrusionOk="0">
                  <a:moveTo>
                    <a:pt x="0" y="609"/>
                  </a:moveTo>
                  <a:cubicBezTo>
                    <a:pt x="0" y="639"/>
                    <a:pt x="0" y="639"/>
                    <a:pt x="0" y="639"/>
                  </a:cubicBezTo>
                  <a:cubicBezTo>
                    <a:pt x="2" y="639"/>
                    <a:pt x="4" y="639"/>
                    <a:pt x="6" y="640"/>
                  </a:cubicBezTo>
                  <a:lnTo>
                    <a:pt x="6" y="640"/>
                  </a:lnTo>
                  <a:cubicBezTo>
                    <a:pt x="4" y="629"/>
                    <a:pt x="2" y="619"/>
                    <a:pt x="0" y="609"/>
                  </a:cubicBezTo>
                  <a:close/>
                  <a:moveTo>
                    <a:pt x="669" y="1"/>
                  </a:moveTo>
                  <a:cubicBezTo>
                    <a:pt x="517" y="61"/>
                    <a:pt x="395" y="153"/>
                    <a:pt x="243" y="244"/>
                  </a:cubicBezTo>
                  <a:cubicBezTo>
                    <a:pt x="387" y="388"/>
                    <a:pt x="285" y="641"/>
                    <a:pt x="41" y="641"/>
                  </a:cubicBezTo>
                  <a:cubicBezTo>
                    <a:pt x="30" y="641"/>
                    <a:pt x="18" y="641"/>
                    <a:pt x="6" y="640"/>
                  </a:cubicBezTo>
                  <a:lnTo>
                    <a:pt x="6" y="640"/>
                  </a:lnTo>
                  <a:cubicBezTo>
                    <a:pt x="37" y="773"/>
                    <a:pt x="121" y="867"/>
                    <a:pt x="243" y="867"/>
                  </a:cubicBezTo>
                  <a:cubicBezTo>
                    <a:pt x="272" y="867"/>
                    <a:pt x="302" y="862"/>
                    <a:pt x="334" y="852"/>
                  </a:cubicBezTo>
                  <a:cubicBezTo>
                    <a:pt x="456" y="821"/>
                    <a:pt x="578" y="760"/>
                    <a:pt x="699" y="700"/>
                  </a:cubicBezTo>
                  <a:cubicBezTo>
                    <a:pt x="699" y="487"/>
                    <a:pt x="669" y="244"/>
                    <a:pt x="669"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0"/>
            <p:cNvSpPr/>
            <p:nvPr/>
          </p:nvSpPr>
          <p:spPr>
            <a:xfrm>
              <a:off x="6752448" y="6842876"/>
              <a:ext cx="11079" cy="10525"/>
            </a:xfrm>
            <a:custGeom>
              <a:avLst/>
              <a:gdLst/>
              <a:ahLst/>
              <a:cxnLst/>
              <a:rect l="l" t="t" r="r" b="b"/>
              <a:pathLst>
                <a:path w="420" h="399" extrusionOk="0">
                  <a:moveTo>
                    <a:pt x="305" y="1"/>
                  </a:moveTo>
                  <a:lnTo>
                    <a:pt x="305" y="1"/>
                  </a:lnTo>
                  <a:cubicBezTo>
                    <a:pt x="244" y="31"/>
                    <a:pt x="213" y="62"/>
                    <a:pt x="153" y="92"/>
                  </a:cubicBezTo>
                  <a:cubicBezTo>
                    <a:pt x="31" y="153"/>
                    <a:pt x="1" y="274"/>
                    <a:pt x="31" y="366"/>
                  </a:cubicBezTo>
                  <a:cubicBezTo>
                    <a:pt x="31" y="396"/>
                    <a:pt x="31" y="396"/>
                    <a:pt x="31" y="396"/>
                  </a:cubicBezTo>
                  <a:cubicBezTo>
                    <a:pt x="45" y="397"/>
                    <a:pt x="59" y="398"/>
                    <a:pt x="72" y="398"/>
                  </a:cubicBezTo>
                  <a:cubicBezTo>
                    <a:pt x="317" y="398"/>
                    <a:pt x="420" y="145"/>
                    <a:pt x="30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0"/>
            <p:cNvSpPr/>
            <p:nvPr/>
          </p:nvSpPr>
          <p:spPr>
            <a:xfrm>
              <a:off x="6759676" y="7144345"/>
              <a:ext cx="1609" cy="8836"/>
            </a:xfrm>
            <a:custGeom>
              <a:avLst/>
              <a:gdLst/>
              <a:ahLst/>
              <a:cxnLst/>
              <a:rect l="l" t="t" r="r" b="b"/>
              <a:pathLst>
                <a:path w="61" h="335" extrusionOk="0">
                  <a:moveTo>
                    <a:pt x="61" y="0"/>
                  </a:moveTo>
                  <a:cubicBezTo>
                    <a:pt x="0" y="122"/>
                    <a:pt x="0" y="213"/>
                    <a:pt x="61" y="335"/>
                  </a:cubicBezTo>
                  <a:cubicBezTo>
                    <a:pt x="61" y="213"/>
                    <a:pt x="61" y="122"/>
                    <a:pt x="6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0"/>
            <p:cNvSpPr/>
            <p:nvPr/>
          </p:nvSpPr>
          <p:spPr>
            <a:xfrm>
              <a:off x="6786924" y="7043319"/>
              <a:ext cx="157975" cy="108253"/>
            </a:xfrm>
            <a:custGeom>
              <a:avLst/>
              <a:gdLst/>
              <a:ahLst/>
              <a:cxnLst/>
              <a:rect l="l" t="t" r="r" b="b"/>
              <a:pathLst>
                <a:path w="5989" h="4104" extrusionOk="0">
                  <a:moveTo>
                    <a:pt x="5958" y="1"/>
                  </a:moveTo>
                  <a:cubicBezTo>
                    <a:pt x="4074" y="1186"/>
                    <a:pt x="2098" y="2280"/>
                    <a:pt x="1" y="3253"/>
                  </a:cubicBezTo>
                  <a:cubicBezTo>
                    <a:pt x="1" y="3527"/>
                    <a:pt x="31" y="3830"/>
                    <a:pt x="31" y="4104"/>
                  </a:cubicBezTo>
                  <a:cubicBezTo>
                    <a:pt x="2098" y="3253"/>
                    <a:pt x="4074" y="2250"/>
                    <a:pt x="5989" y="1125"/>
                  </a:cubicBezTo>
                  <a:cubicBezTo>
                    <a:pt x="5989" y="761"/>
                    <a:pt x="5958" y="365"/>
                    <a:pt x="5958"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0"/>
            <p:cNvSpPr/>
            <p:nvPr/>
          </p:nvSpPr>
          <p:spPr>
            <a:xfrm>
              <a:off x="6943263" y="6818820"/>
              <a:ext cx="270237" cy="254200"/>
            </a:xfrm>
            <a:custGeom>
              <a:avLst/>
              <a:gdLst/>
              <a:ahLst/>
              <a:cxnLst/>
              <a:rect l="l" t="t" r="r" b="b"/>
              <a:pathLst>
                <a:path w="10245" h="9637" extrusionOk="0">
                  <a:moveTo>
                    <a:pt x="10001" y="1"/>
                  </a:moveTo>
                  <a:cubicBezTo>
                    <a:pt x="7113" y="3284"/>
                    <a:pt x="3770" y="6110"/>
                    <a:pt x="1" y="8512"/>
                  </a:cubicBezTo>
                  <a:cubicBezTo>
                    <a:pt x="31" y="8876"/>
                    <a:pt x="62" y="9272"/>
                    <a:pt x="62" y="9636"/>
                  </a:cubicBezTo>
                  <a:cubicBezTo>
                    <a:pt x="3831" y="7387"/>
                    <a:pt x="7265" y="4651"/>
                    <a:pt x="10244" y="1460"/>
                  </a:cubicBezTo>
                  <a:cubicBezTo>
                    <a:pt x="10153" y="974"/>
                    <a:pt x="10092" y="487"/>
                    <a:pt x="1000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0"/>
            <p:cNvSpPr/>
            <p:nvPr/>
          </p:nvSpPr>
          <p:spPr>
            <a:xfrm>
              <a:off x="6761258" y="7129098"/>
              <a:ext cx="26483" cy="30123"/>
            </a:xfrm>
            <a:custGeom>
              <a:avLst/>
              <a:gdLst/>
              <a:ahLst/>
              <a:cxnLst/>
              <a:rect l="l" t="t" r="r" b="b"/>
              <a:pathLst>
                <a:path w="1004" h="1142" extrusionOk="0">
                  <a:moveTo>
                    <a:pt x="974" y="1"/>
                  </a:moveTo>
                  <a:cubicBezTo>
                    <a:pt x="700" y="123"/>
                    <a:pt x="427" y="275"/>
                    <a:pt x="153" y="396"/>
                  </a:cubicBezTo>
                  <a:cubicBezTo>
                    <a:pt x="62" y="427"/>
                    <a:pt x="31" y="518"/>
                    <a:pt x="1" y="578"/>
                  </a:cubicBezTo>
                  <a:cubicBezTo>
                    <a:pt x="1" y="700"/>
                    <a:pt x="1" y="791"/>
                    <a:pt x="1" y="913"/>
                  </a:cubicBezTo>
                  <a:cubicBezTo>
                    <a:pt x="76" y="1037"/>
                    <a:pt x="191" y="1142"/>
                    <a:pt x="331" y="1142"/>
                  </a:cubicBezTo>
                  <a:cubicBezTo>
                    <a:pt x="362" y="1142"/>
                    <a:pt x="394" y="1137"/>
                    <a:pt x="427" y="1126"/>
                  </a:cubicBezTo>
                  <a:cubicBezTo>
                    <a:pt x="639" y="1034"/>
                    <a:pt x="822" y="943"/>
                    <a:pt x="1004" y="852"/>
                  </a:cubicBezTo>
                  <a:cubicBezTo>
                    <a:pt x="1004" y="578"/>
                    <a:pt x="974" y="275"/>
                    <a:pt x="97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0"/>
            <p:cNvSpPr/>
            <p:nvPr/>
          </p:nvSpPr>
          <p:spPr>
            <a:xfrm>
              <a:off x="6778114" y="7491499"/>
              <a:ext cx="5618" cy="8863"/>
            </a:xfrm>
            <a:custGeom>
              <a:avLst/>
              <a:gdLst/>
              <a:ahLst/>
              <a:cxnLst/>
              <a:rect l="l" t="t" r="r" b="b"/>
              <a:pathLst>
                <a:path w="213" h="336" extrusionOk="0">
                  <a:moveTo>
                    <a:pt x="91" y="1"/>
                  </a:moveTo>
                  <a:cubicBezTo>
                    <a:pt x="0" y="122"/>
                    <a:pt x="61" y="305"/>
                    <a:pt x="213" y="335"/>
                  </a:cubicBezTo>
                  <a:cubicBezTo>
                    <a:pt x="213" y="214"/>
                    <a:pt x="213" y="122"/>
                    <a:pt x="21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0"/>
            <p:cNvSpPr/>
            <p:nvPr/>
          </p:nvSpPr>
          <p:spPr>
            <a:xfrm>
              <a:off x="6807762" y="7412129"/>
              <a:ext cx="122708" cy="82614"/>
            </a:xfrm>
            <a:custGeom>
              <a:avLst/>
              <a:gdLst/>
              <a:ahLst/>
              <a:cxnLst/>
              <a:rect l="l" t="t" r="r" b="b"/>
              <a:pathLst>
                <a:path w="4652" h="3132" extrusionOk="0">
                  <a:moveTo>
                    <a:pt x="4651" y="1"/>
                  </a:moveTo>
                  <a:lnTo>
                    <a:pt x="4651" y="1"/>
                  </a:lnTo>
                  <a:cubicBezTo>
                    <a:pt x="3162" y="912"/>
                    <a:pt x="1612" y="1703"/>
                    <a:pt x="1" y="2493"/>
                  </a:cubicBezTo>
                  <a:cubicBezTo>
                    <a:pt x="1" y="2706"/>
                    <a:pt x="31" y="2919"/>
                    <a:pt x="31" y="3131"/>
                  </a:cubicBezTo>
                  <a:cubicBezTo>
                    <a:pt x="1581" y="2645"/>
                    <a:pt x="3101" y="2007"/>
                    <a:pt x="4499" y="1216"/>
                  </a:cubicBezTo>
                  <a:cubicBezTo>
                    <a:pt x="4560" y="791"/>
                    <a:pt x="4591" y="396"/>
                    <a:pt x="465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0"/>
            <p:cNvSpPr/>
            <p:nvPr/>
          </p:nvSpPr>
          <p:spPr>
            <a:xfrm>
              <a:off x="6926434" y="7089822"/>
              <a:ext cx="307905" cy="354408"/>
            </a:xfrm>
            <a:custGeom>
              <a:avLst/>
              <a:gdLst/>
              <a:ahLst/>
              <a:cxnLst/>
              <a:rect l="l" t="t" r="r" b="b"/>
              <a:pathLst>
                <a:path w="11673" h="13436" extrusionOk="0">
                  <a:moveTo>
                    <a:pt x="11672" y="1"/>
                  </a:moveTo>
                  <a:cubicBezTo>
                    <a:pt x="9454" y="3010"/>
                    <a:pt x="7295" y="6019"/>
                    <a:pt x="4651" y="8694"/>
                  </a:cubicBezTo>
                  <a:cubicBezTo>
                    <a:pt x="3253" y="10092"/>
                    <a:pt x="1733" y="11217"/>
                    <a:pt x="152" y="12220"/>
                  </a:cubicBezTo>
                  <a:cubicBezTo>
                    <a:pt x="92" y="12615"/>
                    <a:pt x="61" y="13010"/>
                    <a:pt x="0" y="13435"/>
                  </a:cubicBezTo>
                  <a:cubicBezTo>
                    <a:pt x="4833" y="10700"/>
                    <a:pt x="8785" y="6262"/>
                    <a:pt x="11672" y="1672"/>
                  </a:cubicBezTo>
                  <a:cubicBezTo>
                    <a:pt x="11672" y="1125"/>
                    <a:pt x="11672" y="548"/>
                    <a:pt x="1167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0"/>
            <p:cNvSpPr/>
            <p:nvPr/>
          </p:nvSpPr>
          <p:spPr>
            <a:xfrm>
              <a:off x="6783732" y="7477888"/>
              <a:ext cx="24874" cy="23265"/>
            </a:xfrm>
            <a:custGeom>
              <a:avLst/>
              <a:gdLst/>
              <a:ahLst/>
              <a:cxnLst/>
              <a:rect l="l" t="t" r="r" b="b"/>
              <a:pathLst>
                <a:path w="943" h="882" extrusionOk="0">
                  <a:moveTo>
                    <a:pt x="912" y="0"/>
                  </a:moveTo>
                  <a:cubicBezTo>
                    <a:pt x="760" y="61"/>
                    <a:pt x="608" y="152"/>
                    <a:pt x="456" y="213"/>
                  </a:cubicBezTo>
                  <a:cubicBezTo>
                    <a:pt x="486" y="365"/>
                    <a:pt x="426" y="517"/>
                    <a:pt x="243" y="517"/>
                  </a:cubicBezTo>
                  <a:lnTo>
                    <a:pt x="0" y="517"/>
                  </a:lnTo>
                  <a:cubicBezTo>
                    <a:pt x="0" y="638"/>
                    <a:pt x="0" y="730"/>
                    <a:pt x="0" y="851"/>
                  </a:cubicBezTo>
                  <a:cubicBezTo>
                    <a:pt x="30" y="851"/>
                    <a:pt x="61" y="882"/>
                    <a:pt x="91" y="882"/>
                  </a:cubicBezTo>
                  <a:cubicBezTo>
                    <a:pt x="395" y="790"/>
                    <a:pt x="669" y="699"/>
                    <a:pt x="942" y="638"/>
                  </a:cubicBezTo>
                  <a:cubicBezTo>
                    <a:pt x="942" y="426"/>
                    <a:pt x="912" y="213"/>
                    <a:pt x="91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0"/>
            <p:cNvSpPr/>
            <p:nvPr/>
          </p:nvSpPr>
          <p:spPr>
            <a:xfrm>
              <a:off x="6780514" y="7489098"/>
              <a:ext cx="3218" cy="2427"/>
            </a:xfrm>
            <a:custGeom>
              <a:avLst/>
              <a:gdLst/>
              <a:ahLst/>
              <a:cxnLst/>
              <a:rect l="l" t="t" r="r" b="b"/>
              <a:pathLst>
                <a:path w="122" h="92" extrusionOk="0">
                  <a:moveTo>
                    <a:pt x="92" y="1"/>
                  </a:moveTo>
                  <a:cubicBezTo>
                    <a:pt x="92" y="31"/>
                    <a:pt x="61" y="31"/>
                    <a:pt x="61" y="31"/>
                  </a:cubicBezTo>
                  <a:cubicBezTo>
                    <a:pt x="31" y="31"/>
                    <a:pt x="31" y="61"/>
                    <a:pt x="0" y="92"/>
                  </a:cubicBezTo>
                  <a:lnTo>
                    <a:pt x="122" y="92"/>
                  </a:lnTo>
                  <a:cubicBezTo>
                    <a:pt x="122" y="61"/>
                    <a:pt x="122" y="31"/>
                    <a:pt x="9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0"/>
            <p:cNvSpPr/>
            <p:nvPr/>
          </p:nvSpPr>
          <p:spPr>
            <a:xfrm>
              <a:off x="6782914" y="7483480"/>
              <a:ext cx="13664" cy="8045"/>
            </a:xfrm>
            <a:custGeom>
              <a:avLst/>
              <a:gdLst/>
              <a:ahLst/>
              <a:cxnLst/>
              <a:rect l="l" t="t" r="r" b="b"/>
              <a:pathLst>
                <a:path w="518" h="305" extrusionOk="0">
                  <a:moveTo>
                    <a:pt x="487" y="1"/>
                  </a:moveTo>
                  <a:lnTo>
                    <a:pt x="487" y="1"/>
                  </a:lnTo>
                  <a:cubicBezTo>
                    <a:pt x="335" y="62"/>
                    <a:pt x="183" y="153"/>
                    <a:pt x="1" y="214"/>
                  </a:cubicBezTo>
                  <a:cubicBezTo>
                    <a:pt x="31" y="244"/>
                    <a:pt x="31" y="274"/>
                    <a:pt x="31" y="305"/>
                  </a:cubicBezTo>
                  <a:lnTo>
                    <a:pt x="274" y="305"/>
                  </a:lnTo>
                  <a:cubicBezTo>
                    <a:pt x="457" y="305"/>
                    <a:pt x="517" y="153"/>
                    <a:pt x="487"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0"/>
            <p:cNvSpPr/>
            <p:nvPr/>
          </p:nvSpPr>
          <p:spPr>
            <a:xfrm>
              <a:off x="6820608" y="7683923"/>
              <a:ext cx="62541" cy="33710"/>
            </a:xfrm>
            <a:custGeom>
              <a:avLst/>
              <a:gdLst/>
              <a:ahLst/>
              <a:cxnLst/>
              <a:rect l="l" t="t" r="r" b="b"/>
              <a:pathLst>
                <a:path w="2371" h="1278" extrusionOk="0">
                  <a:moveTo>
                    <a:pt x="2371" y="1"/>
                  </a:moveTo>
                  <a:cubicBezTo>
                    <a:pt x="1550" y="153"/>
                    <a:pt x="699" y="244"/>
                    <a:pt x="0" y="669"/>
                  </a:cubicBezTo>
                  <a:cubicBezTo>
                    <a:pt x="0" y="882"/>
                    <a:pt x="31" y="1095"/>
                    <a:pt x="31" y="1277"/>
                  </a:cubicBezTo>
                  <a:cubicBezTo>
                    <a:pt x="760" y="1247"/>
                    <a:pt x="1459" y="1125"/>
                    <a:pt x="2128" y="1004"/>
                  </a:cubicBezTo>
                  <a:cubicBezTo>
                    <a:pt x="2219" y="669"/>
                    <a:pt x="2280" y="335"/>
                    <a:pt x="237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0"/>
            <p:cNvSpPr/>
            <p:nvPr/>
          </p:nvSpPr>
          <p:spPr>
            <a:xfrm>
              <a:off x="6876713" y="7436185"/>
              <a:ext cx="332779" cy="274220"/>
            </a:xfrm>
            <a:custGeom>
              <a:avLst/>
              <a:gdLst/>
              <a:ahLst/>
              <a:cxnLst/>
              <a:rect l="l" t="t" r="r" b="b"/>
              <a:pathLst>
                <a:path w="12616" h="10396" extrusionOk="0">
                  <a:moveTo>
                    <a:pt x="12615" y="0"/>
                  </a:moveTo>
                  <a:lnTo>
                    <a:pt x="12615" y="0"/>
                  </a:lnTo>
                  <a:cubicBezTo>
                    <a:pt x="11582" y="1095"/>
                    <a:pt x="10548" y="2159"/>
                    <a:pt x="9545" y="3253"/>
                  </a:cubicBezTo>
                  <a:cubicBezTo>
                    <a:pt x="7205" y="5806"/>
                    <a:pt x="4591" y="8086"/>
                    <a:pt x="1247" y="9180"/>
                  </a:cubicBezTo>
                  <a:cubicBezTo>
                    <a:pt x="913" y="9271"/>
                    <a:pt x="578" y="9332"/>
                    <a:pt x="244" y="9393"/>
                  </a:cubicBezTo>
                  <a:cubicBezTo>
                    <a:pt x="153" y="9727"/>
                    <a:pt x="92" y="10061"/>
                    <a:pt x="1" y="10396"/>
                  </a:cubicBezTo>
                  <a:cubicBezTo>
                    <a:pt x="3010" y="9818"/>
                    <a:pt x="5563" y="8450"/>
                    <a:pt x="8086" y="6353"/>
                  </a:cubicBezTo>
                  <a:cubicBezTo>
                    <a:pt x="9393" y="5289"/>
                    <a:pt x="10670" y="4134"/>
                    <a:pt x="11916" y="2918"/>
                  </a:cubicBezTo>
                  <a:cubicBezTo>
                    <a:pt x="12190" y="2037"/>
                    <a:pt x="12402" y="1064"/>
                    <a:pt x="12615"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0"/>
            <p:cNvSpPr/>
            <p:nvPr/>
          </p:nvSpPr>
          <p:spPr>
            <a:xfrm>
              <a:off x="6807129" y="7701569"/>
              <a:ext cx="14297" cy="16934"/>
            </a:xfrm>
            <a:custGeom>
              <a:avLst/>
              <a:gdLst/>
              <a:ahLst/>
              <a:cxnLst/>
              <a:rect l="l" t="t" r="r" b="b"/>
              <a:pathLst>
                <a:path w="542" h="642" extrusionOk="0">
                  <a:moveTo>
                    <a:pt x="511" y="0"/>
                  </a:moveTo>
                  <a:cubicBezTo>
                    <a:pt x="390" y="61"/>
                    <a:pt x="238" y="152"/>
                    <a:pt x="116" y="274"/>
                  </a:cubicBezTo>
                  <a:cubicBezTo>
                    <a:pt x="1" y="389"/>
                    <a:pt x="77" y="641"/>
                    <a:pt x="240" y="641"/>
                  </a:cubicBezTo>
                  <a:cubicBezTo>
                    <a:pt x="249" y="641"/>
                    <a:pt x="259" y="640"/>
                    <a:pt x="268" y="639"/>
                  </a:cubicBezTo>
                  <a:cubicBezTo>
                    <a:pt x="359" y="639"/>
                    <a:pt x="450" y="639"/>
                    <a:pt x="542" y="608"/>
                  </a:cubicBezTo>
                  <a:lnTo>
                    <a:pt x="511" y="0"/>
                  </a:ln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40"/>
          <p:cNvGrpSpPr/>
          <p:nvPr/>
        </p:nvGrpSpPr>
        <p:grpSpPr>
          <a:xfrm>
            <a:off x="6789213" y="1221136"/>
            <a:ext cx="2012471" cy="2391463"/>
            <a:chOff x="11016213" y="5853720"/>
            <a:chExt cx="2012471" cy="2391463"/>
          </a:xfrm>
        </p:grpSpPr>
        <p:sp>
          <p:nvSpPr>
            <p:cNvPr id="337" name="Google Shape;337;p40"/>
            <p:cNvSpPr/>
            <p:nvPr/>
          </p:nvSpPr>
          <p:spPr>
            <a:xfrm>
              <a:off x="11596703" y="7707979"/>
              <a:ext cx="271820" cy="394502"/>
            </a:xfrm>
            <a:custGeom>
              <a:avLst/>
              <a:gdLst/>
              <a:ahLst/>
              <a:cxnLst/>
              <a:rect l="l" t="t" r="r" b="b"/>
              <a:pathLst>
                <a:path w="10305" h="14956" extrusionOk="0">
                  <a:moveTo>
                    <a:pt x="10305" y="1"/>
                  </a:moveTo>
                  <a:lnTo>
                    <a:pt x="10305" y="1"/>
                  </a:lnTo>
                  <a:cubicBezTo>
                    <a:pt x="6809" y="852"/>
                    <a:pt x="3344" y="1642"/>
                    <a:pt x="0" y="2584"/>
                  </a:cubicBezTo>
                  <a:lnTo>
                    <a:pt x="1368" y="14955"/>
                  </a:lnTo>
                  <a:lnTo>
                    <a:pt x="8025" y="14955"/>
                  </a:lnTo>
                  <a:lnTo>
                    <a:pt x="10305" y="1"/>
                  </a:ln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0"/>
            <p:cNvSpPr/>
            <p:nvPr/>
          </p:nvSpPr>
          <p:spPr>
            <a:xfrm>
              <a:off x="11579874" y="7529192"/>
              <a:ext cx="315897" cy="246973"/>
            </a:xfrm>
            <a:custGeom>
              <a:avLst/>
              <a:gdLst/>
              <a:ahLst/>
              <a:cxnLst/>
              <a:rect l="l" t="t" r="r" b="b"/>
              <a:pathLst>
                <a:path w="11976" h="9363" extrusionOk="0">
                  <a:moveTo>
                    <a:pt x="11976" y="0"/>
                  </a:moveTo>
                  <a:lnTo>
                    <a:pt x="0" y="3496"/>
                  </a:lnTo>
                  <a:lnTo>
                    <a:pt x="638" y="9362"/>
                  </a:lnTo>
                  <a:cubicBezTo>
                    <a:pt x="3982" y="8420"/>
                    <a:pt x="7447" y="7630"/>
                    <a:pt x="10943" y="6779"/>
                  </a:cubicBezTo>
                  <a:lnTo>
                    <a:pt x="11976" y="0"/>
                  </a:ln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0"/>
            <p:cNvSpPr/>
            <p:nvPr/>
          </p:nvSpPr>
          <p:spPr>
            <a:xfrm>
              <a:off x="11400269" y="5856727"/>
              <a:ext cx="215689" cy="360000"/>
            </a:xfrm>
            <a:custGeom>
              <a:avLst/>
              <a:gdLst/>
              <a:ahLst/>
              <a:cxnLst/>
              <a:rect l="l" t="t" r="r" b="b"/>
              <a:pathLst>
                <a:path w="8177" h="13648" extrusionOk="0">
                  <a:moveTo>
                    <a:pt x="7630" y="0"/>
                  </a:moveTo>
                  <a:cubicBezTo>
                    <a:pt x="4742" y="274"/>
                    <a:pt x="2219" y="760"/>
                    <a:pt x="1" y="1490"/>
                  </a:cubicBezTo>
                  <a:cubicBezTo>
                    <a:pt x="2098" y="5867"/>
                    <a:pt x="4742" y="9940"/>
                    <a:pt x="8177" y="13648"/>
                  </a:cubicBezTo>
                  <a:cubicBezTo>
                    <a:pt x="7934" y="9119"/>
                    <a:pt x="7691" y="4560"/>
                    <a:pt x="763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0"/>
            <p:cNvSpPr/>
            <p:nvPr/>
          </p:nvSpPr>
          <p:spPr>
            <a:xfrm>
              <a:off x="11029059" y="6037123"/>
              <a:ext cx="623801" cy="843473"/>
            </a:xfrm>
            <a:custGeom>
              <a:avLst/>
              <a:gdLst/>
              <a:ahLst/>
              <a:cxnLst/>
              <a:rect l="l" t="t" r="r" b="b"/>
              <a:pathLst>
                <a:path w="23649" h="31977" extrusionOk="0">
                  <a:moveTo>
                    <a:pt x="5441" y="0"/>
                  </a:moveTo>
                  <a:cubicBezTo>
                    <a:pt x="2341" y="3405"/>
                    <a:pt x="669" y="7964"/>
                    <a:pt x="0" y="13526"/>
                  </a:cubicBezTo>
                  <a:cubicBezTo>
                    <a:pt x="6779" y="21156"/>
                    <a:pt x="13344" y="29818"/>
                    <a:pt x="23648" y="31976"/>
                  </a:cubicBezTo>
                  <a:cubicBezTo>
                    <a:pt x="23618" y="31946"/>
                    <a:pt x="23618" y="31916"/>
                    <a:pt x="23618" y="31855"/>
                  </a:cubicBezTo>
                  <a:cubicBezTo>
                    <a:pt x="23557" y="31733"/>
                    <a:pt x="23557" y="31612"/>
                    <a:pt x="23587" y="31460"/>
                  </a:cubicBezTo>
                  <a:cubicBezTo>
                    <a:pt x="23344" y="27143"/>
                    <a:pt x="23101" y="22797"/>
                    <a:pt x="22888" y="18450"/>
                  </a:cubicBezTo>
                  <a:cubicBezTo>
                    <a:pt x="18876" y="17447"/>
                    <a:pt x="14894" y="12310"/>
                    <a:pt x="12402" y="9484"/>
                  </a:cubicBezTo>
                  <a:cubicBezTo>
                    <a:pt x="9818" y="6505"/>
                    <a:pt x="7478" y="3344"/>
                    <a:pt x="5441"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0"/>
            <p:cNvSpPr/>
            <p:nvPr/>
          </p:nvSpPr>
          <p:spPr>
            <a:xfrm>
              <a:off x="11635979" y="5853720"/>
              <a:ext cx="119490" cy="338160"/>
            </a:xfrm>
            <a:custGeom>
              <a:avLst/>
              <a:gdLst/>
              <a:ahLst/>
              <a:cxnLst/>
              <a:rect l="l" t="t" r="r" b="b"/>
              <a:pathLst>
                <a:path w="4530" h="12820" extrusionOk="0">
                  <a:moveTo>
                    <a:pt x="936" y="0"/>
                  </a:moveTo>
                  <a:cubicBezTo>
                    <a:pt x="632" y="0"/>
                    <a:pt x="320" y="8"/>
                    <a:pt x="1" y="23"/>
                  </a:cubicBezTo>
                  <a:cubicBezTo>
                    <a:pt x="62" y="4309"/>
                    <a:pt x="214" y="8564"/>
                    <a:pt x="396" y="12820"/>
                  </a:cubicBezTo>
                  <a:cubicBezTo>
                    <a:pt x="1855" y="11816"/>
                    <a:pt x="3375" y="9780"/>
                    <a:pt x="4530" y="8108"/>
                  </a:cubicBezTo>
                  <a:cubicBezTo>
                    <a:pt x="3618" y="4947"/>
                    <a:pt x="2676" y="2211"/>
                    <a:pt x="1825" y="23"/>
                  </a:cubicBezTo>
                  <a:cubicBezTo>
                    <a:pt x="1536" y="8"/>
                    <a:pt x="1239" y="0"/>
                    <a:pt x="936"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0"/>
            <p:cNvSpPr/>
            <p:nvPr/>
          </p:nvSpPr>
          <p:spPr>
            <a:xfrm>
              <a:off x="11016213" y="6437190"/>
              <a:ext cx="660677" cy="819417"/>
            </a:xfrm>
            <a:custGeom>
              <a:avLst/>
              <a:gdLst/>
              <a:ahLst/>
              <a:cxnLst/>
              <a:rect l="l" t="t" r="r" b="b"/>
              <a:pathLst>
                <a:path w="25047" h="31065" extrusionOk="0">
                  <a:moveTo>
                    <a:pt x="335" y="1"/>
                  </a:moveTo>
                  <a:lnTo>
                    <a:pt x="335" y="1"/>
                  </a:lnTo>
                  <a:cubicBezTo>
                    <a:pt x="1" y="4226"/>
                    <a:pt x="183" y="8998"/>
                    <a:pt x="730" y="14226"/>
                  </a:cubicBezTo>
                  <a:cubicBezTo>
                    <a:pt x="7205" y="22037"/>
                    <a:pt x="15047" y="30031"/>
                    <a:pt x="25047" y="31065"/>
                  </a:cubicBezTo>
                  <a:cubicBezTo>
                    <a:pt x="24743" y="26506"/>
                    <a:pt x="24439" y="21977"/>
                    <a:pt x="24166" y="17448"/>
                  </a:cubicBezTo>
                  <a:cubicBezTo>
                    <a:pt x="24105" y="17478"/>
                    <a:pt x="24044" y="17478"/>
                    <a:pt x="23953" y="17478"/>
                  </a:cubicBezTo>
                  <a:cubicBezTo>
                    <a:pt x="14257" y="15624"/>
                    <a:pt x="6779" y="7660"/>
                    <a:pt x="335"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0"/>
            <p:cNvSpPr/>
            <p:nvPr/>
          </p:nvSpPr>
          <p:spPr>
            <a:xfrm>
              <a:off x="11191017" y="5905631"/>
              <a:ext cx="440188" cy="600537"/>
            </a:xfrm>
            <a:custGeom>
              <a:avLst/>
              <a:gdLst/>
              <a:ahLst/>
              <a:cxnLst/>
              <a:rect l="l" t="t" r="r" b="b"/>
              <a:pathLst>
                <a:path w="16688" h="22767" extrusionOk="0">
                  <a:moveTo>
                    <a:pt x="6900" y="0"/>
                  </a:moveTo>
                  <a:cubicBezTo>
                    <a:pt x="4104" y="1034"/>
                    <a:pt x="1854" y="2462"/>
                    <a:pt x="0" y="4256"/>
                  </a:cubicBezTo>
                  <a:cubicBezTo>
                    <a:pt x="2006" y="7630"/>
                    <a:pt x="4286" y="10882"/>
                    <a:pt x="6900" y="13830"/>
                  </a:cubicBezTo>
                  <a:cubicBezTo>
                    <a:pt x="9362" y="16596"/>
                    <a:pt x="12979" y="21368"/>
                    <a:pt x="16687" y="22767"/>
                  </a:cubicBezTo>
                  <a:cubicBezTo>
                    <a:pt x="16657" y="22219"/>
                    <a:pt x="16627" y="21672"/>
                    <a:pt x="16627" y="21125"/>
                  </a:cubicBezTo>
                  <a:cubicBezTo>
                    <a:pt x="16475" y="18359"/>
                    <a:pt x="16323" y="15593"/>
                    <a:pt x="16171" y="12797"/>
                  </a:cubicBezTo>
                  <a:cubicBezTo>
                    <a:pt x="12250" y="9149"/>
                    <a:pt x="9210" y="4772"/>
                    <a:pt x="690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0"/>
            <p:cNvSpPr/>
            <p:nvPr/>
          </p:nvSpPr>
          <p:spPr>
            <a:xfrm>
              <a:off x="11683300" y="6783553"/>
              <a:ext cx="186832" cy="473054"/>
            </a:xfrm>
            <a:custGeom>
              <a:avLst/>
              <a:gdLst/>
              <a:ahLst/>
              <a:cxnLst/>
              <a:rect l="l" t="t" r="r" b="b"/>
              <a:pathLst>
                <a:path w="7083" h="17934" extrusionOk="0">
                  <a:moveTo>
                    <a:pt x="6930" y="0"/>
                  </a:moveTo>
                  <a:lnTo>
                    <a:pt x="6930" y="0"/>
                  </a:lnTo>
                  <a:cubicBezTo>
                    <a:pt x="4712" y="1338"/>
                    <a:pt x="2401" y="2493"/>
                    <a:pt x="0" y="3496"/>
                  </a:cubicBezTo>
                  <a:cubicBezTo>
                    <a:pt x="274" y="8329"/>
                    <a:pt x="578" y="13131"/>
                    <a:pt x="882" y="17934"/>
                  </a:cubicBezTo>
                  <a:cubicBezTo>
                    <a:pt x="2736" y="17022"/>
                    <a:pt x="4560" y="16110"/>
                    <a:pt x="6292" y="15016"/>
                  </a:cubicBezTo>
                  <a:cubicBezTo>
                    <a:pt x="6900" y="9788"/>
                    <a:pt x="7082" y="4742"/>
                    <a:pt x="693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0"/>
            <p:cNvSpPr/>
            <p:nvPr/>
          </p:nvSpPr>
          <p:spPr>
            <a:xfrm>
              <a:off x="11707356" y="7217305"/>
              <a:ext cx="137902" cy="300677"/>
            </a:xfrm>
            <a:custGeom>
              <a:avLst/>
              <a:gdLst/>
              <a:ahLst/>
              <a:cxnLst/>
              <a:rect l="l" t="t" r="r" b="b"/>
              <a:pathLst>
                <a:path w="5228" h="11399" extrusionOk="0">
                  <a:moveTo>
                    <a:pt x="5228" y="0"/>
                  </a:moveTo>
                  <a:cubicBezTo>
                    <a:pt x="3587" y="943"/>
                    <a:pt x="1824" y="1703"/>
                    <a:pt x="0" y="2250"/>
                  </a:cubicBezTo>
                  <a:cubicBezTo>
                    <a:pt x="182" y="5289"/>
                    <a:pt x="365" y="8359"/>
                    <a:pt x="517" y="11399"/>
                  </a:cubicBezTo>
                  <a:cubicBezTo>
                    <a:pt x="1337" y="10913"/>
                    <a:pt x="2310" y="10821"/>
                    <a:pt x="3283" y="10639"/>
                  </a:cubicBezTo>
                  <a:cubicBezTo>
                    <a:pt x="4134" y="7022"/>
                    <a:pt x="4803" y="3466"/>
                    <a:pt x="5228"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0"/>
            <p:cNvSpPr/>
            <p:nvPr/>
          </p:nvSpPr>
          <p:spPr>
            <a:xfrm>
              <a:off x="11648007" y="6106865"/>
              <a:ext cx="179631" cy="400094"/>
            </a:xfrm>
            <a:custGeom>
              <a:avLst/>
              <a:gdLst/>
              <a:ahLst/>
              <a:cxnLst/>
              <a:rect l="l" t="t" r="r" b="b"/>
              <a:pathLst>
                <a:path w="6810" h="15168" extrusionOk="0">
                  <a:moveTo>
                    <a:pt x="4469" y="1"/>
                  </a:moveTo>
                  <a:cubicBezTo>
                    <a:pt x="3162" y="1824"/>
                    <a:pt x="1612" y="3587"/>
                    <a:pt x="1" y="4165"/>
                  </a:cubicBezTo>
                  <a:cubicBezTo>
                    <a:pt x="183" y="7873"/>
                    <a:pt x="366" y="11521"/>
                    <a:pt x="578" y="15168"/>
                  </a:cubicBezTo>
                  <a:cubicBezTo>
                    <a:pt x="2888" y="13861"/>
                    <a:pt x="4955" y="12341"/>
                    <a:pt x="6809" y="10639"/>
                  </a:cubicBezTo>
                  <a:cubicBezTo>
                    <a:pt x="6141" y="6718"/>
                    <a:pt x="5350" y="3162"/>
                    <a:pt x="4469"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0"/>
            <p:cNvSpPr/>
            <p:nvPr/>
          </p:nvSpPr>
          <p:spPr>
            <a:xfrm>
              <a:off x="11664044" y="6428380"/>
              <a:ext cx="201260" cy="420932"/>
            </a:xfrm>
            <a:custGeom>
              <a:avLst/>
              <a:gdLst/>
              <a:ahLst/>
              <a:cxnLst/>
              <a:rect l="l" t="t" r="r" b="b"/>
              <a:pathLst>
                <a:path w="7630" h="15958" extrusionOk="0">
                  <a:moveTo>
                    <a:pt x="6445" y="0"/>
                  </a:moveTo>
                  <a:cubicBezTo>
                    <a:pt x="4499" y="1611"/>
                    <a:pt x="2341" y="2918"/>
                    <a:pt x="1" y="3830"/>
                  </a:cubicBezTo>
                  <a:cubicBezTo>
                    <a:pt x="31" y="4104"/>
                    <a:pt x="31" y="4377"/>
                    <a:pt x="61" y="4651"/>
                  </a:cubicBezTo>
                  <a:cubicBezTo>
                    <a:pt x="244" y="8420"/>
                    <a:pt x="457" y="12189"/>
                    <a:pt x="669" y="15958"/>
                  </a:cubicBezTo>
                  <a:cubicBezTo>
                    <a:pt x="3101" y="14833"/>
                    <a:pt x="5442" y="13557"/>
                    <a:pt x="7630" y="12158"/>
                  </a:cubicBezTo>
                  <a:cubicBezTo>
                    <a:pt x="7448" y="7842"/>
                    <a:pt x="7022" y="3769"/>
                    <a:pt x="6445"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0"/>
            <p:cNvSpPr/>
            <p:nvPr/>
          </p:nvSpPr>
          <p:spPr>
            <a:xfrm>
              <a:off x="11722576" y="7529192"/>
              <a:ext cx="64176" cy="137480"/>
            </a:xfrm>
            <a:custGeom>
              <a:avLst/>
              <a:gdLst/>
              <a:ahLst/>
              <a:cxnLst/>
              <a:rect l="l" t="t" r="r" b="b"/>
              <a:pathLst>
                <a:path w="2433" h="5212" extrusionOk="0">
                  <a:moveTo>
                    <a:pt x="2432" y="0"/>
                  </a:moveTo>
                  <a:lnTo>
                    <a:pt x="2432" y="0"/>
                  </a:lnTo>
                  <a:cubicBezTo>
                    <a:pt x="1642" y="152"/>
                    <a:pt x="852" y="244"/>
                    <a:pt x="1" y="335"/>
                  </a:cubicBezTo>
                  <a:cubicBezTo>
                    <a:pt x="92" y="1946"/>
                    <a:pt x="153" y="3587"/>
                    <a:pt x="213" y="5198"/>
                  </a:cubicBezTo>
                  <a:cubicBezTo>
                    <a:pt x="294" y="5208"/>
                    <a:pt x="375" y="5212"/>
                    <a:pt x="459" y="5212"/>
                  </a:cubicBezTo>
                  <a:cubicBezTo>
                    <a:pt x="625" y="5212"/>
                    <a:pt x="801" y="5198"/>
                    <a:pt x="1004" y="5198"/>
                  </a:cubicBezTo>
                  <a:cubicBezTo>
                    <a:pt x="1551" y="3435"/>
                    <a:pt x="2007" y="1703"/>
                    <a:pt x="2432"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0"/>
            <p:cNvSpPr/>
            <p:nvPr/>
          </p:nvSpPr>
          <p:spPr>
            <a:xfrm>
              <a:off x="11239921" y="7411338"/>
              <a:ext cx="461844" cy="254174"/>
            </a:xfrm>
            <a:custGeom>
              <a:avLst/>
              <a:gdLst/>
              <a:ahLst/>
              <a:cxnLst/>
              <a:rect l="l" t="t" r="r" b="b"/>
              <a:pathLst>
                <a:path w="17509" h="9636" extrusionOk="0">
                  <a:moveTo>
                    <a:pt x="0" y="0"/>
                  </a:moveTo>
                  <a:lnTo>
                    <a:pt x="0" y="0"/>
                  </a:lnTo>
                  <a:cubicBezTo>
                    <a:pt x="7174" y="8572"/>
                    <a:pt x="17022" y="9575"/>
                    <a:pt x="17508" y="9636"/>
                  </a:cubicBezTo>
                  <a:cubicBezTo>
                    <a:pt x="17447" y="8237"/>
                    <a:pt x="17356" y="6839"/>
                    <a:pt x="17296" y="5471"/>
                  </a:cubicBezTo>
                  <a:cubicBezTo>
                    <a:pt x="17265" y="5471"/>
                    <a:pt x="17235" y="5532"/>
                    <a:pt x="17204" y="5532"/>
                  </a:cubicBezTo>
                  <a:cubicBezTo>
                    <a:pt x="16182" y="5857"/>
                    <a:pt x="15122" y="6002"/>
                    <a:pt x="14045" y="6002"/>
                  </a:cubicBezTo>
                  <a:cubicBezTo>
                    <a:pt x="9069" y="6002"/>
                    <a:pt x="3723" y="2899"/>
                    <a:pt x="0"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0"/>
            <p:cNvSpPr/>
            <p:nvPr/>
          </p:nvSpPr>
          <p:spPr>
            <a:xfrm>
              <a:off x="11041878" y="6866932"/>
              <a:ext cx="653476" cy="681041"/>
            </a:xfrm>
            <a:custGeom>
              <a:avLst/>
              <a:gdLst/>
              <a:ahLst/>
              <a:cxnLst/>
              <a:rect l="l" t="t" r="r" b="b"/>
              <a:pathLst>
                <a:path w="24774" h="25819" extrusionOk="0">
                  <a:moveTo>
                    <a:pt x="1" y="1"/>
                  </a:moveTo>
                  <a:lnTo>
                    <a:pt x="1" y="1"/>
                  </a:lnTo>
                  <a:cubicBezTo>
                    <a:pt x="153" y="1277"/>
                    <a:pt x="305" y="2584"/>
                    <a:pt x="487" y="3922"/>
                  </a:cubicBezTo>
                  <a:cubicBezTo>
                    <a:pt x="1338" y="9818"/>
                    <a:pt x="3192" y="14408"/>
                    <a:pt x="5533" y="17964"/>
                  </a:cubicBezTo>
                  <a:cubicBezTo>
                    <a:pt x="10333" y="22451"/>
                    <a:pt x="15849" y="25819"/>
                    <a:pt x="21640" y="25819"/>
                  </a:cubicBezTo>
                  <a:cubicBezTo>
                    <a:pt x="22596" y="25819"/>
                    <a:pt x="23560" y="25727"/>
                    <a:pt x="24530" y="25533"/>
                  </a:cubicBezTo>
                  <a:cubicBezTo>
                    <a:pt x="24621" y="25533"/>
                    <a:pt x="24712" y="25533"/>
                    <a:pt x="24773" y="25594"/>
                  </a:cubicBezTo>
                  <a:cubicBezTo>
                    <a:pt x="24560" y="22311"/>
                    <a:pt x="24348" y="19059"/>
                    <a:pt x="24135" y="15776"/>
                  </a:cubicBezTo>
                  <a:cubicBezTo>
                    <a:pt x="23952" y="15746"/>
                    <a:pt x="23861" y="15533"/>
                    <a:pt x="23983" y="15381"/>
                  </a:cubicBezTo>
                  <a:cubicBezTo>
                    <a:pt x="14560" y="15350"/>
                    <a:pt x="6384" y="7569"/>
                    <a:pt x="1"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0"/>
            <p:cNvSpPr/>
            <p:nvPr/>
          </p:nvSpPr>
          <p:spPr>
            <a:xfrm>
              <a:off x="11765862" y="5924860"/>
              <a:ext cx="283057" cy="462661"/>
            </a:xfrm>
            <a:custGeom>
              <a:avLst/>
              <a:gdLst/>
              <a:ahLst/>
              <a:cxnLst/>
              <a:rect l="l" t="t" r="r" b="b"/>
              <a:pathLst>
                <a:path w="10731" h="17540" extrusionOk="0">
                  <a:moveTo>
                    <a:pt x="4591" y="1"/>
                  </a:moveTo>
                  <a:cubicBezTo>
                    <a:pt x="3952" y="1034"/>
                    <a:pt x="3314" y="2098"/>
                    <a:pt x="2615" y="3071"/>
                  </a:cubicBezTo>
                  <a:cubicBezTo>
                    <a:pt x="1916" y="4074"/>
                    <a:pt x="1034" y="5502"/>
                    <a:pt x="1" y="6901"/>
                  </a:cubicBezTo>
                  <a:cubicBezTo>
                    <a:pt x="882" y="10062"/>
                    <a:pt x="1673" y="13618"/>
                    <a:pt x="2341" y="17539"/>
                  </a:cubicBezTo>
                  <a:cubicBezTo>
                    <a:pt x="5624" y="14530"/>
                    <a:pt x="8299" y="11004"/>
                    <a:pt x="10731" y="7174"/>
                  </a:cubicBezTo>
                  <a:cubicBezTo>
                    <a:pt x="9089" y="4195"/>
                    <a:pt x="7083" y="1733"/>
                    <a:pt x="4591"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0"/>
            <p:cNvSpPr/>
            <p:nvPr/>
          </p:nvSpPr>
          <p:spPr>
            <a:xfrm>
              <a:off x="11684091" y="5854327"/>
              <a:ext cx="177204" cy="213288"/>
            </a:xfrm>
            <a:custGeom>
              <a:avLst/>
              <a:gdLst/>
              <a:ahLst/>
              <a:cxnLst/>
              <a:rect l="l" t="t" r="r" b="b"/>
              <a:pathLst>
                <a:path w="6718" h="8086" extrusionOk="0">
                  <a:moveTo>
                    <a:pt x="1" y="0"/>
                  </a:moveTo>
                  <a:lnTo>
                    <a:pt x="1" y="0"/>
                  </a:lnTo>
                  <a:cubicBezTo>
                    <a:pt x="852" y="2188"/>
                    <a:pt x="1794" y="4924"/>
                    <a:pt x="2706" y="8085"/>
                  </a:cubicBezTo>
                  <a:cubicBezTo>
                    <a:pt x="3131" y="7477"/>
                    <a:pt x="3496" y="6900"/>
                    <a:pt x="3800" y="6474"/>
                  </a:cubicBezTo>
                  <a:cubicBezTo>
                    <a:pt x="4834" y="5046"/>
                    <a:pt x="5806" y="3556"/>
                    <a:pt x="6718" y="2037"/>
                  </a:cubicBezTo>
                  <a:cubicBezTo>
                    <a:pt x="4742" y="851"/>
                    <a:pt x="2523" y="152"/>
                    <a:pt x="1"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0"/>
            <p:cNvSpPr/>
            <p:nvPr/>
          </p:nvSpPr>
          <p:spPr>
            <a:xfrm>
              <a:off x="11793927" y="6854904"/>
              <a:ext cx="411331" cy="643031"/>
            </a:xfrm>
            <a:custGeom>
              <a:avLst/>
              <a:gdLst/>
              <a:ahLst/>
              <a:cxnLst/>
              <a:rect l="l" t="t" r="r" b="b"/>
              <a:pathLst>
                <a:path w="15594" h="24378" extrusionOk="0">
                  <a:moveTo>
                    <a:pt x="15594" y="1"/>
                  </a:moveTo>
                  <a:cubicBezTo>
                    <a:pt x="12189" y="5381"/>
                    <a:pt x="7569" y="10578"/>
                    <a:pt x="1946" y="13739"/>
                  </a:cubicBezTo>
                  <a:cubicBezTo>
                    <a:pt x="1521" y="17205"/>
                    <a:pt x="852" y="20761"/>
                    <a:pt x="1" y="24378"/>
                  </a:cubicBezTo>
                  <a:cubicBezTo>
                    <a:pt x="396" y="24317"/>
                    <a:pt x="791" y="24256"/>
                    <a:pt x="1186" y="24104"/>
                  </a:cubicBezTo>
                  <a:cubicBezTo>
                    <a:pt x="5107" y="22858"/>
                    <a:pt x="8177" y="20183"/>
                    <a:pt x="10913" y="17205"/>
                  </a:cubicBezTo>
                  <a:cubicBezTo>
                    <a:pt x="12068" y="15928"/>
                    <a:pt x="13284" y="14682"/>
                    <a:pt x="14469" y="13405"/>
                  </a:cubicBezTo>
                  <a:cubicBezTo>
                    <a:pt x="15199" y="9606"/>
                    <a:pt x="15594" y="4955"/>
                    <a:pt x="15594"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0"/>
            <p:cNvSpPr/>
            <p:nvPr/>
          </p:nvSpPr>
          <p:spPr>
            <a:xfrm>
              <a:off x="11834021" y="6147750"/>
              <a:ext cx="339162" cy="601354"/>
            </a:xfrm>
            <a:custGeom>
              <a:avLst/>
              <a:gdLst/>
              <a:ahLst/>
              <a:cxnLst/>
              <a:rect l="l" t="t" r="r" b="b"/>
              <a:pathLst>
                <a:path w="12858" h="22798" extrusionOk="0">
                  <a:moveTo>
                    <a:pt x="8846" y="1"/>
                  </a:moveTo>
                  <a:cubicBezTo>
                    <a:pt x="6444" y="3952"/>
                    <a:pt x="3526" y="7752"/>
                    <a:pt x="1" y="10639"/>
                  </a:cubicBezTo>
                  <a:cubicBezTo>
                    <a:pt x="578" y="14408"/>
                    <a:pt x="1004" y="18481"/>
                    <a:pt x="1186" y="22797"/>
                  </a:cubicBezTo>
                  <a:cubicBezTo>
                    <a:pt x="5563" y="20001"/>
                    <a:pt x="9454" y="16688"/>
                    <a:pt x="12858" y="12858"/>
                  </a:cubicBezTo>
                  <a:cubicBezTo>
                    <a:pt x="12007" y="8208"/>
                    <a:pt x="10700" y="3770"/>
                    <a:pt x="8846"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0"/>
            <p:cNvSpPr/>
            <p:nvPr/>
          </p:nvSpPr>
          <p:spPr>
            <a:xfrm>
              <a:off x="11749033" y="7299075"/>
              <a:ext cx="405712" cy="367228"/>
            </a:xfrm>
            <a:custGeom>
              <a:avLst/>
              <a:gdLst/>
              <a:ahLst/>
              <a:cxnLst/>
              <a:rect l="l" t="t" r="r" b="b"/>
              <a:pathLst>
                <a:path w="15381" h="13922" extrusionOk="0">
                  <a:moveTo>
                    <a:pt x="15381" y="1"/>
                  </a:moveTo>
                  <a:lnTo>
                    <a:pt x="15381" y="1"/>
                  </a:lnTo>
                  <a:cubicBezTo>
                    <a:pt x="13891" y="1399"/>
                    <a:pt x="12402" y="2736"/>
                    <a:pt x="10882" y="3983"/>
                  </a:cubicBezTo>
                  <a:cubicBezTo>
                    <a:pt x="7934" y="6445"/>
                    <a:pt x="4955" y="8025"/>
                    <a:pt x="1429" y="8724"/>
                  </a:cubicBezTo>
                  <a:cubicBezTo>
                    <a:pt x="1004" y="10427"/>
                    <a:pt x="548" y="12159"/>
                    <a:pt x="1" y="13922"/>
                  </a:cubicBezTo>
                  <a:cubicBezTo>
                    <a:pt x="3557" y="13740"/>
                    <a:pt x="11612" y="12068"/>
                    <a:pt x="15198" y="578"/>
                  </a:cubicBezTo>
                  <a:cubicBezTo>
                    <a:pt x="15259" y="396"/>
                    <a:pt x="15320" y="183"/>
                    <a:pt x="15381"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0"/>
            <p:cNvSpPr/>
            <p:nvPr/>
          </p:nvSpPr>
          <p:spPr>
            <a:xfrm>
              <a:off x="11849267" y="6531806"/>
              <a:ext cx="355199" cy="647831"/>
            </a:xfrm>
            <a:custGeom>
              <a:avLst/>
              <a:gdLst/>
              <a:ahLst/>
              <a:cxnLst/>
              <a:rect l="l" t="t" r="r" b="b"/>
              <a:pathLst>
                <a:path w="13466" h="24560" extrusionOk="0">
                  <a:moveTo>
                    <a:pt x="12554" y="0"/>
                  </a:moveTo>
                  <a:cubicBezTo>
                    <a:pt x="9088" y="3739"/>
                    <a:pt x="5076" y="6930"/>
                    <a:pt x="638" y="9575"/>
                  </a:cubicBezTo>
                  <a:cubicBezTo>
                    <a:pt x="790" y="14286"/>
                    <a:pt x="608" y="19332"/>
                    <a:pt x="0" y="24560"/>
                  </a:cubicBezTo>
                  <a:cubicBezTo>
                    <a:pt x="1885" y="23405"/>
                    <a:pt x="3648" y="22098"/>
                    <a:pt x="5259" y="20456"/>
                  </a:cubicBezTo>
                  <a:cubicBezTo>
                    <a:pt x="8359" y="17356"/>
                    <a:pt x="10882" y="13830"/>
                    <a:pt x="13465" y="10304"/>
                  </a:cubicBezTo>
                  <a:cubicBezTo>
                    <a:pt x="13374" y="6900"/>
                    <a:pt x="13101" y="3405"/>
                    <a:pt x="12554"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0"/>
            <p:cNvSpPr/>
            <p:nvPr/>
          </p:nvSpPr>
          <p:spPr>
            <a:xfrm>
              <a:off x="11652016" y="6875742"/>
              <a:ext cx="54549" cy="388092"/>
            </a:xfrm>
            <a:custGeom>
              <a:avLst/>
              <a:gdLst/>
              <a:ahLst/>
              <a:cxnLst/>
              <a:rect l="l" t="t" r="r" b="b"/>
              <a:pathLst>
                <a:path w="2068" h="14713" extrusionOk="0">
                  <a:moveTo>
                    <a:pt x="1" y="62"/>
                  </a:moveTo>
                  <a:cubicBezTo>
                    <a:pt x="1" y="123"/>
                    <a:pt x="1" y="153"/>
                    <a:pt x="1" y="183"/>
                  </a:cubicBezTo>
                  <a:lnTo>
                    <a:pt x="31" y="183"/>
                  </a:lnTo>
                  <a:cubicBezTo>
                    <a:pt x="57" y="190"/>
                    <a:pt x="81" y="198"/>
                    <a:pt x="103" y="208"/>
                  </a:cubicBezTo>
                  <a:lnTo>
                    <a:pt x="103" y="208"/>
                  </a:lnTo>
                  <a:cubicBezTo>
                    <a:pt x="61" y="165"/>
                    <a:pt x="27" y="115"/>
                    <a:pt x="1" y="62"/>
                  </a:cubicBezTo>
                  <a:close/>
                  <a:moveTo>
                    <a:pt x="103" y="208"/>
                  </a:moveTo>
                  <a:cubicBezTo>
                    <a:pt x="136" y="242"/>
                    <a:pt x="174" y="272"/>
                    <a:pt x="215" y="293"/>
                  </a:cubicBezTo>
                  <a:lnTo>
                    <a:pt x="215" y="293"/>
                  </a:lnTo>
                  <a:cubicBezTo>
                    <a:pt x="188" y="259"/>
                    <a:pt x="151" y="230"/>
                    <a:pt x="103" y="208"/>
                  </a:cubicBezTo>
                  <a:close/>
                  <a:moveTo>
                    <a:pt x="1186" y="1"/>
                  </a:moveTo>
                  <a:cubicBezTo>
                    <a:pt x="943" y="123"/>
                    <a:pt x="730" y="214"/>
                    <a:pt x="517" y="305"/>
                  </a:cubicBezTo>
                  <a:cubicBezTo>
                    <a:pt x="467" y="324"/>
                    <a:pt x="420" y="332"/>
                    <a:pt x="375" y="332"/>
                  </a:cubicBezTo>
                  <a:cubicBezTo>
                    <a:pt x="317" y="332"/>
                    <a:pt x="263" y="318"/>
                    <a:pt x="215" y="293"/>
                  </a:cubicBezTo>
                  <a:lnTo>
                    <a:pt x="215" y="293"/>
                  </a:lnTo>
                  <a:cubicBezTo>
                    <a:pt x="345" y="456"/>
                    <a:pt x="248" y="728"/>
                    <a:pt x="62" y="822"/>
                  </a:cubicBezTo>
                  <a:cubicBezTo>
                    <a:pt x="335" y="5351"/>
                    <a:pt x="639" y="9910"/>
                    <a:pt x="943" y="14439"/>
                  </a:cubicBezTo>
                  <a:cubicBezTo>
                    <a:pt x="1034" y="14439"/>
                    <a:pt x="1156" y="14469"/>
                    <a:pt x="1277" y="14500"/>
                  </a:cubicBezTo>
                  <a:cubicBezTo>
                    <a:pt x="1429" y="14500"/>
                    <a:pt x="1490" y="14591"/>
                    <a:pt x="1521" y="14712"/>
                  </a:cubicBezTo>
                  <a:cubicBezTo>
                    <a:pt x="1703" y="14621"/>
                    <a:pt x="1885" y="14530"/>
                    <a:pt x="2068" y="14439"/>
                  </a:cubicBezTo>
                  <a:cubicBezTo>
                    <a:pt x="1764" y="9636"/>
                    <a:pt x="1460" y="4834"/>
                    <a:pt x="1186"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0"/>
            <p:cNvSpPr/>
            <p:nvPr/>
          </p:nvSpPr>
          <p:spPr>
            <a:xfrm>
              <a:off x="11632787" y="6523788"/>
              <a:ext cx="48930" cy="343171"/>
            </a:xfrm>
            <a:custGeom>
              <a:avLst/>
              <a:gdLst/>
              <a:ahLst/>
              <a:cxnLst/>
              <a:rect l="l" t="t" r="r" b="b"/>
              <a:pathLst>
                <a:path w="1855" h="13010" extrusionOk="0">
                  <a:moveTo>
                    <a:pt x="0" y="0"/>
                  </a:moveTo>
                  <a:lnTo>
                    <a:pt x="0" y="0"/>
                  </a:lnTo>
                  <a:cubicBezTo>
                    <a:pt x="183" y="4347"/>
                    <a:pt x="426" y="8693"/>
                    <a:pt x="699" y="13010"/>
                  </a:cubicBezTo>
                  <a:cubicBezTo>
                    <a:pt x="730" y="12949"/>
                    <a:pt x="791" y="12858"/>
                    <a:pt x="882" y="12827"/>
                  </a:cubicBezTo>
                  <a:cubicBezTo>
                    <a:pt x="1216" y="12675"/>
                    <a:pt x="1520" y="12493"/>
                    <a:pt x="1854" y="12341"/>
                  </a:cubicBezTo>
                  <a:cubicBezTo>
                    <a:pt x="1642" y="8572"/>
                    <a:pt x="1429" y="4803"/>
                    <a:pt x="1246" y="1034"/>
                  </a:cubicBezTo>
                  <a:cubicBezTo>
                    <a:pt x="1216" y="760"/>
                    <a:pt x="1216" y="487"/>
                    <a:pt x="1186" y="213"/>
                  </a:cubicBezTo>
                  <a:cubicBezTo>
                    <a:pt x="1034" y="274"/>
                    <a:pt x="912" y="335"/>
                    <a:pt x="760" y="395"/>
                  </a:cubicBezTo>
                  <a:cubicBezTo>
                    <a:pt x="728" y="405"/>
                    <a:pt x="697" y="409"/>
                    <a:pt x="668" y="409"/>
                  </a:cubicBezTo>
                  <a:cubicBezTo>
                    <a:pt x="504" y="409"/>
                    <a:pt x="391" y="272"/>
                    <a:pt x="365" y="92"/>
                  </a:cubicBezTo>
                  <a:cubicBezTo>
                    <a:pt x="243" y="92"/>
                    <a:pt x="122" y="31"/>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0"/>
            <p:cNvSpPr/>
            <p:nvPr/>
          </p:nvSpPr>
          <p:spPr>
            <a:xfrm>
              <a:off x="11601503" y="5854327"/>
              <a:ext cx="61776" cy="660651"/>
            </a:xfrm>
            <a:custGeom>
              <a:avLst/>
              <a:gdLst/>
              <a:ahLst/>
              <a:cxnLst/>
              <a:rect l="l" t="t" r="r" b="b"/>
              <a:pathLst>
                <a:path w="2342" h="25046" extrusionOk="0">
                  <a:moveTo>
                    <a:pt x="913" y="0"/>
                  </a:moveTo>
                  <a:cubicBezTo>
                    <a:pt x="609" y="30"/>
                    <a:pt x="305" y="61"/>
                    <a:pt x="1" y="91"/>
                  </a:cubicBezTo>
                  <a:cubicBezTo>
                    <a:pt x="62" y="4651"/>
                    <a:pt x="305" y="9210"/>
                    <a:pt x="548" y="13739"/>
                  </a:cubicBezTo>
                  <a:cubicBezTo>
                    <a:pt x="761" y="13982"/>
                    <a:pt x="973" y="14225"/>
                    <a:pt x="1217" y="14468"/>
                  </a:cubicBezTo>
                  <a:cubicBezTo>
                    <a:pt x="1426" y="14700"/>
                    <a:pt x="1227" y="14986"/>
                    <a:pt x="986" y="14986"/>
                  </a:cubicBezTo>
                  <a:cubicBezTo>
                    <a:pt x="911" y="14986"/>
                    <a:pt x="833" y="14958"/>
                    <a:pt x="761" y="14894"/>
                  </a:cubicBezTo>
                  <a:cubicBezTo>
                    <a:pt x="700" y="14863"/>
                    <a:pt x="670" y="14803"/>
                    <a:pt x="609" y="14742"/>
                  </a:cubicBezTo>
                  <a:lnTo>
                    <a:pt x="609" y="14742"/>
                  </a:lnTo>
                  <a:cubicBezTo>
                    <a:pt x="761" y="17538"/>
                    <a:pt x="913" y="20304"/>
                    <a:pt x="1065" y="23070"/>
                  </a:cubicBezTo>
                  <a:cubicBezTo>
                    <a:pt x="1065" y="23617"/>
                    <a:pt x="1125" y="24164"/>
                    <a:pt x="1125" y="24712"/>
                  </a:cubicBezTo>
                  <a:cubicBezTo>
                    <a:pt x="1338" y="24772"/>
                    <a:pt x="1521" y="24894"/>
                    <a:pt x="1733" y="24924"/>
                  </a:cubicBezTo>
                  <a:cubicBezTo>
                    <a:pt x="1794" y="24955"/>
                    <a:pt x="1825" y="24985"/>
                    <a:pt x="1855" y="25046"/>
                  </a:cubicBezTo>
                  <a:cubicBezTo>
                    <a:pt x="2037" y="24955"/>
                    <a:pt x="2159" y="24833"/>
                    <a:pt x="2341" y="24742"/>
                  </a:cubicBezTo>
                  <a:cubicBezTo>
                    <a:pt x="2129" y="21095"/>
                    <a:pt x="1946" y="17417"/>
                    <a:pt x="1764" y="13739"/>
                  </a:cubicBezTo>
                  <a:cubicBezTo>
                    <a:pt x="1521" y="13830"/>
                    <a:pt x="1308" y="13891"/>
                    <a:pt x="1065" y="13921"/>
                  </a:cubicBezTo>
                  <a:cubicBezTo>
                    <a:pt x="1044" y="13924"/>
                    <a:pt x="1023" y="13926"/>
                    <a:pt x="1003" y="13926"/>
                  </a:cubicBezTo>
                  <a:cubicBezTo>
                    <a:pt x="625" y="13926"/>
                    <a:pt x="507" y="13397"/>
                    <a:pt x="882" y="13252"/>
                  </a:cubicBezTo>
                  <a:cubicBezTo>
                    <a:pt x="1156" y="13161"/>
                    <a:pt x="1429" y="12979"/>
                    <a:pt x="1703" y="12797"/>
                  </a:cubicBezTo>
                  <a:cubicBezTo>
                    <a:pt x="1521" y="8541"/>
                    <a:pt x="1369" y="4286"/>
                    <a:pt x="130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0"/>
            <p:cNvSpPr/>
            <p:nvPr/>
          </p:nvSpPr>
          <p:spPr>
            <a:xfrm>
              <a:off x="11678473" y="7276628"/>
              <a:ext cx="49748" cy="389675"/>
            </a:xfrm>
            <a:custGeom>
              <a:avLst/>
              <a:gdLst/>
              <a:ahLst/>
              <a:cxnLst/>
              <a:rect l="l" t="t" r="r" b="b"/>
              <a:pathLst>
                <a:path w="1886" h="14773" extrusionOk="0">
                  <a:moveTo>
                    <a:pt x="1095" y="1"/>
                  </a:moveTo>
                  <a:cubicBezTo>
                    <a:pt x="761" y="92"/>
                    <a:pt x="457" y="183"/>
                    <a:pt x="122" y="274"/>
                  </a:cubicBezTo>
                  <a:cubicBezTo>
                    <a:pt x="62" y="274"/>
                    <a:pt x="31" y="274"/>
                    <a:pt x="1" y="244"/>
                  </a:cubicBezTo>
                  <a:lnTo>
                    <a:pt x="1" y="244"/>
                  </a:lnTo>
                  <a:cubicBezTo>
                    <a:pt x="214" y="3527"/>
                    <a:pt x="426" y="6779"/>
                    <a:pt x="639" y="10062"/>
                  </a:cubicBezTo>
                  <a:cubicBezTo>
                    <a:pt x="821" y="10153"/>
                    <a:pt x="852" y="10426"/>
                    <a:pt x="670" y="10578"/>
                  </a:cubicBezTo>
                  <a:cubicBezTo>
                    <a:pt x="730" y="11946"/>
                    <a:pt x="821" y="13344"/>
                    <a:pt x="882" y="14743"/>
                  </a:cubicBezTo>
                  <a:lnTo>
                    <a:pt x="913" y="14743"/>
                  </a:lnTo>
                  <a:cubicBezTo>
                    <a:pt x="913" y="14743"/>
                    <a:pt x="1277" y="14773"/>
                    <a:pt x="1885" y="14773"/>
                  </a:cubicBezTo>
                  <a:cubicBezTo>
                    <a:pt x="1825" y="13162"/>
                    <a:pt x="1764" y="11521"/>
                    <a:pt x="1673" y="9910"/>
                  </a:cubicBezTo>
                  <a:cubicBezTo>
                    <a:pt x="1551" y="9910"/>
                    <a:pt x="1460" y="9910"/>
                    <a:pt x="1369" y="9940"/>
                  </a:cubicBezTo>
                  <a:cubicBezTo>
                    <a:pt x="1125" y="9940"/>
                    <a:pt x="1004" y="9636"/>
                    <a:pt x="1186" y="9484"/>
                  </a:cubicBezTo>
                  <a:cubicBezTo>
                    <a:pt x="1308" y="9363"/>
                    <a:pt x="1460" y="9241"/>
                    <a:pt x="1612" y="9150"/>
                  </a:cubicBezTo>
                  <a:cubicBezTo>
                    <a:pt x="1460" y="6110"/>
                    <a:pt x="1277" y="3040"/>
                    <a:pt x="109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0"/>
            <p:cNvSpPr/>
            <p:nvPr/>
          </p:nvSpPr>
          <p:spPr>
            <a:xfrm>
              <a:off x="11172579" y="6017867"/>
              <a:ext cx="460235" cy="505947"/>
            </a:xfrm>
            <a:custGeom>
              <a:avLst/>
              <a:gdLst/>
              <a:ahLst/>
              <a:cxnLst/>
              <a:rect l="l" t="t" r="r" b="b"/>
              <a:pathLst>
                <a:path w="17448" h="19181" extrusionOk="0">
                  <a:moveTo>
                    <a:pt x="730" y="1"/>
                  </a:moveTo>
                  <a:cubicBezTo>
                    <a:pt x="486" y="244"/>
                    <a:pt x="243" y="487"/>
                    <a:pt x="0" y="730"/>
                  </a:cubicBezTo>
                  <a:cubicBezTo>
                    <a:pt x="2037" y="4074"/>
                    <a:pt x="4377" y="7235"/>
                    <a:pt x="6961" y="10214"/>
                  </a:cubicBezTo>
                  <a:cubicBezTo>
                    <a:pt x="9453" y="13040"/>
                    <a:pt x="13435" y="18177"/>
                    <a:pt x="17447" y="19180"/>
                  </a:cubicBezTo>
                  <a:cubicBezTo>
                    <a:pt x="17417" y="18968"/>
                    <a:pt x="17417" y="18724"/>
                    <a:pt x="17386" y="18512"/>
                  </a:cubicBezTo>
                  <a:cubicBezTo>
                    <a:pt x="13678" y="17113"/>
                    <a:pt x="10061" y="12341"/>
                    <a:pt x="7599" y="9575"/>
                  </a:cubicBezTo>
                  <a:cubicBezTo>
                    <a:pt x="4985" y="6627"/>
                    <a:pt x="2705" y="3375"/>
                    <a:pt x="73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0"/>
            <p:cNvSpPr/>
            <p:nvPr/>
          </p:nvSpPr>
          <p:spPr>
            <a:xfrm>
              <a:off x="11631178" y="6506141"/>
              <a:ext cx="19256" cy="20865"/>
            </a:xfrm>
            <a:custGeom>
              <a:avLst/>
              <a:gdLst/>
              <a:ahLst/>
              <a:cxnLst/>
              <a:rect l="l" t="t" r="r" b="b"/>
              <a:pathLst>
                <a:path w="730" h="791" extrusionOk="0">
                  <a:moveTo>
                    <a:pt x="0" y="1"/>
                  </a:moveTo>
                  <a:lnTo>
                    <a:pt x="0" y="1"/>
                  </a:lnTo>
                  <a:cubicBezTo>
                    <a:pt x="31" y="213"/>
                    <a:pt x="31" y="457"/>
                    <a:pt x="61" y="669"/>
                  </a:cubicBezTo>
                  <a:cubicBezTo>
                    <a:pt x="183" y="700"/>
                    <a:pt x="304" y="761"/>
                    <a:pt x="426" y="791"/>
                  </a:cubicBezTo>
                  <a:cubicBezTo>
                    <a:pt x="396" y="639"/>
                    <a:pt x="426" y="517"/>
                    <a:pt x="578" y="426"/>
                  </a:cubicBezTo>
                  <a:cubicBezTo>
                    <a:pt x="639" y="396"/>
                    <a:pt x="669" y="365"/>
                    <a:pt x="730" y="335"/>
                  </a:cubicBezTo>
                  <a:cubicBezTo>
                    <a:pt x="700" y="274"/>
                    <a:pt x="669" y="244"/>
                    <a:pt x="608" y="213"/>
                  </a:cubicBezTo>
                  <a:cubicBezTo>
                    <a:pt x="396" y="183"/>
                    <a:pt x="213" y="61"/>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0"/>
            <p:cNvSpPr/>
            <p:nvPr/>
          </p:nvSpPr>
          <p:spPr>
            <a:xfrm>
              <a:off x="11025049" y="6393905"/>
              <a:ext cx="628602" cy="504654"/>
            </a:xfrm>
            <a:custGeom>
              <a:avLst/>
              <a:gdLst/>
              <a:ahLst/>
              <a:cxnLst/>
              <a:rect l="l" t="t" r="r" b="b"/>
              <a:pathLst>
                <a:path w="23831" h="19132" extrusionOk="0">
                  <a:moveTo>
                    <a:pt x="152" y="0"/>
                  </a:moveTo>
                  <a:cubicBezTo>
                    <a:pt x="92" y="547"/>
                    <a:pt x="31" y="1064"/>
                    <a:pt x="0" y="1642"/>
                  </a:cubicBezTo>
                  <a:cubicBezTo>
                    <a:pt x="6444" y="9301"/>
                    <a:pt x="13922" y="17265"/>
                    <a:pt x="23618" y="19119"/>
                  </a:cubicBezTo>
                  <a:cubicBezTo>
                    <a:pt x="23644" y="19128"/>
                    <a:pt x="23669" y="19132"/>
                    <a:pt x="23691" y="19132"/>
                  </a:cubicBezTo>
                  <a:cubicBezTo>
                    <a:pt x="23745" y="19132"/>
                    <a:pt x="23788" y="19110"/>
                    <a:pt x="23831" y="19089"/>
                  </a:cubicBezTo>
                  <a:cubicBezTo>
                    <a:pt x="23800" y="18876"/>
                    <a:pt x="23800" y="18663"/>
                    <a:pt x="23770" y="18450"/>
                  </a:cubicBezTo>
                  <a:cubicBezTo>
                    <a:pt x="13496" y="16292"/>
                    <a:pt x="6931" y="7630"/>
                    <a:pt x="15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0"/>
            <p:cNvSpPr/>
            <p:nvPr/>
          </p:nvSpPr>
          <p:spPr>
            <a:xfrm>
              <a:off x="11652834" y="6880570"/>
              <a:ext cx="9628" cy="16855"/>
            </a:xfrm>
            <a:custGeom>
              <a:avLst/>
              <a:gdLst/>
              <a:ahLst/>
              <a:cxnLst/>
              <a:rect l="l" t="t" r="r" b="b"/>
              <a:pathLst>
                <a:path w="365" h="639" extrusionOk="0">
                  <a:moveTo>
                    <a:pt x="0" y="0"/>
                  </a:moveTo>
                  <a:cubicBezTo>
                    <a:pt x="0" y="213"/>
                    <a:pt x="0" y="426"/>
                    <a:pt x="31" y="639"/>
                  </a:cubicBezTo>
                  <a:cubicBezTo>
                    <a:pt x="304" y="517"/>
                    <a:pt x="365" y="92"/>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0"/>
            <p:cNvSpPr/>
            <p:nvPr/>
          </p:nvSpPr>
          <p:spPr>
            <a:xfrm>
              <a:off x="11035469" y="6812410"/>
              <a:ext cx="642239" cy="460235"/>
            </a:xfrm>
            <a:custGeom>
              <a:avLst/>
              <a:gdLst/>
              <a:ahLst/>
              <a:cxnLst/>
              <a:rect l="l" t="t" r="r" b="b"/>
              <a:pathLst>
                <a:path w="24348" h="17448" extrusionOk="0">
                  <a:moveTo>
                    <a:pt x="0" y="1"/>
                  </a:moveTo>
                  <a:lnTo>
                    <a:pt x="0" y="1"/>
                  </a:lnTo>
                  <a:cubicBezTo>
                    <a:pt x="61" y="700"/>
                    <a:pt x="152" y="1369"/>
                    <a:pt x="244" y="2068"/>
                  </a:cubicBezTo>
                  <a:cubicBezTo>
                    <a:pt x="6627" y="9636"/>
                    <a:pt x="14803" y="17417"/>
                    <a:pt x="24226" y="17448"/>
                  </a:cubicBezTo>
                  <a:cubicBezTo>
                    <a:pt x="24256" y="17448"/>
                    <a:pt x="24256" y="17417"/>
                    <a:pt x="24287" y="17387"/>
                  </a:cubicBezTo>
                  <a:cubicBezTo>
                    <a:pt x="24317" y="17387"/>
                    <a:pt x="24317" y="17387"/>
                    <a:pt x="24347" y="17357"/>
                  </a:cubicBezTo>
                  <a:cubicBezTo>
                    <a:pt x="24347" y="17205"/>
                    <a:pt x="24317" y="17022"/>
                    <a:pt x="24317" y="16840"/>
                  </a:cubicBezTo>
                  <a:cubicBezTo>
                    <a:pt x="14317" y="15806"/>
                    <a:pt x="6475" y="7812"/>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0"/>
            <p:cNvSpPr/>
            <p:nvPr/>
          </p:nvSpPr>
          <p:spPr>
            <a:xfrm>
              <a:off x="11676890" y="7256581"/>
              <a:ext cx="15246" cy="13664"/>
            </a:xfrm>
            <a:custGeom>
              <a:avLst/>
              <a:gdLst/>
              <a:ahLst/>
              <a:cxnLst/>
              <a:rect l="l" t="t" r="r" b="b"/>
              <a:pathLst>
                <a:path w="578" h="518" extrusionOk="0">
                  <a:moveTo>
                    <a:pt x="0" y="1"/>
                  </a:moveTo>
                  <a:cubicBezTo>
                    <a:pt x="0" y="183"/>
                    <a:pt x="30" y="335"/>
                    <a:pt x="30" y="518"/>
                  </a:cubicBezTo>
                  <a:cubicBezTo>
                    <a:pt x="213" y="426"/>
                    <a:pt x="395" y="366"/>
                    <a:pt x="578" y="274"/>
                  </a:cubicBezTo>
                  <a:cubicBezTo>
                    <a:pt x="547" y="153"/>
                    <a:pt x="486" y="62"/>
                    <a:pt x="334" y="31"/>
                  </a:cubicBezTo>
                  <a:cubicBezTo>
                    <a:pt x="213" y="31"/>
                    <a:pt x="122" y="1"/>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0"/>
            <p:cNvSpPr/>
            <p:nvPr/>
          </p:nvSpPr>
          <p:spPr>
            <a:xfrm>
              <a:off x="11187799" y="7340778"/>
              <a:ext cx="508347" cy="228904"/>
            </a:xfrm>
            <a:custGeom>
              <a:avLst/>
              <a:gdLst/>
              <a:ahLst/>
              <a:cxnLst/>
              <a:rect l="l" t="t" r="r" b="b"/>
              <a:pathLst>
                <a:path w="19272" h="8678" extrusionOk="0">
                  <a:moveTo>
                    <a:pt x="1" y="0"/>
                  </a:moveTo>
                  <a:cubicBezTo>
                    <a:pt x="609" y="973"/>
                    <a:pt x="1277" y="1855"/>
                    <a:pt x="1976" y="2675"/>
                  </a:cubicBezTo>
                  <a:cubicBezTo>
                    <a:pt x="5699" y="5574"/>
                    <a:pt x="11045" y="8677"/>
                    <a:pt x="16021" y="8677"/>
                  </a:cubicBezTo>
                  <a:cubicBezTo>
                    <a:pt x="17098" y="8677"/>
                    <a:pt x="18158" y="8532"/>
                    <a:pt x="19180" y="8207"/>
                  </a:cubicBezTo>
                  <a:cubicBezTo>
                    <a:pt x="19211" y="8207"/>
                    <a:pt x="19241" y="8146"/>
                    <a:pt x="19272" y="8146"/>
                  </a:cubicBezTo>
                  <a:cubicBezTo>
                    <a:pt x="19241" y="7964"/>
                    <a:pt x="19241" y="7782"/>
                    <a:pt x="19241" y="7630"/>
                  </a:cubicBezTo>
                  <a:cubicBezTo>
                    <a:pt x="19180" y="7569"/>
                    <a:pt x="19089" y="7569"/>
                    <a:pt x="18998" y="7569"/>
                  </a:cubicBezTo>
                  <a:cubicBezTo>
                    <a:pt x="18028" y="7763"/>
                    <a:pt x="17064" y="7855"/>
                    <a:pt x="16108" y="7855"/>
                  </a:cubicBezTo>
                  <a:cubicBezTo>
                    <a:pt x="10317" y="7855"/>
                    <a:pt x="4801" y="4487"/>
                    <a:pt x="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0"/>
            <p:cNvSpPr/>
            <p:nvPr/>
          </p:nvSpPr>
          <p:spPr>
            <a:xfrm>
              <a:off x="11695328" y="7542012"/>
              <a:ext cx="5618" cy="13664"/>
            </a:xfrm>
            <a:custGeom>
              <a:avLst/>
              <a:gdLst/>
              <a:ahLst/>
              <a:cxnLst/>
              <a:rect l="l" t="t" r="r" b="b"/>
              <a:pathLst>
                <a:path w="213" h="518" extrusionOk="0">
                  <a:moveTo>
                    <a:pt x="0" y="1"/>
                  </a:moveTo>
                  <a:cubicBezTo>
                    <a:pt x="0" y="153"/>
                    <a:pt x="0" y="335"/>
                    <a:pt x="31" y="517"/>
                  </a:cubicBezTo>
                  <a:cubicBezTo>
                    <a:pt x="213" y="365"/>
                    <a:pt x="182" y="92"/>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0"/>
            <p:cNvSpPr/>
            <p:nvPr/>
          </p:nvSpPr>
          <p:spPr>
            <a:xfrm>
              <a:off x="11373021" y="5896003"/>
              <a:ext cx="244546" cy="347181"/>
            </a:xfrm>
            <a:custGeom>
              <a:avLst/>
              <a:gdLst/>
              <a:ahLst/>
              <a:cxnLst/>
              <a:rect l="l" t="t" r="r" b="b"/>
              <a:pathLst>
                <a:path w="9271" h="13162" extrusionOk="0">
                  <a:moveTo>
                    <a:pt x="1034" y="1"/>
                  </a:moveTo>
                  <a:cubicBezTo>
                    <a:pt x="699" y="122"/>
                    <a:pt x="334" y="213"/>
                    <a:pt x="0" y="365"/>
                  </a:cubicBezTo>
                  <a:cubicBezTo>
                    <a:pt x="2310" y="5107"/>
                    <a:pt x="5350" y="9484"/>
                    <a:pt x="9271" y="13162"/>
                  </a:cubicBezTo>
                  <a:cubicBezTo>
                    <a:pt x="9240" y="12828"/>
                    <a:pt x="9240" y="12493"/>
                    <a:pt x="9210" y="12159"/>
                  </a:cubicBezTo>
                  <a:cubicBezTo>
                    <a:pt x="5775" y="8451"/>
                    <a:pt x="3131" y="4378"/>
                    <a:pt x="103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0"/>
            <p:cNvSpPr/>
            <p:nvPr/>
          </p:nvSpPr>
          <p:spPr>
            <a:xfrm>
              <a:off x="11615932" y="6216701"/>
              <a:ext cx="23186" cy="32919"/>
            </a:xfrm>
            <a:custGeom>
              <a:avLst/>
              <a:gdLst/>
              <a:ahLst/>
              <a:cxnLst/>
              <a:rect l="l" t="t" r="r" b="b"/>
              <a:pathLst>
                <a:path w="879" h="1248" extrusionOk="0">
                  <a:moveTo>
                    <a:pt x="1" y="1"/>
                  </a:moveTo>
                  <a:lnTo>
                    <a:pt x="1" y="1"/>
                  </a:lnTo>
                  <a:cubicBezTo>
                    <a:pt x="31" y="335"/>
                    <a:pt x="31" y="670"/>
                    <a:pt x="62" y="1004"/>
                  </a:cubicBezTo>
                  <a:cubicBezTo>
                    <a:pt x="123" y="1065"/>
                    <a:pt x="153" y="1125"/>
                    <a:pt x="214" y="1156"/>
                  </a:cubicBezTo>
                  <a:cubicBezTo>
                    <a:pt x="286" y="1220"/>
                    <a:pt x="364" y="1248"/>
                    <a:pt x="439" y="1248"/>
                  </a:cubicBezTo>
                  <a:cubicBezTo>
                    <a:pt x="680" y="1248"/>
                    <a:pt x="879" y="962"/>
                    <a:pt x="670" y="730"/>
                  </a:cubicBezTo>
                  <a:cubicBezTo>
                    <a:pt x="426" y="487"/>
                    <a:pt x="214" y="244"/>
                    <a:pt x="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0"/>
            <p:cNvSpPr/>
            <p:nvPr/>
          </p:nvSpPr>
          <p:spPr>
            <a:xfrm>
              <a:off x="11646398" y="6067589"/>
              <a:ext cx="119490" cy="149138"/>
            </a:xfrm>
            <a:custGeom>
              <a:avLst/>
              <a:gdLst/>
              <a:ahLst/>
              <a:cxnLst/>
              <a:rect l="l" t="t" r="r" b="b"/>
              <a:pathLst>
                <a:path w="4530" h="5654" extrusionOk="0">
                  <a:moveTo>
                    <a:pt x="4135" y="0"/>
                  </a:moveTo>
                  <a:cubicBezTo>
                    <a:pt x="2980" y="1672"/>
                    <a:pt x="1460" y="3708"/>
                    <a:pt x="1" y="4712"/>
                  </a:cubicBezTo>
                  <a:cubicBezTo>
                    <a:pt x="31" y="5046"/>
                    <a:pt x="31" y="5350"/>
                    <a:pt x="62" y="5654"/>
                  </a:cubicBezTo>
                  <a:cubicBezTo>
                    <a:pt x="1673" y="5076"/>
                    <a:pt x="3223" y="3313"/>
                    <a:pt x="4530" y="1490"/>
                  </a:cubicBezTo>
                  <a:cubicBezTo>
                    <a:pt x="4408" y="1003"/>
                    <a:pt x="4256" y="487"/>
                    <a:pt x="4135"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0"/>
            <p:cNvSpPr/>
            <p:nvPr/>
          </p:nvSpPr>
          <p:spPr>
            <a:xfrm>
              <a:off x="11755442" y="5908031"/>
              <a:ext cx="131518" cy="198860"/>
            </a:xfrm>
            <a:custGeom>
              <a:avLst/>
              <a:gdLst/>
              <a:ahLst/>
              <a:cxnLst/>
              <a:rect l="l" t="t" r="r" b="b"/>
              <a:pathLst>
                <a:path w="4986" h="7539" extrusionOk="0">
                  <a:moveTo>
                    <a:pt x="3983" y="1"/>
                  </a:moveTo>
                  <a:cubicBezTo>
                    <a:pt x="3071" y="1520"/>
                    <a:pt x="2129" y="3010"/>
                    <a:pt x="1095" y="4438"/>
                  </a:cubicBezTo>
                  <a:cubicBezTo>
                    <a:pt x="791" y="4864"/>
                    <a:pt x="426" y="5441"/>
                    <a:pt x="1" y="6049"/>
                  </a:cubicBezTo>
                  <a:cubicBezTo>
                    <a:pt x="122" y="6536"/>
                    <a:pt x="274" y="7052"/>
                    <a:pt x="396" y="7539"/>
                  </a:cubicBezTo>
                  <a:cubicBezTo>
                    <a:pt x="1429" y="6140"/>
                    <a:pt x="2311" y="4712"/>
                    <a:pt x="3010" y="3709"/>
                  </a:cubicBezTo>
                  <a:cubicBezTo>
                    <a:pt x="3709" y="2736"/>
                    <a:pt x="4347" y="1672"/>
                    <a:pt x="4986" y="639"/>
                  </a:cubicBezTo>
                  <a:cubicBezTo>
                    <a:pt x="4651" y="426"/>
                    <a:pt x="4347" y="183"/>
                    <a:pt x="398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0"/>
            <p:cNvSpPr/>
            <p:nvPr/>
          </p:nvSpPr>
          <p:spPr>
            <a:xfrm>
              <a:off x="11614930" y="6191853"/>
              <a:ext cx="33104" cy="29807"/>
            </a:xfrm>
            <a:custGeom>
              <a:avLst/>
              <a:gdLst/>
              <a:ahLst/>
              <a:cxnLst/>
              <a:rect l="l" t="t" r="r" b="b"/>
              <a:pathLst>
                <a:path w="1255" h="1130" extrusionOk="0">
                  <a:moveTo>
                    <a:pt x="1194" y="1"/>
                  </a:moveTo>
                  <a:cubicBezTo>
                    <a:pt x="920" y="213"/>
                    <a:pt x="647" y="365"/>
                    <a:pt x="404" y="456"/>
                  </a:cubicBezTo>
                  <a:cubicBezTo>
                    <a:pt x="0" y="629"/>
                    <a:pt x="116" y="1130"/>
                    <a:pt x="517" y="1130"/>
                  </a:cubicBezTo>
                  <a:cubicBezTo>
                    <a:pt x="539" y="1130"/>
                    <a:pt x="562" y="1128"/>
                    <a:pt x="586" y="1125"/>
                  </a:cubicBezTo>
                  <a:cubicBezTo>
                    <a:pt x="799" y="1095"/>
                    <a:pt x="1012" y="1034"/>
                    <a:pt x="1255" y="943"/>
                  </a:cubicBezTo>
                  <a:cubicBezTo>
                    <a:pt x="1224" y="639"/>
                    <a:pt x="1224" y="305"/>
                    <a:pt x="119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0"/>
            <p:cNvSpPr/>
            <p:nvPr/>
          </p:nvSpPr>
          <p:spPr>
            <a:xfrm>
              <a:off x="11663253" y="6387495"/>
              <a:ext cx="170794" cy="141937"/>
            </a:xfrm>
            <a:custGeom>
              <a:avLst/>
              <a:gdLst/>
              <a:ahLst/>
              <a:cxnLst/>
              <a:rect l="l" t="t" r="r" b="b"/>
              <a:pathLst>
                <a:path w="6475" h="5381" extrusionOk="0">
                  <a:moveTo>
                    <a:pt x="6231" y="0"/>
                  </a:moveTo>
                  <a:cubicBezTo>
                    <a:pt x="4377" y="1702"/>
                    <a:pt x="2310" y="3222"/>
                    <a:pt x="0" y="4529"/>
                  </a:cubicBezTo>
                  <a:cubicBezTo>
                    <a:pt x="0" y="4803"/>
                    <a:pt x="31" y="5107"/>
                    <a:pt x="31" y="5380"/>
                  </a:cubicBezTo>
                  <a:cubicBezTo>
                    <a:pt x="2371" y="4468"/>
                    <a:pt x="4529" y="3161"/>
                    <a:pt x="6475" y="1550"/>
                  </a:cubicBezTo>
                  <a:cubicBezTo>
                    <a:pt x="6414" y="1034"/>
                    <a:pt x="6323" y="517"/>
                    <a:pt x="623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0"/>
            <p:cNvSpPr/>
            <p:nvPr/>
          </p:nvSpPr>
          <p:spPr>
            <a:xfrm>
              <a:off x="11827611" y="6114092"/>
              <a:ext cx="239745" cy="314314"/>
            </a:xfrm>
            <a:custGeom>
              <a:avLst/>
              <a:gdLst/>
              <a:ahLst/>
              <a:cxnLst/>
              <a:rect l="l" t="t" r="r" b="b"/>
              <a:pathLst>
                <a:path w="9089" h="11916" extrusionOk="0">
                  <a:moveTo>
                    <a:pt x="8390" y="0"/>
                  </a:moveTo>
                  <a:cubicBezTo>
                    <a:pt x="5958" y="3830"/>
                    <a:pt x="3283" y="7356"/>
                    <a:pt x="0" y="10365"/>
                  </a:cubicBezTo>
                  <a:cubicBezTo>
                    <a:pt x="92" y="10882"/>
                    <a:pt x="183" y="11399"/>
                    <a:pt x="244" y="11915"/>
                  </a:cubicBezTo>
                  <a:cubicBezTo>
                    <a:pt x="3769" y="9028"/>
                    <a:pt x="6687" y="5228"/>
                    <a:pt x="9089" y="1277"/>
                  </a:cubicBezTo>
                  <a:cubicBezTo>
                    <a:pt x="8846" y="851"/>
                    <a:pt x="8633" y="395"/>
                    <a:pt x="839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0"/>
            <p:cNvSpPr/>
            <p:nvPr/>
          </p:nvSpPr>
          <p:spPr>
            <a:xfrm>
              <a:off x="11642415" y="6506959"/>
              <a:ext cx="21656" cy="27644"/>
            </a:xfrm>
            <a:custGeom>
              <a:avLst/>
              <a:gdLst/>
              <a:ahLst/>
              <a:cxnLst/>
              <a:rect l="l" t="t" r="r" b="b"/>
              <a:pathLst>
                <a:path w="821" h="1048" extrusionOk="0">
                  <a:moveTo>
                    <a:pt x="790" y="0"/>
                  </a:moveTo>
                  <a:cubicBezTo>
                    <a:pt x="608" y="91"/>
                    <a:pt x="486" y="213"/>
                    <a:pt x="304" y="304"/>
                  </a:cubicBezTo>
                  <a:cubicBezTo>
                    <a:pt x="449" y="478"/>
                    <a:pt x="318" y="762"/>
                    <a:pt x="68" y="762"/>
                  </a:cubicBezTo>
                  <a:cubicBezTo>
                    <a:pt x="56" y="762"/>
                    <a:pt x="43" y="761"/>
                    <a:pt x="30" y="760"/>
                  </a:cubicBezTo>
                  <a:lnTo>
                    <a:pt x="0" y="760"/>
                  </a:lnTo>
                  <a:cubicBezTo>
                    <a:pt x="26" y="914"/>
                    <a:pt x="139" y="1047"/>
                    <a:pt x="302" y="1047"/>
                  </a:cubicBezTo>
                  <a:cubicBezTo>
                    <a:pt x="332" y="1047"/>
                    <a:pt x="363" y="1043"/>
                    <a:pt x="395" y="1033"/>
                  </a:cubicBezTo>
                  <a:cubicBezTo>
                    <a:pt x="547" y="973"/>
                    <a:pt x="699" y="912"/>
                    <a:pt x="821" y="851"/>
                  </a:cubicBezTo>
                  <a:cubicBezTo>
                    <a:pt x="821" y="578"/>
                    <a:pt x="790" y="304"/>
                    <a:pt x="79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0"/>
            <p:cNvSpPr/>
            <p:nvPr/>
          </p:nvSpPr>
          <p:spPr>
            <a:xfrm>
              <a:off x="11641597" y="6514951"/>
              <a:ext cx="12661" cy="12107"/>
            </a:xfrm>
            <a:custGeom>
              <a:avLst/>
              <a:gdLst/>
              <a:ahLst/>
              <a:cxnLst/>
              <a:rect l="l" t="t" r="r" b="b"/>
              <a:pathLst>
                <a:path w="480" h="459" extrusionOk="0">
                  <a:moveTo>
                    <a:pt x="335" y="1"/>
                  </a:moveTo>
                  <a:cubicBezTo>
                    <a:pt x="274" y="31"/>
                    <a:pt x="244" y="62"/>
                    <a:pt x="183" y="92"/>
                  </a:cubicBezTo>
                  <a:cubicBezTo>
                    <a:pt x="31" y="183"/>
                    <a:pt x="1" y="305"/>
                    <a:pt x="31" y="427"/>
                  </a:cubicBezTo>
                  <a:cubicBezTo>
                    <a:pt x="31" y="457"/>
                    <a:pt x="61" y="457"/>
                    <a:pt x="61" y="457"/>
                  </a:cubicBezTo>
                  <a:cubicBezTo>
                    <a:pt x="74" y="458"/>
                    <a:pt x="87" y="459"/>
                    <a:pt x="99" y="459"/>
                  </a:cubicBezTo>
                  <a:cubicBezTo>
                    <a:pt x="349" y="459"/>
                    <a:pt x="480" y="175"/>
                    <a:pt x="33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0"/>
            <p:cNvSpPr/>
            <p:nvPr/>
          </p:nvSpPr>
          <p:spPr>
            <a:xfrm>
              <a:off x="11650407" y="6866932"/>
              <a:ext cx="1635" cy="10445"/>
            </a:xfrm>
            <a:custGeom>
              <a:avLst/>
              <a:gdLst/>
              <a:ahLst/>
              <a:cxnLst/>
              <a:rect l="l" t="t" r="r" b="b"/>
              <a:pathLst>
                <a:path w="62" h="396" extrusionOk="0">
                  <a:moveTo>
                    <a:pt x="31" y="1"/>
                  </a:moveTo>
                  <a:cubicBezTo>
                    <a:pt x="1" y="153"/>
                    <a:pt x="1" y="274"/>
                    <a:pt x="62" y="396"/>
                  </a:cubicBezTo>
                  <a:cubicBezTo>
                    <a:pt x="62" y="274"/>
                    <a:pt x="62" y="153"/>
                    <a:pt x="3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0"/>
            <p:cNvSpPr/>
            <p:nvPr/>
          </p:nvSpPr>
          <p:spPr>
            <a:xfrm>
              <a:off x="11681691" y="6749078"/>
              <a:ext cx="184431" cy="126691"/>
            </a:xfrm>
            <a:custGeom>
              <a:avLst/>
              <a:gdLst/>
              <a:ahLst/>
              <a:cxnLst/>
              <a:rect l="l" t="t" r="r" b="b"/>
              <a:pathLst>
                <a:path w="6992" h="4803" extrusionOk="0">
                  <a:moveTo>
                    <a:pt x="6961" y="0"/>
                  </a:moveTo>
                  <a:cubicBezTo>
                    <a:pt x="4773" y="1399"/>
                    <a:pt x="2432" y="2675"/>
                    <a:pt x="0" y="3800"/>
                  </a:cubicBezTo>
                  <a:cubicBezTo>
                    <a:pt x="31" y="4134"/>
                    <a:pt x="31" y="4469"/>
                    <a:pt x="61" y="4803"/>
                  </a:cubicBezTo>
                  <a:cubicBezTo>
                    <a:pt x="2462" y="3800"/>
                    <a:pt x="4803" y="2645"/>
                    <a:pt x="6991" y="1307"/>
                  </a:cubicBezTo>
                  <a:cubicBezTo>
                    <a:pt x="6991" y="882"/>
                    <a:pt x="6961" y="456"/>
                    <a:pt x="696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0"/>
            <p:cNvSpPr/>
            <p:nvPr/>
          </p:nvSpPr>
          <p:spPr>
            <a:xfrm>
              <a:off x="11865305" y="6486912"/>
              <a:ext cx="315106" cy="297459"/>
            </a:xfrm>
            <a:custGeom>
              <a:avLst/>
              <a:gdLst/>
              <a:ahLst/>
              <a:cxnLst/>
              <a:rect l="l" t="t" r="r" b="b"/>
              <a:pathLst>
                <a:path w="11946" h="11277" extrusionOk="0">
                  <a:moveTo>
                    <a:pt x="11672" y="0"/>
                  </a:moveTo>
                  <a:cubicBezTo>
                    <a:pt x="8268" y="3830"/>
                    <a:pt x="4377" y="7143"/>
                    <a:pt x="0" y="9939"/>
                  </a:cubicBezTo>
                  <a:cubicBezTo>
                    <a:pt x="0" y="10395"/>
                    <a:pt x="30" y="10821"/>
                    <a:pt x="30" y="11277"/>
                  </a:cubicBezTo>
                  <a:cubicBezTo>
                    <a:pt x="4468" y="8632"/>
                    <a:pt x="8450" y="5441"/>
                    <a:pt x="11946" y="1702"/>
                  </a:cubicBezTo>
                  <a:cubicBezTo>
                    <a:pt x="11854" y="1125"/>
                    <a:pt x="11763" y="578"/>
                    <a:pt x="1167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0"/>
            <p:cNvSpPr/>
            <p:nvPr/>
          </p:nvSpPr>
          <p:spPr>
            <a:xfrm>
              <a:off x="11651225" y="6849286"/>
              <a:ext cx="32101" cy="35319"/>
            </a:xfrm>
            <a:custGeom>
              <a:avLst/>
              <a:gdLst/>
              <a:ahLst/>
              <a:cxnLst/>
              <a:rect l="l" t="t" r="r" b="b"/>
              <a:pathLst>
                <a:path w="1217" h="1339" extrusionOk="0">
                  <a:moveTo>
                    <a:pt x="1155" y="1"/>
                  </a:moveTo>
                  <a:cubicBezTo>
                    <a:pt x="821" y="153"/>
                    <a:pt x="517" y="335"/>
                    <a:pt x="183" y="487"/>
                  </a:cubicBezTo>
                  <a:cubicBezTo>
                    <a:pt x="92" y="518"/>
                    <a:pt x="61" y="609"/>
                    <a:pt x="0" y="670"/>
                  </a:cubicBezTo>
                  <a:cubicBezTo>
                    <a:pt x="31" y="822"/>
                    <a:pt x="31" y="943"/>
                    <a:pt x="31" y="1065"/>
                  </a:cubicBezTo>
                  <a:cubicBezTo>
                    <a:pt x="101" y="1229"/>
                    <a:pt x="225" y="1339"/>
                    <a:pt x="390" y="1339"/>
                  </a:cubicBezTo>
                  <a:cubicBezTo>
                    <a:pt x="439" y="1339"/>
                    <a:pt x="492" y="1329"/>
                    <a:pt x="547" y="1308"/>
                  </a:cubicBezTo>
                  <a:cubicBezTo>
                    <a:pt x="760" y="1217"/>
                    <a:pt x="1003" y="1126"/>
                    <a:pt x="1216" y="1004"/>
                  </a:cubicBezTo>
                  <a:cubicBezTo>
                    <a:pt x="1186" y="670"/>
                    <a:pt x="1186" y="335"/>
                    <a:pt x="115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0"/>
            <p:cNvSpPr/>
            <p:nvPr/>
          </p:nvSpPr>
          <p:spPr>
            <a:xfrm>
              <a:off x="11671272" y="7272618"/>
              <a:ext cx="7227" cy="10445"/>
            </a:xfrm>
            <a:custGeom>
              <a:avLst/>
              <a:gdLst/>
              <a:ahLst/>
              <a:cxnLst/>
              <a:rect l="l" t="t" r="r" b="b"/>
              <a:pathLst>
                <a:path w="274" h="396" extrusionOk="0">
                  <a:moveTo>
                    <a:pt x="122" y="1"/>
                  </a:moveTo>
                  <a:cubicBezTo>
                    <a:pt x="0" y="153"/>
                    <a:pt x="91" y="366"/>
                    <a:pt x="274" y="396"/>
                  </a:cubicBezTo>
                  <a:cubicBezTo>
                    <a:pt x="274" y="274"/>
                    <a:pt x="243" y="153"/>
                    <a:pt x="24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0"/>
            <p:cNvSpPr/>
            <p:nvPr/>
          </p:nvSpPr>
          <p:spPr>
            <a:xfrm>
              <a:off x="11706539" y="7179611"/>
              <a:ext cx="142729" cy="97043"/>
            </a:xfrm>
            <a:custGeom>
              <a:avLst/>
              <a:gdLst/>
              <a:ahLst/>
              <a:cxnLst/>
              <a:rect l="l" t="t" r="r" b="b"/>
              <a:pathLst>
                <a:path w="5411" h="3679" extrusionOk="0">
                  <a:moveTo>
                    <a:pt x="5411" y="1"/>
                  </a:moveTo>
                  <a:lnTo>
                    <a:pt x="5411" y="1"/>
                  </a:lnTo>
                  <a:cubicBezTo>
                    <a:pt x="3679" y="1095"/>
                    <a:pt x="1855" y="2007"/>
                    <a:pt x="1" y="2919"/>
                  </a:cubicBezTo>
                  <a:cubicBezTo>
                    <a:pt x="1" y="3162"/>
                    <a:pt x="1" y="3405"/>
                    <a:pt x="31" y="3679"/>
                  </a:cubicBezTo>
                  <a:cubicBezTo>
                    <a:pt x="1855" y="3132"/>
                    <a:pt x="3618" y="2372"/>
                    <a:pt x="5259" y="1429"/>
                  </a:cubicBezTo>
                  <a:cubicBezTo>
                    <a:pt x="5320" y="943"/>
                    <a:pt x="5350" y="487"/>
                    <a:pt x="541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0"/>
            <p:cNvSpPr/>
            <p:nvPr/>
          </p:nvSpPr>
          <p:spPr>
            <a:xfrm>
              <a:off x="11845258" y="6803600"/>
              <a:ext cx="360000" cy="413731"/>
            </a:xfrm>
            <a:custGeom>
              <a:avLst/>
              <a:gdLst/>
              <a:ahLst/>
              <a:cxnLst/>
              <a:rect l="l" t="t" r="r" b="b"/>
              <a:pathLst>
                <a:path w="13648" h="15685" extrusionOk="0">
                  <a:moveTo>
                    <a:pt x="13617" y="0"/>
                  </a:moveTo>
                  <a:cubicBezTo>
                    <a:pt x="11034" y="3526"/>
                    <a:pt x="8511" y="7052"/>
                    <a:pt x="5411" y="10152"/>
                  </a:cubicBezTo>
                  <a:cubicBezTo>
                    <a:pt x="3800" y="11794"/>
                    <a:pt x="2037" y="13101"/>
                    <a:pt x="152" y="14256"/>
                  </a:cubicBezTo>
                  <a:cubicBezTo>
                    <a:pt x="91" y="14742"/>
                    <a:pt x="61" y="15198"/>
                    <a:pt x="0" y="15684"/>
                  </a:cubicBezTo>
                  <a:cubicBezTo>
                    <a:pt x="5623" y="12523"/>
                    <a:pt x="10243" y="7326"/>
                    <a:pt x="13648" y="1946"/>
                  </a:cubicBezTo>
                  <a:cubicBezTo>
                    <a:pt x="13648" y="1307"/>
                    <a:pt x="13648" y="639"/>
                    <a:pt x="13617"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0"/>
            <p:cNvSpPr/>
            <p:nvPr/>
          </p:nvSpPr>
          <p:spPr>
            <a:xfrm>
              <a:off x="11677682" y="7256581"/>
              <a:ext cx="29675" cy="27301"/>
            </a:xfrm>
            <a:custGeom>
              <a:avLst/>
              <a:gdLst/>
              <a:ahLst/>
              <a:cxnLst/>
              <a:rect l="l" t="t" r="r" b="b"/>
              <a:pathLst>
                <a:path w="1125" h="1035" extrusionOk="0">
                  <a:moveTo>
                    <a:pt x="1064" y="1"/>
                  </a:moveTo>
                  <a:cubicBezTo>
                    <a:pt x="912" y="92"/>
                    <a:pt x="730" y="183"/>
                    <a:pt x="548" y="274"/>
                  </a:cubicBezTo>
                  <a:cubicBezTo>
                    <a:pt x="608" y="426"/>
                    <a:pt x="517" y="639"/>
                    <a:pt x="304" y="639"/>
                  </a:cubicBezTo>
                  <a:cubicBezTo>
                    <a:pt x="213" y="639"/>
                    <a:pt x="92" y="609"/>
                    <a:pt x="0" y="609"/>
                  </a:cubicBezTo>
                  <a:cubicBezTo>
                    <a:pt x="0" y="761"/>
                    <a:pt x="31" y="882"/>
                    <a:pt x="31" y="1004"/>
                  </a:cubicBezTo>
                  <a:cubicBezTo>
                    <a:pt x="61" y="1034"/>
                    <a:pt x="92" y="1034"/>
                    <a:pt x="152" y="1034"/>
                  </a:cubicBezTo>
                  <a:cubicBezTo>
                    <a:pt x="456" y="943"/>
                    <a:pt x="791" y="852"/>
                    <a:pt x="1125" y="761"/>
                  </a:cubicBezTo>
                  <a:cubicBezTo>
                    <a:pt x="1095" y="487"/>
                    <a:pt x="1095" y="244"/>
                    <a:pt x="106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0"/>
            <p:cNvSpPr/>
            <p:nvPr/>
          </p:nvSpPr>
          <p:spPr>
            <a:xfrm>
              <a:off x="11674464" y="7270218"/>
              <a:ext cx="3244" cy="2427"/>
            </a:xfrm>
            <a:custGeom>
              <a:avLst/>
              <a:gdLst/>
              <a:ahLst/>
              <a:cxnLst/>
              <a:rect l="l" t="t" r="r" b="b"/>
              <a:pathLst>
                <a:path w="123" h="92" extrusionOk="0">
                  <a:moveTo>
                    <a:pt x="122" y="1"/>
                  </a:moveTo>
                  <a:cubicBezTo>
                    <a:pt x="92" y="31"/>
                    <a:pt x="92" y="31"/>
                    <a:pt x="62" y="31"/>
                  </a:cubicBezTo>
                  <a:cubicBezTo>
                    <a:pt x="31" y="61"/>
                    <a:pt x="31" y="92"/>
                    <a:pt x="1" y="92"/>
                  </a:cubicBezTo>
                  <a:lnTo>
                    <a:pt x="122" y="92"/>
                  </a:lnTo>
                  <a:cubicBezTo>
                    <a:pt x="122" y="61"/>
                    <a:pt x="122" y="31"/>
                    <a:pt x="12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0"/>
            <p:cNvSpPr/>
            <p:nvPr/>
          </p:nvSpPr>
          <p:spPr>
            <a:xfrm>
              <a:off x="11677682" y="7263808"/>
              <a:ext cx="16064" cy="9654"/>
            </a:xfrm>
            <a:custGeom>
              <a:avLst/>
              <a:gdLst/>
              <a:ahLst/>
              <a:cxnLst/>
              <a:rect l="l" t="t" r="r" b="b"/>
              <a:pathLst>
                <a:path w="609" h="366" extrusionOk="0">
                  <a:moveTo>
                    <a:pt x="548" y="0"/>
                  </a:moveTo>
                  <a:lnTo>
                    <a:pt x="548" y="0"/>
                  </a:lnTo>
                  <a:cubicBezTo>
                    <a:pt x="365" y="92"/>
                    <a:pt x="183" y="183"/>
                    <a:pt x="0" y="244"/>
                  </a:cubicBezTo>
                  <a:cubicBezTo>
                    <a:pt x="0" y="274"/>
                    <a:pt x="0" y="304"/>
                    <a:pt x="0" y="335"/>
                  </a:cubicBezTo>
                  <a:cubicBezTo>
                    <a:pt x="92" y="335"/>
                    <a:pt x="183" y="365"/>
                    <a:pt x="304" y="365"/>
                  </a:cubicBezTo>
                  <a:cubicBezTo>
                    <a:pt x="517" y="365"/>
                    <a:pt x="608" y="152"/>
                    <a:pt x="54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0"/>
            <p:cNvSpPr/>
            <p:nvPr/>
          </p:nvSpPr>
          <p:spPr>
            <a:xfrm>
              <a:off x="11720967" y="7497909"/>
              <a:ext cx="72987" cy="40120"/>
            </a:xfrm>
            <a:custGeom>
              <a:avLst/>
              <a:gdLst/>
              <a:ahLst/>
              <a:cxnLst/>
              <a:rect l="l" t="t" r="r" b="b"/>
              <a:pathLst>
                <a:path w="2767" h="1521" extrusionOk="0">
                  <a:moveTo>
                    <a:pt x="2767" y="1"/>
                  </a:moveTo>
                  <a:cubicBezTo>
                    <a:pt x="1794" y="183"/>
                    <a:pt x="821" y="275"/>
                    <a:pt x="1" y="761"/>
                  </a:cubicBezTo>
                  <a:cubicBezTo>
                    <a:pt x="31" y="1004"/>
                    <a:pt x="31" y="1247"/>
                    <a:pt x="62" y="1521"/>
                  </a:cubicBezTo>
                  <a:cubicBezTo>
                    <a:pt x="913" y="1460"/>
                    <a:pt x="1703" y="1338"/>
                    <a:pt x="2493" y="1186"/>
                  </a:cubicBezTo>
                  <a:cubicBezTo>
                    <a:pt x="2584" y="791"/>
                    <a:pt x="2676" y="396"/>
                    <a:pt x="2767"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0"/>
            <p:cNvSpPr/>
            <p:nvPr/>
          </p:nvSpPr>
          <p:spPr>
            <a:xfrm>
              <a:off x="11786726" y="7208495"/>
              <a:ext cx="388883" cy="320724"/>
            </a:xfrm>
            <a:custGeom>
              <a:avLst/>
              <a:gdLst/>
              <a:ahLst/>
              <a:cxnLst/>
              <a:rect l="l" t="t" r="r" b="b"/>
              <a:pathLst>
                <a:path w="14743" h="12159" extrusionOk="0">
                  <a:moveTo>
                    <a:pt x="14742" y="0"/>
                  </a:moveTo>
                  <a:lnTo>
                    <a:pt x="14742" y="0"/>
                  </a:lnTo>
                  <a:cubicBezTo>
                    <a:pt x="13557" y="1277"/>
                    <a:pt x="12341" y="2523"/>
                    <a:pt x="11186" y="3800"/>
                  </a:cubicBezTo>
                  <a:cubicBezTo>
                    <a:pt x="8450" y="6778"/>
                    <a:pt x="5380" y="9453"/>
                    <a:pt x="1459" y="10699"/>
                  </a:cubicBezTo>
                  <a:cubicBezTo>
                    <a:pt x="1064" y="10851"/>
                    <a:pt x="669" y="10912"/>
                    <a:pt x="274" y="10973"/>
                  </a:cubicBezTo>
                  <a:cubicBezTo>
                    <a:pt x="183" y="11368"/>
                    <a:pt x="91" y="11763"/>
                    <a:pt x="0" y="12158"/>
                  </a:cubicBezTo>
                  <a:cubicBezTo>
                    <a:pt x="3526" y="11459"/>
                    <a:pt x="6505" y="9879"/>
                    <a:pt x="9453" y="7417"/>
                  </a:cubicBezTo>
                  <a:cubicBezTo>
                    <a:pt x="10973" y="6170"/>
                    <a:pt x="12462" y="4833"/>
                    <a:pt x="13921" y="3435"/>
                  </a:cubicBezTo>
                  <a:cubicBezTo>
                    <a:pt x="14225" y="2401"/>
                    <a:pt x="14499" y="1246"/>
                    <a:pt x="14742"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0"/>
            <p:cNvSpPr/>
            <p:nvPr/>
          </p:nvSpPr>
          <p:spPr>
            <a:xfrm>
              <a:off x="11704930" y="7517955"/>
              <a:ext cx="17673" cy="20891"/>
            </a:xfrm>
            <a:custGeom>
              <a:avLst/>
              <a:gdLst/>
              <a:ahLst/>
              <a:cxnLst/>
              <a:rect l="l" t="t" r="r" b="b"/>
              <a:pathLst>
                <a:path w="670" h="792" extrusionOk="0">
                  <a:moveTo>
                    <a:pt x="609" y="1"/>
                  </a:moveTo>
                  <a:cubicBezTo>
                    <a:pt x="457" y="92"/>
                    <a:pt x="305" y="214"/>
                    <a:pt x="183" y="335"/>
                  </a:cubicBezTo>
                  <a:cubicBezTo>
                    <a:pt x="1" y="487"/>
                    <a:pt x="122" y="791"/>
                    <a:pt x="366" y="791"/>
                  </a:cubicBezTo>
                  <a:cubicBezTo>
                    <a:pt x="457" y="761"/>
                    <a:pt x="548" y="761"/>
                    <a:pt x="670" y="761"/>
                  </a:cubicBezTo>
                  <a:cubicBezTo>
                    <a:pt x="639" y="518"/>
                    <a:pt x="639" y="244"/>
                    <a:pt x="609"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0"/>
            <p:cNvSpPr/>
            <p:nvPr/>
          </p:nvSpPr>
          <p:spPr>
            <a:xfrm>
              <a:off x="12508309" y="7907630"/>
              <a:ext cx="232518" cy="337553"/>
            </a:xfrm>
            <a:custGeom>
              <a:avLst/>
              <a:gdLst/>
              <a:ahLst/>
              <a:cxnLst/>
              <a:rect l="l" t="t" r="r" b="b"/>
              <a:pathLst>
                <a:path w="8815" h="12797" extrusionOk="0">
                  <a:moveTo>
                    <a:pt x="8815" y="0"/>
                  </a:moveTo>
                  <a:cubicBezTo>
                    <a:pt x="5836" y="699"/>
                    <a:pt x="2858" y="1368"/>
                    <a:pt x="0" y="2189"/>
                  </a:cubicBezTo>
                  <a:lnTo>
                    <a:pt x="1155" y="12797"/>
                  </a:lnTo>
                  <a:lnTo>
                    <a:pt x="6839" y="12797"/>
                  </a:lnTo>
                  <a:lnTo>
                    <a:pt x="8815" y="0"/>
                  </a:ln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0"/>
            <p:cNvSpPr/>
            <p:nvPr/>
          </p:nvSpPr>
          <p:spPr>
            <a:xfrm>
              <a:off x="12493881" y="7753691"/>
              <a:ext cx="270211" cy="211679"/>
            </a:xfrm>
            <a:custGeom>
              <a:avLst/>
              <a:gdLst/>
              <a:ahLst/>
              <a:cxnLst/>
              <a:rect l="l" t="t" r="r" b="b"/>
              <a:pathLst>
                <a:path w="10244" h="8025" extrusionOk="0">
                  <a:moveTo>
                    <a:pt x="10244" y="0"/>
                  </a:moveTo>
                  <a:lnTo>
                    <a:pt x="0" y="3009"/>
                  </a:lnTo>
                  <a:lnTo>
                    <a:pt x="547" y="8025"/>
                  </a:lnTo>
                  <a:cubicBezTo>
                    <a:pt x="3405" y="7204"/>
                    <a:pt x="6383" y="6535"/>
                    <a:pt x="9362" y="5836"/>
                  </a:cubicBezTo>
                  <a:lnTo>
                    <a:pt x="10244" y="0"/>
                  </a:ln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0"/>
            <p:cNvSpPr/>
            <p:nvPr/>
          </p:nvSpPr>
          <p:spPr>
            <a:xfrm>
              <a:off x="12340733" y="6323345"/>
              <a:ext cx="183640" cy="307905"/>
            </a:xfrm>
            <a:custGeom>
              <a:avLst/>
              <a:gdLst/>
              <a:ahLst/>
              <a:cxnLst/>
              <a:rect l="l" t="t" r="r" b="b"/>
              <a:pathLst>
                <a:path w="6962" h="11673" extrusionOk="0">
                  <a:moveTo>
                    <a:pt x="6505" y="0"/>
                  </a:moveTo>
                  <a:cubicBezTo>
                    <a:pt x="4043" y="213"/>
                    <a:pt x="1885" y="639"/>
                    <a:pt x="1" y="1277"/>
                  </a:cubicBezTo>
                  <a:cubicBezTo>
                    <a:pt x="1764" y="5016"/>
                    <a:pt x="4013" y="8511"/>
                    <a:pt x="6961" y="11672"/>
                  </a:cubicBezTo>
                  <a:cubicBezTo>
                    <a:pt x="6749" y="7782"/>
                    <a:pt x="6566" y="3891"/>
                    <a:pt x="6505"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0"/>
            <p:cNvSpPr/>
            <p:nvPr/>
          </p:nvSpPr>
          <p:spPr>
            <a:xfrm>
              <a:off x="12022436" y="6477284"/>
              <a:ext cx="533195" cy="721609"/>
            </a:xfrm>
            <a:custGeom>
              <a:avLst/>
              <a:gdLst/>
              <a:ahLst/>
              <a:cxnLst/>
              <a:rect l="l" t="t" r="r" b="b"/>
              <a:pathLst>
                <a:path w="20214" h="27357" extrusionOk="0">
                  <a:moveTo>
                    <a:pt x="4651" y="0"/>
                  </a:moveTo>
                  <a:cubicBezTo>
                    <a:pt x="2007" y="2888"/>
                    <a:pt x="548" y="6809"/>
                    <a:pt x="1" y="11581"/>
                  </a:cubicBezTo>
                  <a:cubicBezTo>
                    <a:pt x="5806" y="18116"/>
                    <a:pt x="11429" y="25533"/>
                    <a:pt x="20214" y="27356"/>
                  </a:cubicBezTo>
                  <a:cubicBezTo>
                    <a:pt x="20214" y="27326"/>
                    <a:pt x="20214" y="27296"/>
                    <a:pt x="20214" y="27265"/>
                  </a:cubicBezTo>
                  <a:cubicBezTo>
                    <a:pt x="20153" y="27174"/>
                    <a:pt x="20153" y="27052"/>
                    <a:pt x="20183" y="26931"/>
                  </a:cubicBezTo>
                  <a:cubicBezTo>
                    <a:pt x="19971" y="23223"/>
                    <a:pt x="19758" y="19514"/>
                    <a:pt x="19575" y="15806"/>
                  </a:cubicBezTo>
                  <a:cubicBezTo>
                    <a:pt x="16171" y="14925"/>
                    <a:pt x="12736" y="10548"/>
                    <a:pt x="10609" y="8116"/>
                  </a:cubicBezTo>
                  <a:cubicBezTo>
                    <a:pt x="8390" y="5563"/>
                    <a:pt x="6384" y="2858"/>
                    <a:pt x="4651"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0"/>
            <p:cNvSpPr/>
            <p:nvPr/>
          </p:nvSpPr>
          <p:spPr>
            <a:xfrm>
              <a:off x="12541967" y="6320575"/>
              <a:ext cx="101870" cy="289810"/>
            </a:xfrm>
            <a:custGeom>
              <a:avLst/>
              <a:gdLst/>
              <a:ahLst/>
              <a:cxnLst/>
              <a:rect l="l" t="t" r="r" b="b"/>
              <a:pathLst>
                <a:path w="3862" h="10987" extrusionOk="0">
                  <a:moveTo>
                    <a:pt x="1048" y="1"/>
                  </a:moveTo>
                  <a:cubicBezTo>
                    <a:pt x="703" y="1"/>
                    <a:pt x="345" y="14"/>
                    <a:pt x="1" y="14"/>
                  </a:cubicBezTo>
                  <a:cubicBezTo>
                    <a:pt x="31" y="3692"/>
                    <a:pt x="183" y="7340"/>
                    <a:pt x="335" y="10987"/>
                  </a:cubicBezTo>
                  <a:cubicBezTo>
                    <a:pt x="1582" y="10106"/>
                    <a:pt x="2889" y="8373"/>
                    <a:pt x="3861" y="6944"/>
                  </a:cubicBezTo>
                  <a:cubicBezTo>
                    <a:pt x="3071" y="4209"/>
                    <a:pt x="2281" y="1899"/>
                    <a:pt x="1551" y="14"/>
                  </a:cubicBezTo>
                  <a:cubicBezTo>
                    <a:pt x="1389" y="4"/>
                    <a:pt x="1220" y="1"/>
                    <a:pt x="1048"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0"/>
            <p:cNvSpPr/>
            <p:nvPr/>
          </p:nvSpPr>
          <p:spPr>
            <a:xfrm>
              <a:off x="12011225" y="6819638"/>
              <a:ext cx="565243" cy="701562"/>
            </a:xfrm>
            <a:custGeom>
              <a:avLst/>
              <a:gdLst/>
              <a:ahLst/>
              <a:cxnLst/>
              <a:rect l="l" t="t" r="r" b="b"/>
              <a:pathLst>
                <a:path w="21429" h="26597" extrusionOk="0">
                  <a:moveTo>
                    <a:pt x="304" y="0"/>
                  </a:moveTo>
                  <a:lnTo>
                    <a:pt x="304" y="0"/>
                  </a:lnTo>
                  <a:cubicBezTo>
                    <a:pt x="0" y="3617"/>
                    <a:pt x="152" y="7690"/>
                    <a:pt x="638" y="12189"/>
                  </a:cubicBezTo>
                  <a:cubicBezTo>
                    <a:pt x="6170" y="18846"/>
                    <a:pt x="12888" y="25715"/>
                    <a:pt x="21429" y="26596"/>
                  </a:cubicBezTo>
                  <a:cubicBezTo>
                    <a:pt x="21186" y="22706"/>
                    <a:pt x="20943" y="18815"/>
                    <a:pt x="20669" y="14925"/>
                  </a:cubicBezTo>
                  <a:cubicBezTo>
                    <a:pt x="20648" y="14946"/>
                    <a:pt x="20611" y="14967"/>
                    <a:pt x="20570" y="14967"/>
                  </a:cubicBezTo>
                  <a:cubicBezTo>
                    <a:pt x="20553" y="14967"/>
                    <a:pt x="20535" y="14964"/>
                    <a:pt x="20517" y="14955"/>
                  </a:cubicBezTo>
                  <a:cubicBezTo>
                    <a:pt x="12219" y="13374"/>
                    <a:pt x="5806" y="6566"/>
                    <a:pt x="304"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0"/>
            <p:cNvSpPr/>
            <p:nvPr/>
          </p:nvSpPr>
          <p:spPr>
            <a:xfrm>
              <a:off x="12161155" y="6365021"/>
              <a:ext cx="376829" cy="513966"/>
            </a:xfrm>
            <a:custGeom>
              <a:avLst/>
              <a:gdLst/>
              <a:ahLst/>
              <a:cxnLst/>
              <a:rect l="l" t="t" r="r" b="b"/>
              <a:pathLst>
                <a:path w="14286" h="19485" extrusionOk="0">
                  <a:moveTo>
                    <a:pt x="5897" y="1"/>
                  </a:moveTo>
                  <a:cubicBezTo>
                    <a:pt x="3526" y="882"/>
                    <a:pt x="1581" y="2098"/>
                    <a:pt x="0" y="3618"/>
                  </a:cubicBezTo>
                  <a:cubicBezTo>
                    <a:pt x="1733" y="6536"/>
                    <a:pt x="3648" y="9302"/>
                    <a:pt x="5897" y="11825"/>
                  </a:cubicBezTo>
                  <a:cubicBezTo>
                    <a:pt x="7994" y="14196"/>
                    <a:pt x="11125" y="18269"/>
                    <a:pt x="14286" y="19485"/>
                  </a:cubicBezTo>
                  <a:cubicBezTo>
                    <a:pt x="14256" y="18998"/>
                    <a:pt x="14225" y="18542"/>
                    <a:pt x="14195" y="18056"/>
                  </a:cubicBezTo>
                  <a:cubicBezTo>
                    <a:pt x="14104" y="15716"/>
                    <a:pt x="13952" y="13345"/>
                    <a:pt x="13830" y="10943"/>
                  </a:cubicBezTo>
                  <a:cubicBezTo>
                    <a:pt x="10487" y="7813"/>
                    <a:pt x="7873" y="4074"/>
                    <a:pt x="5897"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0"/>
            <p:cNvSpPr/>
            <p:nvPr/>
          </p:nvSpPr>
          <p:spPr>
            <a:xfrm>
              <a:off x="12582061" y="7116279"/>
              <a:ext cx="159584" cy="404921"/>
            </a:xfrm>
            <a:custGeom>
              <a:avLst/>
              <a:gdLst/>
              <a:ahLst/>
              <a:cxnLst/>
              <a:rect l="l" t="t" r="r" b="b"/>
              <a:pathLst>
                <a:path w="6050" h="15351" extrusionOk="0">
                  <a:moveTo>
                    <a:pt x="5958" y="1"/>
                  </a:moveTo>
                  <a:lnTo>
                    <a:pt x="5958" y="1"/>
                  </a:lnTo>
                  <a:cubicBezTo>
                    <a:pt x="4043" y="1125"/>
                    <a:pt x="2068" y="2128"/>
                    <a:pt x="1" y="3010"/>
                  </a:cubicBezTo>
                  <a:cubicBezTo>
                    <a:pt x="244" y="7113"/>
                    <a:pt x="517" y="11247"/>
                    <a:pt x="761" y="15350"/>
                  </a:cubicBezTo>
                  <a:cubicBezTo>
                    <a:pt x="2372" y="14560"/>
                    <a:pt x="3922" y="13770"/>
                    <a:pt x="5381" y="12858"/>
                  </a:cubicBezTo>
                  <a:cubicBezTo>
                    <a:pt x="5898" y="8359"/>
                    <a:pt x="6050" y="4074"/>
                    <a:pt x="5958"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0"/>
            <p:cNvSpPr/>
            <p:nvPr/>
          </p:nvSpPr>
          <p:spPr>
            <a:xfrm>
              <a:off x="12602925" y="7487489"/>
              <a:ext cx="117881" cy="257392"/>
            </a:xfrm>
            <a:custGeom>
              <a:avLst/>
              <a:gdLst/>
              <a:ahLst/>
              <a:cxnLst/>
              <a:rect l="l" t="t" r="r" b="b"/>
              <a:pathLst>
                <a:path w="4469" h="9758" extrusionOk="0">
                  <a:moveTo>
                    <a:pt x="4468" y="1"/>
                  </a:moveTo>
                  <a:lnTo>
                    <a:pt x="4468" y="1"/>
                  </a:lnTo>
                  <a:cubicBezTo>
                    <a:pt x="3040" y="791"/>
                    <a:pt x="1550" y="1460"/>
                    <a:pt x="0" y="1916"/>
                  </a:cubicBezTo>
                  <a:cubicBezTo>
                    <a:pt x="152" y="4530"/>
                    <a:pt x="304" y="7144"/>
                    <a:pt x="456" y="9758"/>
                  </a:cubicBezTo>
                  <a:cubicBezTo>
                    <a:pt x="1155" y="9332"/>
                    <a:pt x="1976" y="9241"/>
                    <a:pt x="2796" y="9119"/>
                  </a:cubicBezTo>
                  <a:cubicBezTo>
                    <a:pt x="3526" y="6019"/>
                    <a:pt x="4103" y="2949"/>
                    <a:pt x="4468"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0"/>
            <p:cNvSpPr/>
            <p:nvPr/>
          </p:nvSpPr>
          <p:spPr>
            <a:xfrm>
              <a:off x="12551595" y="6537425"/>
              <a:ext cx="153965" cy="342354"/>
            </a:xfrm>
            <a:custGeom>
              <a:avLst/>
              <a:gdLst/>
              <a:ahLst/>
              <a:cxnLst/>
              <a:rect l="l" t="t" r="r" b="b"/>
              <a:pathLst>
                <a:path w="5837" h="12979" extrusionOk="0">
                  <a:moveTo>
                    <a:pt x="3861" y="0"/>
                  </a:moveTo>
                  <a:cubicBezTo>
                    <a:pt x="2706" y="1550"/>
                    <a:pt x="1399" y="3040"/>
                    <a:pt x="1" y="3556"/>
                  </a:cubicBezTo>
                  <a:cubicBezTo>
                    <a:pt x="183" y="6717"/>
                    <a:pt x="335" y="9848"/>
                    <a:pt x="517" y="12979"/>
                  </a:cubicBezTo>
                  <a:cubicBezTo>
                    <a:pt x="2493" y="11854"/>
                    <a:pt x="4256" y="10547"/>
                    <a:pt x="5837" y="9088"/>
                  </a:cubicBezTo>
                  <a:cubicBezTo>
                    <a:pt x="5290" y="5745"/>
                    <a:pt x="4590" y="2705"/>
                    <a:pt x="3861"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0"/>
            <p:cNvSpPr/>
            <p:nvPr/>
          </p:nvSpPr>
          <p:spPr>
            <a:xfrm>
              <a:off x="12566023" y="6812410"/>
              <a:ext cx="171612" cy="360026"/>
            </a:xfrm>
            <a:custGeom>
              <a:avLst/>
              <a:gdLst/>
              <a:ahLst/>
              <a:cxnLst/>
              <a:rect l="l" t="t" r="r" b="b"/>
              <a:pathLst>
                <a:path w="6506" h="13649" extrusionOk="0">
                  <a:moveTo>
                    <a:pt x="5502" y="1"/>
                  </a:moveTo>
                  <a:cubicBezTo>
                    <a:pt x="3831" y="1369"/>
                    <a:pt x="2007" y="2493"/>
                    <a:pt x="1" y="3283"/>
                  </a:cubicBezTo>
                  <a:cubicBezTo>
                    <a:pt x="1" y="3496"/>
                    <a:pt x="31" y="3739"/>
                    <a:pt x="31" y="3983"/>
                  </a:cubicBezTo>
                  <a:cubicBezTo>
                    <a:pt x="183" y="7204"/>
                    <a:pt x="366" y="10426"/>
                    <a:pt x="578" y="13648"/>
                  </a:cubicBezTo>
                  <a:cubicBezTo>
                    <a:pt x="2645" y="12676"/>
                    <a:pt x="4621" y="11612"/>
                    <a:pt x="6506" y="10396"/>
                  </a:cubicBezTo>
                  <a:cubicBezTo>
                    <a:pt x="6354" y="6718"/>
                    <a:pt x="6019" y="3223"/>
                    <a:pt x="5502"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0"/>
            <p:cNvSpPr/>
            <p:nvPr/>
          </p:nvSpPr>
          <p:spPr>
            <a:xfrm>
              <a:off x="12615745" y="7753691"/>
              <a:ext cx="55340" cy="117881"/>
            </a:xfrm>
            <a:custGeom>
              <a:avLst/>
              <a:gdLst/>
              <a:ahLst/>
              <a:cxnLst/>
              <a:rect l="l" t="t" r="r" b="b"/>
              <a:pathLst>
                <a:path w="2098" h="4469" extrusionOk="0">
                  <a:moveTo>
                    <a:pt x="2098" y="0"/>
                  </a:moveTo>
                  <a:cubicBezTo>
                    <a:pt x="1399" y="152"/>
                    <a:pt x="730" y="243"/>
                    <a:pt x="0" y="304"/>
                  </a:cubicBezTo>
                  <a:cubicBezTo>
                    <a:pt x="61" y="1672"/>
                    <a:pt x="122" y="3070"/>
                    <a:pt x="183" y="4468"/>
                  </a:cubicBezTo>
                  <a:lnTo>
                    <a:pt x="851" y="4468"/>
                  </a:lnTo>
                  <a:cubicBezTo>
                    <a:pt x="1307" y="2979"/>
                    <a:pt x="1703" y="1490"/>
                    <a:pt x="2098" y="0"/>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0"/>
            <p:cNvSpPr/>
            <p:nvPr/>
          </p:nvSpPr>
          <p:spPr>
            <a:xfrm>
              <a:off x="12202831" y="7653457"/>
              <a:ext cx="395293" cy="217298"/>
            </a:xfrm>
            <a:custGeom>
              <a:avLst/>
              <a:gdLst/>
              <a:ahLst/>
              <a:cxnLst/>
              <a:rect l="l" t="t" r="r" b="b"/>
              <a:pathLst>
                <a:path w="14986" h="8238" extrusionOk="0">
                  <a:moveTo>
                    <a:pt x="1" y="1"/>
                  </a:moveTo>
                  <a:lnTo>
                    <a:pt x="1" y="1"/>
                  </a:lnTo>
                  <a:cubicBezTo>
                    <a:pt x="6141" y="7326"/>
                    <a:pt x="14560" y="8207"/>
                    <a:pt x="14986" y="8238"/>
                  </a:cubicBezTo>
                  <a:cubicBezTo>
                    <a:pt x="14925" y="7052"/>
                    <a:pt x="14864" y="5867"/>
                    <a:pt x="14803" y="4682"/>
                  </a:cubicBezTo>
                  <a:cubicBezTo>
                    <a:pt x="14773" y="4682"/>
                    <a:pt x="14743" y="4712"/>
                    <a:pt x="14712" y="4742"/>
                  </a:cubicBezTo>
                  <a:cubicBezTo>
                    <a:pt x="13841" y="5017"/>
                    <a:pt x="12938" y="5140"/>
                    <a:pt x="12022" y="5140"/>
                  </a:cubicBezTo>
                  <a:cubicBezTo>
                    <a:pt x="7756" y="5140"/>
                    <a:pt x="3178" y="2477"/>
                    <a:pt x="1"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0"/>
            <p:cNvSpPr/>
            <p:nvPr/>
          </p:nvSpPr>
          <p:spPr>
            <a:xfrm>
              <a:off x="12032855" y="7187630"/>
              <a:ext cx="559651" cy="582811"/>
            </a:xfrm>
            <a:custGeom>
              <a:avLst/>
              <a:gdLst/>
              <a:ahLst/>
              <a:cxnLst/>
              <a:rect l="l" t="t" r="r" b="b"/>
              <a:pathLst>
                <a:path w="21217" h="22095" extrusionOk="0">
                  <a:moveTo>
                    <a:pt x="1" y="1"/>
                  </a:moveTo>
                  <a:cubicBezTo>
                    <a:pt x="153" y="1095"/>
                    <a:pt x="274" y="2189"/>
                    <a:pt x="457" y="3344"/>
                  </a:cubicBezTo>
                  <a:cubicBezTo>
                    <a:pt x="1156" y="8390"/>
                    <a:pt x="2767" y="12311"/>
                    <a:pt x="4742" y="15351"/>
                  </a:cubicBezTo>
                  <a:cubicBezTo>
                    <a:pt x="8870" y="19217"/>
                    <a:pt x="13603" y="22095"/>
                    <a:pt x="18556" y="22095"/>
                  </a:cubicBezTo>
                  <a:cubicBezTo>
                    <a:pt x="19367" y="22095"/>
                    <a:pt x="20183" y="22018"/>
                    <a:pt x="21004" y="21855"/>
                  </a:cubicBezTo>
                  <a:cubicBezTo>
                    <a:pt x="21031" y="21846"/>
                    <a:pt x="21055" y="21843"/>
                    <a:pt x="21077" y="21843"/>
                  </a:cubicBezTo>
                  <a:cubicBezTo>
                    <a:pt x="21131" y="21843"/>
                    <a:pt x="21174" y="21864"/>
                    <a:pt x="21217" y="21886"/>
                  </a:cubicBezTo>
                  <a:cubicBezTo>
                    <a:pt x="21035" y="19089"/>
                    <a:pt x="20852" y="16293"/>
                    <a:pt x="20670" y="13496"/>
                  </a:cubicBezTo>
                  <a:cubicBezTo>
                    <a:pt x="20518" y="13466"/>
                    <a:pt x="20427" y="13284"/>
                    <a:pt x="20548" y="13162"/>
                  </a:cubicBezTo>
                  <a:cubicBezTo>
                    <a:pt x="12493" y="13132"/>
                    <a:pt x="5472" y="6445"/>
                    <a:pt x="1" y="1"/>
                  </a:cubicBez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0"/>
            <p:cNvSpPr/>
            <p:nvPr/>
          </p:nvSpPr>
          <p:spPr>
            <a:xfrm>
              <a:off x="12653412" y="6381877"/>
              <a:ext cx="242172" cy="395293"/>
            </a:xfrm>
            <a:custGeom>
              <a:avLst/>
              <a:gdLst/>
              <a:ahLst/>
              <a:cxnLst/>
              <a:rect l="l" t="t" r="r" b="b"/>
              <a:pathLst>
                <a:path w="9181" h="14986" extrusionOk="0">
                  <a:moveTo>
                    <a:pt x="3922" y="0"/>
                  </a:moveTo>
                  <a:cubicBezTo>
                    <a:pt x="3375" y="882"/>
                    <a:pt x="2828" y="1763"/>
                    <a:pt x="2220" y="2614"/>
                  </a:cubicBezTo>
                  <a:cubicBezTo>
                    <a:pt x="1612" y="3465"/>
                    <a:pt x="852" y="4681"/>
                    <a:pt x="1" y="5897"/>
                  </a:cubicBezTo>
                  <a:cubicBezTo>
                    <a:pt x="730" y="8602"/>
                    <a:pt x="1430" y="11642"/>
                    <a:pt x="1977" y="14985"/>
                  </a:cubicBezTo>
                  <a:cubicBezTo>
                    <a:pt x="4804" y="12432"/>
                    <a:pt x="7083" y="9393"/>
                    <a:pt x="9180" y="6110"/>
                  </a:cubicBezTo>
                  <a:cubicBezTo>
                    <a:pt x="7752" y="3587"/>
                    <a:pt x="6019" y="1459"/>
                    <a:pt x="3922"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0"/>
            <p:cNvSpPr/>
            <p:nvPr/>
          </p:nvSpPr>
          <p:spPr>
            <a:xfrm>
              <a:off x="12582878" y="6320945"/>
              <a:ext cx="151539" cy="182822"/>
            </a:xfrm>
            <a:custGeom>
              <a:avLst/>
              <a:gdLst/>
              <a:ahLst/>
              <a:cxnLst/>
              <a:rect l="l" t="t" r="r" b="b"/>
              <a:pathLst>
                <a:path w="5745" h="6931" extrusionOk="0">
                  <a:moveTo>
                    <a:pt x="0" y="0"/>
                  </a:moveTo>
                  <a:lnTo>
                    <a:pt x="0" y="0"/>
                  </a:lnTo>
                  <a:cubicBezTo>
                    <a:pt x="730" y="1885"/>
                    <a:pt x="1520" y="4195"/>
                    <a:pt x="2310" y="6930"/>
                  </a:cubicBezTo>
                  <a:cubicBezTo>
                    <a:pt x="2675" y="6414"/>
                    <a:pt x="3009" y="5927"/>
                    <a:pt x="3253" y="5563"/>
                  </a:cubicBezTo>
                  <a:cubicBezTo>
                    <a:pt x="4134" y="4316"/>
                    <a:pt x="4955" y="3040"/>
                    <a:pt x="5745" y="1733"/>
                  </a:cubicBezTo>
                  <a:cubicBezTo>
                    <a:pt x="4043" y="730"/>
                    <a:pt x="2158" y="122"/>
                    <a:pt x="0"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0"/>
            <p:cNvSpPr/>
            <p:nvPr/>
          </p:nvSpPr>
          <p:spPr>
            <a:xfrm>
              <a:off x="12676677" y="7177211"/>
              <a:ext cx="352008" cy="550050"/>
            </a:xfrm>
            <a:custGeom>
              <a:avLst/>
              <a:gdLst/>
              <a:ahLst/>
              <a:cxnLst/>
              <a:rect l="l" t="t" r="r" b="b"/>
              <a:pathLst>
                <a:path w="13345" h="20853" extrusionOk="0">
                  <a:moveTo>
                    <a:pt x="13344" y="1"/>
                  </a:moveTo>
                  <a:cubicBezTo>
                    <a:pt x="10426" y="4590"/>
                    <a:pt x="6475" y="9059"/>
                    <a:pt x="1672" y="11764"/>
                  </a:cubicBezTo>
                  <a:cubicBezTo>
                    <a:pt x="1307" y="14712"/>
                    <a:pt x="730" y="17752"/>
                    <a:pt x="0" y="20852"/>
                  </a:cubicBezTo>
                  <a:cubicBezTo>
                    <a:pt x="365" y="20791"/>
                    <a:pt x="700" y="20730"/>
                    <a:pt x="1034" y="20639"/>
                  </a:cubicBezTo>
                  <a:cubicBezTo>
                    <a:pt x="4377" y="19545"/>
                    <a:pt x="6991" y="17265"/>
                    <a:pt x="9332" y="14712"/>
                  </a:cubicBezTo>
                  <a:cubicBezTo>
                    <a:pt x="10335" y="13618"/>
                    <a:pt x="11368" y="12554"/>
                    <a:pt x="12402" y="11460"/>
                  </a:cubicBezTo>
                  <a:cubicBezTo>
                    <a:pt x="13010" y="8238"/>
                    <a:pt x="13344" y="4256"/>
                    <a:pt x="13344"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0"/>
            <p:cNvSpPr/>
            <p:nvPr/>
          </p:nvSpPr>
          <p:spPr>
            <a:xfrm>
              <a:off x="12711152" y="6572691"/>
              <a:ext cx="290258" cy="513939"/>
            </a:xfrm>
            <a:custGeom>
              <a:avLst/>
              <a:gdLst/>
              <a:ahLst/>
              <a:cxnLst/>
              <a:rect l="l" t="t" r="r" b="b"/>
              <a:pathLst>
                <a:path w="11004" h="19484" extrusionOk="0">
                  <a:moveTo>
                    <a:pt x="7569" y="0"/>
                  </a:moveTo>
                  <a:cubicBezTo>
                    <a:pt x="5532" y="3374"/>
                    <a:pt x="3010" y="6627"/>
                    <a:pt x="0" y="9089"/>
                  </a:cubicBezTo>
                  <a:cubicBezTo>
                    <a:pt x="517" y="12311"/>
                    <a:pt x="852" y="15806"/>
                    <a:pt x="1004" y="19484"/>
                  </a:cubicBezTo>
                  <a:cubicBezTo>
                    <a:pt x="4742" y="17113"/>
                    <a:pt x="8086" y="14256"/>
                    <a:pt x="11004" y="10973"/>
                  </a:cubicBezTo>
                  <a:cubicBezTo>
                    <a:pt x="10274" y="7022"/>
                    <a:pt x="9150" y="3222"/>
                    <a:pt x="7569"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0"/>
            <p:cNvSpPr/>
            <p:nvPr/>
          </p:nvSpPr>
          <p:spPr>
            <a:xfrm>
              <a:off x="12638192" y="7557258"/>
              <a:ext cx="347181" cy="314314"/>
            </a:xfrm>
            <a:custGeom>
              <a:avLst/>
              <a:gdLst/>
              <a:ahLst/>
              <a:cxnLst/>
              <a:rect l="l" t="t" r="r" b="b"/>
              <a:pathLst>
                <a:path w="13162" h="11916" extrusionOk="0">
                  <a:moveTo>
                    <a:pt x="13162" y="0"/>
                  </a:moveTo>
                  <a:lnTo>
                    <a:pt x="13162" y="0"/>
                  </a:lnTo>
                  <a:cubicBezTo>
                    <a:pt x="11885" y="1186"/>
                    <a:pt x="10609" y="2341"/>
                    <a:pt x="9332" y="3405"/>
                  </a:cubicBezTo>
                  <a:cubicBezTo>
                    <a:pt x="6809" y="5502"/>
                    <a:pt x="4256" y="6870"/>
                    <a:pt x="1216" y="7447"/>
                  </a:cubicBezTo>
                  <a:cubicBezTo>
                    <a:pt x="852" y="8937"/>
                    <a:pt x="456" y="10426"/>
                    <a:pt x="0" y="11915"/>
                  </a:cubicBezTo>
                  <a:cubicBezTo>
                    <a:pt x="3040" y="11763"/>
                    <a:pt x="9940" y="10335"/>
                    <a:pt x="13010" y="487"/>
                  </a:cubicBezTo>
                  <a:cubicBezTo>
                    <a:pt x="13071" y="335"/>
                    <a:pt x="13101" y="152"/>
                    <a:pt x="13162"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0"/>
            <p:cNvSpPr/>
            <p:nvPr/>
          </p:nvSpPr>
          <p:spPr>
            <a:xfrm>
              <a:off x="12723972" y="6900616"/>
              <a:ext cx="303895" cy="554824"/>
            </a:xfrm>
            <a:custGeom>
              <a:avLst/>
              <a:gdLst/>
              <a:ahLst/>
              <a:cxnLst/>
              <a:rect l="l" t="t" r="r" b="b"/>
              <a:pathLst>
                <a:path w="11521" h="21034" extrusionOk="0">
                  <a:moveTo>
                    <a:pt x="10761" y="0"/>
                  </a:moveTo>
                  <a:cubicBezTo>
                    <a:pt x="7782" y="3192"/>
                    <a:pt x="4347" y="5927"/>
                    <a:pt x="578" y="8177"/>
                  </a:cubicBezTo>
                  <a:cubicBezTo>
                    <a:pt x="670" y="12250"/>
                    <a:pt x="518" y="16535"/>
                    <a:pt x="1" y="21034"/>
                  </a:cubicBezTo>
                  <a:cubicBezTo>
                    <a:pt x="1612" y="20031"/>
                    <a:pt x="3132" y="18906"/>
                    <a:pt x="4499" y="17508"/>
                  </a:cubicBezTo>
                  <a:cubicBezTo>
                    <a:pt x="7174" y="14833"/>
                    <a:pt x="9332" y="11824"/>
                    <a:pt x="11521" y="8815"/>
                  </a:cubicBezTo>
                  <a:cubicBezTo>
                    <a:pt x="11460" y="5897"/>
                    <a:pt x="11217" y="2918"/>
                    <a:pt x="10761"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0"/>
            <p:cNvSpPr/>
            <p:nvPr/>
          </p:nvSpPr>
          <p:spPr>
            <a:xfrm>
              <a:off x="12555604" y="7195649"/>
              <a:ext cx="46530" cy="331170"/>
            </a:xfrm>
            <a:custGeom>
              <a:avLst/>
              <a:gdLst/>
              <a:ahLst/>
              <a:cxnLst/>
              <a:rect l="l" t="t" r="r" b="b"/>
              <a:pathLst>
                <a:path w="1764" h="12555" extrusionOk="0">
                  <a:moveTo>
                    <a:pt x="1" y="31"/>
                  </a:moveTo>
                  <a:cubicBezTo>
                    <a:pt x="1" y="92"/>
                    <a:pt x="1" y="122"/>
                    <a:pt x="1" y="153"/>
                  </a:cubicBezTo>
                  <a:lnTo>
                    <a:pt x="31" y="153"/>
                  </a:lnTo>
                  <a:cubicBezTo>
                    <a:pt x="60" y="158"/>
                    <a:pt x="85" y="167"/>
                    <a:pt x="107" y="177"/>
                  </a:cubicBezTo>
                  <a:lnTo>
                    <a:pt x="107" y="177"/>
                  </a:lnTo>
                  <a:cubicBezTo>
                    <a:pt x="66" y="140"/>
                    <a:pt x="30" y="90"/>
                    <a:pt x="1" y="31"/>
                  </a:cubicBezTo>
                  <a:close/>
                  <a:moveTo>
                    <a:pt x="107" y="177"/>
                  </a:moveTo>
                  <a:cubicBezTo>
                    <a:pt x="129" y="198"/>
                    <a:pt x="153" y="215"/>
                    <a:pt x="178" y="228"/>
                  </a:cubicBezTo>
                  <a:lnTo>
                    <a:pt x="178" y="228"/>
                  </a:lnTo>
                  <a:cubicBezTo>
                    <a:pt x="159" y="208"/>
                    <a:pt x="136" y="191"/>
                    <a:pt x="107" y="177"/>
                  </a:cubicBezTo>
                  <a:close/>
                  <a:moveTo>
                    <a:pt x="1004" y="1"/>
                  </a:moveTo>
                  <a:cubicBezTo>
                    <a:pt x="821" y="62"/>
                    <a:pt x="609" y="153"/>
                    <a:pt x="426" y="244"/>
                  </a:cubicBezTo>
                  <a:cubicBezTo>
                    <a:pt x="388" y="257"/>
                    <a:pt x="351" y="263"/>
                    <a:pt x="316" y="263"/>
                  </a:cubicBezTo>
                  <a:cubicBezTo>
                    <a:pt x="267" y="263"/>
                    <a:pt x="221" y="251"/>
                    <a:pt x="178" y="228"/>
                  </a:cubicBezTo>
                  <a:lnTo>
                    <a:pt x="178" y="228"/>
                  </a:lnTo>
                  <a:cubicBezTo>
                    <a:pt x="301" y="358"/>
                    <a:pt x="222" y="598"/>
                    <a:pt x="31" y="670"/>
                  </a:cubicBezTo>
                  <a:cubicBezTo>
                    <a:pt x="305" y="4560"/>
                    <a:pt x="548" y="8451"/>
                    <a:pt x="791" y="12341"/>
                  </a:cubicBezTo>
                  <a:cubicBezTo>
                    <a:pt x="882" y="12341"/>
                    <a:pt x="973" y="12372"/>
                    <a:pt x="1065" y="12372"/>
                  </a:cubicBezTo>
                  <a:cubicBezTo>
                    <a:pt x="1217" y="12372"/>
                    <a:pt x="1277" y="12463"/>
                    <a:pt x="1308" y="12554"/>
                  </a:cubicBezTo>
                  <a:lnTo>
                    <a:pt x="1764" y="12341"/>
                  </a:lnTo>
                  <a:cubicBezTo>
                    <a:pt x="1520" y="8238"/>
                    <a:pt x="1247" y="4104"/>
                    <a:pt x="100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0"/>
            <p:cNvSpPr/>
            <p:nvPr/>
          </p:nvSpPr>
          <p:spPr>
            <a:xfrm>
              <a:off x="12538775" y="6894207"/>
              <a:ext cx="42521" cy="293450"/>
            </a:xfrm>
            <a:custGeom>
              <a:avLst/>
              <a:gdLst/>
              <a:ahLst/>
              <a:cxnLst/>
              <a:rect l="l" t="t" r="r" b="b"/>
              <a:pathLst>
                <a:path w="1612" h="11125" extrusionOk="0">
                  <a:moveTo>
                    <a:pt x="0" y="0"/>
                  </a:moveTo>
                  <a:lnTo>
                    <a:pt x="0" y="0"/>
                  </a:lnTo>
                  <a:cubicBezTo>
                    <a:pt x="183" y="3708"/>
                    <a:pt x="396" y="7417"/>
                    <a:pt x="608" y="11125"/>
                  </a:cubicBezTo>
                  <a:cubicBezTo>
                    <a:pt x="639" y="11064"/>
                    <a:pt x="669" y="11003"/>
                    <a:pt x="760" y="10942"/>
                  </a:cubicBezTo>
                  <a:cubicBezTo>
                    <a:pt x="1064" y="10821"/>
                    <a:pt x="1307" y="10669"/>
                    <a:pt x="1611" y="10547"/>
                  </a:cubicBezTo>
                  <a:cubicBezTo>
                    <a:pt x="1399" y="7325"/>
                    <a:pt x="1216" y="4103"/>
                    <a:pt x="1064" y="882"/>
                  </a:cubicBezTo>
                  <a:cubicBezTo>
                    <a:pt x="1064" y="638"/>
                    <a:pt x="1034" y="395"/>
                    <a:pt x="1034" y="182"/>
                  </a:cubicBezTo>
                  <a:cubicBezTo>
                    <a:pt x="912" y="213"/>
                    <a:pt x="791" y="274"/>
                    <a:pt x="669" y="304"/>
                  </a:cubicBezTo>
                  <a:cubicBezTo>
                    <a:pt x="636" y="315"/>
                    <a:pt x="605" y="320"/>
                    <a:pt x="577" y="320"/>
                  </a:cubicBezTo>
                  <a:cubicBezTo>
                    <a:pt x="446" y="320"/>
                    <a:pt x="360" y="216"/>
                    <a:pt x="335" y="91"/>
                  </a:cubicBezTo>
                  <a:cubicBezTo>
                    <a:pt x="213" y="61"/>
                    <a:pt x="92" y="30"/>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0"/>
            <p:cNvSpPr/>
            <p:nvPr/>
          </p:nvSpPr>
          <p:spPr>
            <a:xfrm>
              <a:off x="12512318" y="6321393"/>
              <a:ext cx="52940" cy="564821"/>
            </a:xfrm>
            <a:custGeom>
              <a:avLst/>
              <a:gdLst/>
              <a:ahLst/>
              <a:cxnLst/>
              <a:rect l="l" t="t" r="r" b="b"/>
              <a:pathLst>
                <a:path w="2007" h="21413" extrusionOk="0">
                  <a:moveTo>
                    <a:pt x="904" y="0"/>
                  </a:moveTo>
                  <a:cubicBezTo>
                    <a:pt x="868" y="0"/>
                    <a:pt x="831" y="4"/>
                    <a:pt x="791" y="14"/>
                  </a:cubicBezTo>
                  <a:cubicBezTo>
                    <a:pt x="517" y="14"/>
                    <a:pt x="244" y="44"/>
                    <a:pt x="0" y="74"/>
                  </a:cubicBezTo>
                  <a:cubicBezTo>
                    <a:pt x="61" y="3965"/>
                    <a:pt x="244" y="7886"/>
                    <a:pt x="487" y="11746"/>
                  </a:cubicBezTo>
                  <a:cubicBezTo>
                    <a:pt x="669" y="11959"/>
                    <a:pt x="821" y="12172"/>
                    <a:pt x="1034" y="12354"/>
                  </a:cubicBezTo>
                  <a:cubicBezTo>
                    <a:pt x="1223" y="12567"/>
                    <a:pt x="1044" y="12817"/>
                    <a:pt x="841" y="12817"/>
                  </a:cubicBezTo>
                  <a:cubicBezTo>
                    <a:pt x="783" y="12817"/>
                    <a:pt x="723" y="12797"/>
                    <a:pt x="669" y="12749"/>
                  </a:cubicBezTo>
                  <a:cubicBezTo>
                    <a:pt x="608" y="12689"/>
                    <a:pt x="578" y="12658"/>
                    <a:pt x="517" y="12597"/>
                  </a:cubicBezTo>
                  <a:lnTo>
                    <a:pt x="517" y="12597"/>
                  </a:lnTo>
                  <a:cubicBezTo>
                    <a:pt x="669" y="14999"/>
                    <a:pt x="791" y="17370"/>
                    <a:pt x="912" y="19740"/>
                  </a:cubicBezTo>
                  <a:cubicBezTo>
                    <a:pt x="912" y="20196"/>
                    <a:pt x="943" y="20652"/>
                    <a:pt x="973" y="21139"/>
                  </a:cubicBezTo>
                  <a:cubicBezTo>
                    <a:pt x="1155" y="21199"/>
                    <a:pt x="1307" y="21291"/>
                    <a:pt x="1490" y="21321"/>
                  </a:cubicBezTo>
                  <a:cubicBezTo>
                    <a:pt x="1520" y="21351"/>
                    <a:pt x="1551" y="21382"/>
                    <a:pt x="1581" y="21412"/>
                  </a:cubicBezTo>
                  <a:cubicBezTo>
                    <a:pt x="1733" y="21351"/>
                    <a:pt x="1854" y="21260"/>
                    <a:pt x="2006" y="21169"/>
                  </a:cubicBezTo>
                  <a:cubicBezTo>
                    <a:pt x="1824" y="18038"/>
                    <a:pt x="1672" y="14907"/>
                    <a:pt x="1490" y="11746"/>
                  </a:cubicBezTo>
                  <a:cubicBezTo>
                    <a:pt x="1307" y="11838"/>
                    <a:pt x="1125" y="11868"/>
                    <a:pt x="912" y="11898"/>
                  </a:cubicBezTo>
                  <a:cubicBezTo>
                    <a:pt x="891" y="11902"/>
                    <a:pt x="870" y="11904"/>
                    <a:pt x="851" y="11904"/>
                  </a:cubicBezTo>
                  <a:cubicBezTo>
                    <a:pt x="531" y="11904"/>
                    <a:pt x="417" y="11466"/>
                    <a:pt x="760" y="11351"/>
                  </a:cubicBezTo>
                  <a:cubicBezTo>
                    <a:pt x="1003" y="11260"/>
                    <a:pt x="1247" y="11108"/>
                    <a:pt x="1459" y="10956"/>
                  </a:cubicBezTo>
                  <a:cubicBezTo>
                    <a:pt x="1307" y="7309"/>
                    <a:pt x="1155" y="3661"/>
                    <a:pt x="1125" y="14"/>
                  </a:cubicBezTo>
                  <a:cubicBezTo>
                    <a:pt x="1044" y="14"/>
                    <a:pt x="976" y="0"/>
                    <a:pt x="904"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0"/>
            <p:cNvSpPr/>
            <p:nvPr/>
          </p:nvSpPr>
          <p:spPr>
            <a:xfrm>
              <a:off x="12578051" y="7538002"/>
              <a:ext cx="42521" cy="333570"/>
            </a:xfrm>
            <a:custGeom>
              <a:avLst/>
              <a:gdLst/>
              <a:ahLst/>
              <a:cxnLst/>
              <a:rect l="l" t="t" r="r" b="b"/>
              <a:pathLst>
                <a:path w="1612" h="12646" extrusionOk="0">
                  <a:moveTo>
                    <a:pt x="943" y="1"/>
                  </a:moveTo>
                  <a:cubicBezTo>
                    <a:pt x="669" y="62"/>
                    <a:pt x="396" y="153"/>
                    <a:pt x="92" y="213"/>
                  </a:cubicBezTo>
                  <a:cubicBezTo>
                    <a:pt x="82" y="224"/>
                    <a:pt x="72" y="227"/>
                    <a:pt x="62" y="227"/>
                  </a:cubicBezTo>
                  <a:cubicBezTo>
                    <a:pt x="41" y="227"/>
                    <a:pt x="21" y="213"/>
                    <a:pt x="1" y="213"/>
                  </a:cubicBezTo>
                  <a:lnTo>
                    <a:pt x="1" y="213"/>
                  </a:lnTo>
                  <a:cubicBezTo>
                    <a:pt x="183" y="3010"/>
                    <a:pt x="366" y="5806"/>
                    <a:pt x="548" y="8603"/>
                  </a:cubicBezTo>
                  <a:cubicBezTo>
                    <a:pt x="700" y="8694"/>
                    <a:pt x="730" y="8907"/>
                    <a:pt x="578" y="9028"/>
                  </a:cubicBezTo>
                  <a:cubicBezTo>
                    <a:pt x="639" y="10244"/>
                    <a:pt x="700" y="11429"/>
                    <a:pt x="761" y="12615"/>
                  </a:cubicBezTo>
                  <a:lnTo>
                    <a:pt x="791" y="12615"/>
                  </a:lnTo>
                  <a:cubicBezTo>
                    <a:pt x="791" y="12615"/>
                    <a:pt x="1095" y="12645"/>
                    <a:pt x="1612" y="12645"/>
                  </a:cubicBezTo>
                  <a:cubicBezTo>
                    <a:pt x="1551" y="11247"/>
                    <a:pt x="1490" y="9849"/>
                    <a:pt x="1429" y="8481"/>
                  </a:cubicBezTo>
                  <a:lnTo>
                    <a:pt x="1156" y="8481"/>
                  </a:lnTo>
                  <a:cubicBezTo>
                    <a:pt x="1146" y="8483"/>
                    <a:pt x="1137" y="8483"/>
                    <a:pt x="1128" y="8483"/>
                  </a:cubicBezTo>
                  <a:cubicBezTo>
                    <a:pt x="962" y="8483"/>
                    <a:pt x="860" y="8232"/>
                    <a:pt x="1004" y="8116"/>
                  </a:cubicBezTo>
                  <a:cubicBezTo>
                    <a:pt x="1125" y="7995"/>
                    <a:pt x="1247" y="7934"/>
                    <a:pt x="1399" y="7843"/>
                  </a:cubicBezTo>
                  <a:cubicBezTo>
                    <a:pt x="1247" y="5229"/>
                    <a:pt x="1095" y="2615"/>
                    <a:pt x="943"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0"/>
            <p:cNvSpPr/>
            <p:nvPr/>
          </p:nvSpPr>
          <p:spPr>
            <a:xfrm>
              <a:off x="12145117" y="6460455"/>
              <a:ext cx="393684" cy="433778"/>
            </a:xfrm>
            <a:custGeom>
              <a:avLst/>
              <a:gdLst/>
              <a:ahLst/>
              <a:cxnLst/>
              <a:rect l="l" t="t" r="r" b="b"/>
              <a:pathLst>
                <a:path w="14925" h="16445" extrusionOk="0">
                  <a:moveTo>
                    <a:pt x="608" y="0"/>
                  </a:moveTo>
                  <a:cubicBezTo>
                    <a:pt x="395" y="213"/>
                    <a:pt x="213" y="426"/>
                    <a:pt x="0" y="638"/>
                  </a:cubicBezTo>
                  <a:cubicBezTo>
                    <a:pt x="1733" y="3496"/>
                    <a:pt x="3739" y="6201"/>
                    <a:pt x="5958" y="8754"/>
                  </a:cubicBezTo>
                  <a:cubicBezTo>
                    <a:pt x="8085" y="11186"/>
                    <a:pt x="11520" y="15563"/>
                    <a:pt x="14924" y="16444"/>
                  </a:cubicBezTo>
                  <a:cubicBezTo>
                    <a:pt x="14924" y="16231"/>
                    <a:pt x="14894" y="16049"/>
                    <a:pt x="14894" y="15867"/>
                  </a:cubicBezTo>
                  <a:cubicBezTo>
                    <a:pt x="11733" y="14651"/>
                    <a:pt x="8632" y="10578"/>
                    <a:pt x="6505" y="8207"/>
                  </a:cubicBezTo>
                  <a:cubicBezTo>
                    <a:pt x="4256" y="5684"/>
                    <a:pt x="2341" y="2918"/>
                    <a:pt x="60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0"/>
            <p:cNvSpPr/>
            <p:nvPr/>
          </p:nvSpPr>
          <p:spPr>
            <a:xfrm>
              <a:off x="12537984" y="6878169"/>
              <a:ext cx="16038" cy="17647"/>
            </a:xfrm>
            <a:custGeom>
              <a:avLst/>
              <a:gdLst/>
              <a:ahLst/>
              <a:cxnLst/>
              <a:rect l="l" t="t" r="r" b="b"/>
              <a:pathLst>
                <a:path w="608" h="669" extrusionOk="0">
                  <a:moveTo>
                    <a:pt x="0" y="0"/>
                  </a:moveTo>
                  <a:cubicBezTo>
                    <a:pt x="0" y="213"/>
                    <a:pt x="30" y="395"/>
                    <a:pt x="30" y="608"/>
                  </a:cubicBezTo>
                  <a:cubicBezTo>
                    <a:pt x="122" y="638"/>
                    <a:pt x="243" y="669"/>
                    <a:pt x="334" y="669"/>
                  </a:cubicBezTo>
                  <a:cubicBezTo>
                    <a:pt x="334" y="578"/>
                    <a:pt x="365" y="456"/>
                    <a:pt x="486" y="395"/>
                  </a:cubicBezTo>
                  <a:cubicBezTo>
                    <a:pt x="517" y="365"/>
                    <a:pt x="547" y="335"/>
                    <a:pt x="608" y="304"/>
                  </a:cubicBezTo>
                  <a:cubicBezTo>
                    <a:pt x="578" y="274"/>
                    <a:pt x="547" y="213"/>
                    <a:pt x="486" y="213"/>
                  </a:cubicBezTo>
                  <a:cubicBezTo>
                    <a:pt x="334" y="183"/>
                    <a:pt x="152" y="91"/>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0"/>
            <p:cNvSpPr/>
            <p:nvPr/>
          </p:nvSpPr>
          <p:spPr>
            <a:xfrm>
              <a:off x="12019217" y="6782762"/>
              <a:ext cx="537204" cy="431694"/>
            </a:xfrm>
            <a:custGeom>
              <a:avLst/>
              <a:gdLst/>
              <a:ahLst/>
              <a:cxnLst/>
              <a:rect l="l" t="t" r="r" b="b"/>
              <a:pathLst>
                <a:path w="20366" h="16366" extrusionOk="0">
                  <a:moveTo>
                    <a:pt x="123" y="0"/>
                  </a:moveTo>
                  <a:cubicBezTo>
                    <a:pt x="62" y="456"/>
                    <a:pt x="31" y="912"/>
                    <a:pt x="1" y="1398"/>
                  </a:cubicBezTo>
                  <a:cubicBezTo>
                    <a:pt x="5503" y="7964"/>
                    <a:pt x="11916" y="14772"/>
                    <a:pt x="20214" y="16353"/>
                  </a:cubicBezTo>
                  <a:cubicBezTo>
                    <a:pt x="20232" y="16362"/>
                    <a:pt x="20250" y="16365"/>
                    <a:pt x="20267" y="16365"/>
                  </a:cubicBezTo>
                  <a:cubicBezTo>
                    <a:pt x="20308" y="16365"/>
                    <a:pt x="20345" y="16344"/>
                    <a:pt x="20366" y="16323"/>
                  </a:cubicBezTo>
                  <a:lnTo>
                    <a:pt x="20336" y="15775"/>
                  </a:lnTo>
                  <a:cubicBezTo>
                    <a:pt x="11551" y="13921"/>
                    <a:pt x="5928" y="6535"/>
                    <a:pt x="12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0"/>
            <p:cNvSpPr/>
            <p:nvPr/>
          </p:nvSpPr>
          <p:spPr>
            <a:xfrm>
              <a:off x="12555604" y="7198867"/>
              <a:ext cx="8836" cy="14455"/>
            </a:xfrm>
            <a:custGeom>
              <a:avLst/>
              <a:gdLst/>
              <a:ahLst/>
              <a:cxnLst/>
              <a:rect l="l" t="t" r="r" b="b"/>
              <a:pathLst>
                <a:path w="335" h="548" extrusionOk="0">
                  <a:moveTo>
                    <a:pt x="1" y="0"/>
                  </a:moveTo>
                  <a:cubicBezTo>
                    <a:pt x="1" y="2"/>
                    <a:pt x="1" y="4"/>
                    <a:pt x="1" y="5"/>
                  </a:cubicBezTo>
                  <a:lnTo>
                    <a:pt x="1" y="5"/>
                  </a:lnTo>
                  <a:lnTo>
                    <a:pt x="1" y="0"/>
                  </a:lnTo>
                  <a:close/>
                  <a:moveTo>
                    <a:pt x="1" y="5"/>
                  </a:moveTo>
                  <a:lnTo>
                    <a:pt x="31" y="548"/>
                  </a:lnTo>
                  <a:cubicBezTo>
                    <a:pt x="274" y="456"/>
                    <a:pt x="335" y="92"/>
                    <a:pt x="31" y="31"/>
                  </a:cubicBezTo>
                  <a:cubicBezTo>
                    <a:pt x="31" y="31"/>
                    <a:pt x="4" y="31"/>
                    <a:pt x="1" y="5"/>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0"/>
            <p:cNvSpPr/>
            <p:nvPr/>
          </p:nvSpPr>
          <p:spPr>
            <a:xfrm>
              <a:off x="12028054" y="7140335"/>
              <a:ext cx="549232" cy="394502"/>
            </a:xfrm>
            <a:custGeom>
              <a:avLst/>
              <a:gdLst/>
              <a:ahLst/>
              <a:cxnLst/>
              <a:rect l="l" t="t" r="r" b="b"/>
              <a:pathLst>
                <a:path w="20822" h="14956" extrusionOk="0">
                  <a:moveTo>
                    <a:pt x="0" y="1"/>
                  </a:moveTo>
                  <a:lnTo>
                    <a:pt x="0" y="1"/>
                  </a:lnTo>
                  <a:cubicBezTo>
                    <a:pt x="61" y="608"/>
                    <a:pt x="122" y="1186"/>
                    <a:pt x="183" y="1794"/>
                  </a:cubicBezTo>
                  <a:cubicBezTo>
                    <a:pt x="5654" y="8268"/>
                    <a:pt x="12675" y="14925"/>
                    <a:pt x="20730" y="14955"/>
                  </a:cubicBezTo>
                  <a:cubicBezTo>
                    <a:pt x="20761" y="14955"/>
                    <a:pt x="20761" y="14925"/>
                    <a:pt x="20791" y="14894"/>
                  </a:cubicBezTo>
                  <a:lnTo>
                    <a:pt x="20821" y="14894"/>
                  </a:lnTo>
                  <a:cubicBezTo>
                    <a:pt x="20821" y="14712"/>
                    <a:pt x="20821" y="14590"/>
                    <a:pt x="20791" y="14408"/>
                  </a:cubicBezTo>
                  <a:cubicBezTo>
                    <a:pt x="12250" y="13557"/>
                    <a:pt x="5532" y="6688"/>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0"/>
            <p:cNvSpPr/>
            <p:nvPr/>
          </p:nvSpPr>
          <p:spPr>
            <a:xfrm>
              <a:off x="12576469" y="7520382"/>
              <a:ext cx="13637" cy="12028"/>
            </a:xfrm>
            <a:custGeom>
              <a:avLst/>
              <a:gdLst/>
              <a:ahLst/>
              <a:cxnLst/>
              <a:rect l="l" t="t" r="r" b="b"/>
              <a:pathLst>
                <a:path w="517" h="456" extrusionOk="0">
                  <a:moveTo>
                    <a:pt x="0" y="0"/>
                  </a:moveTo>
                  <a:cubicBezTo>
                    <a:pt x="0" y="152"/>
                    <a:pt x="30" y="304"/>
                    <a:pt x="30" y="456"/>
                  </a:cubicBezTo>
                  <a:cubicBezTo>
                    <a:pt x="182" y="395"/>
                    <a:pt x="334" y="334"/>
                    <a:pt x="517" y="243"/>
                  </a:cubicBezTo>
                  <a:cubicBezTo>
                    <a:pt x="486" y="152"/>
                    <a:pt x="426" y="61"/>
                    <a:pt x="274" y="61"/>
                  </a:cubicBezTo>
                  <a:cubicBezTo>
                    <a:pt x="182" y="61"/>
                    <a:pt x="91" y="30"/>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40"/>
            <p:cNvSpPr/>
            <p:nvPr/>
          </p:nvSpPr>
          <p:spPr>
            <a:xfrm>
              <a:off x="12157937" y="7592525"/>
              <a:ext cx="435387" cy="196512"/>
            </a:xfrm>
            <a:custGeom>
              <a:avLst/>
              <a:gdLst/>
              <a:ahLst/>
              <a:cxnLst/>
              <a:rect l="l" t="t" r="r" b="b"/>
              <a:pathLst>
                <a:path w="16506" h="7450" extrusionOk="0">
                  <a:moveTo>
                    <a:pt x="0" y="1"/>
                  </a:moveTo>
                  <a:cubicBezTo>
                    <a:pt x="548" y="821"/>
                    <a:pt x="1095" y="1612"/>
                    <a:pt x="1703" y="2311"/>
                  </a:cubicBezTo>
                  <a:cubicBezTo>
                    <a:pt x="4880" y="4787"/>
                    <a:pt x="9478" y="7450"/>
                    <a:pt x="13734" y="7450"/>
                  </a:cubicBezTo>
                  <a:cubicBezTo>
                    <a:pt x="14649" y="7450"/>
                    <a:pt x="15548" y="7327"/>
                    <a:pt x="16414" y="7052"/>
                  </a:cubicBezTo>
                  <a:cubicBezTo>
                    <a:pt x="16445" y="7022"/>
                    <a:pt x="16475" y="6992"/>
                    <a:pt x="16505" y="6992"/>
                  </a:cubicBezTo>
                  <a:cubicBezTo>
                    <a:pt x="16475" y="6840"/>
                    <a:pt x="16475" y="6688"/>
                    <a:pt x="16475" y="6536"/>
                  </a:cubicBezTo>
                  <a:cubicBezTo>
                    <a:pt x="16432" y="6514"/>
                    <a:pt x="16389" y="6493"/>
                    <a:pt x="16335" y="6493"/>
                  </a:cubicBezTo>
                  <a:cubicBezTo>
                    <a:pt x="16313" y="6493"/>
                    <a:pt x="16289" y="6496"/>
                    <a:pt x="16262" y="6505"/>
                  </a:cubicBezTo>
                  <a:cubicBezTo>
                    <a:pt x="15441" y="6668"/>
                    <a:pt x="14625" y="6745"/>
                    <a:pt x="13814" y="6745"/>
                  </a:cubicBezTo>
                  <a:cubicBezTo>
                    <a:pt x="8861" y="6745"/>
                    <a:pt x="4128" y="3867"/>
                    <a:pt x="0"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40"/>
            <p:cNvSpPr/>
            <p:nvPr/>
          </p:nvSpPr>
          <p:spPr>
            <a:xfrm>
              <a:off x="12592480" y="7764902"/>
              <a:ext cx="4853" cy="12055"/>
            </a:xfrm>
            <a:custGeom>
              <a:avLst/>
              <a:gdLst/>
              <a:ahLst/>
              <a:cxnLst/>
              <a:rect l="l" t="t" r="r" b="b"/>
              <a:pathLst>
                <a:path w="184" h="457" extrusionOk="0">
                  <a:moveTo>
                    <a:pt x="1" y="1"/>
                  </a:moveTo>
                  <a:lnTo>
                    <a:pt x="31" y="457"/>
                  </a:lnTo>
                  <a:cubicBezTo>
                    <a:pt x="183" y="305"/>
                    <a:pt x="153" y="92"/>
                    <a:pt x="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0"/>
            <p:cNvSpPr/>
            <p:nvPr/>
          </p:nvSpPr>
          <p:spPr>
            <a:xfrm>
              <a:off x="12316677" y="6357029"/>
              <a:ext cx="209279" cy="296668"/>
            </a:xfrm>
            <a:custGeom>
              <a:avLst/>
              <a:gdLst/>
              <a:ahLst/>
              <a:cxnLst/>
              <a:rect l="l" t="t" r="r" b="b"/>
              <a:pathLst>
                <a:path w="7934" h="11247" extrusionOk="0">
                  <a:moveTo>
                    <a:pt x="913" y="0"/>
                  </a:moveTo>
                  <a:cubicBezTo>
                    <a:pt x="609" y="91"/>
                    <a:pt x="305" y="182"/>
                    <a:pt x="1" y="304"/>
                  </a:cubicBezTo>
                  <a:cubicBezTo>
                    <a:pt x="1977" y="4377"/>
                    <a:pt x="4591" y="8116"/>
                    <a:pt x="7934" y="11246"/>
                  </a:cubicBezTo>
                  <a:cubicBezTo>
                    <a:pt x="7904" y="10973"/>
                    <a:pt x="7904" y="10669"/>
                    <a:pt x="7873" y="10395"/>
                  </a:cubicBezTo>
                  <a:cubicBezTo>
                    <a:pt x="4955" y="7234"/>
                    <a:pt x="2676" y="3739"/>
                    <a:pt x="91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0"/>
            <p:cNvSpPr/>
            <p:nvPr/>
          </p:nvSpPr>
          <p:spPr>
            <a:xfrm>
              <a:off x="12524347" y="6631223"/>
              <a:ext cx="20232" cy="28250"/>
            </a:xfrm>
            <a:custGeom>
              <a:avLst/>
              <a:gdLst/>
              <a:ahLst/>
              <a:cxnLst/>
              <a:rect l="l" t="t" r="r" b="b"/>
              <a:pathLst>
                <a:path w="767" h="1071" extrusionOk="0">
                  <a:moveTo>
                    <a:pt x="0" y="0"/>
                  </a:moveTo>
                  <a:cubicBezTo>
                    <a:pt x="31" y="274"/>
                    <a:pt x="61" y="578"/>
                    <a:pt x="61" y="851"/>
                  </a:cubicBezTo>
                  <a:cubicBezTo>
                    <a:pt x="122" y="882"/>
                    <a:pt x="152" y="943"/>
                    <a:pt x="213" y="1003"/>
                  </a:cubicBezTo>
                  <a:cubicBezTo>
                    <a:pt x="267" y="1051"/>
                    <a:pt x="327" y="1071"/>
                    <a:pt x="385" y="1071"/>
                  </a:cubicBezTo>
                  <a:cubicBezTo>
                    <a:pt x="588" y="1071"/>
                    <a:pt x="767" y="821"/>
                    <a:pt x="578" y="608"/>
                  </a:cubicBezTo>
                  <a:cubicBezTo>
                    <a:pt x="365" y="426"/>
                    <a:pt x="213" y="213"/>
                    <a:pt x="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0"/>
            <p:cNvSpPr/>
            <p:nvPr/>
          </p:nvSpPr>
          <p:spPr>
            <a:xfrm>
              <a:off x="12550803" y="6503741"/>
              <a:ext cx="102635" cy="127509"/>
            </a:xfrm>
            <a:custGeom>
              <a:avLst/>
              <a:gdLst/>
              <a:ahLst/>
              <a:cxnLst/>
              <a:rect l="l" t="t" r="r" b="b"/>
              <a:pathLst>
                <a:path w="3891" h="4834" extrusionOk="0">
                  <a:moveTo>
                    <a:pt x="3526" y="0"/>
                  </a:moveTo>
                  <a:cubicBezTo>
                    <a:pt x="2554" y="1429"/>
                    <a:pt x="1247" y="3162"/>
                    <a:pt x="0" y="4043"/>
                  </a:cubicBezTo>
                  <a:lnTo>
                    <a:pt x="31" y="4833"/>
                  </a:lnTo>
                  <a:cubicBezTo>
                    <a:pt x="1429" y="4317"/>
                    <a:pt x="2736" y="2827"/>
                    <a:pt x="3891" y="1277"/>
                  </a:cubicBezTo>
                  <a:cubicBezTo>
                    <a:pt x="3769" y="852"/>
                    <a:pt x="3648" y="396"/>
                    <a:pt x="3526"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0"/>
            <p:cNvSpPr/>
            <p:nvPr/>
          </p:nvSpPr>
          <p:spPr>
            <a:xfrm>
              <a:off x="12643810" y="6366630"/>
              <a:ext cx="113054" cy="170794"/>
            </a:xfrm>
            <a:custGeom>
              <a:avLst/>
              <a:gdLst/>
              <a:ahLst/>
              <a:cxnLst/>
              <a:rect l="l" t="t" r="r" b="b"/>
              <a:pathLst>
                <a:path w="4286" h="6475" extrusionOk="0">
                  <a:moveTo>
                    <a:pt x="3435" y="1"/>
                  </a:moveTo>
                  <a:cubicBezTo>
                    <a:pt x="2645" y="1308"/>
                    <a:pt x="1824" y="2584"/>
                    <a:pt x="943" y="3831"/>
                  </a:cubicBezTo>
                  <a:cubicBezTo>
                    <a:pt x="699" y="4195"/>
                    <a:pt x="365" y="4682"/>
                    <a:pt x="0" y="5198"/>
                  </a:cubicBezTo>
                  <a:cubicBezTo>
                    <a:pt x="122" y="5594"/>
                    <a:pt x="243" y="6050"/>
                    <a:pt x="365" y="6475"/>
                  </a:cubicBezTo>
                  <a:cubicBezTo>
                    <a:pt x="1216" y="5259"/>
                    <a:pt x="1976" y="4043"/>
                    <a:pt x="2584" y="3192"/>
                  </a:cubicBezTo>
                  <a:cubicBezTo>
                    <a:pt x="3192" y="2341"/>
                    <a:pt x="3739" y="1460"/>
                    <a:pt x="4286" y="578"/>
                  </a:cubicBezTo>
                  <a:cubicBezTo>
                    <a:pt x="4012" y="366"/>
                    <a:pt x="3709" y="183"/>
                    <a:pt x="343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0"/>
            <p:cNvSpPr/>
            <p:nvPr/>
          </p:nvSpPr>
          <p:spPr>
            <a:xfrm>
              <a:off x="12523291" y="6610385"/>
              <a:ext cx="28329" cy="25006"/>
            </a:xfrm>
            <a:custGeom>
              <a:avLst/>
              <a:gdLst/>
              <a:ahLst/>
              <a:cxnLst/>
              <a:rect l="l" t="t" r="r" b="b"/>
              <a:pathLst>
                <a:path w="1074" h="948" extrusionOk="0">
                  <a:moveTo>
                    <a:pt x="1043" y="0"/>
                  </a:moveTo>
                  <a:cubicBezTo>
                    <a:pt x="800" y="152"/>
                    <a:pt x="587" y="274"/>
                    <a:pt x="344" y="365"/>
                  </a:cubicBezTo>
                  <a:cubicBezTo>
                    <a:pt x="1" y="508"/>
                    <a:pt x="116" y="948"/>
                    <a:pt x="435" y="948"/>
                  </a:cubicBezTo>
                  <a:cubicBezTo>
                    <a:pt x="454" y="948"/>
                    <a:pt x="475" y="946"/>
                    <a:pt x="496" y="942"/>
                  </a:cubicBezTo>
                  <a:cubicBezTo>
                    <a:pt x="709" y="912"/>
                    <a:pt x="891" y="851"/>
                    <a:pt x="1074" y="790"/>
                  </a:cubicBezTo>
                  <a:lnTo>
                    <a:pt x="1043" y="0"/>
                  </a:ln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0"/>
            <p:cNvSpPr/>
            <p:nvPr/>
          </p:nvSpPr>
          <p:spPr>
            <a:xfrm>
              <a:off x="12564440" y="6777143"/>
              <a:ext cx="146738" cy="121890"/>
            </a:xfrm>
            <a:custGeom>
              <a:avLst/>
              <a:gdLst/>
              <a:ahLst/>
              <a:cxnLst/>
              <a:rect l="l" t="t" r="r" b="b"/>
              <a:pathLst>
                <a:path w="5563" h="4621" extrusionOk="0">
                  <a:moveTo>
                    <a:pt x="5350" y="0"/>
                  </a:moveTo>
                  <a:cubicBezTo>
                    <a:pt x="3769" y="1459"/>
                    <a:pt x="2006" y="2766"/>
                    <a:pt x="0" y="3891"/>
                  </a:cubicBezTo>
                  <a:cubicBezTo>
                    <a:pt x="30" y="4134"/>
                    <a:pt x="30" y="4377"/>
                    <a:pt x="61" y="4620"/>
                  </a:cubicBezTo>
                  <a:cubicBezTo>
                    <a:pt x="2067" y="3830"/>
                    <a:pt x="3891" y="2706"/>
                    <a:pt x="5562" y="1338"/>
                  </a:cubicBezTo>
                  <a:cubicBezTo>
                    <a:pt x="5502" y="882"/>
                    <a:pt x="5411" y="456"/>
                    <a:pt x="5350"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0"/>
            <p:cNvSpPr/>
            <p:nvPr/>
          </p:nvSpPr>
          <p:spPr>
            <a:xfrm>
              <a:off x="12705534" y="6543017"/>
              <a:ext cx="205270" cy="269420"/>
            </a:xfrm>
            <a:custGeom>
              <a:avLst/>
              <a:gdLst/>
              <a:ahLst/>
              <a:cxnLst/>
              <a:rect l="l" t="t" r="r" b="b"/>
              <a:pathLst>
                <a:path w="7782" h="10214" extrusionOk="0">
                  <a:moveTo>
                    <a:pt x="7204" y="1"/>
                  </a:moveTo>
                  <a:cubicBezTo>
                    <a:pt x="5107" y="3284"/>
                    <a:pt x="2828" y="6323"/>
                    <a:pt x="1" y="8876"/>
                  </a:cubicBezTo>
                  <a:cubicBezTo>
                    <a:pt x="92" y="9332"/>
                    <a:pt x="153" y="9758"/>
                    <a:pt x="213" y="10214"/>
                  </a:cubicBezTo>
                  <a:cubicBezTo>
                    <a:pt x="3223" y="7752"/>
                    <a:pt x="5745" y="4499"/>
                    <a:pt x="7782" y="1125"/>
                  </a:cubicBezTo>
                  <a:cubicBezTo>
                    <a:pt x="7600" y="730"/>
                    <a:pt x="7387" y="366"/>
                    <a:pt x="7204"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0"/>
            <p:cNvSpPr/>
            <p:nvPr/>
          </p:nvSpPr>
          <p:spPr>
            <a:xfrm>
              <a:off x="12547585" y="6879752"/>
              <a:ext cx="18464" cy="22896"/>
            </a:xfrm>
            <a:custGeom>
              <a:avLst/>
              <a:gdLst/>
              <a:ahLst/>
              <a:cxnLst/>
              <a:rect l="l" t="t" r="r" b="b"/>
              <a:pathLst>
                <a:path w="700" h="868" extrusionOk="0">
                  <a:moveTo>
                    <a:pt x="669" y="1"/>
                  </a:moveTo>
                  <a:cubicBezTo>
                    <a:pt x="517" y="62"/>
                    <a:pt x="396" y="153"/>
                    <a:pt x="244" y="244"/>
                  </a:cubicBezTo>
                  <a:cubicBezTo>
                    <a:pt x="359" y="388"/>
                    <a:pt x="256" y="642"/>
                    <a:pt x="38" y="642"/>
                  </a:cubicBezTo>
                  <a:cubicBezTo>
                    <a:pt x="26" y="642"/>
                    <a:pt x="13" y="641"/>
                    <a:pt x="1" y="639"/>
                  </a:cubicBezTo>
                  <a:lnTo>
                    <a:pt x="1" y="639"/>
                  </a:lnTo>
                  <a:cubicBezTo>
                    <a:pt x="26" y="764"/>
                    <a:pt x="112" y="868"/>
                    <a:pt x="243" y="868"/>
                  </a:cubicBezTo>
                  <a:cubicBezTo>
                    <a:pt x="271" y="868"/>
                    <a:pt x="302" y="863"/>
                    <a:pt x="335" y="852"/>
                  </a:cubicBezTo>
                  <a:cubicBezTo>
                    <a:pt x="457" y="822"/>
                    <a:pt x="578" y="761"/>
                    <a:pt x="700" y="730"/>
                  </a:cubicBezTo>
                  <a:cubicBezTo>
                    <a:pt x="669" y="487"/>
                    <a:pt x="669" y="244"/>
                    <a:pt x="669"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0"/>
            <p:cNvSpPr/>
            <p:nvPr/>
          </p:nvSpPr>
          <p:spPr>
            <a:xfrm>
              <a:off x="12546794" y="6886188"/>
              <a:ext cx="10287" cy="10498"/>
            </a:xfrm>
            <a:custGeom>
              <a:avLst/>
              <a:gdLst/>
              <a:ahLst/>
              <a:cxnLst/>
              <a:rect l="l" t="t" r="r" b="b"/>
              <a:pathLst>
                <a:path w="390" h="398" extrusionOk="0">
                  <a:moveTo>
                    <a:pt x="274" y="0"/>
                  </a:moveTo>
                  <a:cubicBezTo>
                    <a:pt x="244" y="31"/>
                    <a:pt x="183" y="61"/>
                    <a:pt x="152" y="91"/>
                  </a:cubicBezTo>
                  <a:cubicBezTo>
                    <a:pt x="31" y="152"/>
                    <a:pt x="0" y="274"/>
                    <a:pt x="31" y="395"/>
                  </a:cubicBezTo>
                  <a:cubicBezTo>
                    <a:pt x="43" y="397"/>
                    <a:pt x="56" y="398"/>
                    <a:pt x="68" y="398"/>
                  </a:cubicBezTo>
                  <a:cubicBezTo>
                    <a:pt x="286" y="398"/>
                    <a:pt x="389" y="144"/>
                    <a:pt x="274"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0"/>
            <p:cNvSpPr/>
            <p:nvPr/>
          </p:nvSpPr>
          <p:spPr>
            <a:xfrm>
              <a:off x="12553995" y="7187630"/>
              <a:ext cx="1635" cy="8863"/>
            </a:xfrm>
            <a:custGeom>
              <a:avLst/>
              <a:gdLst/>
              <a:ahLst/>
              <a:cxnLst/>
              <a:rect l="l" t="t" r="r" b="b"/>
              <a:pathLst>
                <a:path w="62" h="336" extrusionOk="0">
                  <a:moveTo>
                    <a:pt x="31" y="1"/>
                  </a:moveTo>
                  <a:cubicBezTo>
                    <a:pt x="1" y="122"/>
                    <a:pt x="1" y="244"/>
                    <a:pt x="62" y="335"/>
                  </a:cubicBezTo>
                  <a:cubicBezTo>
                    <a:pt x="62" y="244"/>
                    <a:pt x="62" y="122"/>
                    <a:pt x="3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0"/>
            <p:cNvSpPr/>
            <p:nvPr/>
          </p:nvSpPr>
          <p:spPr>
            <a:xfrm>
              <a:off x="12581269" y="7086631"/>
              <a:ext cx="157975" cy="109045"/>
            </a:xfrm>
            <a:custGeom>
              <a:avLst/>
              <a:gdLst/>
              <a:ahLst/>
              <a:cxnLst/>
              <a:rect l="l" t="t" r="r" b="b"/>
              <a:pathLst>
                <a:path w="5989" h="4134" extrusionOk="0">
                  <a:moveTo>
                    <a:pt x="5928" y="0"/>
                  </a:moveTo>
                  <a:cubicBezTo>
                    <a:pt x="4043" y="1216"/>
                    <a:pt x="2067" y="2280"/>
                    <a:pt x="0" y="3252"/>
                  </a:cubicBezTo>
                  <a:cubicBezTo>
                    <a:pt x="0" y="3526"/>
                    <a:pt x="31" y="3830"/>
                    <a:pt x="31" y="4134"/>
                  </a:cubicBezTo>
                  <a:cubicBezTo>
                    <a:pt x="2098" y="3252"/>
                    <a:pt x="4073" y="2249"/>
                    <a:pt x="5988" y="1125"/>
                  </a:cubicBezTo>
                  <a:cubicBezTo>
                    <a:pt x="5958" y="760"/>
                    <a:pt x="5958" y="395"/>
                    <a:pt x="5928"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40"/>
            <p:cNvSpPr/>
            <p:nvPr/>
          </p:nvSpPr>
          <p:spPr>
            <a:xfrm>
              <a:off x="12737609" y="6862132"/>
              <a:ext cx="270211" cy="254174"/>
            </a:xfrm>
            <a:custGeom>
              <a:avLst/>
              <a:gdLst/>
              <a:ahLst/>
              <a:cxnLst/>
              <a:rect l="l" t="t" r="r" b="b"/>
              <a:pathLst>
                <a:path w="10244" h="9636" extrusionOk="0">
                  <a:moveTo>
                    <a:pt x="10001" y="0"/>
                  </a:moveTo>
                  <a:cubicBezTo>
                    <a:pt x="7083" y="3283"/>
                    <a:pt x="3739" y="6140"/>
                    <a:pt x="1" y="8511"/>
                  </a:cubicBezTo>
                  <a:cubicBezTo>
                    <a:pt x="31" y="8906"/>
                    <a:pt x="31" y="9271"/>
                    <a:pt x="61" y="9636"/>
                  </a:cubicBezTo>
                  <a:cubicBezTo>
                    <a:pt x="3830" y="7386"/>
                    <a:pt x="7265" y="4651"/>
                    <a:pt x="10244" y="1459"/>
                  </a:cubicBezTo>
                  <a:cubicBezTo>
                    <a:pt x="10153" y="973"/>
                    <a:pt x="10062" y="487"/>
                    <a:pt x="1000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0"/>
            <p:cNvSpPr/>
            <p:nvPr/>
          </p:nvSpPr>
          <p:spPr>
            <a:xfrm>
              <a:off x="12554813" y="7172410"/>
              <a:ext cx="27274" cy="30176"/>
            </a:xfrm>
            <a:custGeom>
              <a:avLst/>
              <a:gdLst/>
              <a:ahLst/>
              <a:cxnLst/>
              <a:rect l="l" t="t" r="r" b="b"/>
              <a:pathLst>
                <a:path w="1034" h="1144" extrusionOk="0">
                  <a:moveTo>
                    <a:pt x="1003" y="0"/>
                  </a:moveTo>
                  <a:cubicBezTo>
                    <a:pt x="699" y="122"/>
                    <a:pt x="456" y="274"/>
                    <a:pt x="152" y="395"/>
                  </a:cubicBezTo>
                  <a:cubicBezTo>
                    <a:pt x="92" y="456"/>
                    <a:pt x="31" y="517"/>
                    <a:pt x="0" y="578"/>
                  </a:cubicBezTo>
                  <a:cubicBezTo>
                    <a:pt x="31" y="699"/>
                    <a:pt x="31" y="791"/>
                    <a:pt x="31" y="912"/>
                  </a:cubicBezTo>
                  <a:cubicBezTo>
                    <a:pt x="103" y="1057"/>
                    <a:pt x="213" y="1144"/>
                    <a:pt x="346" y="1144"/>
                  </a:cubicBezTo>
                  <a:cubicBezTo>
                    <a:pt x="381" y="1144"/>
                    <a:pt x="418" y="1138"/>
                    <a:pt x="456" y="1125"/>
                  </a:cubicBezTo>
                  <a:cubicBezTo>
                    <a:pt x="669" y="1034"/>
                    <a:pt x="851" y="943"/>
                    <a:pt x="1034" y="882"/>
                  </a:cubicBezTo>
                  <a:cubicBezTo>
                    <a:pt x="1034" y="578"/>
                    <a:pt x="1003" y="274"/>
                    <a:pt x="100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0"/>
            <p:cNvSpPr/>
            <p:nvPr/>
          </p:nvSpPr>
          <p:spPr>
            <a:xfrm>
              <a:off x="12571641" y="7534811"/>
              <a:ext cx="6436" cy="8836"/>
            </a:xfrm>
            <a:custGeom>
              <a:avLst/>
              <a:gdLst/>
              <a:ahLst/>
              <a:cxnLst/>
              <a:rect l="l" t="t" r="r" b="b"/>
              <a:pathLst>
                <a:path w="244" h="335" extrusionOk="0">
                  <a:moveTo>
                    <a:pt x="122" y="0"/>
                  </a:moveTo>
                  <a:cubicBezTo>
                    <a:pt x="1" y="122"/>
                    <a:pt x="92" y="304"/>
                    <a:pt x="244" y="334"/>
                  </a:cubicBezTo>
                  <a:cubicBezTo>
                    <a:pt x="244" y="243"/>
                    <a:pt x="244" y="122"/>
                    <a:pt x="21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0"/>
            <p:cNvSpPr/>
            <p:nvPr/>
          </p:nvSpPr>
          <p:spPr>
            <a:xfrm>
              <a:off x="12602107" y="7455414"/>
              <a:ext cx="121890" cy="82614"/>
            </a:xfrm>
            <a:custGeom>
              <a:avLst/>
              <a:gdLst/>
              <a:ahLst/>
              <a:cxnLst/>
              <a:rect l="l" t="t" r="r" b="b"/>
              <a:pathLst>
                <a:path w="4621" h="3132" extrusionOk="0">
                  <a:moveTo>
                    <a:pt x="4621" y="1"/>
                  </a:moveTo>
                  <a:cubicBezTo>
                    <a:pt x="3162" y="913"/>
                    <a:pt x="1581" y="1703"/>
                    <a:pt x="1" y="2493"/>
                  </a:cubicBezTo>
                  <a:cubicBezTo>
                    <a:pt x="1" y="2706"/>
                    <a:pt x="1" y="2919"/>
                    <a:pt x="31" y="3132"/>
                  </a:cubicBezTo>
                  <a:cubicBezTo>
                    <a:pt x="1581" y="2676"/>
                    <a:pt x="3071" y="2007"/>
                    <a:pt x="4499" y="1217"/>
                  </a:cubicBezTo>
                  <a:cubicBezTo>
                    <a:pt x="4560" y="791"/>
                    <a:pt x="4590" y="396"/>
                    <a:pt x="462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0"/>
            <p:cNvSpPr/>
            <p:nvPr/>
          </p:nvSpPr>
          <p:spPr>
            <a:xfrm>
              <a:off x="12720780" y="7133108"/>
              <a:ext cx="307905" cy="354408"/>
            </a:xfrm>
            <a:custGeom>
              <a:avLst/>
              <a:gdLst/>
              <a:ahLst/>
              <a:cxnLst/>
              <a:rect l="l" t="t" r="r" b="b"/>
              <a:pathLst>
                <a:path w="11673" h="13436" extrusionOk="0">
                  <a:moveTo>
                    <a:pt x="11642" y="1"/>
                  </a:moveTo>
                  <a:cubicBezTo>
                    <a:pt x="9453" y="3010"/>
                    <a:pt x="7295" y="6019"/>
                    <a:pt x="4620" y="8694"/>
                  </a:cubicBezTo>
                  <a:cubicBezTo>
                    <a:pt x="3253" y="10092"/>
                    <a:pt x="1733" y="11217"/>
                    <a:pt x="122" y="12220"/>
                  </a:cubicBezTo>
                  <a:cubicBezTo>
                    <a:pt x="91" y="12615"/>
                    <a:pt x="61" y="13010"/>
                    <a:pt x="0" y="13436"/>
                  </a:cubicBezTo>
                  <a:cubicBezTo>
                    <a:pt x="4803" y="10731"/>
                    <a:pt x="8754" y="6262"/>
                    <a:pt x="11672" y="1673"/>
                  </a:cubicBezTo>
                  <a:cubicBezTo>
                    <a:pt x="11672" y="1126"/>
                    <a:pt x="11672" y="548"/>
                    <a:pt x="11642"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0"/>
            <p:cNvSpPr/>
            <p:nvPr/>
          </p:nvSpPr>
          <p:spPr>
            <a:xfrm>
              <a:off x="12577260" y="7521174"/>
              <a:ext cx="25665" cy="23265"/>
            </a:xfrm>
            <a:custGeom>
              <a:avLst/>
              <a:gdLst/>
              <a:ahLst/>
              <a:cxnLst/>
              <a:rect l="l" t="t" r="r" b="b"/>
              <a:pathLst>
                <a:path w="973" h="882" extrusionOk="0">
                  <a:moveTo>
                    <a:pt x="943" y="0"/>
                  </a:moveTo>
                  <a:cubicBezTo>
                    <a:pt x="791" y="61"/>
                    <a:pt x="639" y="152"/>
                    <a:pt x="487" y="213"/>
                  </a:cubicBezTo>
                  <a:cubicBezTo>
                    <a:pt x="517" y="365"/>
                    <a:pt x="456" y="517"/>
                    <a:pt x="244" y="548"/>
                  </a:cubicBezTo>
                  <a:cubicBezTo>
                    <a:pt x="183" y="548"/>
                    <a:pt x="92" y="517"/>
                    <a:pt x="0" y="517"/>
                  </a:cubicBezTo>
                  <a:cubicBezTo>
                    <a:pt x="31" y="639"/>
                    <a:pt x="31" y="730"/>
                    <a:pt x="31" y="851"/>
                  </a:cubicBezTo>
                  <a:cubicBezTo>
                    <a:pt x="61" y="851"/>
                    <a:pt x="92" y="882"/>
                    <a:pt x="122" y="882"/>
                  </a:cubicBezTo>
                  <a:cubicBezTo>
                    <a:pt x="396" y="791"/>
                    <a:pt x="699" y="700"/>
                    <a:pt x="973" y="639"/>
                  </a:cubicBezTo>
                  <a:cubicBezTo>
                    <a:pt x="943" y="426"/>
                    <a:pt x="943" y="213"/>
                    <a:pt x="943"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0"/>
            <p:cNvSpPr/>
            <p:nvPr/>
          </p:nvSpPr>
          <p:spPr>
            <a:xfrm>
              <a:off x="12574860" y="7532384"/>
              <a:ext cx="2427" cy="2453"/>
            </a:xfrm>
            <a:custGeom>
              <a:avLst/>
              <a:gdLst/>
              <a:ahLst/>
              <a:cxnLst/>
              <a:rect l="l" t="t" r="r" b="b"/>
              <a:pathLst>
                <a:path w="92" h="93" extrusionOk="0">
                  <a:moveTo>
                    <a:pt x="91" y="1"/>
                  </a:moveTo>
                  <a:cubicBezTo>
                    <a:pt x="91" y="31"/>
                    <a:pt x="61" y="31"/>
                    <a:pt x="61" y="31"/>
                  </a:cubicBezTo>
                  <a:cubicBezTo>
                    <a:pt x="31" y="62"/>
                    <a:pt x="31" y="62"/>
                    <a:pt x="0" y="92"/>
                  </a:cubicBezTo>
                  <a:lnTo>
                    <a:pt x="91" y="92"/>
                  </a:lnTo>
                  <a:cubicBezTo>
                    <a:pt x="91" y="62"/>
                    <a:pt x="91" y="31"/>
                    <a:pt x="91"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0"/>
            <p:cNvSpPr/>
            <p:nvPr/>
          </p:nvSpPr>
          <p:spPr>
            <a:xfrm>
              <a:off x="12577260" y="7526792"/>
              <a:ext cx="13637" cy="8836"/>
            </a:xfrm>
            <a:custGeom>
              <a:avLst/>
              <a:gdLst/>
              <a:ahLst/>
              <a:cxnLst/>
              <a:rect l="l" t="t" r="r" b="b"/>
              <a:pathLst>
                <a:path w="517" h="335" extrusionOk="0">
                  <a:moveTo>
                    <a:pt x="487" y="0"/>
                  </a:moveTo>
                  <a:lnTo>
                    <a:pt x="487" y="0"/>
                  </a:lnTo>
                  <a:cubicBezTo>
                    <a:pt x="335" y="91"/>
                    <a:pt x="152" y="152"/>
                    <a:pt x="0" y="213"/>
                  </a:cubicBezTo>
                  <a:cubicBezTo>
                    <a:pt x="0" y="243"/>
                    <a:pt x="0" y="274"/>
                    <a:pt x="0" y="304"/>
                  </a:cubicBezTo>
                  <a:cubicBezTo>
                    <a:pt x="92" y="304"/>
                    <a:pt x="183" y="335"/>
                    <a:pt x="244" y="335"/>
                  </a:cubicBezTo>
                  <a:cubicBezTo>
                    <a:pt x="456" y="304"/>
                    <a:pt x="517" y="152"/>
                    <a:pt x="487"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0"/>
            <p:cNvSpPr/>
            <p:nvPr/>
          </p:nvSpPr>
          <p:spPr>
            <a:xfrm>
              <a:off x="12614927" y="7727235"/>
              <a:ext cx="61776" cy="34502"/>
            </a:xfrm>
            <a:custGeom>
              <a:avLst/>
              <a:gdLst/>
              <a:ahLst/>
              <a:cxnLst/>
              <a:rect l="l" t="t" r="r" b="b"/>
              <a:pathLst>
                <a:path w="2342" h="1308" extrusionOk="0">
                  <a:moveTo>
                    <a:pt x="2341" y="0"/>
                  </a:moveTo>
                  <a:lnTo>
                    <a:pt x="2341" y="0"/>
                  </a:lnTo>
                  <a:cubicBezTo>
                    <a:pt x="1521" y="152"/>
                    <a:pt x="700" y="243"/>
                    <a:pt x="1" y="669"/>
                  </a:cubicBezTo>
                  <a:cubicBezTo>
                    <a:pt x="1" y="882"/>
                    <a:pt x="31" y="1094"/>
                    <a:pt x="31" y="1307"/>
                  </a:cubicBezTo>
                  <a:cubicBezTo>
                    <a:pt x="761" y="1246"/>
                    <a:pt x="1430" y="1155"/>
                    <a:pt x="2129" y="1003"/>
                  </a:cubicBezTo>
                  <a:cubicBezTo>
                    <a:pt x="2189" y="669"/>
                    <a:pt x="2281" y="334"/>
                    <a:pt x="2341" y="0"/>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0"/>
            <p:cNvSpPr/>
            <p:nvPr/>
          </p:nvSpPr>
          <p:spPr>
            <a:xfrm>
              <a:off x="12671058" y="7479471"/>
              <a:ext cx="332752" cy="274247"/>
            </a:xfrm>
            <a:custGeom>
              <a:avLst/>
              <a:gdLst/>
              <a:ahLst/>
              <a:cxnLst/>
              <a:rect l="l" t="t" r="r" b="b"/>
              <a:pathLst>
                <a:path w="12615" h="10397" extrusionOk="0">
                  <a:moveTo>
                    <a:pt x="12615" y="1"/>
                  </a:moveTo>
                  <a:cubicBezTo>
                    <a:pt x="11581" y="1095"/>
                    <a:pt x="10548" y="2159"/>
                    <a:pt x="9545" y="3253"/>
                  </a:cubicBezTo>
                  <a:cubicBezTo>
                    <a:pt x="7204" y="5806"/>
                    <a:pt x="4590" y="8086"/>
                    <a:pt x="1247" y="9180"/>
                  </a:cubicBezTo>
                  <a:cubicBezTo>
                    <a:pt x="913" y="9271"/>
                    <a:pt x="578" y="9363"/>
                    <a:pt x="213" y="9393"/>
                  </a:cubicBezTo>
                  <a:cubicBezTo>
                    <a:pt x="153" y="9727"/>
                    <a:pt x="61" y="10062"/>
                    <a:pt x="1" y="10396"/>
                  </a:cubicBezTo>
                  <a:cubicBezTo>
                    <a:pt x="3010" y="9819"/>
                    <a:pt x="5563" y="8451"/>
                    <a:pt x="8086" y="6354"/>
                  </a:cubicBezTo>
                  <a:cubicBezTo>
                    <a:pt x="9363" y="5290"/>
                    <a:pt x="10670" y="4135"/>
                    <a:pt x="11916" y="2949"/>
                  </a:cubicBezTo>
                  <a:cubicBezTo>
                    <a:pt x="12189" y="2037"/>
                    <a:pt x="12402" y="1065"/>
                    <a:pt x="12615" y="1"/>
                  </a:cubicBez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0"/>
            <p:cNvSpPr/>
            <p:nvPr/>
          </p:nvSpPr>
          <p:spPr>
            <a:xfrm>
              <a:off x="12600709" y="7744855"/>
              <a:ext cx="15062" cy="16934"/>
            </a:xfrm>
            <a:custGeom>
              <a:avLst/>
              <a:gdLst/>
              <a:ahLst/>
              <a:cxnLst/>
              <a:rect l="l" t="t" r="r" b="b"/>
              <a:pathLst>
                <a:path w="571" h="642" extrusionOk="0">
                  <a:moveTo>
                    <a:pt x="540" y="1"/>
                  </a:moveTo>
                  <a:cubicBezTo>
                    <a:pt x="388" y="92"/>
                    <a:pt x="266" y="153"/>
                    <a:pt x="145" y="274"/>
                  </a:cubicBezTo>
                  <a:cubicBezTo>
                    <a:pt x="1" y="390"/>
                    <a:pt x="103" y="641"/>
                    <a:pt x="269" y="641"/>
                  </a:cubicBezTo>
                  <a:cubicBezTo>
                    <a:pt x="278" y="641"/>
                    <a:pt x="287" y="641"/>
                    <a:pt x="297" y="639"/>
                  </a:cubicBezTo>
                  <a:lnTo>
                    <a:pt x="570" y="639"/>
                  </a:lnTo>
                  <a:lnTo>
                    <a:pt x="540" y="1"/>
                  </a:lnTo>
                  <a:close/>
                </a:path>
              </a:pathLst>
            </a:custGeom>
            <a:solidFill>
              <a:srgbClr val="10B0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5" name="Google Shape;445;p40"/>
          <p:cNvSpPr/>
          <p:nvPr/>
        </p:nvSpPr>
        <p:spPr>
          <a:xfrm>
            <a:off x="490225" y="449803"/>
            <a:ext cx="1170794" cy="67997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6" name="Google Shape;446;p40"/>
          <p:cNvGrpSpPr/>
          <p:nvPr/>
        </p:nvGrpSpPr>
        <p:grpSpPr>
          <a:xfrm>
            <a:off x="-1208" y="3506288"/>
            <a:ext cx="9144294" cy="1637222"/>
            <a:chOff x="6554550" y="3707188"/>
            <a:chExt cx="7127831" cy="1637222"/>
          </a:xfrm>
        </p:grpSpPr>
        <p:sp>
          <p:nvSpPr>
            <p:cNvPr id="447" name="Google Shape;447;p40"/>
            <p:cNvSpPr/>
            <p:nvPr/>
          </p:nvSpPr>
          <p:spPr>
            <a:xfrm>
              <a:off x="6554550" y="3707188"/>
              <a:ext cx="7122500" cy="468875"/>
            </a:xfrm>
            <a:custGeom>
              <a:avLst/>
              <a:gdLst/>
              <a:ahLst/>
              <a:cxnLst/>
              <a:rect l="l" t="t" r="r" b="b"/>
              <a:pathLst>
                <a:path w="284900" h="18755" extrusionOk="0">
                  <a:moveTo>
                    <a:pt x="1" y="0"/>
                  </a:moveTo>
                  <a:lnTo>
                    <a:pt x="1" y="18754"/>
                  </a:lnTo>
                  <a:lnTo>
                    <a:pt x="284900" y="18754"/>
                  </a:lnTo>
                  <a:lnTo>
                    <a:pt x="284900" y="0"/>
                  </a:ln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0"/>
            <p:cNvSpPr/>
            <p:nvPr/>
          </p:nvSpPr>
          <p:spPr>
            <a:xfrm>
              <a:off x="6554550" y="4172238"/>
              <a:ext cx="7124025" cy="496225"/>
            </a:xfrm>
            <a:custGeom>
              <a:avLst/>
              <a:gdLst/>
              <a:ahLst/>
              <a:cxnLst/>
              <a:rect l="l" t="t" r="r" b="b"/>
              <a:pathLst>
                <a:path w="284961" h="19849" extrusionOk="0">
                  <a:moveTo>
                    <a:pt x="1" y="0"/>
                  </a:moveTo>
                  <a:lnTo>
                    <a:pt x="1" y="19849"/>
                  </a:lnTo>
                  <a:lnTo>
                    <a:pt x="284960" y="16475"/>
                  </a:lnTo>
                  <a:lnTo>
                    <a:pt x="284960" y="0"/>
                  </a:ln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0"/>
            <p:cNvSpPr/>
            <p:nvPr/>
          </p:nvSpPr>
          <p:spPr>
            <a:xfrm>
              <a:off x="6554556" y="4217140"/>
              <a:ext cx="7124025" cy="635279"/>
            </a:xfrm>
            <a:custGeom>
              <a:avLst/>
              <a:gdLst/>
              <a:ahLst/>
              <a:cxnLst/>
              <a:rect l="l" t="t" r="r" b="b"/>
              <a:pathLst>
                <a:path w="284961" h="6476" extrusionOk="0">
                  <a:moveTo>
                    <a:pt x="284960" y="1"/>
                  </a:moveTo>
                  <a:lnTo>
                    <a:pt x="1" y="3375"/>
                  </a:lnTo>
                  <a:lnTo>
                    <a:pt x="1" y="6475"/>
                  </a:lnTo>
                  <a:lnTo>
                    <a:pt x="284960" y="6475"/>
                  </a:lnTo>
                  <a:lnTo>
                    <a:pt x="284960" y="1"/>
                  </a:lnTo>
                  <a:close/>
                </a:path>
              </a:pathLst>
            </a:custGeom>
            <a:solidFill>
              <a:srgbClr val="61D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0"/>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0"/>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 name="Google Shape;490;p40"/>
          <p:cNvSpPr/>
          <p:nvPr/>
        </p:nvSpPr>
        <p:spPr>
          <a:xfrm>
            <a:off x="6542212" y="3762350"/>
            <a:ext cx="2616038" cy="888818"/>
          </a:xfrm>
          <a:custGeom>
            <a:avLst/>
            <a:gdLst/>
            <a:ahLst/>
            <a:cxnLst/>
            <a:rect l="l" t="t" r="r" b="b"/>
            <a:pathLst>
              <a:path w="119304" h="39911" extrusionOk="0">
                <a:moveTo>
                  <a:pt x="0" y="791"/>
                </a:moveTo>
                <a:lnTo>
                  <a:pt x="0" y="39910"/>
                </a:lnTo>
                <a:lnTo>
                  <a:pt x="119303" y="39910"/>
                </a:lnTo>
                <a:lnTo>
                  <a:pt x="118878" y="518"/>
                </a:lnTo>
                <a:lnTo>
                  <a:pt x="0"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0"/>
          <p:cNvSpPr/>
          <p:nvPr/>
        </p:nvSpPr>
        <p:spPr>
          <a:xfrm>
            <a:off x="-14225" y="3762361"/>
            <a:ext cx="2616038" cy="888818"/>
          </a:xfrm>
          <a:custGeom>
            <a:avLst/>
            <a:gdLst/>
            <a:ahLst/>
            <a:cxnLst/>
            <a:rect l="l" t="t" r="r" b="b"/>
            <a:pathLst>
              <a:path w="119304" h="39911" extrusionOk="0">
                <a:moveTo>
                  <a:pt x="0" y="791"/>
                </a:moveTo>
                <a:lnTo>
                  <a:pt x="0" y="39910"/>
                </a:lnTo>
                <a:lnTo>
                  <a:pt x="119303" y="39910"/>
                </a:lnTo>
                <a:lnTo>
                  <a:pt x="118878" y="518"/>
                </a:lnTo>
                <a:lnTo>
                  <a:pt x="0"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2" name="Google Shape;492;p40"/>
          <p:cNvGrpSpPr/>
          <p:nvPr/>
        </p:nvGrpSpPr>
        <p:grpSpPr>
          <a:xfrm>
            <a:off x="7995423" y="2950424"/>
            <a:ext cx="1104150" cy="2065350"/>
            <a:chOff x="35658225" y="12492275"/>
            <a:chExt cx="1104150" cy="2065350"/>
          </a:xfrm>
        </p:grpSpPr>
        <p:sp>
          <p:nvSpPr>
            <p:cNvPr id="493" name="Google Shape;493;p40"/>
            <p:cNvSpPr/>
            <p:nvPr/>
          </p:nvSpPr>
          <p:spPr>
            <a:xfrm>
              <a:off x="35658225" y="12736025"/>
              <a:ext cx="1104150" cy="1000175"/>
            </a:xfrm>
            <a:custGeom>
              <a:avLst/>
              <a:gdLst/>
              <a:ahLst/>
              <a:cxnLst/>
              <a:rect l="l" t="t" r="r" b="b"/>
              <a:pathLst>
                <a:path w="44166" h="40007" extrusionOk="0">
                  <a:moveTo>
                    <a:pt x="31369" y="1"/>
                  </a:moveTo>
                  <a:lnTo>
                    <a:pt x="1581" y="4591"/>
                  </a:lnTo>
                  <a:cubicBezTo>
                    <a:pt x="1581" y="4591"/>
                    <a:pt x="1" y="26020"/>
                    <a:pt x="9089" y="33436"/>
                  </a:cubicBezTo>
                  <a:cubicBezTo>
                    <a:pt x="14157" y="37572"/>
                    <a:pt x="21816" y="40007"/>
                    <a:pt x="27858" y="40007"/>
                  </a:cubicBezTo>
                  <a:cubicBezTo>
                    <a:pt x="32650" y="40007"/>
                    <a:pt x="36425" y="38475"/>
                    <a:pt x="37083" y="35047"/>
                  </a:cubicBezTo>
                  <a:cubicBezTo>
                    <a:pt x="37083" y="35047"/>
                    <a:pt x="37118" y="35050"/>
                    <a:pt x="37182" y="35050"/>
                  </a:cubicBezTo>
                  <a:cubicBezTo>
                    <a:pt x="37773" y="35050"/>
                    <a:pt x="40829" y="34777"/>
                    <a:pt x="40609" y="29120"/>
                  </a:cubicBezTo>
                  <a:cubicBezTo>
                    <a:pt x="40609" y="29120"/>
                    <a:pt x="43254" y="28542"/>
                    <a:pt x="43710" y="24895"/>
                  </a:cubicBezTo>
                  <a:cubicBezTo>
                    <a:pt x="44166" y="21248"/>
                    <a:pt x="36111" y="18269"/>
                    <a:pt x="34378" y="13162"/>
                  </a:cubicBezTo>
                  <a:cubicBezTo>
                    <a:pt x="32646" y="8025"/>
                    <a:pt x="31369" y="1"/>
                    <a:pt x="31369" y="1"/>
                  </a:cubicBez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0"/>
            <p:cNvSpPr/>
            <p:nvPr/>
          </p:nvSpPr>
          <p:spPr>
            <a:xfrm>
              <a:off x="35897600" y="13187750"/>
              <a:ext cx="551700" cy="602400"/>
            </a:xfrm>
            <a:custGeom>
              <a:avLst/>
              <a:gdLst/>
              <a:ahLst/>
              <a:cxnLst/>
              <a:rect l="l" t="t" r="r" b="b"/>
              <a:pathLst>
                <a:path w="22068" h="24096" extrusionOk="0">
                  <a:moveTo>
                    <a:pt x="11171" y="0"/>
                  </a:moveTo>
                  <a:cubicBezTo>
                    <a:pt x="9954" y="0"/>
                    <a:pt x="8643" y="74"/>
                    <a:pt x="7265" y="230"/>
                  </a:cubicBezTo>
                  <a:cubicBezTo>
                    <a:pt x="7265" y="230"/>
                    <a:pt x="0" y="929"/>
                    <a:pt x="395" y="5337"/>
                  </a:cubicBezTo>
                  <a:cubicBezTo>
                    <a:pt x="821" y="9744"/>
                    <a:pt x="456" y="19714"/>
                    <a:pt x="2797" y="23392"/>
                  </a:cubicBezTo>
                  <a:cubicBezTo>
                    <a:pt x="3132" y="23900"/>
                    <a:pt x="4690" y="24095"/>
                    <a:pt x="6733" y="24095"/>
                  </a:cubicBezTo>
                  <a:cubicBezTo>
                    <a:pt x="10801" y="24095"/>
                    <a:pt x="16792" y="23320"/>
                    <a:pt x="18876" y="22692"/>
                  </a:cubicBezTo>
                  <a:cubicBezTo>
                    <a:pt x="21976" y="21750"/>
                    <a:pt x="22067" y="18832"/>
                    <a:pt x="21733" y="15853"/>
                  </a:cubicBezTo>
                  <a:cubicBezTo>
                    <a:pt x="21368" y="12875"/>
                    <a:pt x="20426" y="5793"/>
                    <a:pt x="19362" y="2601"/>
                  </a:cubicBezTo>
                  <a:cubicBezTo>
                    <a:pt x="18837" y="1000"/>
                    <a:pt x="15643" y="0"/>
                    <a:pt x="11171"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0"/>
            <p:cNvSpPr/>
            <p:nvPr/>
          </p:nvSpPr>
          <p:spPr>
            <a:xfrm>
              <a:off x="35917350" y="13186300"/>
              <a:ext cx="551700" cy="602325"/>
            </a:xfrm>
            <a:custGeom>
              <a:avLst/>
              <a:gdLst/>
              <a:ahLst/>
              <a:cxnLst/>
              <a:rect l="l" t="t" r="r" b="b"/>
              <a:pathLst>
                <a:path w="22068" h="24093" extrusionOk="0">
                  <a:moveTo>
                    <a:pt x="11118" y="1"/>
                  </a:moveTo>
                  <a:cubicBezTo>
                    <a:pt x="9916" y="1"/>
                    <a:pt x="8623" y="74"/>
                    <a:pt x="7265" y="227"/>
                  </a:cubicBezTo>
                  <a:cubicBezTo>
                    <a:pt x="7265" y="227"/>
                    <a:pt x="0" y="957"/>
                    <a:pt x="426" y="5364"/>
                  </a:cubicBezTo>
                  <a:cubicBezTo>
                    <a:pt x="852" y="9741"/>
                    <a:pt x="456" y="19741"/>
                    <a:pt x="2827" y="23389"/>
                  </a:cubicBezTo>
                  <a:cubicBezTo>
                    <a:pt x="3152" y="23897"/>
                    <a:pt x="4704" y="24092"/>
                    <a:pt x="6742" y="24092"/>
                  </a:cubicBezTo>
                  <a:cubicBezTo>
                    <a:pt x="10802" y="24092"/>
                    <a:pt x="16792" y="23317"/>
                    <a:pt x="18876" y="22690"/>
                  </a:cubicBezTo>
                  <a:cubicBezTo>
                    <a:pt x="22007" y="21747"/>
                    <a:pt x="22068" y="18860"/>
                    <a:pt x="21733" y="15881"/>
                  </a:cubicBezTo>
                  <a:cubicBezTo>
                    <a:pt x="21369" y="12902"/>
                    <a:pt x="20426" y="5820"/>
                    <a:pt x="19363" y="2629"/>
                  </a:cubicBezTo>
                  <a:cubicBezTo>
                    <a:pt x="18835" y="1021"/>
                    <a:pt x="15618" y="1"/>
                    <a:pt x="11118" y="1"/>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0"/>
            <p:cNvSpPr/>
            <p:nvPr/>
          </p:nvSpPr>
          <p:spPr>
            <a:xfrm>
              <a:off x="35978900" y="14042275"/>
              <a:ext cx="208225" cy="222675"/>
            </a:xfrm>
            <a:custGeom>
              <a:avLst/>
              <a:gdLst/>
              <a:ahLst/>
              <a:cxnLst/>
              <a:rect l="l" t="t" r="r" b="b"/>
              <a:pathLst>
                <a:path w="8329" h="8907" extrusionOk="0">
                  <a:moveTo>
                    <a:pt x="8329" y="1"/>
                  </a:moveTo>
                  <a:lnTo>
                    <a:pt x="1" y="366"/>
                  </a:lnTo>
                  <a:lnTo>
                    <a:pt x="517" y="4135"/>
                  </a:lnTo>
                  <a:cubicBezTo>
                    <a:pt x="2919" y="6080"/>
                    <a:pt x="5502" y="7752"/>
                    <a:pt x="8268" y="8907"/>
                  </a:cubicBezTo>
                  <a:lnTo>
                    <a:pt x="8329" y="1"/>
                  </a:ln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0"/>
            <p:cNvSpPr/>
            <p:nvPr/>
          </p:nvSpPr>
          <p:spPr>
            <a:xfrm>
              <a:off x="35991825" y="14145625"/>
              <a:ext cx="193800" cy="328000"/>
            </a:xfrm>
            <a:custGeom>
              <a:avLst/>
              <a:gdLst/>
              <a:ahLst/>
              <a:cxnLst/>
              <a:rect l="l" t="t" r="r" b="b"/>
              <a:pathLst>
                <a:path w="7752" h="13120" extrusionOk="0">
                  <a:moveTo>
                    <a:pt x="0" y="1"/>
                  </a:moveTo>
                  <a:lnTo>
                    <a:pt x="1794" y="12767"/>
                  </a:lnTo>
                  <a:cubicBezTo>
                    <a:pt x="2878" y="13025"/>
                    <a:pt x="3813" y="13119"/>
                    <a:pt x="4600" y="13119"/>
                  </a:cubicBezTo>
                  <a:cubicBezTo>
                    <a:pt x="6680" y="13119"/>
                    <a:pt x="7721" y="12463"/>
                    <a:pt x="7721" y="12463"/>
                  </a:cubicBezTo>
                  <a:lnTo>
                    <a:pt x="7751" y="4773"/>
                  </a:lnTo>
                  <a:cubicBezTo>
                    <a:pt x="4985" y="3618"/>
                    <a:pt x="2402" y="1946"/>
                    <a:pt x="0"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0"/>
            <p:cNvSpPr/>
            <p:nvPr/>
          </p:nvSpPr>
          <p:spPr>
            <a:xfrm>
              <a:off x="35929500" y="14512100"/>
              <a:ext cx="257875" cy="45525"/>
            </a:xfrm>
            <a:custGeom>
              <a:avLst/>
              <a:gdLst/>
              <a:ahLst/>
              <a:cxnLst/>
              <a:rect l="l" t="t" r="r" b="b"/>
              <a:pathLst>
                <a:path w="10315" h="1821" extrusionOk="0">
                  <a:moveTo>
                    <a:pt x="7831" y="0"/>
                  </a:moveTo>
                  <a:cubicBezTo>
                    <a:pt x="4809" y="0"/>
                    <a:pt x="92" y="266"/>
                    <a:pt x="92" y="266"/>
                  </a:cubicBezTo>
                  <a:cubicBezTo>
                    <a:pt x="92" y="266"/>
                    <a:pt x="1" y="1117"/>
                    <a:pt x="1308" y="1391"/>
                  </a:cubicBezTo>
                  <a:cubicBezTo>
                    <a:pt x="2254" y="1606"/>
                    <a:pt x="3762" y="1821"/>
                    <a:pt x="5295" y="1821"/>
                  </a:cubicBezTo>
                  <a:cubicBezTo>
                    <a:pt x="5930" y="1821"/>
                    <a:pt x="6569" y="1784"/>
                    <a:pt x="7174" y="1695"/>
                  </a:cubicBezTo>
                  <a:cubicBezTo>
                    <a:pt x="9211" y="1421"/>
                    <a:pt x="10153" y="1208"/>
                    <a:pt x="10153" y="1208"/>
                  </a:cubicBezTo>
                  <a:cubicBezTo>
                    <a:pt x="10153" y="1208"/>
                    <a:pt x="10244" y="813"/>
                    <a:pt x="10305" y="236"/>
                  </a:cubicBezTo>
                  <a:cubicBezTo>
                    <a:pt x="10315" y="60"/>
                    <a:pt x="9263" y="0"/>
                    <a:pt x="7831" y="0"/>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0"/>
            <p:cNvSpPr/>
            <p:nvPr/>
          </p:nvSpPr>
          <p:spPr>
            <a:xfrm>
              <a:off x="35928750" y="14478475"/>
              <a:ext cx="96525" cy="67650"/>
            </a:xfrm>
            <a:custGeom>
              <a:avLst/>
              <a:gdLst/>
              <a:ahLst/>
              <a:cxnLst/>
              <a:rect l="l" t="t" r="r" b="b"/>
              <a:pathLst>
                <a:path w="3861" h="2706" extrusionOk="0">
                  <a:moveTo>
                    <a:pt x="2432" y="0"/>
                  </a:moveTo>
                  <a:cubicBezTo>
                    <a:pt x="1399" y="395"/>
                    <a:pt x="274" y="942"/>
                    <a:pt x="122" y="1611"/>
                  </a:cubicBezTo>
                  <a:cubicBezTo>
                    <a:pt x="0" y="2219"/>
                    <a:pt x="1703" y="2614"/>
                    <a:pt x="3861" y="2705"/>
                  </a:cubicBezTo>
                  <a:cubicBezTo>
                    <a:pt x="3587" y="1763"/>
                    <a:pt x="3131" y="821"/>
                    <a:pt x="2432" y="0"/>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0"/>
            <p:cNvSpPr/>
            <p:nvPr/>
          </p:nvSpPr>
          <p:spPr>
            <a:xfrm>
              <a:off x="35989550" y="14457175"/>
              <a:ext cx="203675" cy="89850"/>
            </a:xfrm>
            <a:custGeom>
              <a:avLst/>
              <a:gdLst/>
              <a:ahLst/>
              <a:cxnLst/>
              <a:rect l="l" t="t" r="r" b="b"/>
              <a:pathLst>
                <a:path w="8147" h="3594" extrusionOk="0">
                  <a:moveTo>
                    <a:pt x="7812" y="1"/>
                  </a:moveTo>
                  <a:cubicBezTo>
                    <a:pt x="7812" y="1"/>
                    <a:pt x="6413" y="644"/>
                    <a:pt x="4387" y="644"/>
                  </a:cubicBezTo>
                  <a:cubicBezTo>
                    <a:pt x="3628" y="644"/>
                    <a:pt x="2780" y="554"/>
                    <a:pt x="1885" y="305"/>
                  </a:cubicBezTo>
                  <a:cubicBezTo>
                    <a:pt x="1885" y="305"/>
                    <a:pt x="973" y="518"/>
                    <a:pt x="0" y="852"/>
                  </a:cubicBezTo>
                  <a:cubicBezTo>
                    <a:pt x="699" y="1673"/>
                    <a:pt x="1155" y="2615"/>
                    <a:pt x="1429" y="3557"/>
                  </a:cubicBezTo>
                  <a:cubicBezTo>
                    <a:pt x="1866" y="3582"/>
                    <a:pt x="2321" y="3594"/>
                    <a:pt x="2781" y="3594"/>
                  </a:cubicBezTo>
                  <a:cubicBezTo>
                    <a:pt x="4621" y="3594"/>
                    <a:pt x="6547" y="3399"/>
                    <a:pt x="7812" y="3010"/>
                  </a:cubicBezTo>
                  <a:cubicBezTo>
                    <a:pt x="7812" y="3010"/>
                    <a:pt x="8146" y="1247"/>
                    <a:pt x="7812" y="1"/>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0"/>
            <p:cNvSpPr/>
            <p:nvPr/>
          </p:nvSpPr>
          <p:spPr>
            <a:xfrm>
              <a:off x="35981825" y="14422225"/>
              <a:ext cx="51750" cy="56650"/>
            </a:xfrm>
            <a:custGeom>
              <a:avLst/>
              <a:gdLst/>
              <a:ahLst/>
              <a:cxnLst/>
              <a:rect l="l" t="t" r="r" b="b"/>
              <a:pathLst>
                <a:path w="2070" h="2266" extrusionOk="0">
                  <a:moveTo>
                    <a:pt x="1272" y="233"/>
                  </a:moveTo>
                  <a:cubicBezTo>
                    <a:pt x="1306" y="233"/>
                    <a:pt x="1349" y="245"/>
                    <a:pt x="1403" y="274"/>
                  </a:cubicBezTo>
                  <a:cubicBezTo>
                    <a:pt x="1646" y="396"/>
                    <a:pt x="1646" y="1004"/>
                    <a:pt x="1646" y="1247"/>
                  </a:cubicBezTo>
                  <a:cubicBezTo>
                    <a:pt x="1661" y="1395"/>
                    <a:pt x="1662" y="1536"/>
                    <a:pt x="1658" y="1676"/>
                  </a:cubicBezTo>
                  <a:lnTo>
                    <a:pt x="1658" y="1676"/>
                  </a:lnTo>
                  <a:cubicBezTo>
                    <a:pt x="1571" y="1533"/>
                    <a:pt x="1483" y="1390"/>
                    <a:pt x="1403" y="1247"/>
                  </a:cubicBezTo>
                  <a:cubicBezTo>
                    <a:pt x="1376" y="1165"/>
                    <a:pt x="984" y="233"/>
                    <a:pt x="1272" y="233"/>
                  </a:cubicBezTo>
                  <a:close/>
                  <a:moveTo>
                    <a:pt x="664" y="1084"/>
                  </a:moveTo>
                  <a:cubicBezTo>
                    <a:pt x="686" y="1084"/>
                    <a:pt x="709" y="1088"/>
                    <a:pt x="735" y="1095"/>
                  </a:cubicBezTo>
                  <a:cubicBezTo>
                    <a:pt x="887" y="1156"/>
                    <a:pt x="1039" y="1308"/>
                    <a:pt x="1130" y="1399"/>
                  </a:cubicBezTo>
                  <a:cubicBezTo>
                    <a:pt x="1262" y="1550"/>
                    <a:pt x="1382" y="1713"/>
                    <a:pt x="1491" y="1880"/>
                  </a:cubicBezTo>
                  <a:lnTo>
                    <a:pt x="1491" y="1880"/>
                  </a:lnTo>
                  <a:cubicBezTo>
                    <a:pt x="1517" y="1924"/>
                    <a:pt x="1541" y="1965"/>
                    <a:pt x="1563" y="2002"/>
                  </a:cubicBezTo>
                  <a:lnTo>
                    <a:pt x="1563" y="2002"/>
                  </a:lnTo>
                  <a:cubicBezTo>
                    <a:pt x="1188" y="1894"/>
                    <a:pt x="777" y="1755"/>
                    <a:pt x="552" y="1429"/>
                  </a:cubicBezTo>
                  <a:cubicBezTo>
                    <a:pt x="445" y="1269"/>
                    <a:pt x="503" y="1084"/>
                    <a:pt x="664" y="1084"/>
                  </a:cubicBezTo>
                  <a:close/>
                  <a:moveTo>
                    <a:pt x="1303" y="0"/>
                  </a:moveTo>
                  <a:cubicBezTo>
                    <a:pt x="1296" y="0"/>
                    <a:pt x="1289" y="1"/>
                    <a:pt x="1282" y="1"/>
                  </a:cubicBezTo>
                  <a:cubicBezTo>
                    <a:pt x="780" y="16"/>
                    <a:pt x="852" y="517"/>
                    <a:pt x="1065" y="1039"/>
                  </a:cubicBezTo>
                  <a:lnTo>
                    <a:pt x="1065" y="1039"/>
                  </a:lnTo>
                  <a:cubicBezTo>
                    <a:pt x="1017" y="1004"/>
                    <a:pt x="968" y="972"/>
                    <a:pt x="917" y="943"/>
                  </a:cubicBezTo>
                  <a:cubicBezTo>
                    <a:pt x="834" y="887"/>
                    <a:pt x="712" y="851"/>
                    <a:pt x="596" y="851"/>
                  </a:cubicBezTo>
                  <a:cubicBezTo>
                    <a:pt x="458" y="851"/>
                    <a:pt x="328" y="902"/>
                    <a:pt x="279" y="1034"/>
                  </a:cubicBezTo>
                  <a:cubicBezTo>
                    <a:pt x="0" y="1758"/>
                    <a:pt x="1074" y="2100"/>
                    <a:pt x="1653" y="2175"/>
                  </a:cubicBezTo>
                  <a:lnTo>
                    <a:pt x="1653" y="2175"/>
                  </a:lnTo>
                  <a:cubicBezTo>
                    <a:pt x="1672" y="2235"/>
                    <a:pt x="1728" y="2265"/>
                    <a:pt x="1783" y="2265"/>
                  </a:cubicBezTo>
                  <a:cubicBezTo>
                    <a:pt x="1852" y="2265"/>
                    <a:pt x="1920" y="2220"/>
                    <a:pt x="1920" y="2128"/>
                  </a:cubicBezTo>
                  <a:cubicBezTo>
                    <a:pt x="1950" y="1647"/>
                    <a:pt x="2070" y="0"/>
                    <a:pt x="1303" y="0"/>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0"/>
            <p:cNvSpPr/>
            <p:nvPr/>
          </p:nvSpPr>
          <p:spPr>
            <a:xfrm>
              <a:off x="36273750" y="13928200"/>
              <a:ext cx="315375" cy="280675"/>
            </a:xfrm>
            <a:custGeom>
              <a:avLst/>
              <a:gdLst/>
              <a:ahLst/>
              <a:cxnLst/>
              <a:rect l="l" t="t" r="r" b="b"/>
              <a:pathLst>
                <a:path w="12615" h="11227" extrusionOk="0">
                  <a:moveTo>
                    <a:pt x="6357" y="0"/>
                  </a:moveTo>
                  <a:cubicBezTo>
                    <a:pt x="4426" y="0"/>
                    <a:pt x="241" y="3110"/>
                    <a:pt x="91" y="4807"/>
                  </a:cubicBezTo>
                  <a:cubicBezTo>
                    <a:pt x="0" y="6327"/>
                    <a:pt x="1277" y="8485"/>
                    <a:pt x="2948" y="10643"/>
                  </a:cubicBezTo>
                  <a:cubicBezTo>
                    <a:pt x="4750" y="11045"/>
                    <a:pt x="6622" y="11226"/>
                    <a:pt x="8495" y="11226"/>
                  </a:cubicBezTo>
                  <a:cubicBezTo>
                    <a:pt x="9877" y="11226"/>
                    <a:pt x="11259" y="11128"/>
                    <a:pt x="12614" y="10947"/>
                  </a:cubicBezTo>
                  <a:cubicBezTo>
                    <a:pt x="10943" y="8090"/>
                    <a:pt x="8754" y="4108"/>
                    <a:pt x="7234" y="491"/>
                  </a:cubicBezTo>
                  <a:cubicBezTo>
                    <a:pt x="7093" y="148"/>
                    <a:pt x="6779" y="0"/>
                    <a:pt x="6357"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0"/>
            <p:cNvSpPr/>
            <p:nvPr/>
          </p:nvSpPr>
          <p:spPr>
            <a:xfrm>
              <a:off x="36347450" y="14194275"/>
              <a:ext cx="304750" cy="189225"/>
            </a:xfrm>
            <a:custGeom>
              <a:avLst/>
              <a:gdLst/>
              <a:ahLst/>
              <a:cxnLst/>
              <a:rect l="l" t="t" r="r" b="b"/>
              <a:pathLst>
                <a:path w="12190" h="7569" extrusionOk="0">
                  <a:moveTo>
                    <a:pt x="0" y="0"/>
                  </a:moveTo>
                  <a:lnTo>
                    <a:pt x="0" y="0"/>
                  </a:lnTo>
                  <a:cubicBezTo>
                    <a:pt x="2949" y="3800"/>
                    <a:pt x="7143" y="7569"/>
                    <a:pt x="7143" y="7569"/>
                  </a:cubicBezTo>
                  <a:cubicBezTo>
                    <a:pt x="11064" y="6505"/>
                    <a:pt x="12189" y="4438"/>
                    <a:pt x="12189" y="4438"/>
                  </a:cubicBezTo>
                  <a:cubicBezTo>
                    <a:pt x="12189" y="4438"/>
                    <a:pt x="11125" y="2766"/>
                    <a:pt x="9666" y="304"/>
                  </a:cubicBezTo>
                  <a:cubicBezTo>
                    <a:pt x="8311" y="485"/>
                    <a:pt x="6929" y="583"/>
                    <a:pt x="5547" y="583"/>
                  </a:cubicBezTo>
                  <a:cubicBezTo>
                    <a:pt x="3674" y="583"/>
                    <a:pt x="1802" y="402"/>
                    <a:pt x="0"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0"/>
            <p:cNvSpPr/>
            <p:nvPr/>
          </p:nvSpPr>
          <p:spPr>
            <a:xfrm>
              <a:off x="36459925" y="14357525"/>
              <a:ext cx="231775" cy="136275"/>
            </a:xfrm>
            <a:custGeom>
              <a:avLst/>
              <a:gdLst/>
              <a:ahLst/>
              <a:cxnLst/>
              <a:rect l="l" t="t" r="r" b="b"/>
              <a:pathLst>
                <a:path w="9271" h="5451" extrusionOk="0">
                  <a:moveTo>
                    <a:pt x="8852" y="1"/>
                  </a:moveTo>
                  <a:cubicBezTo>
                    <a:pt x="7919" y="1"/>
                    <a:pt x="0" y="4929"/>
                    <a:pt x="0" y="4929"/>
                  </a:cubicBezTo>
                  <a:cubicBezTo>
                    <a:pt x="0" y="4929"/>
                    <a:pt x="221" y="5451"/>
                    <a:pt x="988" y="5451"/>
                  </a:cubicBezTo>
                  <a:cubicBezTo>
                    <a:pt x="1165" y="5451"/>
                    <a:pt x="1372" y="5423"/>
                    <a:pt x="1611" y="5355"/>
                  </a:cubicBezTo>
                  <a:cubicBezTo>
                    <a:pt x="2918" y="4990"/>
                    <a:pt x="5198" y="4048"/>
                    <a:pt x="6869" y="2802"/>
                  </a:cubicBezTo>
                  <a:cubicBezTo>
                    <a:pt x="8541" y="1586"/>
                    <a:pt x="9271" y="917"/>
                    <a:pt x="9271" y="917"/>
                  </a:cubicBezTo>
                  <a:cubicBezTo>
                    <a:pt x="9271" y="917"/>
                    <a:pt x="9180" y="552"/>
                    <a:pt x="8936" y="36"/>
                  </a:cubicBezTo>
                  <a:cubicBezTo>
                    <a:pt x="8925" y="12"/>
                    <a:pt x="8897" y="1"/>
                    <a:pt x="8852" y="1"/>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0"/>
            <p:cNvSpPr/>
            <p:nvPr/>
          </p:nvSpPr>
          <p:spPr>
            <a:xfrm>
              <a:off x="36455350" y="14418425"/>
              <a:ext cx="99575" cy="69075"/>
            </a:xfrm>
            <a:custGeom>
              <a:avLst/>
              <a:gdLst/>
              <a:ahLst/>
              <a:cxnLst/>
              <a:rect l="l" t="t" r="r" b="b"/>
              <a:pathLst>
                <a:path w="3983" h="2763" extrusionOk="0">
                  <a:moveTo>
                    <a:pt x="1429" y="1"/>
                  </a:moveTo>
                  <a:cubicBezTo>
                    <a:pt x="700" y="821"/>
                    <a:pt x="1" y="1855"/>
                    <a:pt x="183" y="2493"/>
                  </a:cubicBezTo>
                  <a:cubicBezTo>
                    <a:pt x="239" y="2679"/>
                    <a:pt x="433" y="2762"/>
                    <a:pt x="731" y="2762"/>
                  </a:cubicBezTo>
                  <a:cubicBezTo>
                    <a:pt x="1410" y="2762"/>
                    <a:pt x="2630" y="2328"/>
                    <a:pt x="3982" y="1673"/>
                  </a:cubicBezTo>
                  <a:cubicBezTo>
                    <a:pt x="3283" y="943"/>
                    <a:pt x="2432" y="396"/>
                    <a:pt x="1429" y="1"/>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0"/>
            <p:cNvSpPr/>
            <p:nvPr/>
          </p:nvSpPr>
          <p:spPr>
            <a:xfrm>
              <a:off x="36491075" y="14305200"/>
              <a:ext cx="197575" cy="155050"/>
            </a:xfrm>
            <a:custGeom>
              <a:avLst/>
              <a:gdLst/>
              <a:ahLst/>
              <a:cxnLst/>
              <a:rect l="l" t="t" r="r" b="b"/>
              <a:pathLst>
                <a:path w="7903" h="6202" extrusionOk="0">
                  <a:moveTo>
                    <a:pt x="6444" y="1"/>
                  </a:moveTo>
                  <a:cubicBezTo>
                    <a:pt x="6444" y="1"/>
                    <a:pt x="4712" y="2341"/>
                    <a:pt x="1398" y="3132"/>
                  </a:cubicBezTo>
                  <a:cubicBezTo>
                    <a:pt x="1398" y="3132"/>
                    <a:pt x="699" y="3740"/>
                    <a:pt x="0" y="4530"/>
                  </a:cubicBezTo>
                  <a:cubicBezTo>
                    <a:pt x="1003" y="4925"/>
                    <a:pt x="1854" y="5502"/>
                    <a:pt x="2553" y="6202"/>
                  </a:cubicBezTo>
                  <a:cubicBezTo>
                    <a:pt x="4529" y="5259"/>
                    <a:pt x="6748" y="3831"/>
                    <a:pt x="7873" y="2645"/>
                  </a:cubicBezTo>
                  <a:cubicBezTo>
                    <a:pt x="7903" y="2645"/>
                    <a:pt x="7326" y="943"/>
                    <a:pt x="6444" y="1"/>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0"/>
            <p:cNvSpPr/>
            <p:nvPr/>
          </p:nvSpPr>
          <p:spPr>
            <a:xfrm>
              <a:off x="36474800" y="14355275"/>
              <a:ext cx="51525" cy="50275"/>
            </a:xfrm>
            <a:custGeom>
              <a:avLst/>
              <a:gdLst/>
              <a:ahLst/>
              <a:cxnLst/>
              <a:rect l="l" t="t" r="r" b="b"/>
              <a:pathLst>
                <a:path w="2061" h="2011" extrusionOk="0">
                  <a:moveTo>
                    <a:pt x="651" y="247"/>
                  </a:moveTo>
                  <a:cubicBezTo>
                    <a:pt x="955" y="247"/>
                    <a:pt x="1229" y="794"/>
                    <a:pt x="1350" y="977"/>
                  </a:cubicBezTo>
                  <a:cubicBezTo>
                    <a:pt x="1423" y="1108"/>
                    <a:pt x="1490" y="1233"/>
                    <a:pt x="1555" y="1357"/>
                  </a:cubicBezTo>
                  <a:lnTo>
                    <a:pt x="1555" y="1357"/>
                  </a:lnTo>
                  <a:cubicBezTo>
                    <a:pt x="1416" y="1276"/>
                    <a:pt x="1277" y="1191"/>
                    <a:pt x="1138" y="1098"/>
                  </a:cubicBezTo>
                  <a:cubicBezTo>
                    <a:pt x="1046" y="1037"/>
                    <a:pt x="104" y="247"/>
                    <a:pt x="651" y="247"/>
                  </a:cubicBezTo>
                  <a:close/>
                  <a:moveTo>
                    <a:pt x="600" y="1291"/>
                  </a:moveTo>
                  <a:cubicBezTo>
                    <a:pt x="718" y="1291"/>
                    <a:pt x="863" y="1349"/>
                    <a:pt x="955" y="1372"/>
                  </a:cubicBezTo>
                  <a:cubicBezTo>
                    <a:pt x="1162" y="1434"/>
                    <a:pt x="1369" y="1538"/>
                    <a:pt x="1566" y="1646"/>
                  </a:cubicBezTo>
                  <a:lnTo>
                    <a:pt x="1566" y="1646"/>
                  </a:lnTo>
                  <a:cubicBezTo>
                    <a:pt x="1587" y="1659"/>
                    <a:pt x="1608" y="1670"/>
                    <a:pt x="1627" y="1681"/>
                  </a:cubicBezTo>
                  <a:lnTo>
                    <a:pt x="1627" y="1681"/>
                  </a:lnTo>
                  <a:cubicBezTo>
                    <a:pt x="1416" y="1736"/>
                    <a:pt x="1189" y="1782"/>
                    <a:pt x="969" y="1782"/>
                  </a:cubicBezTo>
                  <a:cubicBezTo>
                    <a:pt x="794" y="1782"/>
                    <a:pt x="623" y="1753"/>
                    <a:pt x="469" y="1676"/>
                  </a:cubicBezTo>
                  <a:cubicBezTo>
                    <a:pt x="286" y="1585"/>
                    <a:pt x="256" y="1341"/>
                    <a:pt x="499" y="1311"/>
                  </a:cubicBezTo>
                  <a:cubicBezTo>
                    <a:pt x="529" y="1296"/>
                    <a:pt x="563" y="1291"/>
                    <a:pt x="600" y="1291"/>
                  </a:cubicBezTo>
                  <a:close/>
                  <a:moveTo>
                    <a:pt x="662" y="1"/>
                  </a:moveTo>
                  <a:cubicBezTo>
                    <a:pt x="588" y="1"/>
                    <a:pt x="513" y="21"/>
                    <a:pt x="438" y="65"/>
                  </a:cubicBezTo>
                  <a:cubicBezTo>
                    <a:pt x="0" y="331"/>
                    <a:pt x="295" y="734"/>
                    <a:pt x="730" y="1087"/>
                  </a:cubicBezTo>
                  <a:lnTo>
                    <a:pt x="730" y="1087"/>
                  </a:lnTo>
                  <a:cubicBezTo>
                    <a:pt x="673" y="1078"/>
                    <a:pt x="617" y="1071"/>
                    <a:pt x="560" y="1068"/>
                  </a:cubicBezTo>
                  <a:cubicBezTo>
                    <a:pt x="347" y="1068"/>
                    <a:pt x="13" y="1220"/>
                    <a:pt x="43" y="1463"/>
                  </a:cubicBezTo>
                  <a:cubicBezTo>
                    <a:pt x="102" y="1877"/>
                    <a:pt x="435" y="2010"/>
                    <a:pt x="817" y="2010"/>
                  </a:cubicBezTo>
                  <a:cubicBezTo>
                    <a:pt x="1155" y="2010"/>
                    <a:pt x="1533" y="1905"/>
                    <a:pt x="1793" y="1798"/>
                  </a:cubicBezTo>
                  <a:lnTo>
                    <a:pt x="1793" y="1798"/>
                  </a:lnTo>
                  <a:cubicBezTo>
                    <a:pt x="1814" y="1824"/>
                    <a:pt x="1843" y="1836"/>
                    <a:pt x="1873" y="1836"/>
                  </a:cubicBezTo>
                  <a:cubicBezTo>
                    <a:pt x="1960" y="1836"/>
                    <a:pt x="2061" y="1740"/>
                    <a:pt x="2019" y="1615"/>
                  </a:cubicBezTo>
                  <a:cubicBezTo>
                    <a:pt x="1830" y="1264"/>
                    <a:pt x="1257" y="1"/>
                    <a:pt x="662" y="1"/>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0"/>
            <p:cNvSpPr/>
            <p:nvPr/>
          </p:nvSpPr>
          <p:spPr>
            <a:xfrm>
              <a:off x="36457625" y="12735950"/>
              <a:ext cx="205950" cy="377525"/>
            </a:xfrm>
            <a:custGeom>
              <a:avLst/>
              <a:gdLst/>
              <a:ahLst/>
              <a:cxnLst/>
              <a:rect l="l" t="t" r="r" b="b"/>
              <a:pathLst>
                <a:path w="8238" h="15101" extrusionOk="0">
                  <a:moveTo>
                    <a:pt x="5792" y="0"/>
                  </a:moveTo>
                  <a:cubicBezTo>
                    <a:pt x="5059" y="0"/>
                    <a:pt x="4621" y="2892"/>
                    <a:pt x="4621" y="2892"/>
                  </a:cubicBezTo>
                  <a:cubicBezTo>
                    <a:pt x="4621" y="2892"/>
                    <a:pt x="4986" y="65"/>
                    <a:pt x="4226" y="34"/>
                  </a:cubicBezTo>
                  <a:cubicBezTo>
                    <a:pt x="4223" y="34"/>
                    <a:pt x="4219" y="34"/>
                    <a:pt x="4216" y="34"/>
                  </a:cubicBezTo>
                  <a:cubicBezTo>
                    <a:pt x="3496" y="34"/>
                    <a:pt x="3405" y="3317"/>
                    <a:pt x="3405" y="3317"/>
                  </a:cubicBezTo>
                  <a:cubicBezTo>
                    <a:pt x="3405" y="3317"/>
                    <a:pt x="3259" y="2318"/>
                    <a:pt x="2761" y="2318"/>
                  </a:cubicBezTo>
                  <a:cubicBezTo>
                    <a:pt x="2657" y="2318"/>
                    <a:pt x="2538" y="2361"/>
                    <a:pt x="2402" y="2466"/>
                  </a:cubicBezTo>
                  <a:cubicBezTo>
                    <a:pt x="1612" y="3074"/>
                    <a:pt x="3284" y="5749"/>
                    <a:pt x="3284" y="5749"/>
                  </a:cubicBezTo>
                  <a:cubicBezTo>
                    <a:pt x="3284" y="5749"/>
                    <a:pt x="3284" y="6205"/>
                    <a:pt x="2615" y="8819"/>
                  </a:cubicBezTo>
                  <a:cubicBezTo>
                    <a:pt x="2068" y="10946"/>
                    <a:pt x="1004" y="13165"/>
                    <a:pt x="1" y="14898"/>
                  </a:cubicBezTo>
                  <a:cubicBezTo>
                    <a:pt x="588" y="15036"/>
                    <a:pt x="1166" y="15101"/>
                    <a:pt x="1733" y="15101"/>
                  </a:cubicBezTo>
                  <a:cubicBezTo>
                    <a:pt x="3163" y="15101"/>
                    <a:pt x="4531" y="14691"/>
                    <a:pt x="5837" y="14016"/>
                  </a:cubicBezTo>
                  <a:cubicBezTo>
                    <a:pt x="6202" y="12953"/>
                    <a:pt x="6536" y="11889"/>
                    <a:pt x="6779" y="10825"/>
                  </a:cubicBezTo>
                  <a:cubicBezTo>
                    <a:pt x="8238" y="4776"/>
                    <a:pt x="7813" y="490"/>
                    <a:pt x="7174" y="430"/>
                  </a:cubicBezTo>
                  <a:cubicBezTo>
                    <a:pt x="7170" y="429"/>
                    <a:pt x="7167" y="429"/>
                    <a:pt x="7163" y="429"/>
                  </a:cubicBezTo>
                  <a:cubicBezTo>
                    <a:pt x="6562" y="429"/>
                    <a:pt x="6201" y="2833"/>
                    <a:pt x="6141" y="3196"/>
                  </a:cubicBezTo>
                  <a:cubicBezTo>
                    <a:pt x="6202" y="2800"/>
                    <a:pt x="6536" y="126"/>
                    <a:pt x="5837" y="4"/>
                  </a:cubicBezTo>
                  <a:cubicBezTo>
                    <a:pt x="5822" y="2"/>
                    <a:pt x="5807" y="0"/>
                    <a:pt x="5792"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0"/>
            <p:cNvSpPr/>
            <p:nvPr/>
          </p:nvSpPr>
          <p:spPr>
            <a:xfrm>
              <a:off x="36404450" y="13086350"/>
              <a:ext cx="199100" cy="307775"/>
            </a:xfrm>
            <a:custGeom>
              <a:avLst/>
              <a:gdLst/>
              <a:ahLst/>
              <a:cxnLst/>
              <a:rect l="l" t="t" r="r" b="b"/>
              <a:pathLst>
                <a:path w="7964" h="12311" extrusionOk="0">
                  <a:moveTo>
                    <a:pt x="7964" y="0"/>
                  </a:moveTo>
                  <a:lnTo>
                    <a:pt x="7964" y="0"/>
                  </a:lnTo>
                  <a:cubicBezTo>
                    <a:pt x="6658" y="675"/>
                    <a:pt x="5290" y="1085"/>
                    <a:pt x="3860" y="1085"/>
                  </a:cubicBezTo>
                  <a:cubicBezTo>
                    <a:pt x="3293" y="1085"/>
                    <a:pt x="2715" y="1020"/>
                    <a:pt x="2128" y="882"/>
                  </a:cubicBezTo>
                  <a:cubicBezTo>
                    <a:pt x="1034" y="2888"/>
                    <a:pt x="0" y="4317"/>
                    <a:pt x="0" y="4317"/>
                  </a:cubicBezTo>
                  <a:lnTo>
                    <a:pt x="1064" y="12311"/>
                  </a:lnTo>
                  <a:cubicBezTo>
                    <a:pt x="2888" y="10669"/>
                    <a:pt x="5380" y="6505"/>
                    <a:pt x="7204" y="2067"/>
                  </a:cubicBezTo>
                  <a:cubicBezTo>
                    <a:pt x="7477" y="1368"/>
                    <a:pt x="7721" y="699"/>
                    <a:pt x="7964"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0"/>
            <p:cNvSpPr/>
            <p:nvPr/>
          </p:nvSpPr>
          <p:spPr>
            <a:xfrm>
              <a:off x="35836800" y="13675250"/>
              <a:ext cx="717350" cy="455825"/>
            </a:xfrm>
            <a:custGeom>
              <a:avLst/>
              <a:gdLst/>
              <a:ahLst/>
              <a:cxnLst/>
              <a:rect l="l" t="t" r="r" b="b"/>
              <a:pathLst>
                <a:path w="28694" h="18233" extrusionOk="0">
                  <a:moveTo>
                    <a:pt x="4985" y="1"/>
                  </a:moveTo>
                  <a:lnTo>
                    <a:pt x="5107" y="1004"/>
                  </a:lnTo>
                  <a:lnTo>
                    <a:pt x="5016" y="1004"/>
                  </a:lnTo>
                  <a:lnTo>
                    <a:pt x="1" y="15047"/>
                  </a:lnTo>
                  <a:cubicBezTo>
                    <a:pt x="1" y="15047"/>
                    <a:pt x="1733" y="17266"/>
                    <a:pt x="5502" y="17326"/>
                  </a:cubicBezTo>
                  <a:cubicBezTo>
                    <a:pt x="6088" y="17341"/>
                    <a:pt x="6631" y="17344"/>
                    <a:pt x="7143" y="17344"/>
                  </a:cubicBezTo>
                  <a:cubicBezTo>
                    <a:pt x="7766" y="17344"/>
                    <a:pt x="8344" y="17339"/>
                    <a:pt x="8901" y="17339"/>
                  </a:cubicBezTo>
                  <a:cubicBezTo>
                    <a:pt x="10831" y="17339"/>
                    <a:pt x="12503" y="17408"/>
                    <a:pt x="14894" y="18026"/>
                  </a:cubicBezTo>
                  <a:cubicBezTo>
                    <a:pt x="15464" y="18168"/>
                    <a:pt x="16107" y="18233"/>
                    <a:pt x="16793" y="18233"/>
                  </a:cubicBezTo>
                  <a:cubicBezTo>
                    <a:pt x="20497" y="18233"/>
                    <a:pt x="25463" y="16349"/>
                    <a:pt x="27053" y="14682"/>
                  </a:cubicBezTo>
                  <a:cubicBezTo>
                    <a:pt x="27691" y="14044"/>
                    <a:pt x="28238" y="13375"/>
                    <a:pt x="28694" y="12767"/>
                  </a:cubicBezTo>
                  <a:cubicBezTo>
                    <a:pt x="19758" y="11642"/>
                    <a:pt x="11338" y="6810"/>
                    <a:pt x="4985" y="1"/>
                  </a:cubicBezTo>
                  <a:close/>
                </a:path>
              </a:pathLst>
            </a:custGeom>
            <a:solidFill>
              <a:srgbClr val="1C1B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0"/>
            <p:cNvSpPr/>
            <p:nvPr/>
          </p:nvSpPr>
          <p:spPr>
            <a:xfrm>
              <a:off x="35890750" y="13159300"/>
              <a:ext cx="612500" cy="496975"/>
            </a:xfrm>
            <a:custGeom>
              <a:avLst/>
              <a:gdLst/>
              <a:ahLst/>
              <a:cxnLst/>
              <a:rect l="l" t="t" r="r" b="b"/>
              <a:pathLst>
                <a:path w="24500" h="19879" extrusionOk="0">
                  <a:moveTo>
                    <a:pt x="20548" y="0"/>
                  </a:moveTo>
                  <a:cubicBezTo>
                    <a:pt x="20548" y="0"/>
                    <a:pt x="19454" y="1885"/>
                    <a:pt x="15806" y="3921"/>
                  </a:cubicBezTo>
                  <a:cubicBezTo>
                    <a:pt x="15778" y="3940"/>
                    <a:pt x="15747" y="3947"/>
                    <a:pt x="15715" y="3947"/>
                  </a:cubicBezTo>
                  <a:cubicBezTo>
                    <a:pt x="15643" y="3947"/>
                    <a:pt x="15565" y="3912"/>
                    <a:pt x="15502" y="3891"/>
                  </a:cubicBezTo>
                  <a:cubicBezTo>
                    <a:pt x="14092" y="3684"/>
                    <a:pt x="12856" y="3603"/>
                    <a:pt x="11784" y="3603"/>
                  </a:cubicBezTo>
                  <a:cubicBezTo>
                    <a:pt x="7983" y="3603"/>
                    <a:pt x="6262" y="4620"/>
                    <a:pt x="6262" y="4620"/>
                  </a:cubicBezTo>
                  <a:cubicBezTo>
                    <a:pt x="6262" y="4620"/>
                    <a:pt x="2128" y="5137"/>
                    <a:pt x="274" y="8177"/>
                  </a:cubicBezTo>
                  <a:cubicBezTo>
                    <a:pt x="153" y="8329"/>
                    <a:pt x="92" y="8511"/>
                    <a:pt x="1" y="8663"/>
                  </a:cubicBezTo>
                  <a:cubicBezTo>
                    <a:pt x="5502" y="14499"/>
                    <a:pt x="12980" y="17599"/>
                    <a:pt x="20579" y="19879"/>
                  </a:cubicBezTo>
                  <a:lnTo>
                    <a:pt x="20639" y="19879"/>
                  </a:lnTo>
                  <a:lnTo>
                    <a:pt x="20214" y="19210"/>
                  </a:lnTo>
                  <a:lnTo>
                    <a:pt x="20031" y="12007"/>
                  </a:lnTo>
                  <a:cubicBezTo>
                    <a:pt x="20031" y="12007"/>
                    <a:pt x="22919" y="10274"/>
                    <a:pt x="24013" y="7599"/>
                  </a:cubicBezTo>
                  <a:cubicBezTo>
                    <a:pt x="24500" y="6414"/>
                    <a:pt x="21186" y="517"/>
                    <a:pt x="205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0"/>
            <p:cNvSpPr/>
            <p:nvPr/>
          </p:nvSpPr>
          <p:spPr>
            <a:xfrm>
              <a:off x="35850475" y="13375875"/>
              <a:ext cx="554750" cy="328225"/>
            </a:xfrm>
            <a:custGeom>
              <a:avLst/>
              <a:gdLst/>
              <a:ahLst/>
              <a:cxnLst/>
              <a:rect l="l" t="t" r="r" b="b"/>
              <a:pathLst>
                <a:path w="22190" h="13129" extrusionOk="0">
                  <a:moveTo>
                    <a:pt x="1612" y="0"/>
                  </a:moveTo>
                  <a:cubicBezTo>
                    <a:pt x="1" y="2827"/>
                    <a:pt x="61" y="5015"/>
                    <a:pt x="61" y="5015"/>
                  </a:cubicBezTo>
                  <a:cubicBezTo>
                    <a:pt x="61" y="5015"/>
                    <a:pt x="1247" y="5927"/>
                    <a:pt x="3679" y="6110"/>
                  </a:cubicBezTo>
                  <a:cubicBezTo>
                    <a:pt x="3770" y="6110"/>
                    <a:pt x="3861" y="6140"/>
                    <a:pt x="3983" y="6140"/>
                  </a:cubicBezTo>
                  <a:lnTo>
                    <a:pt x="3952" y="7751"/>
                  </a:lnTo>
                  <a:lnTo>
                    <a:pt x="4438" y="11976"/>
                  </a:lnTo>
                  <a:cubicBezTo>
                    <a:pt x="4803" y="12371"/>
                    <a:pt x="5168" y="12736"/>
                    <a:pt x="5533" y="13101"/>
                  </a:cubicBezTo>
                  <a:cubicBezTo>
                    <a:pt x="6339" y="13118"/>
                    <a:pt x="7152" y="13129"/>
                    <a:pt x="7968" y="13129"/>
                  </a:cubicBezTo>
                  <a:cubicBezTo>
                    <a:pt x="12840" y="13129"/>
                    <a:pt x="17816" y="12752"/>
                    <a:pt x="22190" y="11216"/>
                  </a:cubicBezTo>
                  <a:cubicBezTo>
                    <a:pt x="14591" y="8936"/>
                    <a:pt x="7113" y="5836"/>
                    <a:pt x="1612" y="0"/>
                  </a:cubicBezTo>
                  <a:close/>
                </a:path>
              </a:pathLst>
            </a:custGeom>
            <a:solidFill>
              <a:srgbClr val="E6E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0"/>
            <p:cNvSpPr/>
            <p:nvPr/>
          </p:nvSpPr>
          <p:spPr>
            <a:xfrm>
              <a:off x="35988775" y="13655500"/>
              <a:ext cx="602625" cy="338950"/>
            </a:xfrm>
            <a:custGeom>
              <a:avLst/>
              <a:gdLst/>
              <a:ahLst/>
              <a:cxnLst/>
              <a:rect l="l" t="t" r="r" b="b"/>
              <a:pathLst>
                <a:path w="24105" h="13558" extrusionOk="0">
                  <a:moveTo>
                    <a:pt x="16718" y="1"/>
                  </a:moveTo>
                  <a:cubicBezTo>
                    <a:pt x="12315" y="1564"/>
                    <a:pt x="7332" y="1943"/>
                    <a:pt x="2437" y="1943"/>
                  </a:cubicBezTo>
                  <a:cubicBezTo>
                    <a:pt x="1622" y="1943"/>
                    <a:pt x="808" y="1933"/>
                    <a:pt x="1" y="1916"/>
                  </a:cubicBezTo>
                  <a:lnTo>
                    <a:pt x="1" y="1916"/>
                  </a:lnTo>
                  <a:cubicBezTo>
                    <a:pt x="6232" y="8116"/>
                    <a:pt x="14195" y="12493"/>
                    <a:pt x="22615" y="13557"/>
                  </a:cubicBezTo>
                  <a:cubicBezTo>
                    <a:pt x="23557" y="12372"/>
                    <a:pt x="24104" y="11460"/>
                    <a:pt x="24104" y="11460"/>
                  </a:cubicBezTo>
                  <a:lnTo>
                    <a:pt x="16718" y="1"/>
                  </a:ln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0"/>
            <p:cNvSpPr/>
            <p:nvPr/>
          </p:nvSpPr>
          <p:spPr>
            <a:xfrm>
              <a:off x="36259300" y="13205750"/>
              <a:ext cx="198350" cy="489300"/>
            </a:xfrm>
            <a:custGeom>
              <a:avLst/>
              <a:gdLst/>
              <a:ahLst/>
              <a:cxnLst/>
              <a:rect l="l" t="t" r="r" b="b"/>
              <a:pathLst>
                <a:path w="7934" h="19572" extrusionOk="0">
                  <a:moveTo>
                    <a:pt x="2240" y="0"/>
                  </a:moveTo>
                  <a:cubicBezTo>
                    <a:pt x="1284" y="0"/>
                    <a:pt x="800" y="897"/>
                    <a:pt x="153" y="1121"/>
                  </a:cubicBezTo>
                  <a:cubicBezTo>
                    <a:pt x="61" y="2732"/>
                    <a:pt x="1" y="6349"/>
                    <a:pt x="730" y="9115"/>
                  </a:cubicBezTo>
                  <a:cubicBezTo>
                    <a:pt x="2280" y="14951"/>
                    <a:pt x="4651" y="16836"/>
                    <a:pt x="7934" y="19571"/>
                  </a:cubicBezTo>
                  <a:cubicBezTo>
                    <a:pt x="7812" y="17930"/>
                    <a:pt x="6840" y="14981"/>
                    <a:pt x="6840" y="14981"/>
                  </a:cubicBezTo>
                  <a:cubicBezTo>
                    <a:pt x="6840" y="14981"/>
                    <a:pt x="4742" y="9936"/>
                    <a:pt x="4134" y="7687"/>
                  </a:cubicBezTo>
                  <a:cubicBezTo>
                    <a:pt x="3526" y="5437"/>
                    <a:pt x="2949" y="148"/>
                    <a:pt x="2949" y="148"/>
                  </a:cubicBezTo>
                  <a:cubicBezTo>
                    <a:pt x="2685" y="44"/>
                    <a:pt x="2451" y="0"/>
                    <a:pt x="2240"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0"/>
            <p:cNvSpPr/>
            <p:nvPr/>
          </p:nvSpPr>
          <p:spPr>
            <a:xfrm>
              <a:off x="36228900" y="13233775"/>
              <a:ext cx="230275" cy="484075"/>
            </a:xfrm>
            <a:custGeom>
              <a:avLst/>
              <a:gdLst/>
              <a:ahLst/>
              <a:cxnLst/>
              <a:rect l="l" t="t" r="r" b="b"/>
              <a:pathLst>
                <a:path w="9211" h="19363" extrusionOk="0">
                  <a:moveTo>
                    <a:pt x="1369" y="0"/>
                  </a:moveTo>
                  <a:lnTo>
                    <a:pt x="1369" y="0"/>
                  </a:lnTo>
                  <a:cubicBezTo>
                    <a:pt x="913" y="152"/>
                    <a:pt x="639" y="395"/>
                    <a:pt x="609" y="760"/>
                  </a:cubicBezTo>
                  <a:cubicBezTo>
                    <a:pt x="457" y="1793"/>
                    <a:pt x="1" y="5958"/>
                    <a:pt x="2128" y="11246"/>
                  </a:cubicBezTo>
                  <a:cubicBezTo>
                    <a:pt x="4226" y="16535"/>
                    <a:pt x="9089" y="19362"/>
                    <a:pt x="9089" y="19362"/>
                  </a:cubicBezTo>
                  <a:cubicBezTo>
                    <a:pt x="9180" y="19180"/>
                    <a:pt x="9211" y="18845"/>
                    <a:pt x="9180" y="18450"/>
                  </a:cubicBezTo>
                  <a:cubicBezTo>
                    <a:pt x="5867" y="15715"/>
                    <a:pt x="3496" y="13800"/>
                    <a:pt x="1946" y="7994"/>
                  </a:cubicBezTo>
                  <a:cubicBezTo>
                    <a:pt x="1217" y="5228"/>
                    <a:pt x="1277" y="1611"/>
                    <a:pt x="1369" y="0"/>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0"/>
            <p:cNvSpPr/>
            <p:nvPr/>
          </p:nvSpPr>
          <p:spPr>
            <a:xfrm>
              <a:off x="35722825" y="12981525"/>
              <a:ext cx="136025" cy="83300"/>
            </a:xfrm>
            <a:custGeom>
              <a:avLst/>
              <a:gdLst/>
              <a:ahLst/>
              <a:cxnLst/>
              <a:rect l="l" t="t" r="r" b="b"/>
              <a:pathLst>
                <a:path w="5441" h="3332" extrusionOk="0">
                  <a:moveTo>
                    <a:pt x="3464" y="0"/>
                  </a:moveTo>
                  <a:cubicBezTo>
                    <a:pt x="2197" y="0"/>
                    <a:pt x="935" y="483"/>
                    <a:pt x="0" y="1397"/>
                  </a:cubicBezTo>
                  <a:cubicBezTo>
                    <a:pt x="343" y="2424"/>
                    <a:pt x="1299" y="3331"/>
                    <a:pt x="2780" y="3331"/>
                  </a:cubicBezTo>
                  <a:cubicBezTo>
                    <a:pt x="3535" y="3331"/>
                    <a:pt x="4426" y="3096"/>
                    <a:pt x="5441" y="2522"/>
                  </a:cubicBezTo>
                  <a:lnTo>
                    <a:pt x="5076" y="272"/>
                  </a:lnTo>
                  <a:cubicBezTo>
                    <a:pt x="4555" y="89"/>
                    <a:pt x="4009" y="0"/>
                    <a:pt x="3464"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0"/>
            <p:cNvSpPr/>
            <p:nvPr/>
          </p:nvSpPr>
          <p:spPr>
            <a:xfrm>
              <a:off x="35715975" y="12937200"/>
              <a:ext cx="133775" cy="79250"/>
            </a:xfrm>
            <a:custGeom>
              <a:avLst/>
              <a:gdLst/>
              <a:ahLst/>
              <a:cxnLst/>
              <a:rect l="l" t="t" r="r" b="b"/>
              <a:pathLst>
                <a:path w="5351" h="3170" extrusionOk="0">
                  <a:moveTo>
                    <a:pt x="3042" y="1"/>
                  </a:moveTo>
                  <a:cubicBezTo>
                    <a:pt x="2345" y="1"/>
                    <a:pt x="1564" y="183"/>
                    <a:pt x="852" y="769"/>
                  </a:cubicBezTo>
                  <a:cubicBezTo>
                    <a:pt x="183" y="1316"/>
                    <a:pt x="1" y="2288"/>
                    <a:pt x="305" y="3170"/>
                  </a:cubicBezTo>
                  <a:cubicBezTo>
                    <a:pt x="1218" y="2256"/>
                    <a:pt x="2474" y="1773"/>
                    <a:pt x="3739" y="1773"/>
                  </a:cubicBezTo>
                  <a:cubicBezTo>
                    <a:pt x="4283" y="1773"/>
                    <a:pt x="4829" y="1862"/>
                    <a:pt x="5350" y="2045"/>
                  </a:cubicBezTo>
                  <a:lnTo>
                    <a:pt x="5107" y="495"/>
                  </a:lnTo>
                  <a:cubicBezTo>
                    <a:pt x="5107" y="495"/>
                    <a:pt x="4189" y="1"/>
                    <a:pt x="3042"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0"/>
            <p:cNvSpPr/>
            <p:nvPr/>
          </p:nvSpPr>
          <p:spPr>
            <a:xfrm>
              <a:off x="35758525" y="12985325"/>
              <a:ext cx="89700" cy="61675"/>
            </a:xfrm>
            <a:custGeom>
              <a:avLst/>
              <a:gdLst/>
              <a:ahLst/>
              <a:cxnLst/>
              <a:rect l="l" t="t" r="r" b="b"/>
              <a:pathLst>
                <a:path w="3588" h="2467" extrusionOk="0">
                  <a:moveTo>
                    <a:pt x="1759" y="1"/>
                  </a:moveTo>
                  <a:cubicBezTo>
                    <a:pt x="1173" y="1"/>
                    <a:pt x="549" y="240"/>
                    <a:pt x="62" y="455"/>
                  </a:cubicBezTo>
                  <a:cubicBezTo>
                    <a:pt x="1" y="485"/>
                    <a:pt x="31" y="515"/>
                    <a:pt x="62" y="515"/>
                  </a:cubicBezTo>
                  <a:cubicBezTo>
                    <a:pt x="615" y="423"/>
                    <a:pt x="1236" y="163"/>
                    <a:pt x="1801" y="163"/>
                  </a:cubicBezTo>
                  <a:cubicBezTo>
                    <a:pt x="2167" y="163"/>
                    <a:pt x="2510" y="272"/>
                    <a:pt x="2797" y="607"/>
                  </a:cubicBezTo>
                  <a:cubicBezTo>
                    <a:pt x="3192" y="1093"/>
                    <a:pt x="3284" y="1792"/>
                    <a:pt x="3405" y="2400"/>
                  </a:cubicBezTo>
                  <a:cubicBezTo>
                    <a:pt x="3405" y="2446"/>
                    <a:pt x="3432" y="2466"/>
                    <a:pt x="3465" y="2466"/>
                  </a:cubicBezTo>
                  <a:cubicBezTo>
                    <a:pt x="3518" y="2466"/>
                    <a:pt x="3587" y="2414"/>
                    <a:pt x="3587" y="2339"/>
                  </a:cubicBezTo>
                  <a:cubicBezTo>
                    <a:pt x="3466" y="1640"/>
                    <a:pt x="3314" y="728"/>
                    <a:pt x="2676" y="272"/>
                  </a:cubicBezTo>
                  <a:cubicBezTo>
                    <a:pt x="2403" y="76"/>
                    <a:pt x="2087" y="1"/>
                    <a:pt x="1759"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0"/>
            <p:cNvSpPr/>
            <p:nvPr/>
          </p:nvSpPr>
          <p:spPr>
            <a:xfrm>
              <a:off x="35796075" y="13002750"/>
              <a:ext cx="49525" cy="23325"/>
            </a:xfrm>
            <a:custGeom>
              <a:avLst/>
              <a:gdLst/>
              <a:ahLst/>
              <a:cxnLst/>
              <a:rect l="l" t="t" r="r" b="b"/>
              <a:pathLst>
                <a:path w="1981" h="933" extrusionOk="0">
                  <a:moveTo>
                    <a:pt x="739" y="1"/>
                  </a:moveTo>
                  <a:cubicBezTo>
                    <a:pt x="503" y="1"/>
                    <a:pt x="266" y="98"/>
                    <a:pt x="49" y="335"/>
                  </a:cubicBezTo>
                  <a:cubicBezTo>
                    <a:pt x="0" y="360"/>
                    <a:pt x="50" y="443"/>
                    <a:pt x="102" y="443"/>
                  </a:cubicBezTo>
                  <a:cubicBezTo>
                    <a:pt x="115" y="443"/>
                    <a:pt x="128" y="438"/>
                    <a:pt x="140" y="426"/>
                  </a:cubicBezTo>
                  <a:cubicBezTo>
                    <a:pt x="352" y="292"/>
                    <a:pt x="539" y="194"/>
                    <a:pt x="748" y="194"/>
                  </a:cubicBezTo>
                  <a:cubicBezTo>
                    <a:pt x="869" y="194"/>
                    <a:pt x="998" y="227"/>
                    <a:pt x="1143" y="305"/>
                  </a:cubicBezTo>
                  <a:cubicBezTo>
                    <a:pt x="1386" y="457"/>
                    <a:pt x="1569" y="700"/>
                    <a:pt x="1782" y="913"/>
                  </a:cubicBezTo>
                  <a:cubicBezTo>
                    <a:pt x="1795" y="926"/>
                    <a:pt x="1814" y="932"/>
                    <a:pt x="1833" y="932"/>
                  </a:cubicBezTo>
                  <a:cubicBezTo>
                    <a:pt x="1900" y="932"/>
                    <a:pt x="1981" y="862"/>
                    <a:pt x="1933" y="791"/>
                  </a:cubicBezTo>
                  <a:cubicBezTo>
                    <a:pt x="1652" y="369"/>
                    <a:pt x="1199" y="1"/>
                    <a:pt x="739"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0"/>
            <p:cNvSpPr/>
            <p:nvPr/>
          </p:nvSpPr>
          <p:spPr>
            <a:xfrm>
              <a:off x="36429525" y="12867300"/>
              <a:ext cx="129850" cy="85075"/>
            </a:xfrm>
            <a:custGeom>
              <a:avLst/>
              <a:gdLst/>
              <a:ahLst/>
              <a:cxnLst/>
              <a:rect l="l" t="t" r="r" b="b"/>
              <a:pathLst>
                <a:path w="5194" h="3403" extrusionOk="0">
                  <a:moveTo>
                    <a:pt x="3067" y="0"/>
                  </a:moveTo>
                  <a:cubicBezTo>
                    <a:pt x="1973" y="0"/>
                    <a:pt x="881" y="351"/>
                    <a:pt x="0" y="1011"/>
                  </a:cubicBezTo>
                  <a:lnTo>
                    <a:pt x="365" y="3261"/>
                  </a:lnTo>
                  <a:cubicBezTo>
                    <a:pt x="865" y="3358"/>
                    <a:pt x="1321" y="3403"/>
                    <a:pt x="1737" y="3403"/>
                  </a:cubicBezTo>
                  <a:cubicBezTo>
                    <a:pt x="4176" y="3403"/>
                    <a:pt x="5193" y="1867"/>
                    <a:pt x="5167" y="464"/>
                  </a:cubicBezTo>
                  <a:cubicBezTo>
                    <a:pt x="4505" y="151"/>
                    <a:pt x="3785" y="0"/>
                    <a:pt x="3067"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0"/>
            <p:cNvSpPr/>
            <p:nvPr/>
          </p:nvSpPr>
          <p:spPr>
            <a:xfrm>
              <a:off x="36423450" y="12831975"/>
              <a:ext cx="135275" cy="61375"/>
            </a:xfrm>
            <a:custGeom>
              <a:avLst/>
              <a:gdLst/>
              <a:ahLst/>
              <a:cxnLst/>
              <a:rect l="l" t="t" r="r" b="b"/>
              <a:pathLst>
                <a:path w="5411" h="2455" extrusionOk="0">
                  <a:moveTo>
                    <a:pt x="2159" y="0"/>
                  </a:moveTo>
                  <a:cubicBezTo>
                    <a:pt x="748" y="0"/>
                    <a:pt x="0" y="881"/>
                    <a:pt x="0" y="905"/>
                  </a:cubicBezTo>
                  <a:lnTo>
                    <a:pt x="243" y="2455"/>
                  </a:lnTo>
                  <a:cubicBezTo>
                    <a:pt x="1128" y="1773"/>
                    <a:pt x="2224" y="1415"/>
                    <a:pt x="3324" y="1415"/>
                  </a:cubicBezTo>
                  <a:cubicBezTo>
                    <a:pt x="4037" y="1415"/>
                    <a:pt x="4752" y="1566"/>
                    <a:pt x="5410" y="1877"/>
                  </a:cubicBezTo>
                  <a:cubicBezTo>
                    <a:pt x="5410" y="965"/>
                    <a:pt x="4377" y="570"/>
                    <a:pt x="3556" y="266"/>
                  </a:cubicBezTo>
                  <a:cubicBezTo>
                    <a:pt x="3036" y="75"/>
                    <a:pt x="2569" y="0"/>
                    <a:pt x="2159"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0"/>
            <p:cNvSpPr/>
            <p:nvPr/>
          </p:nvSpPr>
          <p:spPr>
            <a:xfrm>
              <a:off x="36442425" y="12871300"/>
              <a:ext cx="76775" cy="75875"/>
            </a:xfrm>
            <a:custGeom>
              <a:avLst/>
              <a:gdLst/>
              <a:ahLst/>
              <a:cxnLst/>
              <a:rect l="l" t="t" r="r" b="b"/>
              <a:pathLst>
                <a:path w="3071" h="3035" extrusionOk="0">
                  <a:moveTo>
                    <a:pt x="2360" y="4"/>
                  </a:moveTo>
                  <a:cubicBezTo>
                    <a:pt x="1632" y="4"/>
                    <a:pt x="844" y="135"/>
                    <a:pt x="426" y="760"/>
                  </a:cubicBezTo>
                  <a:cubicBezTo>
                    <a:pt x="1" y="1368"/>
                    <a:pt x="153" y="2280"/>
                    <a:pt x="274" y="2979"/>
                  </a:cubicBezTo>
                  <a:cubicBezTo>
                    <a:pt x="287" y="3017"/>
                    <a:pt x="327" y="3034"/>
                    <a:pt x="366" y="3034"/>
                  </a:cubicBezTo>
                  <a:cubicBezTo>
                    <a:pt x="420" y="3034"/>
                    <a:pt x="475" y="3002"/>
                    <a:pt x="457" y="2949"/>
                  </a:cubicBezTo>
                  <a:cubicBezTo>
                    <a:pt x="396" y="2310"/>
                    <a:pt x="183" y="1551"/>
                    <a:pt x="518" y="943"/>
                  </a:cubicBezTo>
                  <a:cubicBezTo>
                    <a:pt x="1004" y="0"/>
                    <a:pt x="2159" y="244"/>
                    <a:pt x="3010" y="92"/>
                  </a:cubicBezTo>
                  <a:cubicBezTo>
                    <a:pt x="3071" y="92"/>
                    <a:pt x="3040" y="31"/>
                    <a:pt x="3010" y="31"/>
                  </a:cubicBezTo>
                  <a:cubicBezTo>
                    <a:pt x="2808" y="16"/>
                    <a:pt x="2587" y="4"/>
                    <a:pt x="2360" y="4"/>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0"/>
            <p:cNvSpPr/>
            <p:nvPr/>
          </p:nvSpPr>
          <p:spPr>
            <a:xfrm>
              <a:off x="36445475" y="12894350"/>
              <a:ext cx="43075" cy="32025"/>
            </a:xfrm>
            <a:custGeom>
              <a:avLst/>
              <a:gdLst/>
              <a:ahLst/>
              <a:cxnLst/>
              <a:rect l="l" t="t" r="r" b="b"/>
              <a:pathLst>
                <a:path w="1723" h="1281" extrusionOk="0">
                  <a:moveTo>
                    <a:pt x="1155" y="1"/>
                  </a:moveTo>
                  <a:cubicBezTo>
                    <a:pt x="596" y="1"/>
                    <a:pt x="167" y="573"/>
                    <a:pt x="0" y="1145"/>
                  </a:cubicBezTo>
                  <a:cubicBezTo>
                    <a:pt x="0" y="1226"/>
                    <a:pt x="68" y="1280"/>
                    <a:pt x="122" y="1280"/>
                  </a:cubicBezTo>
                  <a:cubicBezTo>
                    <a:pt x="149" y="1280"/>
                    <a:pt x="173" y="1267"/>
                    <a:pt x="183" y="1236"/>
                  </a:cubicBezTo>
                  <a:cubicBezTo>
                    <a:pt x="365" y="963"/>
                    <a:pt x="426" y="659"/>
                    <a:pt x="639" y="446"/>
                  </a:cubicBezTo>
                  <a:cubicBezTo>
                    <a:pt x="806" y="260"/>
                    <a:pt x="997" y="188"/>
                    <a:pt x="1196" y="188"/>
                  </a:cubicBezTo>
                  <a:cubicBezTo>
                    <a:pt x="1322" y="188"/>
                    <a:pt x="1452" y="217"/>
                    <a:pt x="1581" y="264"/>
                  </a:cubicBezTo>
                  <a:cubicBezTo>
                    <a:pt x="1591" y="267"/>
                    <a:pt x="1601" y="269"/>
                    <a:pt x="1610" y="269"/>
                  </a:cubicBezTo>
                  <a:cubicBezTo>
                    <a:pt x="1684" y="269"/>
                    <a:pt x="1723" y="169"/>
                    <a:pt x="1642" y="142"/>
                  </a:cubicBezTo>
                  <a:cubicBezTo>
                    <a:pt x="1472" y="44"/>
                    <a:pt x="1308" y="1"/>
                    <a:pt x="1155"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0"/>
            <p:cNvSpPr/>
            <p:nvPr/>
          </p:nvSpPr>
          <p:spPr>
            <a:xfrm>
              <a:off x="36094400" y="13210200"/>
              <a:ext cx="151250" cy="77075"/>
            </a:xfrm>
            <a:custGeom>
              <a:avLst/>
              <a:gdLst/>
              <a:ahLst/>
              <a:cxnLst/>
              <a:rect l="l" t="t" r="r" b="b"/>
              <a:pathLst>
                <a:path w="6050" h="3083" extrusionOk="0">
                  <a:moveTo>
                    <a:pt x="6049" y="1"/>
                  </a:moveTo>
                  <a:lnTo>
                    <a:pt x="6049" y="1"/>
                  </a:lnTo>
                  <a:cubicBezTo>
                    <a:pt x="4074" y="122"/>
                    <a:pt x="2128" y="457"/>
                    <a:pt x="213" y="1095"/>
                  </a:cubicBezTo>
                  <a:cubicBezTo>
                    <a:pt x="153" y="1308"/>
                    <a:pt x="92" y="1521"/>
                    <a:pt x="1" y="1703"/>
                  </a:cubicBezTo>
                  <a:cubicBezTo>
                    <a:pt x="1" y="1703"/>
                    <a:pt x="1305" y="3082"/>
                    <a:pt x="3250" y="3082"/>
                  </a:cubicBezTo>
                  <a:cubicBezTo>
                    <a:pt x="4075" y="3082"/>
                    <a:pt x="5015" y="2834"/>
                    <a:pt x="6019" y="2129"/>
                  </a:cubicBezTo>
                  <a:cubicBezTo>
                    <a:pt x="6019" y="2129"/>
                    <a:pt x="5958" y="1156"/>
                    <a:pt x="6049"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0"/>
            <p:cNvSpPr/>
            <p:nvPr/>
          </p:nvSpPr>
          <p:spPr>
            <a:xfrm>
              <a:off x="36094400" y="13153225"/>
              <a:ext cx="162650" cy="84375"/>
            </a:xfrm>
            <a:custGeom>
              <a:avLst/>
              <a:gdLst/>
              <a:ahLst/>
              <a:cxnLst/>
              <a:rect l="l" t="t" r="r" b="b"/>
              <a:pathLst>
                <a:path w="6506" h="3375" extrusionOk="0">
                  <a:moveTo>
                    <a:pt x="6505" y="0"/>
                  </a:moveTo>
                  <a:lnTo>
                    <a:pt x="1" y="547"/>
                  </a:lnTo>
                  <a:cubicBezTo>
                    <a:pt x="1" y="547"/>
                    <a:pt x="517" y="2128"/>
                    <a:pt x="213" y="3374"/>
                  </a:cubicBezTo>
                  <a:cubicBezTo>
                    <a:pt x="2128" y="2736"/>
                    <a:pt x="4074" y="2401"/>
                    <a:pt x="6049" y="2280"/>
                  </a:cubicBezTo>
                  <a:cubicBezTo>
                    <a:pt x="6110" y="1520"/>
                    <a:pt x="6232" y="699"/>
                    <a:pt x="6505"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0"/>
            <p:cNvSpPr/>
            <p:nvPr/>
          </p:nvSpPr>
          <p:spPr>
            <a:xfrm>
              <a:off x="35779500" y="12594425"/>
              <a:ext cx="671325" cy="584125"/>
            </a:xfrm>
            <a:custGeom>
              <a:avLst/>
              <a:gdLst/>
              <a:ahLst/>
              <a:cxnLst/>
              <a:rect l="l" t="t" r="r" b="b"/>
              <a:pathLst>
                <a:path w="26853" h="23365" extrusionOk="0">
                  <a:moveTo>
                    <a:pt x="12130" y="0"/>
                  </a:moveTo>
                  <a:cubicBezTo>
                    <a:pt x="6200" y="0"/>
                    <a:pt x="0" y="2436"/>
                    <a:pt x="2080" y="13446"/>
                  </a:cubicBezTo>
                  <a:cubicBezTo>
                    <a:pt x="2080" y="13446"/>
                    <a:pt x="2688" y="17854"/>
                    <a:pt x="4086" y="19829"/>
                  </a:cubicBezTo>
                  <a:cubicBezTo>
                    <a:pt x="5400" y="21674"/>
                    <a:pt x="8821" y="23365"/>
                    <a:pt x="13050" y="23365"/>
                  </a:cubicBezTo>
                  <a:cubicBezTo>
                    <a:pt x="13420" y="23365"/>
                    <a:pt x="13796" y="23352"/>
                    <a:pt x="14177" y="23325"/>
                  </a:cubicBezTo>
                  <a:cubicBezTo>
                    <a:pt x="18949" y="22990"/>
                    <a:pt x="24937" y="20407"/>
                    <a:pt x="25819" y="16790"/>
                  </a:cubicBezTo>
                  <a:cubicBezTo>
                    <a:pt x="26670" y="13142"/>
                    <a:pt x="26852" y="10711"/>
                    <a:pt x="25849" y="7306"/>
                  </a:cubicBezTo>
                  <a:cubicBezTo>
                    <a:pt x="24846" y="3932"/>
                    <a:pt x="24390" y="2413"/>
                    <a:pt x="20925" y="1379"/>
                  </a:cubicBezTo>
                  <a:cubicBezTo>
                    <a:pt x="19577" y="989"/>
                    <a:pt x="15908" y="0"/>
                    <a:pt x="12130"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0"/>
            <p:cNvSpPr/>
            <p:nvPr/>
          </p:nvSpPr>
          <p:spPr>
            <a:xfrm>
              <a:off x="35973575" y="12924300"/>
              <a:ext cx="38025" cy="42200"/>
            </a:xfrm>
            <a:custGeom>
              <a:avLst/>
              <a:gdLst/>
              <a:ahLst/>
              <a:cxnLst/>
              <a:rect l="l" t="t" r="r" b="b"/>
              <a:pathLst>
                <a:path w="1521" h="1688" extrusionOk="0">
                  <a:moveTo>
                    <a:pt x="702" y="1"/>
                  </a:moveTo>
                  <a:cubicBezTo>
                    <a:pt x="671" y="1"/>
                    <a:pt x="640" y="3"/>
                    <a:pt x="609" y="8"/>
                  </a:cubicBezTo>
                  <a:cubicBezTo>
                    <a:pt x="244" y="69"/>
                    <a:pt x="1" y="494"/>
                    <a:pt x="62" y="981"/>
                  </a:cubicBezTo>
                  <a:cubicBezTo>
                    <a:pt x="145" y="1398"/>
                    <a:pt x="457" y="1688"/>
                    <a:pt x="789" y="1688"/>
                  </a:cubicBezTo>
                  <a:cubicBezTo>
                    <a:pt x="820" y="1688"/>
                    <a:pt x="851" y="1685"/>
                    <a:pt x="882" y="1680"/>
                  </a:cubicBezTo>
                  <a:cubicBezTo>
                    <a:pt x="1277" y="1619"/>
                    <a:pt x="1521" y="1194"/>
                    <a:pt x="1460" y="738"/>
                  </a:cubicBezTo>
                  <a:cubicBezTo>
                    <a:pt x="1376" y="318"/>
                    <a:pt x="1060" y="1"/>
                    <a:pt x="702" y="1"/>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0"/>
            <p:cNvSpPr/>
            <p:nvPr/>
          </p:nvSpPr>
          <p:spPr>
            <a:xfrm>
              <a:off x="36258550" y="12877325"/>
              <a:ext cx="38000" cy="42250"/>
            </a:xfrm>
            <a:custGeom>
              <a:avLst/>
              <a:gdLst/>
              <a:ahLst/>
              <a:cxnLst/>
              <a:rect l="l" t="t" r="r" b="b"/>
              <a:pathLst>
                <a:path w="1520" h="1690" extrusionOk="0">
                  <a:moveTo>
                    <a:pt x="689" y="0"/>
                  </a:moveTo>
                  <a:cubicBezTo>
                    <a:pt x="672" y="0"/>
                    <a:pt x="655" y="1"/>
                    <a:pt x="638" y="3"/>
                  </a:cubicBezTo>
                  <a:cubicBezTo>
                    <a:pt x="243" y="94"/>
                    <a:pt x="0" y="519"/>
                    <a:pt x="61" y="975"/>
                  </a:cubicBezTo>
                  <a:cubicBezTo>
                    <a:pt x="142" y="1380"/>
                    <a:pt x="439" y="1689"/>
                    <a:pt x="781" y="1689"/>
                  </a:cubicBezTo>
                  <a:cubicBezTo>
                    <a:pt x="824" y="1689"/>
                    <a:pt x="868" y="1684"/>
                    <a:pt x="912" y="1674"/>
                  </a:cubicBezTo>
                  <a:cubicBezTo>
                    <a:pt x="1277" y="1614"/>
                    <a:pt x="1520" y="1218"/>
                    <a:pt x="1459" y="732"/>
                  </a:cubicBezTo>
                  <a:cubicBezTo>
                    <a:pt x="1401" y="297"/>
                    <a:pt x="1039" y="0"/>
                    <a:pt x="689" y="0"/>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0"/>
            <p:cNvSpPr/>
            <p:nvPr/>
          </p:nvSpPr>
          <p:spPr>
            <a:xfrm>
              <a:off x="36116450" y="12883150"/>
              <a:ext cx="47875" cy="71550"/>
            </a:xfrm>
            <a:custGeom>
              <a:avLst/>
              <a:gdLst/>
              <a:ahLst/>
              <a:cxnLst/>
              <a:rect l="l" t="t" r="r" b="b"/>
              <a:pathLst>
                <a:path w="1915" h="2862" extrusionOk="0">
                  <a:moveTo>
                    <a:pt x="125" y="0"/>
                  </a:moveTo>
                  <a:cubicBezTo>
                    <a:pt x="104" y="0"/>
                    <a:pt x="82" y="22"/>
                    <a:pt x="61" y="43"/>
                  </a:cubicBezTo>
                  <a:cubicBezTo>
                    <a:pt x="31" y="408"/>
                    <a:pt x="61" y="803"/>
                    <a:pt x="31" y="1198"/>
                  </a:cubicBezTo>
                  <a:cubicBezTo>
                    <a:pt x="31" y="1472"/>
                    <a:pt x="0" y="1836"/>
                    <a:pt x="183" y="2080"/>
                  </a:cubicBezTo>
                  <a:cubicBezTo>
                    <a:pt x="278" y="2199"/>
                    <a:pt x="430" y="2281"/>
                    <a:pt x="594" y="2281"/>
                  </a:cubicBezTo>
                  <a:cubicBezTo>
                    <a:pt x="639" y="2281"/>
                    <a:pt x="684" y="2275"/>
                    <a:pt x="730" y="2262"/>
                  </a:cubicBezTo>
                  <a:cubicBezTo>
                    <a:pt x="821" y="2232"/>
                    <a:pt x="912" y="2140"/>
                    <a:pt x="973" y="2080"/>
                  </a:cubicBezTo>
                  <a:cubicBezTo>
                    <a:pt x="1034" y="2019"/>
                    <a:pt x="1125" y="1897"/>
                    <a:pt x="1186" y="1897"/>
                  </a:cubicBezTo>
                  <a:cubicBezTo>
                    <a:pt x="1307" y="2019"/>
                    <a:pt x="1429" y="2171"/>
                    <a:pt x="1581" y="2323"/>
                  </a:cubicBezTo>
                  <a:cubicBezTo>
                    <a:pt x="1520" y="2475"/>
                    <a:pt x="1429" y="2596"/>
                    <a:pt x="1277" y="2657"/>
                  </a:cubicBezTo>
                  <a:cubicBezTo>
                    <a:pt x="1176" y="2707"/>
                    <a:pt x="1221" y="2862"/>
                    <a:pt x="1309" y="2862"/>
                  </a:cubicBezTo>
                  <a:cubicBezTo>
                    <a:pt x="1327" y="2862"/>
                    <a:pt x="1347" y="2855"/>
                    <a:pt x="1368" y="2840"/>
                  </a:cubicBezTo>
                  <a:cubicBezTo>
                    <a:pt x="1672" y="2688"/>
                    <a:pt x="1915" y="2323"/>
                    <a:pt x="1794" y="1988"/>
                  </a:cubicBezTo>
                  <a:cubicBezTo>
                    <a:pt x="1721" y="1794"/>
                    <a:pt x="1511" y="1658"/>
                    <a:pt x="1306" y="1658"/>
                  </a:cubicBezTo>
                  <a:cubicBezTo>
                    <a:pt x="1255" y="1658"/>
                    <a:pt x="1204" y="1666"/>
                    <a:pt x="1155" y="1684"/>
                  </a:cubicBezTo>
                  <a:cubicBezTo>
                    <a:pt x="1003" y="1745"/>
                    <a:pt x="942" y="1897"/>
                    <a:pt x="821" y="1958"/>
                  </a:cubicBezTo>
                  <a:cubicBezTo>
                    <a:pt x="714" y="2020"/>
                    <a:pt x="626" y="2046"/>
                    <a:pt x="553" y="2046"/>
                  </a:cubicBezTo>
                  <a:cubicBezTo>
                    <a:pt x="233" y="2046"/>
                    <a:pt x="213" y="1531"/>
                    <a:pt x="213" y="1259"/>
                  </a:cubicBezTo>
                  <a:cubicBezTo>
                    <a:pt x="243" y="894"/>
                    <a:pt x="395" y="317"/>
                    <a:pt x="152" y="13"/>
                  </a:cubicBezTo>
                  <a:cubicBezTo>
                    <a:pt x="143" y="4"/>
                    <a:pt x="134" y="0"/>
                    <a:pt x="125"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0"/>
            <p:cNvSpPr/>
            <p:nvPr/>
          </p:nvSpPr>
          <p:spPr>
            <a:xfrm>
              <a:off x="36125850" y="12994175"/>
              <a:ext cx="62800" cy="35625"/>
            </a:xfrm>
            <a:custGeom>
              <a:avLst/>
              <a:gdLst/>
              <a:ahLst/>
              <a:cxnLst/>
              <a:rect l="l" t="t" r="r" b="b"/>
              <a:pathLst>
                <a:path w="2512" h="1425" extrusionOk="0">
                  <a:moveTo>
                    <a:pt x="2292" y="1"/>
                  </a:moveTo>
                  <a:cubicBezTo>
                    <a:pt x="2220" y="1"/>
                    <a:pt x="2147" y="48"/>
                    <a:pt x="2147" y="131"/>
                  </a:cubicBezTo>
                  <a:cubicBezTo>
                    <a:pt x="2177" y="709"/>
                    <a:pt x="1873" y="1104"/>
                    <a:pt x="1296" y="1195"/>
                  </a:cubicBezTo>
                  <a:cubicBezTo>
                    <a:pt x="1083" y="1195"/>
                    <a:pt x="840" y="1165"/>
                    <a:pt x="627" y="1043"/>
                  </a:cubicBezTo>
                  <a:cubicBezTo>
                    <a:pt x="414" y="921"/>
                    <a:pt x="323" y="709"/>
                    <a:pt x="171" y="557"/>
                  </a:cubicBezTo>
                  <a:cubicBezTo>
                    <a:pt x="141" y="557"/>
                    <a:pt x="110" y="557"/>
                    <a:pt x="80" y="587"/>
                  </a:cubicBezTo>
                  <a:cubicBezTo>
                    <a:pt x="0" y="1146"/>
                    <a:pt x="712" y="1425"/>
                    <a:pt x="1196" y="1425"/>
                  </a:cubicBezTo>
                  <a:cubicBezTo>
                    <a:pt x="1266" y="1425"/>
                    <a:pt x="1330" y="1419"/>
                    <a:pt x="1387" y="1408"/>
                  </a:cubicBezTo>
                  <a:cubicBezTo>
                    <a:pt x="2056" y="1316"/>
                    <a:pt x="2512" y="769"/>
                    <a:pt x="2421" y="101"/>
                  </a:cubicBezTo>
                  <a:cubicBezTo>
                    <a:pt x="2407" y="32"/>
                    <a:pt x="2350" y="1"/>
                    <a:pt x="2292"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a:off x="35908225" y="12827975"/>
              <a:ext cx="51700" cy="49550"/>
            </a:xfrm>
            <a:custGeom>
              <a:avLst/>
              <a:gdLst/>
              <a:ahLst/>
              <a:cxnLst/>
              <a:rect l="l" t="t" r="r" b="b"/>
              <a:pathLst>
                <a:path w="2068" h="1982" extrusionOk="0">
                  <a:moveTo>
                    <a:pt x="1946" y="1"/>
                  </a:moveTo>
                  <a:cubicBezTo>
                    <a:pt x="1095" y="62"/>
                    <a:pt x="31" y="1065"/>
                    <a:pt x="1" y="1946"/>
                  </a:cubicBezTo>
                  <a:cubicBezTo>
                    <a:pt x="1" y="1964"/>
                    <a:pt x="21" y="1981"/>
                    <a:pt x="44" y="1981"/>
                  </a:cubicBezTo>
                  <a:cubicBezTo>
                    <a:pt x="61" y="1981"/>
                    <a:pt x="79" y="1972"/>
                    <a:pt x="92" y="1946"/>
                  </a:cubicBezTo>
                  <a:cubicBezTo>
                    <a:pt x="517" y="1095"/>
                    <a:pt x="1065" y="548"/>
                    <a:pt x="1976" y="183"/>
                  </a:cubicBezTo>
                  <a:cubicBezTo>
                    <a:pt x="2068" y="153"/>
                    <a:pt x="2068" y="1"/>
                    <a:pt x="1946"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a:off x="36246375" y="12770850"/>
              <a:ext cx="67150" cy="21250"/>
            </a:xfrm>
            <a:custGeom>
              <a:avLst/>
              <a:gdLst/>
              <a:ahLst/>
              <a:cxnLst/>
              <a:rect l="l" t="t" r="r" b="b"/>
              <a:pathLst>
                <a:path w="2686" h="850" extrusionOk="0">
                  <a:moveTo>
                    <a:pt x="791" y="1"/>
                  </a:moveTo>
                  <a:cubicBezTo>
                    <a:pt x="530" y="1"/>
                    <a:pt x="280" y="41"/>
                    <a:pt x="62" y="128"/>
                  </a:cubicBezTo>
                  <a:cubicBezTo>
                    <a:pt x="1" y="158"/>
                    <a:pt x="1" y="249"/>
                    <a:pt x="62" y="249"/>
                  </a:cubicBezTo>
                  <a:cubicBezTo>
                    <a:pt x="913" y="310"/>
                    <a:pt x="1703" y="310"/>
                    <a:pt x="2402" y="827"/>
                  </a:cubicBezTo>
                  <a:cubicBezTo>
                    <a:pt x="2423" y="842"/>
                    <a:pt x="2445" y="849"/>
                    <a:pt x="2468" y="849"/>
                  </a:cubicBezTo>
                  <a:cubicBezTo>
                    <a:pt x="2577" y="849"/>
                    <a:pt x="2685" y="690"/>
                    <a:pt x="2584" y="614"/>
                  </a:cubicBezTo>
                  <a:cubicBezTo>
                    <a:pt x="2151" y="246"/>
                    <a:pt x="1439" y="1"/>
                    <a:pt x="791"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a:off x="35934825" y="12998850"/>
              <a:ext cx="125400" cy="109650"/>
            </a:xfrm>
            <a:custGeom>
              <a:avLst/>
              <a:gdLst/>
              <a:ahLst/>
              <a:cxnLst/>
              <a:rect l="l" t="t" r="r" b="b"/>
              <a:pathLst>
                <a:path w="5016" h="4386" extrusionOk="0">
                  <a:moveTo>
                    <a:pt x="2574" y="1"/>
                  </a:moveTo>
                  <a:cubicBezTo>
                    <a:pt x="2438" y="1"/>
                    <a:pt x="2299" y="12"/>
                    <a:pt x="2159" y="35"/>
                  </a:cubicBezTo>
                  <a:cubicBezTo>
                    <a:pt x="882" y="218"/>
                    <a:pt x="1" y="1373"/>
                    <a:pt x="213" y="2558"/>
                  </a:cubicBezTo>
                  <a:cubicBezTo>
                    <a:pt x="376" y="3641"/>
                    <a:pt x="1334" y="4386"/>
                    <a:pt x="2443" y="4386"/>
                  </a:cubicBezTo>
                  <a:cubicBezTo>
                    <a:pt x="2579" y="4386"/>
                    <a:pt x="2718" y="4375"/>
                    <a:pt x="2858" y="4351"/>
                  </a:cubicBezTo>
                  <a:cubicBezTo>
                    <a:pt x="4134" y="4139"/>
                    <a:pt x="5016" y="3014"/>
                    <a:pt x="4803" y="1798"/>
                  </a:cubicBezTo>
                  <a:cubicBezTo>
                    <a:pt x="4641" y="743"/>
                    <a:pt x="3683" y="1"/>
                    <a:pt x="2574"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a:off x="36250175" y="12946625"/>
              <a:ext cx="124650" cy="110200"/>
            </a:xfrm>
            <a:custGeom>
              <a:avLst/>
              <a:gdLst/>
              <a:ahLst/>
              <a:cxnLst/>
              <a:rect l="l" t="t" r="r" b="b"/>
              <a:pathLst>
                <a:path w="4986" h="4408" extrusionOk="0">
                  <a:moveTo>
                    <a:pt x="2495" y="1"/>
                  </a:moveTo>
                  <a:cubicBezTo>
                    <a:pt x="2374" y="1"/>
                    <a:pt x="2252" y="9"/>
                    <a:pt x="2129" y="27"/>
                  </a:cubicBezTo>
                  <a:cubicBezTo>
                    <a:pt x="852" y="240"/>
                    <a:pt x="1" y="1395"/>
                    <a:pt x="183" y="2580"/>
                  </a:cubicBezTo>
                  <a:cubicBezTo>
                    <a:pt x="373" y="3639"/>
                    <a:pt x="1340" y="4407"/>
                    <a:pt x="2454" y="4407"/>
                  </a:cubicBezTo>
                  <a:cubicBezTo>
                    <a:pt x="2587" y="4407"/>
                    <a:pt x="2722" y="4396"/>
                    <a:pt x="2858" y="4374"/>
                  </a:cubicBezTo>
                  <a:cubicBezTo>
                    <a:pt x="4104" y="4161"/>
                    <a:pt x="4986" y="3006"/>
                    <a:pt x="4803" y="1820"/>
                  </a:cubicBezTo>
                  <a:cubicBezTo>
                    <a:pt x="4611" y="749"/>
                    <a:pt x="3625" y="1"/>
                    <a:pt x="2495"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35968250" y="13032400"/>
              <a:ext cx="12200" cy="12325"/>
            </a:xfrm>
            <a:custGeom>
              <a:avLst/>
              <a:gdLst/>
              <a:ahLst/>
              <a:cxnLst/>
              <a:rect l="l" t="t" r="r" b="b"/>
              <a:pathLst>
                <a:path w="488" h="493" extrusionOk="0">
                  <a:moveTo>
                    <a:pt x="183" y="0"/>
                  </a:moveTo>
                  <a:cubicBezTo>
                    <a:pt x="92" y="31"/>
                    <a:pt x="1" y="152"/>
                    <a:pt x="31" y="274"/>
                  </a:cubicBezTo>
                  <a:cubicBezTo>
                    <a:pt x="31" y="406"/>
                    <a:pt x="124" y="492"/>
                    <a:pt x="228" y="492"/>
                  </a:cubicBezTo>
                  <a:cubicBezTo>
                    <a:pt x="243" y="492"/>
                    <a:pt x="259" y="491"/>
                    <a:pt x="275" y="487"/>
                  </a:cubicBezTo>
                  <a:cubicBezTo>
                    <a:pt x="396" y="487"/>
                    <a:pt x="487" y="335"/>
                    <a:pt x="457" y="213"/>
                  </a:cubicBezTo>
                  <a:cubicBezTo>
                    <a:pt x="427" y="91"/>
                    <a:pt x="305" y="0"/>
                    <a:pt x="183"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a:off x="36010825" y="13061275"/>
              <a:ext cx="12175" cy="12325"/>
            </a:xfrm>
            <a:custGeom>
              <a:avLst/>
              <a:gdLst/>
              <a:ahLst/>
              <a:cxnLst/>
              <a:rect l="l" t="t" r="r" b="b"/>
              <a:pathLst>
                <a:path w="487" h="493" extrusionOk="0">
                  <a:moveTo>
                    <a:pt x="213" y="0"/>
                  </a:moveTo>
                  <a:cubicBezTo>
                    <a:pt x="91" y="31"/>
                    <a:pt x="0" y="152"/>
                    <a:pt x="31" y="274"/>
                  </a:cubicBezTo>
                  <a:cubicBezTo>
                    <a:pt x="57" y="406"/>
                    <a:pt x="130" y="492"/>
                    <a:pt x="228" y="492"/>
                  </a:cubicBezTo>
                  <a:cubicBezTo>
                    <a:pt x="243" y="492"/>
                    <a:pt x="258" y="491"/>
                    <a:pt x="274" y="487"/>
                  </a:cubicBezTo>
                  <a:cubicBezTo>
                    <a:pt x="395" y="487"/>
                    <a:pt x="486" y="335"/>
                    <a:pt x="456" y="213"/>
                  </a:cubicBezTo>
                  <a:cubicBezTo>
                    <a:pt x="426" y="91"/>
                    <a:pt x="335" y="0"/>
                    <a:pt x="213"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a:off x="35969775" y="13092275"/>
              <a:ext cx="12175" cy="12475"/>
            </a:xfrm>
            <a:custGeom>
              <a:avLst/>
              <a:gdLst/>
              <a:ahLst/>
              <a:cxnLst/>
              <a:rect l="l" t="t" r="r" b="b"/>
              <a:pathLst>
                <a:path w="487" h="499" extrusionOk="0">
                  <a:moveTo>
                    <a:pt x="250" y="1"/>
                  </a:moveTo>
                  <a:cubicBezTo>
                    <a:pt x="238" y="1"/>
                    <a:pt x="225" y="3"/>
                    <a:pt x="214" y="7"/>
                  </a:cubicBezTo>
                  <a:cubicBezTo>
                    <a:pt x="92" y="37"/>
                    <a:pt x="1" y="158"/>
                    <a:pt x="31" y="280"/>
                  </a:cubicBezTo>
                  <a:cubicBezTo>
                    <a:pt x="31" y="412"/>
                    <a:pt x="123" y="499"/>
                    <a:pt x="227" y="499"/>
                  </a:cubicBezTo>
                  <a:cubicBezTo>
                    <a:pt x="243" y="499"/>
                    <a:pt x="259" y="497"/>
                    <a:pt x="274" y="493"/>
                  </a:cubicBezTo>
                  <a:cubicBezTo>
                    <a:pt x="396" y="462"/>
                    <a:pt x="487" y="341"/>
                    <a:pt x="457" y="219"/>
                  </a:cubicBezTo>
                  <a:cubicBezTo>
                    <a:pt x="430" y="87"/>
                    <a:pt x="335" y="1"/>
                    <a:pt x="250"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a:off x="36029825" y="13013250"/>
              <a:ext cx="12175" cy="12475"/>
            </a:xfrm>
            <a:custGeom>
              <a:avLst/>
              <a:gdLst/>
              <a:ahLst/>
              <a:cxnLst/>
              <a:rect l="l" t="t" r="r" b="b"/>
              <a:pathLst>
                <a:path w="487" h="499" extrusionOk="0">
                  <a:moveTo>
                    <a:pt x="260" y="1"/>
                  </a:moveTo>
                  <a:cubicBezTo>
                    <a:pt x="244" y="1"/>
                    <a:pt x="229" y="2"/>
                    <a:pt x="213" y="6"/>
                  </a:cubicBezTo>
                  <a:cubicBezTo>
                    <a:pt x="91" y="37"/>
                    <a:pt x="0" y="158"/>
                    <a:pt x="30" y="280"/>
                  </a:cubicBezTo>
                  <a:cubicBezTo>
                    <a:pt x="57" y="412"/>
                    <a:pt x="153" y="499"/>
                    <a:pt x="257" y="499"/>
                  </a:cubicBezTo>
                  <a:cubicBezTo>
                    <a:pt x="273" y="499"/>
                    <a:pt x="288" y="497"/>
                    <a:pt x="304" y="493"/>
                  </a:cubicBezTo>
                  <a:cubicBezTo>
                    <a:pt x="395" y="462"/>
                    <a:pt x="486" y="341"/>
                    <a:pt x="456" y="219"/>
                  </a:cubicBezTo>
                  <a:cubicBezTo>
                    <a:pt x="456" y="87"/>
                    <a:pt x="364" y="1"/>
                    <a:pt x="260"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36070850" y="13064150"/>
              <a:ext cx="12175" cy="11725"/>
            </a:xfrm>
            <a:custGeom>
              <a:avLst/>
              <a:gdLst/>
              <a:ahLst/>
              <a:cxnLst/>
              <a:rect l="l" t="t" r="r" b="b"/>
              <a:pathLst>
                <a:path w="487" h="469" extrusionOk="0">
                  <a:moveTo>
                    <a:pt x="260" y="1"/>
                  </a:moveTo>
                  <a:cubicBezTo>
                    <a:pt x="245" y="1"/>
                    <a:pt x="229" y="3"/>
                    <a:pt x="213" y="7"/>
                  </a:cubicBezTo>
                  <a:cubicBezTo>
                    <a:pt x="92" y="7"/>
                    <a:pt x="0" y="128"/>
                    <a:pt x="31" y="280"/>
                  </a:cubicBezTo>
                  <a:cubicBezTo>
                    <a:pt x="57" y="386"/>
                    <a:pt x="129" y="469"/>
                    <a:pt x="228" y="469"/>
                  </a:cubicBezTo>
                  <a:cubicBezTo>
                    <a:pt x="243" y="469"/>
                    <a:pt x="258" y="467"/>
                    <a:pt x="274" y="463"/>
                  </a:cubicBezTo>
                  <a:cubicBezTo>
                    <a:pt x="396" y="463"/>
                    <a:pt x="487" y="341"/>
                    <a:pt x="456" y="189"/>
                  </a:cubicBezTo>
                  <a:cubicBezTo>
                    <a:pt x="430" y="84"/>
                    <a:pt x="358" y="1"/>
                    <a:pt x="260"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a:off x="36242575" y="12987425"/>
              <a:ext cx="12200" cy="12325"/>
            </a:xfrm>
            <a:custGeom>
              <a:avLst/>
              <a:gdLst/>
              <a:ahLst/>
              <a:cxnLst/>
              <a:rect l="l" t="t" r="r" b="b"/>
              <a:pathLst>
                <a:path w="488" h="493" extrusionOk="0">
                  <a:moveTo>
                    <a:pt x="259" y="0"/>
                  </a:moveTo>
                  <a:cubicBezTo>
                    <a:pt x="245" y="0"/>
                    <a:pt x="229" y="2"/>
                    <a:pt x="214" y="6"/>
                  </a:cubicBezTo>
                  <a:cubicBezTo>
                    <a:pt x="92" y="36"/>
                    <a:pt x="1" y="158"/>
                    <a:pt x="31" y="279"/>
                  </a:cubicBezTo>
                  <a:cubicBezTo>
                    <a:pt x="62" y="401"/>
                    <a:pt x="183" y="492"/>
                    <a:pt x="274" y="492"/>
                  </a:cubicBezTo>
                  <a:cubicBezTo>
                    <a:pt x="396" y="462"/>
                    <a:pt x="487" y="340"/>
                    <a:pt x="457" y="219"/>
                  </a:cubicBezTo>
                  <a:cubicBezTo>
                    <a:pt x="430" y="86"/>
                    <a:pt x="358" y="0"/>
                    <a:pt x="259"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36274500" y="13042150"/>
              <a:ext cx="11425" cy="12450"/>
            </a:xfrm>
            <a:custGeom>
              <a:avLst/>
              <a:gdLst/>
              <a:ahLst/>
              <a:cxnLst/>
              <a:rect l="l" t="t" r="r" b="b"/>
              <a:pathLst>
                <a:path w="457" h="498" extrusionOk="0">
                  <a:moveTo>
                    <a:pt x="221" y="1"/>
                  </a:moveTo>
                  <a:cubicBezTo>
                    <a:pt x="209" y="1"/>
                    <a:pt x="196" y="2"/>
                    <a:pt x="183" y="5"/>
                  </a:cubicBezTo>
                  <a:cubicBezTo>
                    <a:pt x="61" y="36"/>
                    <a:pt x="0" y="157"/>
                    <a:pt x="0" y="279"/>
                  </a:cubicBezTo>
                  <a:cubicBezTo>
                    <a:pt x="27" y="411"/>
                    <a:pt x="123" y="498"/>
                    <a:pt x="227" y="498"/>
                  </a:cubicBezTo>
                  <a:cubicBezTo>
                    <a:pt x="243" y="498"/>
                    <a:pt x="258" y="496"/>
                    <a:pt x="274" y="492"/>
                  </a:cubicBezTo>
                  <a:cubicBezTo>
                    <a:pt x="365" y="461"/>
                    <a:pt x="456" y="340"/>
                    <a:pt x="426" y="218"/>
                  </a:cubicBezTo>
                  <a:cubicBezTo>
                    <a:pt x="426" y="109"/>
                    <a:pt x="329" y="1"/>
                    <a:pt x="221"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a:off x="36310225" y="12979825"/>
              <a:ext cx="12175" cy="12325"/>
            </a:xfrm>
            <a:custGeom>
              <a:avLst/>
              <a:gdLst/>
              <a:ahLst/>
              <a:cxnLst/>
              <a:rect l="l" t="t" r="r" b="b"/>
              <a:pathLst>
                <a:path w="487" h="493" extrusionOk="0">
                  <a:moveTo>
                    <a:pt x="249" y="0"/>
                  </a:moveTo>
                  <a:cubicBezTo>
                    <a:pt x="237" y="0"/>
                    <a:pt x="225" y="2"/>
                    <a:pt x="213" y="6"/>
                  </a:cubicBezTo>
                  <a:cubicBezTo>
                    <a:pt x="91" y="36"/>
                    <a:pt x="0" y="158"/>
                    <a:pt x="30" y="280"/>
                  </a:cubicBezTo>
                  <a:cubicBezTo>
                    <a:pt x="30" y="401"/>
                    <a:pt x="152" y="492"/>
                    <a:pt x="274" y="492"/>
                  </a:cubicBezTo>
                  <a:cubicBezTo>
                    <a:pt x="395" y="462"/>
                    <a:pt x="486" y="340"/>
                    <a:pt x="456" y="219"/>
                  </a:cubicBezTo>
                  <a:cubicBezTo>
                    <a:pt x="430" y="86"/>
                    <a:pt x="334" y="0"/>
                    <a:pt x="249"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a:off x="36349725" y="13017950"/>
              <a:ext cx="12175" cy="12325"/>
            </a:xfrm>
            <a:custGeom>
              <a:avLst/>
              <a:gdLst/>
              <a:ahLst/>
              <a:cxnLst/>
              <a:rect l="l" t="t" r="r" b="b"/>
              <a:pathLst>
                <a:path w="487" h="493" extrusionOk="0">
                  <a:moveTo>
                    <a:pt x="183" y="1"/>
                  </a:moveTo>
                  <a:cubicBezTo>
                    <a:pt x="92" y="31"/>
                    <a:pt x="1" y="153"/>
                    <a:pt x="31" y="274"/>
                  </a:cubicBezTo>
                  <a:cubicBezTo>
                    <a:pt x="31" y="407"/>
                    <a:pt x="123" y="493"/>
                    <a:pt x="227" y="493"/>
                  </a:cubicBezTo>
                  <a:cubicBezTo>
                    <a:pt x="243" y="493"/>
                    <a:pt x="258" y="491"/>
                    <a:pt x="274" y="487"/>
                  </a:cubicBezTo>
                  <a:cubicBezTo>
                    <a:pt x="396" y="487"/>
                    <a:pt x="487" y="335"/>
                    <a:pt x="457" y="214"/>
                  </a:cubicBezTo>
                  <a:cubicBezTo>
                    <a:pt x="426" y="92"/>
                    <a:pt x="305" y="1"/>
                    <a:pt x="183"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0"/>
            <p:cNvSpPr/>
            <p:nvPr/>
          </p:nvSpPr>
          <p:spPr>
            <a:xfrm>
              <a:off x="36304900" y="13019325"/>
              <a:ext cx="11425" cy="12325"/>
            </a:xfrm>
            <a:custGeom>
              <a:avLst/>
              <a:gdLst/>
              <a:ahLst/>
              <a:cxnLst/>
              <a:rect l="l" t="t" r="r" b="b"/>
              <a:pathLst>
                <a:path w="457" h="493" extrusionOk="0">
                  <a:moveTo>
                    <a:pt x="230" y="1"/>
                  </a:moveTo>
                  <a:cubicBezTo>
                    <a:pt x="214" y="1"/>
                    <a:pt x="198" y="3"/>
                    <a:pt x="183" y="7"/>
                  </a:cubicBezTo>
                  <a:cubicBezTo>
                    <a:pt x="61" y="37"/>
                    <a:pt x="0" y="159"/>
                    <a:pt x="0" y="280"/>
                  </a:cubicBezTo>
                  <a:cubicBezTo>
                    <a:pt x="31" y="402"/>
                    <a:pt x="152" y="493"/>
                    <a:pt x="274" y="493"/>
                  </a:cubicBezTo>
                  <a:cubicBezTo>
                    <a:pt x="395" y="462"/>
                    <a:pt x="456" y="341"/>
                    <a:pt x="456" y="219"/>
                  </a:cubicBezTo>
                  <a:cubicBezTo>
                    <a:pt x="430" y="87"/>
                    <a:pt x="334" y="1"/>
                    <a:pt x="230"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0"/>
            <p:cNvSpPr/>
            <p:nvPr/>
          </p:nvSpPr>
          <p:spPr>
            <a:xfrm>
              <a:off x="35879350" y="12782600"/>
              <a:ext cx="520550" cy="261200"/>
            </a:xfrm>
            <a:custGeom>
              <a:avLst/>
              <a:gdLst/>
              <a:ahLst/>
              <a:cxnLst/>
              <a:rect l="l" t="t" r="r" b="b"/>
              <a:pathLst>
                <a:path w="20822" h="10448" extrusionOk="0">
                  <a:moveTo>
                    <a:pt x="16204" y="430"/>
                  </a:moveTo>
                  <a:cubicBezTo>
                    <a:pt x="18062" y="430"/>
                    <a:pt x="19699" y="1778"/>
                    <a:pt x="20001" y="3670"/>
                  </a:cubicBezTo>
                  <a:cubicBezTo>
                    <a:pt x="20335" y="5737"/>
                    <a:pt x="18937" y="7713"/>
                    <a:pt x="16840" y="8077"/>
                  </a:cubicBezTo>
                  <a:cubicBezTo>
                    <a:pt x="16635" y="8110"/>
                    <a:pt x="16431" y="8126"/>
                    <a:pt x="16229" y="8126"/>
                  </a:cubicBezTo>
                  <a:cubicBezTo>
                    <a:pt x="14372" y="8126"/>
                    <a:pt x="12734" y="6781"/>
                    <a:pt x="12433" y="4916"/>
                  </a:cubicBezTo>
                  <a:cubicBezTo>
                    <a:pt x="12098" y="2819"/>
                    <a:pt x="13496" y="843"/>
                    <a:pt x="15594" y="478"/>
                  </a:cubicBezTo>
                  <a:cubicBezTo>
                    <a:pt x="15799" y="446"/>
                    <a:pt x="16003" y="430"/>
                    <a:pt x="16204" y="430"/>
                  </a:cubicBezTo>
                  <a:close/>
                  <a:moveTo>
                    <a:pt x="4593" y="2345"/>
                  </a:moveTo>
                  <a:cubicBezTo>
                    <a:pt x="6451" y="2345"/>
                    <a:pt x="8088" y="3690"/>
                    <a:pt x="8390" y="5555"/>
                  </a:cubicBezTo>
                  <a:cubicBezTo>
                    <a:pt x="8724" y="7652"/>
                    <a:pt x="7326" y="9628"/>
                    <a:pt x="5229" y="9962"/>
                  </a:cubicBezTo>
                  <a:cubicBezTo>
                    <a:pt x="5008" y="10000"/>
                    <a:pt x="4789" y="10019"/>
                    <a:pt x="4573" y="10019"/>
                  </a:cubicBezTo>
                  <a:cubicBezTo>
                    <a:pt x="2734" y="10019"/>
                    <a:pt x="1121" y="8677"/>
                    <a:pt x="821" y="6801"/>
                  </a:cubicBezTo>
                  <a:cubicBezTo>
                    <a:pt x="457" y="4734"/>
                    <a:pt x="1885" y="2728"/>
                    <a:pt x="3983" y="2393"/>
                  </a:cubicBezTo>
                  <a:cubicBezTo>
                    <a:pt x="4188" y="2361"/>
                    <a:pt x="4392" y="2345"/>
                    <a:pt x="4593" y="2345"/>
                  </a:cubicBezTo>
                  <a:close/>
                  <a:moveTo>
                    <a:pt x="16176" y="1"/>
                  </a:moveTo>
                  <a:cubicBezTo>
                    <a:pt x="15954" y="1"/>
                    <a:pt x="15729" y="18"/>
                    <a:pt x="15503" y="53"/>
                  </a:cubicBezTo>
                  <a:cubicBezTo>
                    <a:pt x="13192" y="448"/>
                    <a:pt x="11612" y="2637"/>
                    <a:pt x="12007" y="4977"/>
                  </a:cubicBezTo>
                  <a:cubicBezTo>
                    <a:pt x="12007" y="4977"/>
                    <a:pt x="11495" y="4919"/>
                    <a:pt x="10864" y="4919"/>
                  </a:cubicBezTo>
                  <a:cubicBezTo>
                    <a:pt x="10127" y="4919"/>
                    <a:pt x="9227" y="4998"/>
                    <a:pt x="8785" y="5342"/>
                  </a:cubicBezTo>
                  <a:cubicBezTo>
                    <a:pt x="8562" y="3645"/>
                    <a:pt x="6583" y="1922"/>
                    <a:pt x="4501" y="1922"/>
                  </a:cubicBezTo>
                  <a:cubicBezTo>
                    <a:pt x="4308" y="1922"/>
                    <a:pt x="4115" y="1937"/>
                    <a:pt x="3922" y="1968"/>
                  </a:cubicBezTo>
                  <a:cubicBezTo>
                    <a:pt x="1581" y="2363"/>
                    <a:pt x="1" y="4551"/>
                    <a:pt x="396" y="6892"/>
                  </a:cubicBezTo>
                  <a:cubicBezTo>
                    <a:pt x="723" y="8963"/>
                    <a:pt x="2541" y="10448"/>
                    <a:pt x="4578" y="10448"/>
                  </a:cubicBezTo>
                  <a:cubicBezTo>
                    <a:pt x="4813" y="10448"/>
                    <a:pt x="5051" y="10428"/>
                    <a:pt x="5290" y="10387"/>
                  </a:cubicBezTo>
                  <a:cubicBezTo>
                    <a:pt x="7478" y="10053"/>
                    <a:pt x="8998" y="8077"/>
                    <a:pt x="8876" y="5919"/>
                  </a:cubicBezTo>
                  <a:cubicBezTo>
                    <a:pt x="9007" y="5723"/>
                    <a:pt x="9480" y="5185"/>
                    <a:pt x="10553" y="5185"/>
                  </a:cubicBezTo>
                  <a:cubicBezTo>
                    <a:pt x="10979" y="5185"/>
                    <a:pt x="11499" y="5269"/>
                    <a:pt x="12129" y="5494"/>
                  </a:cubicBezTo>
                  <a:cubicBezTo>
                    <a:pt x="12673" y="7317"/>
                    <a:pt x="14361" y="8555"/>
                    <a:pt x="16236" y="8555"/>
                  </a:cubicBezTo>
                  <a:cubicBezTo>
                    <a:pt x="16455" y="8555"/>
                    <a:pt x="16677" y="8538"/>
                    <a:pt x="16901" y="8503"/>
                  </a:cubicBezTo>
                  <a:cubicBezTo>
                    <a:pt x="19241" y="8108"/>
                    <a:pt x="20822" y="5919"/>
                    <a:pt x="20427" y="3579"/>
                  </a:cubicBezTo>
                  <a:cubicBezTo>
                    <a:pt x="20070" y="1492"/>
                    <a:pt x="18249" y="1"/>
                    <a:pt x="16176" y="1"/>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0"/>
            <p:cNvSpPr/>
            <p:nvPr/>
          </p:nvSpPr>
          <p:spPr>
            <a:xfrm>
              <a:off x="35691650" y="12692725"/>
              <a:ext cx="217375" cy="180125"/>
            </a:xfrm>
            <a:custGeom>
              <a:avLst/>
              <a:gdLst/>
              <a:ahLst/>
              <a:cxnLst/>
              <a:rect l="l" t="t" r="r" b="b"/>
              <a:pathLst>
                <a:path w="8695" h="7205" extrusionOk="0">
                  <a:moveTo>
                    <a:pt x="1521" y="0"/>
                  </a:moveTo>
                  <a:cubicBezTo>
                    <a:pt x="639" y="1216"/>
                    <a:pt x="1" y="2827"/>
                    <a:pt x="214" y="4894"/>
                  </a:cubicBezTo>
                  <a:cubicBezTo>
                    <a:pt x="244" y="4985"/>
                    <a:pt x="244" y="5076"/>
                    <a:pt x="244" y="5168"/>
                  </a:cubicBezTo>
                  <a:cubicBezTo>
                    <a:pt x="2463" y="6505"/>
                    <a:pt x="5107" y="7174"/>
                    <a:pt x="7752" y="7204"/>
                  </a:cubicBezTo>
                  <a:cubicBezTo>
                    <a:pt x="8086" y="6657"/>
                    <a:pt x="8421" y="6080"/>
                    <a:pt x="8694" y="5472"/>
                  </a:cubicBezTo>
                  <a:cubicBezTo>
                    <a:pt x="6019" y="4134"/>
                    <a:pt x="3648" y="2219"/>
                    <a:pt x="1521"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0"/>
            <p:cNvSpPr/>
            <p:nvPr/>
          </p:nvSpPr>
          <p:spPr>
            <a:xfrm>
              <a:off x="35729650" y="12492625"/>
              <a:ext cx="527400" cy="336900"/>
            </a:xfrm>
            <a:custGeom>
              <a:avLst/>
              <a:gdLst/>
              <a:ahLst/>
              <a:cxnLst/>
              <a:rect l="l" t="t" r="r" b="b"/>
              <a:pathLst>
                <a:path w="21096" h="13476" extrusionOk="0">
                  <a:moveTo>
                    <a:pt x="4874" y="0"/>
                  </a:moveTo>
                  <a:cubicBezTo>
                    <a:pt x="4815" y="0"/>
                    <a:pt x="4751" y="13"/>
                    <a:pt x="4682" y="41"/>
                  </a:cubicBezTo>
                  <a:cubicBezTo>
                    <a:pt x="3435" y="558"/>
                    <a:pt x="4439" y="4144"/>
                    <a:pt x="4439" y="4144"/>
                  </a:cubicBezTo>
                  <a:cubicBezTo>
                    <a:pt x="4439" y="4144"/>
                    <a:pt x="3256" y="1876"/>
                    <a:pt x="2611" y="1876"/>
                  </a:cubicBezTo>
                  <a:cubicBezTo>
                    <a:pt x="2532" y="1876"/>
                    <a:pt x="2462" y="1910"/>
                    <a:pt x="2402" y="1986"/>
                  </a:cubicBezTo>
                  <a:cubicBezTo>
                    <a:pt x="1824" y="2685"/>
                    <a:pt x="3648" y="5117"/>
                    <a:pt x="3648" y="5117"/>
                  </a:cubicBezTo>
                  <a:cubicBezTo>
                    <a:pt x="3648" y="5117"/>
                    <a:pt x="1490" y="5998"/>
                    <a:pt x="1" y="8004"/>
                  </a:cubicBezTo>
                  <a:cubicBezTo>
                    <a:pt x="2098" y="10223"/>
                    <a:pt x="4469" y="12138"/>
                    <a:pt x="7174" y="13476"/>
                  </a:cubicBezTo>
                  <a:cubicBezTo>
                    <a:pt x="7721" y="12351"/>
                    <a:pt x="8086" y="11196"/>
                    <a:pt x="8056" y="10223"/>
                  </a:cubicBezTo>
                  <a:lnTo>
                    <a:pt x="8056" y="10223"/>
                  </a:lnTo>
                  <a:cubicBezTo>
                    <a:pt x="8056" y="10224"/>
                    <a:pt x="10913" y="12290"/>
                    <a:pt x="13466" y="12959"/>
                  </a:cubicBezTo>
                  <a:cubicBezTo>
                    <a:pt x="13979" y="13077"/>
                    <a:pt x="14479" y="13157"/>
                    <a:pt x="14941" y="13157"/>
                  </a:cubicBezTo>
                  <a:cubicBezTo>
                    <a:pt x="15191" y="13157"/>
                    <a:pt x="15430" y="13134"/>
                    <a:pt x="15655" y="13080"/>
                  </a:cubicBezTo>
                  <a:cubicBezTo>
                    <a:pt x="18025" y="12503"/>
                    <a:pt x="16840" y="10254"/>
                    <a:pt x="16475" y="9646"/>
                  </a:cubicBezTo>
                  <a:lnTo>
                    <a:pt x="16475" y="9646"/>
                  </a:lnTo>
                  <a:cubicBezTo>
                    <a:pt x="16915" y="10320"/>
                    <a:pt x="18827" y="13061"/>
                    <a:pt x="20872" y="13061"/>
                  </a:cubicBezTo>
                  <a:cubicBezTo>
                    <a:pt x="20946" y="13061"/>
                    <a:pt x="21021" y="13058"/>
                    <a:pt x="21095" y="13050"/>
                  </a:cubicBezTo>
                  <a:cubicBezTo>
                    <a:pt x="19545" y="8156"/>
                    <a:pt x="16901" y="3658"/>
                    <a:pt x="12889" y="497"/>
                  </a:cubicBezTo>
                  <a:cubicBezTo>
                    <a:pt x="8603" y="1530"/>
                    <a:pt x="5563" y="3597"/>
                    <a:pt x="5563" y="3597"/>
                  </a:cubicBezTo>
                  <a:cubicBezTo>
                    <a:pt x="5563" y="3597"/>
                    <a:pt x="5861" y="0"/>
                    <a:pt x="4874" y="0"/>
                  </a:cubicBez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0"/>
            <p:cNvSpPr/>
            <p:nvPr/>
          </p:nvSpPr>
          <p:spPr>
            <a:xfrm>
              <a:off x="36051850" y="12492275"/>
              <a:ext cx="250025" cy="326625"/>
            </a:xfrm>
            <a:custGeom>
              <a:avLst/>
              <a:gdLst/>
              <a:ahLst/>
              <a:cxnLst/>
              <a:rect l="l" t="t" r="r" b="b"/>
              <a:pathLst>
                <a:path w="10001" h="13065" extrusionOk="0">
                  <a:moveTo>
                    <a:pt x="4036" y="0"/>
                  </a:moveTo>
                  <a:cubicBezTo>
                    <a:pt x="3672" y="0"/>
                    <a:pt x="3300" y="18"/>
                    <a:pt x="2919" y="55"/>
                  </a:cubicBezTo>
                  <a:cubicBezTo>
                    <a:pt x="1915" y="146"/>
                    <a:pt x="912" y="298"/>
                    <a:pt x="1" y="511"/>
                  </a:cubicBezTo>
                  <a:cubicBezTo>
                    <a:pt x="4013" y="3672"/>
                    <a:pt x="6657" y="8170"/>
                    <a:pt x="8207" y="13064"/>
                  </a:cubicBezTo>
                  <a:cubicBezTo>
                    <a:pt x="8329" y="13064"/>
                    <a:pt x="8420" y="13064"/>
                    <a:pt x="8511" y="13034"/>
                  </a:cubicBezTo>
                  <a:cubicBezTo>
                    <a:pt x="9302" y="12851"/>
                    <a:pt x="9758" y="12487"/>
                    <a:pt x="10001" y="12031"/>
                  </a:cubicBezTo>
                  <a:cubicBezTo>
                    <a:pt x="9727" y="7836"/>
                    <a:pt x="8603" y="3733"/>
                    <a:pt x="6384" y="237"/>
                  </a:cubicBezTo>
                  <a:cubicBezTo>
                    <a:pt x="5645" y="89"/>
                    <a:pt x="4863" y="0"/>
                    <a:pt x="4036"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0"/>
            <p:cNvSpPr/>
            <p:nvPr/>
          </p:nvSpPr>
          <p:spPr>
            <a:xfrm>
              <a:off x="36211425" y="12498200"/>
              <a:ext cx="302450" cy="344475"/>
            </a:xfrm>
            <a:custGeom>
              <a:avLst/>
              <a:gdLst/>
              <a:ahLst/>
              <a:cxnLst/>
              <a:rect l="l" t="t" r="r" b="b"/>
              <a:pathLst>
                <a:path w="12098" h="13779" extrusionOk="0">
                  <a:moveTo>
                    <a:pt x="1" y="0"/>
                  </a:moveTo>
                  <a:cubicBezTo>
                    <a:pt x="2220" y="3496"/>
                    <a:pt x="3344" y="7599"/>
                    <a:pt x="3618" y="11794"/>
                  </a:cubicBezTo>
                  <a:cubicBezTo>
                    <a:pt x="4195" y="10821"/>
                    <a:pt x="3831" y="9606"/>
                    <a:pt x="3830" y="9605"/>
                  </a:cubicBezTo>
                  <a:lnTo>
                    <a:pt x="3830" y="9605"/>
                  </a:lnTo>
                  <a:cubicBezTo>
                    <a:pt x="3831" y="9607"/>
                    <a:pt x="5865" y="13778"/>
                    <a:pt x="8528" y="13778"/>
                  </a:cubicBezTo>
                  <a:cubicBezTo>
                    <a:pt x="8722" y="13778"/>
                    <a:pt x="8919" y="13756"/>
                    <a:pt x="9119" y="13709"/>
                  </a:cubicBezTo>
                  <a:cubicBezTo>
                    <a:pt x="12098" y="12979"/>
                    <a:pt x="8694" y="6626"/>
                    <a:pt x="7448" y="4742"/>
                  </a:cubicBezTo>
                  <a:cubicBezTo>
                    <a:pt x="6475" y="3283"/>
                    <a:pt x="3861" y="790"/>
                    <a:pt x="1" y="0"/>
                  </a:cubicBez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0"/>
            <p:cNvSpPr/>
            <p:nvPr/>
          </p:nvSpPr>
          <p:spPr>
            <a:xfrm>
              <a:off x="35697750" y="12821900"/>
              <a:ext cx="187700" cy="145925"/>
            </a:xfrm>
            <a:custGeom>
              <a:avLst/>
              <a:gdLst/>
              <a:ahLst/>
              <a:cxnLst/>
              <a:rect l="l" t="t" r="r" b="b"/>
              <a:pathLst>
                <a:path w="7508" h="5837" extrusionOk="0">
                  <a:moveTo>
                    <a:pt x="0" y="1"/>
                  </a:moveTo>
                  <a:lnTo>
                    <a:pt x="0" y="1"/>
                  </a:lnTo>
                  <a:cubicBezTo>
                    <a:pt x="547" y="5320"/>
                    <a:pt x="1186" y="5837"/>
                    <a:pt x="1186" y="5837"/>
                  </a:cubicBezTo>
                  <a:cubicBezTo>
                    <a:pt x="1186" y="5837"/>
                    <a:pt x="2242" y="4610"/>
                    <a:pt x="3939" y="4610"/>
                  </a:cubicBezTo>
                  <a:cubicBezTo>
                    <a:pt x="4396" y="4610"/>
                    <a:pt x="4899" y="4699"/>
                    <a:pt x="5441" y="4925"/>
                  </a:cubicBezTo>
                  <a:cubicBezTo>
                    <a:pt x="5441" y="4925"/>
                    <a:pt x="6505" y="3679"/>
                    <a:pt x="7508" y="2037"/>
                  </a:cubicBezTo>
                  <a:cubicBezTo>
                    <a:pt x="4863" y="2007"/>
                    <a:pt x="2189" y="1338"/>
                    <a:pt x="0" y="1"/>
                  </a:cubicBezTo>
                  <a:close/>
                </a:path>
              </a:pathLst>
            </a:custGeom>
            <a:solidFill>
              <a:srgbClr val="673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0"/>
            <p:cNvSpPr/>
            <p:nvPr/>
          </p:nvSpPr>
          <p:spPr>
            <a:xfrm>
              <a:off x="36189400" y="12726150"/>
              <a:ext cx="1525" cy="3825"/>
            </a:xfrm>
            <a:custGeom>
              <a:avLst/>
              <a:gdLst/>
              <a:ahLst/>
              <a:cxnLst/>
              <a:rect l="l" t="t" r="r" b="b"/>
              <a:pathLst>
                <a:path w="61" h="153" extrusionOk="0">
                  <a:moveTo>
                    <a:pt x="61" y="153"/>
                  </a:moveTo>
                  <a:cubicBezTo>
                    <a:pt x="31" y="62"/>
                    <a:pt x="0" y="1"/>
                    <a:pt x="0" y="1"/>
                  </a:cubicBezTo>
                  <a:cubicBezTo>
                    <a:pt x="0" y="1"/>
                    <a:pt x="31" y="62"/>
                    <a:pt x="61" y="153"/>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0"/>
            <p:cNvSpPr/>
            <p:nvPr/>
          </p:nvSpPr>
          <p:spPr>
            <a:xfrm>
              <a:off x="35931800" y="13248625"/>
              <a:ext cx="136025" cy="490500"/>
            </a:xfrm>
            <a:custGeom>
              <a:avLst/>
              <a:gdLst/>
              <a:ahLst/>
              <a:cxnLst/>
              <a:rect l="l" t="t" r="r" b="b"/>
              <a:pathLst>
                <a:path w="5441" h="19620" extrusionOk="0">
                  <a:moveTo>
                    <a:pt x="4019" y="0"/>
                  </a:moveTo>
                  <a:cubicBezTo>
                    <a:pt x="3180" y="0"/>
                    <a:pt x="2028" y="372"/>
                    <a:pt x="851" y="1139"/>
                  </a:cubicBezTo>
                  <a:cubicBezTo>
                    <a:pt x="851" y="1139"/>
                    <a:pt x="1793" y="4908"/>
                    <a:pt x="1611" y="7248"/>
                  </a:cubicBezTo>
                  <a:cubicBezTo>
                    <a:pt x="1459" y="9589"/>
                    <a:pt x="365" y="14908"/>
                    <a:pt x="365" y="14908"/>
                  </a:cubicBezTo>
                  <a:cubicBezTo>
                    <a:pt x="365" y="14908"/>
                    <a:pt x="0" y="18008"/>
                    <a:pt x="152" y="19619"/>
                  </a:cubicBezTo>
                  <a:cubicBezTo>
                    <a:pt x="2857" y="16336"/>
                    <a:pt x="4833" y="13996"/>
                    <a:pt x="5228" y="7978"/>
                  </a:cubicBezTo>
                  <a:cubicBezTo>
                    <a:pt x="5441" y="5120"/>
                    <a:pt x="4681" y="1595"/>
                    <a:pt x="4286" y="14"/>
                  </a:cubicBezTo>
                  <a:cubicBezTo>
                    <a:pt x="4201" y="5"/>
                    <a:pt x="4112" y="0"/>
                    <a:pt x="4019"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0"/>
            <p:cNvSpPr/>
            <p:nvPr/>
          </p:nvSpPr>
          <p:spPr>
            <a:xfrm>
              <a:off x="35935575" y="13248975"/>
              <a:ext cx="164925" cy="512175"/>
            </a:xfrm>
            <a:custGeom>
              <a:avLst/>
              <a:gdLst/>
              <a:ahLst/>
              <a:cxnLst/>
              <a:rect l="l" t="t" r="r" b="b"/>
              <a:pathLst>
                <a:path w="6597" h="20487" extrusionOk="0">
                  <a:moveTo>
                    <a:pt x="4135" y="0"/>
                  </a:moveTo>
                  <a:lnTo>
                    <a:pt x="4135" y="0"/>
                  </a:lnTo>
                  <a:cubicBezTo>
                    <a:pt x="4530" y="1581"/>
                    <a:pt x="5290" y="5106"/>
                    <a:pt x="5077" y="7964"/>
                  </a:cubicBezTo>
                  <a:cubicBezTo>
                    <a:pt x="4682" y="13982"/>
                    <a:pt x="2706" y="16322"/>
                    <a:pt x="1" y="19605"/>
                  </a:cubicBezTo>
                  <a:cubicBezTo>
                    <a:pt x="62" y="20031"/>
                    <a:pt x="123" y="20335"/>
                    <a:pt x="244" y="20487"/>
                  </a:cubicBezTo>
                  <a:cubicBezTo>
                    <a:pt x="244" y="20487"/>
                    <a:pt x="4469" y="16778"/>
                    <a:pt x="5533" y="11186"/>
                  </a:cubicBezTo>
                  <a:cubicBezTo>
                    <a:pt x="6597" y="5593"/>
                    <a:pt x="5381" y="1611"/>
                    <a:pt x="5047" y="608"/>
                  </a:cubicBezTo>
                  <a:cubicBezTo>
                    <a:pt x="4925" y="274"/>
                    <a:pt x="4591" y="61"/>
                    <a:pt x="4135" y="0"/>
                  </a:cubicBezTo>
                  <a:close/>
                </a:path>
              </a:pathLst>
            </a:custGeom>
            <a:solidFill>
              <a:srgbClr val="F167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0"/>
            <p:cNvSpPr/>
            <p:nvPr/>
          </p:nvSpPr>
          <p:spPr>
            <a:xfrm>
              <a:off x="35821600" y="13499725"/>
              <a:ext cx="135275" cy="144400"/>
            </a:xfrm>
            <a:custGeom>
              <a:avLst/>
              <a:gdLst/>
              <a:ahLst/>
              <a:cxnLst/>
              <a:rect l="l" t="t" r="r" b="b"/>
              <a:pathLst>
                <a:path w="5411" h="5776" extrusionOk="0">
                  <a:moveTo>
                    <a:pt x="1460" y="1"/>
                  </a:moveTo>
                  <a:cubicBezTo>
                    <a:pt x="1460" y="1"/>
                    <a:pt x="761" y="1855"/>
                    <a:pt x="1" y="4134"/>
                  </a:cubicBezTo>
                  <a:cubicBezTo>
                    <a:pt x="2226" y="5331"/>
                    <a:pt x="2304" y="5661"/>
                    <a:pt x="2236" y="5747"/>
                  </a:cubicBezTo>
                  <a:lnTo>
                    <a:pt x="2236" y="5747"/>
                  </a:lnTo>
                  <a:cubicBezTo>
                    <a:pt x="3599" y="4901"/>
                    <a:pt x="5411" y="2584"/>
                    <a:pt x="5411" y="2584"/>
                  </a:cubicBezTo>
                  <a:lnTo>
                    <a:pt x="5138" y="973"/>
                  </a:lnTo>
                  <a:cubicBezTo>
                    <a:pt x="5138" y="973"/>
                    <a:pt x="3131" y="730"/>
                    <a:pt x="1460" y="1"/>
                  </a:cubicBezTo>
                  <a:close/>
                  <a:moveTo>
                    <a:pt x="2236" y="5747"/>
                  </a:moveTo>
                  <a:cubicBezTo>
                    <a:pt x="2220" y="5757"/>
                    <a:pt x="2205" y="5766"/>
                    <a:pt x="2189" y="5776"/>
                  </a:cubicBezTo>
                  <a:cubicBezTo>
                    <a:pt x="2189" y="5776"/>
                    <a:pt x="2218" y="5770"/>
                    <a:pt x="2236" y="5747"/>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0"/>
            <p:cNvSpPr/>
            <p:nvPr/>
          </p:nvSpPr>
          <p:spPr>
            <a:xfrm>
              <a:off x="35795275" y="13432300"/>
              <a:ext cx="349300" cy="360150"/>
            </a:xfrm>
            <a:custGeom>
              <a:avLst/>
              <a:gdLst/>
              <a:ahLst/>
              <a:cxnLst/>
              <a:rect l="l" t="t" r="r" b="b"/>
              <a:pathLst>
                <a:path w="13972" h="14406" extrusionOk="0">
                  <a:moveTo>
                    <a:pt x="11334" y="0"/>
                  </a:moveTo>
                  <a:cubicBezTo>
                    <a:pt x="10733" y="0"/>
                    <a:pt x="9832" y="1103"/>
                    <a:pt x="9534" y="1482"/>
                  </a:cubicBezTo>
                  <a:cubicBezTo>
                    <a:pt x="9319" y="1306"/>
                    <a:pt x="9017" y="1005"/>
                    <a:pt x="8820" y="1005"/>
                  </a:cubicBezTo>
                  <a:cubicBezTo>
                    <a:pt x="8710" y="1005"/>
                    <a:pt x="8633" y="1099"/>
                    <a:pt x="8622" y="1360"/>
                  </a:cubicBezTo>
                  <a:cubicBezTo>
                    <a:pt x="8561" y="2120"/>
                    <a:pt x="8744" y="2546"/>
                    <a:pt x="8744" y="2546"/>
                  </a:cubicBezTo>
                  <a:cubicBezTo>
                    <a:pt x="8744" y="2546"/>
                    <a:pt x="4701" y="7530"/>
                    <a:pt x="3303" y="8442"/>
                  </a:cubicBezTo>
                  <a:cubicBezTo>
                    <a:pt x="3364" y="8351"/>
                    <a:pt x="3273" y="8017"/>
                    <a:pt x="1054" y="6831"/>
                  </a:cubicBezTo>
                  <a:cubicBezTo>
                    <a:pt x="567" y="8382"/>
                    <a:pt x="111" y="9962"/>
                    <a:pt x="81" y="10783"/>
                  </a:cubicBezTo>
                  <a:cubicBezTo>
                    <a:pt x="0" y="12559"/>
                    <a:pt x="1301" y="14406"/>
                    <a:pt x="2908" y="14406"/>
                  </a:cubicBezTo>
                  <a:cubicBezTo>
                    <a:pt x="3116" y="14406"/>
                    <a:pt x="3330" y="14375"/>
                    <a:pt x="3546" y="14309"/>
                  </a:cubicBezTo>
                  <a:cubicBezTo>
                    <a:pt x="5431" y="13701"/>
                    <a:pt x="8409" y="10935"/>
                    <a:pt x="11145" y="6619"/>
                  </a:cubicBezTo>
                  <a:cubicBezTo>
                    <a:pt x="11145" y="6619"/>
                    <a:pt x="11935" y="5676"/>
                    <a:pt x="12391" y="4612"/>
                  </a:cubicBezTo>
                  <a:cubicBezTo>
                    <a:pt x="12391" y="4612"/>
                    <a:pt x="13972" y="2029"/>
                    <a:pt x="13637" y="1421"/>
                  </a:cubicBezTo>
                  <a:cubicBezTo>
                    <a:pt x="13564" y="1293"/>
                    <a:pt x="13472" y="1242"/>
                    <a:pt x="13371" y="1242"/>
                  </a:cubicBezTo>
                  <a:cubicBezTo>
                    <a:pt x="12966" y="1242"/>
                    <a:pt x="12422" y="2059"/>
                    <a:pt x="12422" y="2059"/>
                  </a:cubicBezTo>
                  <a:cubicBezTo>
                    <a:pt x="12422" y="2059"/>
                    <a:pt x="12938" y="935"/>
                    <a:pt x="12574" y="661"/>
                  </a:cubicBezTo>
                  <a:cubicBezTo>
                    <a:pt x="12537" y="637"/>
                    <a:pt x="12496" y="626"/>
                    <a:pt x="12452" y="626"/>
                  </a:cubicBezTo>
                  <a:cubicBezTo>
                    <a:pt x="12053" y="626"/>
                    <a:pt x="11388" y="1512"/>
                    <a:pt x="11388" y="1512"/>
                  </a:cubicBezTo>
                  <a:cubicBezTo>
                    <a:pt x="11388" y="1512"/>
                    <a:pt x="12026" y="357"/>
                    <a:pt x="11540" y="53"/>
                  </a:cubicBezTo>
                  <a:cubicBezTo>
                    <a:pt x="11477" y="17"/>
                    <a:pt x="11408" y="0"/>
                    <a:pt x="11334"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 name="Google Shape;556;p40"/>
          <p:cNvGrpSpPr/>
          <p:nvPr/>
        </p:nvGrpSpPr>
        <p:grpSpPr>
          <a:xfrm>
            <a:off x="1349038" y="2666913"/>
            <a:ext cx="1114025" cy="2225925"/>
            <a:chOff x="31594325" y="12376475"/>
            <a:chExt cx="1114025" cy="2225925"/>
          </a:xfrm>
        </p:grpSpPr>
        <p:sp>
          <p:nvSpPr>
            <p:cNvPr id="557" name="Google Shape;557;p40"/>
            <p:cNvSpPr/>
            <p:nvPr/>
          </p:nvSpPr>
          <p:spPr>
            <a:xfrm>
              <a:off x="31870150" y="13547600"/>
              <a:ext cx="174050" cy="203975"/>
            </a:xfrm>
            <a:custGeom>
              <a:avLst/>
              <a:gdLst/>
              <a:ahLst/>
              <a:cxnLst/>
              <a:rect l="l" t="t" r="r" b="b"/>
              <a:pathLst>
                <a:path w="6962" h="8159" extrusionOk="0">
                  <a:moveTo>
                    <a:pt x="5472" y="0"/>
                  </a:moveTo>
                  <a:lnTo>
                    <a:pt x="1247" y="335"/>
                  </a:lnTo>
                  <a:cubicBezTo>
                    <a:pt x="1247" y="335"/>
                    <a:pt x="1" y="5137"/>
                    <a:pt x="214" y="6566"/>
                  </a:cubicBezTo>
                  <a:cubicBezTo>
                    <a:pt x="385" y="7718"/>
                    <a:pt x="2632" y="8158"/>
                    <a:pt x="4308" y="8158"/>
                  </a:cubicBezTo>
                  <a:cubicBezTo>
                    <a:pt x="4711" y="8158"/>
                    <a:pt x="5081" y="8133"/>
                    <a:pt x="5381" y="8086"/>
                  </a:cubicBezTo>
                  <a:cubicBezTo>
                    <a:pt x="6962" y="7812"/>
                    <a:pt x="5472" y="1"/>
                    <a:pt x="5472" y="0"/>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0"/>
            <p:cNvSpPr/>
            <p:nvPr/>
          </p:nvSpPr>
          <p:spPr>
            <a:xfrm>
              <a:off x="31887650" y="13490600"/>
              <a:ext cx="146675" cy="80575"/>
            </a:xfrm>
            <a:custGeom>
              <a:avLst/>
              <a:gdLst/>
              <a:ahLst/>
              <a:cxnLst/>
              <a:rect l="l" t="t" r="r" b="b"/>
              <a:pathLst>
                <a:path w="5867" h="3223" extrusionOk="0">
                  <a:moveTo>
                    <a:pt x="1337" y="1"/>
                  </a:moveTo>
                  <a:cubicBezTo>
                    <a:pt x="0" y="31"/>
                    <a:pt x="547" y="2615"/>
                    <a:pt x="547" y="2615"/>
                  </a:cubicBezTo>
                  <a:lnTo>
                    <a:pt x="5866" y="3223"/>
                  </a:lnTo>
                  <a:lnTo>
                    <a:pt x="5289" y="1186"/>
                  </a:lnTo>
                  <a:cubicBezTo>
                    <a:pt x="5289" y="1186"/>
                    <a:pt x="2645" y="1"/>
                    <a:pt x="1337" y="1"/>
                  </a:cubicBezTo>
                  <a:close/>
                </a:path>
              </a:pathLst>
            </a:custGeom>
            <a:solidFill>
              <a:srgbClr val="F899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0"/>
            <p:cNvSpPr/>
            <p:nvPr/>
          </p:nvSpPr>
          <p:spPr>
            <a:xfrm>
              <a:off x="31899800" y="13170400"/>
              <a:ext cx="557775" cy="607000"/>
            </a:xfrm>
            <a:custGeom>
              <a:avLst/>
              <a:gdLst/>
              <a:ahLst/>
              <a:cxnLst/>
              <a:rect l="l" t="t" r="r" b="b"/>
              <a:pathLst>
                <a:path w="22311" h="24280" extrusionOk="0">
                  <a:moveTo>
                    <a:pt x="12135" y="0"/>
                  </a:moveTo>
                  <a:cubicBezTo>
                    <a:pt x="8025" y="0"/>
                    <a:pt x="3553" y="1202"/>
                    <a:pt x="3405" y="3295"/>
                  </a:cubicBezTo>
                  <a:cubicBezTo>
                    <a:pt x="3131" y="6942"/>
                    <a:pt x="0" y="19921"/>
                    <a:pt x="244" y="22779"/>
                  </a:cubicBezTo>
                  <a:cubicBezTo>
                    <a:pt x="339" y="23898"/>
                    <a:pt x="2616" y="24280"/>
                    <a:pt x="5534" y="24280"/>
                  </a:cubicBezTo>
                  <a:cubicBezTo>
                    <a:pt x="10066" y="24280"/>
                    <a:pt x="16145" y="23357"/>
                    <a:pt x="17995" y="22839"/>
                  </a:cubicBezTo>
                  <a:cubicBezTo>
                    <a:pt x="21004" y="22019"/>
                    <a:pt x="22311" y="5392"/>
                    <a:pt x="18359" y="1562"/>
                  </a:cubicBezTo>
                  <a:cubicBezTo>
                    <a:pt x="17255" y="494"/>
                    <a:pt x="14769" y="0"/>
                    <a:pt x="12135" y="0"/>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0"/>
            <p:cNvSpPr/>
            <p:nvPr/>
          </p:nvSpPr>
          <p:spPr>
            <a:xfrm>
              <a:off x="32421075" y="13617400"/>
              <a:ext cx="229525" cy="343025"/>
            </a:xfrm>
            <a:custGeom>
              <a:avLst/>
              <a:gdLst/>
              <a:ahLst/>
              <a:cxnLst/>
              <a:rect l="l" t="t" r="r" b="b"/>
              <a:pathLst>
                <a:path w="9181" h="13721" extrusionOk="0">
                  <a:moveTo>
                    <a:pt x="537" y="0"/>
                  </a:moveTo>
                  <a:cubicBezTo>
                    <a:pt x="358" y="0"/>
                    <a:pt x="179" y="2"/>
                    <a:pt x="1" y="5"/>
                  </a:cubicBezTo>
                  <a:cubicBezTo>
                    <a:pt x="1004" y="1981"/>
                    <a:pt x="1855" y="3744"/>
                    <a:pt x="1855" y="3744"/>
                  </a:cubicBezTo>
                  <a:lnTo>
                    <a:pt x="4043" y="9245"/>
                  </a:lnTo>
                  <a:cubicBezTo>
                    <a:pt x="4043" y="9245"/>
                    <a:pt x="2828" y="11251"/>
                    <a:pt x="3496" y="11403"/>
                  </a:cubicBezTo>
                  <a:cubicBezTo>
                    <a:pt x="3571" y="11421"/>
                    <a:pt x="3646" y="11429"/>
                    <a:pt x="3720" y="11429"/>
                  </a:cubicBezTo>
                  <a:cubicBezTo>
                    <a:pt x="4288" y="11429"/>
                    <a:pt x="4834" y="10978"/>
                    <a:pt x="4834" y="10978"/>
                  </a:cubicBezTo>
                  <a:cubicBezTo>
                    <a:pt x="4834" y="10978"/>
                    <a:pt x="5016" y="13561"/>
                    <a:pt x="5746" y="13713"/>
                  </a:cubicBezTo>
                  <a:cubicBezTo>
                    <a:pt x="5772" y="13719"/>
                    <a:pt x="5797" y="13721"/>
                    <a:pt x="5821" y="13721"/>
                  </a:cubicBezTo>
                  <a:cubicBezTo>
                    <a:pt x="6487" y="13721"/>
                    <a:pt x="6232" y="11740"/>
                    <a:pt x="6232" y="11738"/>
                  </a:cubicBezTo>
                  <a:lnTo>
                    <a:pt x="6232" y="11738"/>
                  </a:lnTo>
                  <a:cubicBezTo>
                    <a:pt x="6232" y="11740"/>
                    <a:pt x="6586" y="13654"/>
                    <a:pt x="7148" y="13654"/>
                  </a:cubicBezTo>
                  <a:cubicBezTo>
                    <a:pt x="7157" y="13654"/>
                    <a:pt x="7165" y="13653"/>
                    <a:pt x="7174" y="13652"/>
                  </a:cubicBezTo>
                  <a:cubicBezTo>
                    <a:pt x="7782" y="13561"/>
                    <a:pt x="7418" y="11526"/>
                    <a:pt x="7417" y="11525"/>
                  </a:cubicBezTo>
                  <a:lnTo>
                    <a:pt x="7417" y="11525"/>
                  </a:lnTo>
                  <a:cubicBezTo>
                    <a:pt x="7418" y="11526"/>
                    <a:pt x="8040" y="13069"/>
                    <a:pt x="8541" y="13069"/>
                  </a:cubicBezTo>
                  <a:cubicBezTo>
                    <a:pt x="8594" y="13069"/>
                    <a:pt x="8645" y="13052"/>
                    <a:pt x="8694" y="13014"/>
                  </a:cubicBezTo>
                  <a:cubicBezTo>
                    <a:pt x="9180" y="12649"/>
                    <a:pt x="8360" y="10279"/>
                    <a:pt x="8360" y="10279"/>
                  </a:cubicBezTo>
                  <a:cubicBezTo>
                    <a:pt x="8360" y="10279"/>
                    <a:pt x="6627" y="4199"/>
                    <a:pt x="5594" y="552"/>
                  </a:cubicBezTo>
                  <a:cubicBezTo>
                    <a:pt x="3970" y="139"/>
                    <a:pt x="2247" y="0"/>
                    <a:pt x="537"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0"/>
            <p:cNvSpPr/>
            <p:nvPr/>
          </p:nvSpPr>
          <p:spPr>
            <a:xfrm>
              <a:off x="32361050" y="13418425"/>
              <a:ext cx="199875" cy="212775"/>
            </a:xfrm>
            <a:custGeom>
              <a:avLst/>
              <a:gdLst/>
              <a:ahLst/>
              <a:cxnLst/>
              <a:rect l="l" t="t" r="r" b="b"/>
              <a:pathLst>
                <a:path w="7995" h="8511" extrusionOk="0">
                  <a:moveTo>
                    <a:pt x="4925" y="0"/>
                  </a:moveTo>
                  <a:cubicBezTo>
                    <a:pt x="3435" y="2189"/>
                    <a:pt x="1247" y="2462"/>
                    <a:pt x="1" y="3374"/>
                  </a:cubicBezTo>
                  <a:cubicBezTo>
                    <a:pt x="578" y="4408"/>
                    <a:pt x="1551" y="6262"/>
                    <a:pt x="2402" y="7964"/>
                  </a:cubicBezTo>
                  <a:cubicBezTo>
                    <a:pt x="2580" y="7961"/>
                    <a:pt x="2759" y="7959"/>
                    <a:pt x="2938" y="7959"/>
                  </a:cubicBezTo>
                  <a:cubicBezTo>
                    <a:pt x="4648" y="7959"/>
                    <a:pt x="6371" y="8098"/>
                    <a:pt x="7995" y="8511"/>
                  </a:cubicBezTo>
                  <a:cubicBezTo>
                    <a:pt x="7539" y="6930"/>
                    <a:pt x="7235" y="5806"/>
                    <a:pt x="7235" y="5775"/>
                  </a:cubicBezTo>
                  <a:cubicBezTo>
                    <a:pt x="6505" y="3374"/>
                    <a:pt x="5715" y="1490"/>
                    <a:pt x="4925"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0"/>
            <p:cNvSpPr/>
            <p:nvPr/>
          </p:nvSpPr>
          <p:spPr>
            <a:xfrm>
              <a:off x="32352700" y="14239850"/>
              <a:ext cx="215825" cy="231725"/>
            </a:xfrm>
            <a:custGeom>
              <a:avLst/>
              <a:gdLst/>
              <a:ahLst/>
              <a:cxnLst/>
              <a:rect l="l" t="t" r="r" b="b"/>
              <a:pathLst>
                <a:path w="8633" h="9269" extrusionOk="0">
                  <a:moveTo>
                    <a:pt x="7052" y="1"/>
                  </a:moveTo>
                  <a:cubicBezTo>
                    <a:pt x="5107" y="1764"/>
                    <a:pt x="2553" y="3010"/>
                    <a:pt x="0" y="3800"/>
                  </a:cubicBezTo>
                  <a:lnTo>
                    <a:pt x="2189" y="9180"/>
                  </a:lnTo>
                  <a:cubicBezTo>
                    <a:pt x="2521" y="9242"/>
                    <a:pt x="2855" y="9269"/>
                    <a:pt x="3187" y="9269"/>
                  </a:cubicBezTo>
                  <a:cubicBezTo>
                    <a:pt x="5979" y="9269"/>
                    <a:pt x="8602" y="7326"/>
                    <a:pt x="8602" y="7326"/>
                  </a:cubicBezTo>
                  <a:cubicBezTo>
                    <a:pt x="8633" y="6141"/>
                    <a:pt x="7751" y="2524"/>
                    <a:pt x="7052"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0"/>
            <p:cNvSpPr/>
            <p:nvPr/>
          </p:nvSpPr>
          <p:spPr>
            <a:xfrm>
              <a:off x="32313175" y="14175275"/>
              <a:ext cx="215825" cy="159600"/>
            </a:xfrm>
            <a:custGeom>
              <a:avLst/>
              <a:gdLst/>
              <a:ahLst/>
              <a:cxnLst/>
              <a:rect l="l" t="t" r="r" b="b"/>
              <a:pathLst>
                <a:path w="8633" h="6384" extrusionOk="0">
                  <a:moveTo>
                    <a:pt x="7904" y="0"/>
                  </a:moveTo>
                  <a:lnTo>
                    <a:pt x="1" y="2584"/>
                  </a:lnTo>
                  <a:lnTo>
                    <a:pt x="1581" y="6383"/>
                  </a:lnTo>
                  <a:cubicBezTo>
                    <a:pt x="4134" y="5593"/>
                    <a:pt x="6688" y="4347"/>
                    <a:pt x="8633" y="2584"/>
                  </a:cubicBezTo>
                  <a:cubicBezTo>
                    <a:pt x="8238" y="1094"/>
                    <a:pt x="7904" y="0"/>
                    <a:pt x="7904"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0"/>
            <p:cNvSpPr/>
            <p:nvPr/>
          </p:nvSpPr>
          <p:spPr>
            <a:xfrm>
              <a:off x="32421850" y="14440475"/>
              <a:ext cx="286500" cy="117800"/>
            </a:xfrm>
            <a:custGeom>
              <a:avLst/>
              <a:gdLst/>
              <a:ahLst/>
              <a:cxnLst/>
              <a:rect l="l" t="t" r="r" b="b"/>
              <a:pathLst>
                <a:path w="11460" h="4712" extrusionOk="0">
                  <a:moveTo>
                    <a:pt x="11034" y="0"/>
                  </a:moveTo>
                  <a:lnTo>
                    <a:pt x="11034" y="0"/>
                  </a:lnTo>
                  <a:cubicBezTo>
                    <a:pt x="11033" y="1"/>
                    <a:pt x="0" y="3192"/>
                    <a:pt x="274" y="3769"/>
                  </a:cubicBezTo>
                  <a:cubicBezTo>
                    <a:pt x="517" y="4347"/>
                    <a:pt x="760" y="4712"/>
                    <a:pt x="760" y="4712"/>
                  </a:cubicBezTo>
                  <a:cubicBezTo>
                    <a:pt x="760" y="4712"/>
                    <a:pt x="1824" y="4620"/>
                    <a:pt x="4104" y="4134"/>
                  </a:cubicBezTo>
                  <a:cubicBezTo>
                    <a:pt x="6414" y="3678"/>
                    <a:pt x="8906" y="2493"/>
                    <a:pt x="10183" y="1672"/>
                  </a:cubicBezTo>
                  <a:cubicBezTo>
                    <a:pt x="11459" y="882"/>
                    <a:pt x="11034" y="0"/>
                    <a:pt x="11034" y="0"/>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0"/>
            <p:cNvSpPr/>
            <p:nvPr/>
          </p:nvSpPr>
          <p:spPr>
            <a:xfrm>
              <a:off x="32608025" y="14419950"/>
              <a:ext cx="99550" cy="85125"/>
            </a:xfrm>
            <a:custGeom>
              <a:avLst/>
              <a:gdLst/>
              <a:ahLst/>
              <a:cxnLst/>
              <a:rect l="l" t="t" r="r" b="b"/>
              <a:pathLst>
                <a:path w="3982" h="3405" extrusionOk="0">
                  <a:moveTo>
                    <a:pt x="578" y="1"/>
                  </a:moveTo>
                  <a:cubicBezTo>
                    <a:pt x="152" y="1125"/>
                    <a:pt x="0" y="2280"/>
                    <a:pt x="61" y="3405"/>
                  </a:cubicBezTo>
                  <a:cubicBezTo>
                    <a:pt x="2310" y="2493"/>
                    <a:pt x="3982" y="1460"/>
                    <a:pt x="3587" y="821"/>
                  </a:cubicBezTo>
                  <a:cubicBezTo>
                    <a:pt x="3192" y="183"/>
                    <a:pt x="1824" y="31"/>
                    <a:pt x="578" y="1"/>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0"/>
            <p:cNvSpPr/>
            <p:nvPr/>
          </p:nvSpPr>
          <p:spPr>
            <a:xfrm>
              <a:off x="32408175" y="14419950"/>
              <a:ext cx="214300" cy="129200"/>
            </a:xfrm>
            <a:custGeom>
              <a:avLst/>
              <a:gdLst/>
              <a:ahLst/>
              <a:cxnLst/>
              <a:rect l="l" t="t" r="r" b="b"/>
              <a:pathLst>
                <a:path w="8572" h="5168" extrusionOk="0">
                  <a:moveTo>
                    <a:pt x="8572" y="1"/>
                  </a:moveTo>
                  <a:cubicBezTo>
                    <a:pt x="7417" y="1"/>
                    <a:pt x="6383" y="122"/>
                    <a:pt x="6383" y="122"/>
                  </a:cubicBezTo>
                  <a:cubicBezTo>
                    <a:pt x="3917" y="1806"/>
                    <a:pt x="1413" y="1991"/>
                    <a:pt x="432" y="1991"/>
                  </a:cubicBezTo>
                  <a:cubicBezTo>
                    <a:pt x="156" y="1991"/>
                    <a:pt x="0" y="1976"/>
                    <a:pt x="0" y="1976"/>
                  </a:cubicBezTo>
                  <a:lnTo>
                    <a:pt x="0" y="1976"/>
                  </a:lnTo>
                  <a:cubicBezTo>
                    <a:pt x="91" y="3405"/>
                    <a:pt x="1094" y="5168"/>
                    <a:pt x="1094" y="5168"/>
                  </a:cubicBezTo>
                  <a:cubicBezTo>
                    <a:pt x="2949" y="5107"/>
                    <a:pt x="5775" y="4317"/>
                    <a:pt x="8055" y="3405"/>
                  </a:cubicBezTo>
                  <a:cubicBezTo>
                    <a:pt x="7994" y="2280"/>
                    <a:pt x="8146" y="1125"/>
                    <a:pt x="8572" y="1"/>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0"/>
            <p:cNvSpPr/>
            <p:nvPr/>
          </p:nvSpPr>
          <p:spPr>
            <a:xfrm>
              <a:off x="32554825" y="14368375"/>
              <a:ext cx="71775" cy="65475"/>
            </a:xfrm>
            <a:custGeom>
              <a:avLst/>
              <a:gdLst/>
              <a:ahLst/>
              <a:cxnLst/>
              <a:rect l="l" t="t" r="r" b="b"/>
              <a:pathLst>
                <a:path w="2871" h="2619" extrusionOk="0">
                  <a:moveTo>
                    <a:pt x="974" y="269"/>
                  </a:moveTo>
                  <a:cubicBezTo>
                    <a:pt x="1230" y="269"/>
                    <a:pt x="1182" y="1291"/>
                    <a:pt x="1156" y="1395"/>
                  </a:cubicBezTo>
                  <a:cubicBezTo>
                    <a:pt x="1139" y="1591"/>
                    <a:pt x="1105" y="1779"/>
                    <a:pt x="1068" y="1967"/>
                  </a:cubicBezTo>
                  <a:lnTo>
                    <a:pt x="1068" y="1967"/>
                  </a:lnTo>
                  <a:cubicBezTo>
                    <a:pt x="1011" y="1812"/>
                    <a:pt x="958" y="1653"/>
                    <a:pt x="912" y="1486"/>
                  </a:cubicBezTo>
                  <a:cubicBezTo>
                    <a:pt x="821" y="1243"/>
                    <a:pt x="608" y="605"/>
                    <a:pt x="821" y="361"/>
                  </a:cubicBezTo>
                  <a:cubicBezTo>
                    <a:pt x="882" y="297"/>
                    <a:pt x="932" y="269"/>
                    <a:pt x="974" y="269"/>
                  </a:cubicBezTo>
                  <a:close/>
                  <a:moveTo>
                    <a:pt x="1955" y="961"/>
                  </a:moveTo>
                  <a:cubicBezTo>
                    <a:pt x="2094" y="961"/>
                    <a:pt x="2175" y="1108"/>
                    <a:pt x="2128" y="1273"/>
                  </a:cubicBezTo>
                  <a:cubicBezTo>
                    <a:pt x="2026" y="1707"/>
                    <a:pt x="1646" y="2012"/>
                    <a:pt x="1274" y="2261"/>
                  </a:cubicBezTo>
                  <a:lnTo>
                    <a:pt x="1274" y="2261"/>
                  </a:lnTo>
                  <a:cubicBezTo>
                    <a:pt x="1339" y="1993"/>
                    <a:pt x="1402" y="1715"/>
                    <a:pt x="1520" y="1456"/>
                  </a:cubicBezTo>
                  <a:cubicBezTo>
                    <a:pt x="1581" y="1304"/>
                    <a:pt x="1672" y="1091"/>
                    <a:pt x="1824" y="1000"/>
                  </a:cubicBezTo>
                  <a:cubicBezTo>
                    <a:pt x="1872" y="973"/>
                    <a:pt x="1916" y="961"/>
                    <a:pt x="1955" y="961"/>
                  </a:cubicBezTo>
                  <a:close/>
                  <a:moveTo>
                    <a:pt x="1000" y="0"/>
                  </a:moveTo>
                  <a:cubicBezTo>
                    <a:pt x="946" y="0"/>
                    <a:pt x="887" y="9"/>
                    <a:pt x="821" y="27"/>
                  </a:cubicBezTo>
                  <a:cubicBezTo>
                    <a:pt x="1" y="301"/>
                    <a:pt x="760" y="2033"/>
                    <a:pt x="943" y="2520"/>
                  </a:cubicBezTo>
                  <a:cubicBezTo>
                    <a:pt x="966" y="2589"/>
                    <a:pt x="1025" y="2619"/>
                    <a:pt x="1085" y="2619"/>
                  </a:cubicBezTo>
                  <a:cubicBezTo>
                    <a:pt x="1165" y="2619"/>
                    <a:pt x="1248" y="2566"/>
                    <a:pt x="1254" y="2485"/>
                  </a:cubicBezTo>
                  <a:lnTo>
                    <a:pt x="1254" y="2485"/>
                  </a:lnTo>
                  <a:cubicBezTo>
                    <a:pt x="1824" y="2183"/>
                    <a:pt x="2870" y="1431"/>
                    <a:pt x="2280" y="757"/>
                  </a:cubicBezTo>
                  <a:cubicBezTo>
                    <a:pt x="2217" y="683"/>
                    <a:pt x="2132" y="653"/>
                    <a:pt x="2041" y="653"/>
                  </a:cubicBezTo>
                  <a:cubicBezTo>
                    <a:pt x="1870" y="653"/>
                    <a:pt x="1680" y="759"/>
                    <a:pt x="1581" y="878"/>
                  </a:cubicBezTo>
                  <a:cubicBezTo>
                    <a:pt x="1538" y="928"/>
                    <a:pt x="1499" y="980"/>
                    <a:pt x="1461" y="1035"/>
                  </a:cubicBezTo>
                  <a:lnTo>
                    <a:pt x="1461" y="1035"/>
                  </a:lnTo>
                  <a:cubicBezTo>
                    <a:pt x="1491" y="487"/>
                    <a:pt x="1405" y="0"/>
                    <a:pt x="1000" y="0"/>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0"/>
            <p:cNvSpPr/>
            <p:nvPr/>
          </p:nvSpPr>
          <p:spPr>
            <a:xfrm>
              <a:off x="31978825" y="14315100"/>
              <a:ext cx="199125" cy="193300"/>
            </a:xfrm>
            <a:custGeom>
              <a:avLst/>
              <a:gdLst/>
              <a:ahLst/>
              <a:cxnLst/>
              <a:rect l="l" t="t" r="r" b="b"/>
              <a:pathLst>
                <a:path w="7965" h="7732" extrusionOk="0">
                  <a:moveTo>
                    <a:pt x="7964" y="0"/>
                  </a:moveTo>
                  <a:lnTo>
                    <a:pt x="7964" y="0"/>
                  </a:lnTo>
                  <a:cubicBezTo>
                    <a:pt x="6001" y="736"/>
                    <a:pt x="3760" y="1056"/>
                    <a:pt x="1562" y="1056"/>
                  </a:cubicBezTo>
                  <a:cubicBezTo>
                    <a:pt x="1038" y="1056"/>
                    <a:pt x="516" y="1038"/>
                    <a:pt x="1" y="1003"/>
                  </a:cubicBezTo>
                  <a:lnTo>
                    <a:pt x="1" y="1003"/>
                  </a:lnTo>
                  <a:lnTo>
                    <a:pt x="183" y="6839"/>
                  </a:lnTo>
                  <a:cubicBezTo>
                    <a:pt x="1324" y="7531"/>
                    <a:pt x="2682" y="7732"/>
                    <a:pt x="3870" y="7732"/>
                  </a:cubicBezTo>
                  <a:cubicBezTo>
                    <a:pt x="5499" y="7732"/>
                    <a:pt x="6809" y="7356"/>
                    <a:pt x="6809" y="7356"/>
                  </a:cubicBezTo>
                  <a:cubicBezTo>
                    <a:pt x="7265" y="6292"/>
                    <a:pt x="7721" y="2584"/>
                    <a:pt x="7964"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0"/>
            <p:cNvSpPr/>
            <p:nvPr/>
          </p:nvSpPr>
          <p:spPr>
            <a:xfrm>
              <a:off x="31976550" y="14237575"/>
              <a:ext cx="208225" cy="103950"/>
            </a:xfrm>
            <a:custGeom>
              <a:avLst/>
              <a:gdLst/>
              <a:ahLst/>
              <a:cxnLst/>
              <a:rect l="l" t="t" r="r" b="b"/>
              <a:pathLst>
                <a:path w="8329" h="4158" extrusionOk="0">
                  <a:moveTo>
                    <a:pt x="0" y="1"/>
                  </a:moveTo>
                  <a:lnTo>
                    <a:pt x="92" y="4104"/>
                  </a:lnTo>
                  <a:cubicBezTo>
                    <a:pt x="607" y="4139"/>
                    <a:pt x="1129" y="4157"/>
                    <a:pt x="1653" y="4157"/>
                  </a:cubicBezTo>
                  <a:cubicBezTo>
                    <a:pt x="3851" y="4157"/>
                    <a:pt x="6092" y="3837"/>
                    <a:pt x="8055" y="3101"/>
                  </a:cubicBezTo>
                  <a:cubicBezTo>
                    <a:pt x="8238" y="1551"/>
                    <a:pt x="8329" y="396"/>
                    <a:pt x="8329" y="396"/>
                  </a:cubicBezTo>
                  <a:lnTo>
                    <a:pt x="0" y="1"/>
                  </a:ln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0"/>
            <p:cNvSpPr/>
            <p:nvPr/>
          </p:nvSpPr>
          <p:spPr>
            <a:xfrm>
              <a:off x="31978650" y="14549025"/>
              <a:ext cx="287450" cy="53375"/>
            </a:xfrm>
            <a:custGeom>
              <a:avLst/>
              <a:gdLst/>
              <a:ahLst/>
              <a:cxnLst/>
              <a:rect l="l" t="t" r="r" b="b"/>
              <a:pathLst>
                <a:path w="11498" h="2135" extrusionOk="0">
                  <a:moveTo>
                    <a:pt x="1743" y="1"/>
                  </a:moveTo>
                  <a:cubicBezTo>
                    <a:pt x="694" y="1"/>
                    <a:pt x="0" y="60"/>
                    <a:pt x="8" y="218"/>
                  </a:cubicBezTo>
                  <a:cubicBezTo>
                    <a:pt x="38" y="856"/>
                    <a:pt x="129" y="1281"/>
                    <a:pt x="129" y="1281"/>
                  </a:cubicBezTo>
                  <a:cubicBezTo>
                    <a:pt x="129" y="1281"/>
                    <a:pt x="1193" y="1555"/>
                    <a:pt x="3473" y="1950"/>
                  </a:cubicBezTo>
                  <a:cubicBezTo>
                    <a:pt x="4310" y="2082"/>
                    <a:pt x="5207" y="2135"/>
                    <a:pt x="6081" y="2135"/>
                  </a:cubicBezTo>
                  <a:cubicBezTo>
                    <a:pt x="7620" y="2135"/>
                    <a:pt x="9088" y="1973"/>
                    <a:pt x="10038" y="1798"/>
                  </a:cubicBezTo>
                  <a:cubicBezTo>
                    <a:pt x="11497" y="1494"/>
                    <a:pt x="11436" y="552"/>
                    <a:pt x="11436" y="552"/>
                  </a:cubicBezTo>
                  <a:cubicBezTo>
                    <a:pt x="11436" y="552"/>
                    <a:pt x="4940" y="1"/>
                    <a:pt x="1743" y="1"/>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0"/>
            <p:cNvSpPr/>
            <p:nvPr/>
          </p:nvSpPr>
          <p:spPr>
            <a:xfrm>
              <a:off x="32158925" y="14516450"/>
              <a:ext cx="108675" cy="74500"/>
            </a:xfrm>
            <a:custGeom>
              <a:avLst/>
              <a:gdLst/>
              <a:ahLst/>
              <a:cxnLst/>
              <a:rect l="l" t="t" r="r" b="b"/>
              <a:pathLst>
                <a:path w="4347" h="2980" extrusionOk="0">
                  <a:moveTo>
                    <a:pt x="1703" y="1"/>
                  </a:moveTo>
                  <a:cubicBezTo>
                    <a:pt x="882" y="882"/>
                    <a:pt x="335" y="1916"/>
                    <a:pt x="0" y="2980"/>
                  </a:cubicBezTo>
                  <a:cubicBezTo>
                    <a:pt x="2432" y="2919"/>
                    <a:pt x="4347" y="2554"/>
                    <a:pt x="4225" y="1855"/>
                  </a:cubicBezTo>
                  <a:cubicBezTo>
                    <a:pt x="4073" y="1095"/>
                    <a:pt x="2858" y="457"/>
                    <a:pt x="1703" y="1"/>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0"/>
            <p:cNvSpPr/>
            <p:nvPr/>
          </p:nvSpPr>
          <p:spPr>
            <a:xfrm>
              <a:off x="31972750" y="14486075"/>
              <a:ext cx="228750" cy="105075"/>
            </a:xfrm>
            <a:custGeom>
              <a:avLst/>
              <a:gdLst/>
              <a:ahLst/>
              <a:cxnLst/>
              <a:rect l="l" t="t" r="r" b="b"/>
              <a:pathLst>
                <a:path w="9150" h="4203" extrusionOk="0">
                  <a:moveTo>
                    <a:pt x="426" y="0"/>
                  </a:moveTo>
                  <a:cubicBezTo>
                    <a:pt x="0" y="1368"/>
                    <a:pt x="304" y="3374"/>
                    <a:pt x="304" y="3374"/>
                  </a:cubicBezTo>
                  <a:cubicBezTo>
                    <a:pt x="1919" y="3903"/>
                    <a:pt x="4502" y="4202"/>
                    <a:pt x="6817" y="4202"/>
                  </a:cubicBezTo>
                  <a:cubicBezTo>
                    <a:pt x="7029" y="4202"/>
                    <a:pt x="7240" y="4200"/>
                    <a:pt x="7447" y="4195"/>
                  </a:cubicBezTo>
                  <a:cubicBezTo>
                    <a:pt x="7782" y="3131"/>
                    <a:pt x="8329" y="2097"/>
                    <a:pt x="9150" y="1216"/>
                  </a:cubicBezTo>
                  <a:cubicBezTo>
                    <a:pt x="8055" y="790"/>
                    <a:pt x="7052" y="517"/>
                    <a:pt x="7052" y="517"/>
                  </a:cubicBezTo>
                  <a:cubicBezTo>
                    <a:pt x="6155" y="737"/>
                    <a:pt x="5304" y="821"/>
                    <a:pt x="4530" y="821"/>
                  </a:cubicBezTo>
                  <a:cubicBezTo>
                    <a:pt x="2103" y="821"/>
                    <a:pt x="426" y="0"/>
                    <a:pt x="426" y="0"/>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0"/>
            <p:cNvSpPr/>
            <p:nvPr/>
          </p:nvSpPr>
          <p:spPr>
            <a:xfrm>
              <a:off x="32153675" y="14452600"/>
              <a:ext cx="56975" cy="62650"/>
            </a:xfrm>
            <a:custGeom>
              <a:avLst/>
              <a:gdLst/>
              <a:ahLst/>
              <a:cxnLst/>
              <a:rect l="l" t="t" r="r" b="b"/>
              <a:pathLst>
                <a:path w="2279" h="2506" extrusionOk="0">
                  <a:moveTo>
                    <a:pt x="887" y="237"/>
                  </a:moveTo>
                  <a:cubicBezTo>
                    <a:pt x="1204" y="237"/>
                    <a:pt x="752" y="1290"/>
                    <a:pt x="697" y="1400"/>
                  </a:cubicBezTo>
                  <a:cubicBezTo>
                    <a:pt x="599" y="1562"/>
                    <a:pt x="502" y="1715"/>
                    <a:pt x="400" y="1869"/>
                  </a:cubicBezTo>
                  <a:lnTo>
                    <a:pt x="400" y="1869"/>
                  </a:lnTo>
                  <a:cubicBezTo>
                    <a:pt x="400" y="1703"/>
                    <a:pt x="408" y="1536"/>
                    <a:pt x="423" y="1369"/>
                  </a:cubicBezTo>
                  <a:cubicBezTo>
                    <a:pt x="454" y="1126"/>
                    <a:pt x="454" y="427"/>
                    <a:pt x="757" y="275"/>
                  </a:cubicBezTo>
                  <a:cubicBezTo>
                    <a:pt x="810" y="249"/>
                    <a:pt x="853" y="237"/>
                    <a:pt x="887" y="237"/>
                  </a:cubicBezTo>
                  <a:close/>
                  <a:moveTo>
                    <a:pt x="1529" y="1238"/>
                  </a:moveTo>
                  <a:cubicBezTo>
                    <a:pt x="1716" y="1238"/>
                    <a:pt x="1775" y="1450"/>
                    <a:pt x="1639" y="1613"/>
                  </a:cubicBezTo>
                  <a:cubicBezTo>
                    <a:pt x="1388" y="1964"/>
                    <a:pt x="930" y="2108"/>
                    <a:pt x="504" y="2216"/>
                  </a:cubicBezTo>
                  <a:lnTo>
                    <a:pt x="504" y="2216"/>
                  </a:lnTo>
                  <a:cubicBezTo>
                    <a:pt x="539" y="2163"/>
                    <a:pt x="577" y="2104"/>
                    <a:pt x="617" y="2040"/>
                  </a:cubicBezTo>
                  <a:lnTo>
                    <a:pt x="617" y="2040"/>
                  </a:lnTo>
                  <a:cubicBezTo>
                    <a:pt x="735" y="1871"/>
                    <a:pt x="863" y="1707"/>
                    <a:pt x="1001" y="1552"/>
                  </a:cubicBezTo>
                  <a:cubicBezTo>
                    <a:pt x="1122" y="1461"/>
                    <a:pt x="1274" y="1278"/>
                    <a:pt x="1457" y="1248"/>
                  </a:cubicBezTo>
                  <a:cubicBezTo>
                    <a:pt x="1483" y="1241"/>
                    <a:pt x="1507" y="1238"/>
                    <a:pt x="1529" y="1238"/>
                  </a:cubicBezTo>
                  <a:close/>
                  <a:moveTo>
                    <a:pt x="838" y="0"/>
                  </a:moveTo>
                  <a:cubicBezTo>
                    <a:pt x="0" y="0"/>
                    <a:pt x="89" y="1834"/>
                    <a:pt x="89" y="2342"/>
                  </a:cubicBezTo>
                  <a:cubicBezTo>
                    <a:pt x="89" y="2453"/>
                    <a:pt x="179" y="2506"/>
                    <a:pt x="266" y="2506"/>
                  </a:cubicBezTo>
                  <a:cubicBezTo>
                    <a:pt x="330" y="2506"/>
                    <a:pt x="393" y="2476"/>
                    <a:pt x="415" y="2419"/>
                  </a:cubicBezTo>
                  <a:lnTo>
                    <a:pt x="415" y="2419"/>
                  </a:lnTo>
                  <a:cubicBezTo>
                    <a:pt x="1086" y="2346"/>
                    <a:pt x="2279" y="2020"/>
                    <a:pt x="1973" y="1187"/>
                  </a:cubicBezTo>
                  <a:cubicBezTo>
                    <a:pt x="1922" y="1034"/>
                    <a:pt x="1776" y="976"/>
                    <a:pt x="1620" y="976"/>
                  </a:cubicBezTo>
                  <a:cubicBezTo>
                    <a:pt x="1497" y="976"/>
                    <a:pt x="1368" y="1012"/>
                    <a:pt x="1274" y="1065"/>
                  </a:cubicBezTo>
                  <a:cubicBezTo>
                    <a:pt x="1214" y="1096"/>
                    <a:pt x="1155" y="1130"/>
                    <a:pt x="1099" y="1168"/>
                  </a:cubicBezTo>
                  <a:lnTo>
                    <a:pt x="1099" y="1168"/>
                  </a:lnTo>
                  <a:cubicBezTo>
                    <a:pt x="1360" y="590"/>
                    <a:pt x="1459" y="33"/>
                    <a:pt x="879" y="2"/>
                  </a:cubicBezTo>
                  <a:cubicBezTo>
                    <a:pt x="865" y="1"/>
                    <a:pt x="851" y="0"/>
                    <a:pt x="838" y="0"/>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0"/>
            <p:cNvSpPr/>
            <p:nvPr/>
          </p:nvSpPr>
          <p:spPr>
            <a:xfrm>
              <a:off x="32675650" y="12757325"/>
              <a:ext cx="775" cy="1525"/>
            </a:xfrm>
            <a:custGeom>
              <a:avLst/>
              <a:gdLst/>
              <a:ahLst/>
              <a:cxnLst/>
              <a:rect l="l" t="t" r="r" b="b"/>
              <a:pathLst>
                <a:path w="31" h="61" extrusionOk="0">
                  <a:moveTo>
                    <a:pt x="31" y="0"/>
                  </a:moveTo>
                  <a:cubicBezTo>
                    <a:pt x="0" y="30"/>
                    <a:pt x="0" y="61"/>
                    <a:pt x="0" y="61"/>
                  </a:cubicBezTo>
                  <a:cubicBezTo>
                    <a:pt x="0" y="61"/>
                    <a:pt x="0" y="30"/>
                    <a:pt x="31"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0"/>
            <p:cNvSpPr/>
            <p:nvPr/>
          </p:nvSpPr>
          <p:spPr>
            <a:xfrm>
              <a:off x="31594325" y="12659175"/>
              <a:ext cx="266750" cy="472800"/>
            </a:xfrm>
            <a:custGeom>
              <a:avLst/>
              <a:gdLst/>
              <a:ahLst/>
              <a:cxnLst/>
              <a:rect l="l" t="t" r="r" b="b"/>
              <a:pathLst>
                <a:path w="10670" h="18912" extrusionOk="0">
                  <a:moveTo>
                    <a:pt x="2731" y="0"/>
                  </a:moveTo>
                  <a:cubicBezTo>
                    <a:pt x="2712" y="0"/>
                    <a:pt x="2694" y="2"/>
                    <a:pt x="2675" y="5"/>
                  </a:cubicBezTo>
                  <a:cubicBezTo>
                    <a:pt x="1885" y="127"/>
                    <a:pt x="2280" y="3136"/>
                    <a:pt x="2341" y="3561"/>
                  </a:cubicBezTo>
                  <a:cubicBezTo>
                    <a:pt x="2280" y="3138"/>
                    <a:pt x="1889" y="491"/>
                    <a:pt x="1198" y="491"/>
                  </a:cubicBezTo>
                  <a:cubicBezTo>
                    <a:pt x="1194" y="491"/>
                    <a:pt x="1190" y="491"/>
                    <a:pt x="1186" y="491"/>
                  </a:cubicBezTo>
                  <a:cubicBezTo>
                    <a:pt x="456" y="552"/>
                    <a:pt x="0" y="5355"/>
                    <a:pt x="1672" y="12102"/>
                  </a:cubicBezTo>
                  <a:cubicBezTo>
                    <a:pt x="2128" y="13987"/>
                    <a:pt x="2797" y="15932"/>
                    <a:pt x="3587" y="17847"/>
                  </a:cubicBezTo>
                  <a:cubicBezTo>
                    <a:pt x="5897" y="18546"/>
                    <a:pt x="8268" y="18911"/>
                    <a:pt x="10669" y="18911"/>
                  </a:cubicBezTo>
                  <a:cubicBezTo>
                    <a:pt x="9393" y="16935"/>
                    <a:pt x="7265" y="13318"/>
                    <a:pt x="6323" y="9823"/>
                  </a:cubicBezTo>
                  <a:cubicBezTo>
                    <a:pt x="5563" y="6935"/>
                    <a:pt x="5563" y="6388"/>
                    <a:pt x="5563" y="6388"/>
                  </a:cubicBezTo>
                  <a:cubicBezTo>
                    <a:pt x="5563" y="6388"/>
                    <a:pt x="7417" y="3409"/>
                    <a:pt x="6505" y="2710"/>
                  </a:cubicBezTo>
                  <a:cubicBezTo>
                    <a:pt x="6356" y="2597"/>
                    <a:pt x="6225" y="2550"/>
                    <a:pt x="6110" y="2550"/>
                  </a:cubicBezTo>
                  <a:cubicBezTo>
                    <a:pt x="5548" y="2550"/>
                    <a:pt x="5380" y="3683"/>
                    <a:pt x="5380" y="3683"/>
                  </a:cubicBezTo>
                  <a:cubicBezTo>
                    <a:pt x="5380" y="3683"/>
                    <a:pt x="5290" y="35"/>
                    <a:pt x="4479" y="35"/>
                  </a:cubicBezTo>
                  <a:cubicBezTo>
                    <a:pt x="4475" y="35"/>
                    <a:pt x="4472" y="35"/>
                    <a:pt x="4469" y="35"/>
                  </a:cubicBezTo>
                  <a:cubicBezTo>
                    <a:pt x="3617" y="66"/>
                    <a:pt x="4043" y="3227"/>
                    <a:pt x="4043" y="3227"/>
                  </a:cubicBezTo>
                  <a:cubicBezTo>
                    <a:pt x="4043" y="3227"/>
                    <a:pt x="3549" y="0"/>
                    <a:pt x="2731"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0"/>
            <p:cNvSpPr/>
            <p:nvPr/>
          </p:nvSpPr>
          <p:spPr>
            <a:xfrm>
              <a:off x="31684000" y="13105350"/>
              <a:ext cx="202150" cy="287250"/>
            </a:xfrm>
            <a:custGeom>
              <a:avLst/>
              <a:gdLst/>
              <a:ahLst/>
              <a:cxnLst/>
              <a:rect l="l" t="t" r="r" b="b"/>
              <a:pathLst>
                <a:path w="8086" h="11490" extrusionOk="0">
                  <a:moveTo>
                    <a:pt x="0" y="0"/>
                  </a:moveTo>
                  <a:cubicBezTo>
                    <a:pt x="30" y="31"/>
                    <a:pt x="30" y="61"/>
                    <a:pt x="30" y="91"/>
                  </a:cubicBezTo>
                  <a:cubicBezTo>
                    <a:pt x="2097" y="5046"/>
                    <a:pt x="4894" y="9666"/>
                    <a:pt x="6930" y="11490"/>
                  </a:cubicBezTo>
                  <a:lnTo>
                    <a:pt x="8085" y="2584"/>
                  </a:lnTo>
                  <a:cubicBezTo>
                    <a:pt x="8085" y="2584"/>
                    <a:pt x="7660" y="2006"/>
                    <a:pt x="7082" y="1064"/>
                  </a:cubicBezTo>
                  <a:cubicBezTo>
                    <a:pt x="4681" y="1064"/>
                    <a:pt x="2310" y="699"/>
                    <a:pt x="0"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0"/>
            <p:cNvSpPr/>
            <p:nvPr/>
          </p:nvSpPr>
          <p:spPr>
            <a:xfrm>
              <a:off x="32073825" y="13290000"/>
              <a:ext cx="0" cy="25"/>
            </a:xfrm>
            <a:custGeom>
              <a:avLst/>
              <a:gdLst/>
              <a:ahLst/>
              <a:cxnLst/>
              <a:rect l="l" t="t" r="r" b="b"/>
              <a:pathLst>
                <a:path h="1" extrusionOk="0">
                  <a:moveTo>
                    <a:pt x="0"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0"/>
            <p:cNvSpPr/>
            <p:nvPr/>
          </p:nvSpPr>
          <p:spPr>
            <a:xfrm>
              <a:off x="31731100" y="12870975"/>
              <a:ext cx="145175" cy="91975"/>
            </a:xfrm>
            <a:custGeom>
              <a:avLst/>
              <a:gdLst/>
              <a:ahLst/>
              <a:cxnLst/>
              <a:rect l="l" t="t" r="r" b="b"/>
              <a:pathLst>
                <a:path w="5807" h="3679" extrusionOk="0">
                  <a:moveTo>
                    <a:pt x="3178" y="1"/>
                  </a:moveTo>
                  <a:cubicBezTo>
                    <a:pt x="2059" y="1"/>
                    <a:pt x="941" y="331"/>
                    <a:pt x="1" y="986"/>
                  </a:cubicBezTo>
                  <a:cubicBezTo>
                    <a:pt x="206" y="2358"/>
                    <a:pt x="1324" y="3679"/>
                    <a:pt x="3419" y="3679"/>
                  </a:cubicBezTo>
                  <a:cubicBezTo>
                    <a:pt x="4108" y="3679"/>
                    <a:pt x="4903" y="3536"/>
                    <a:pt x="5806" y="3205"/>
                  </a:cubicBezTo>
                  <a:lnTo>
                    <a:pt x="5806" y="652"/>
                  </a:lnTo>
                  <a:cubicBezTo>
                    <a:pt x="4991" y="217"/>
                    <a:pt x="4084" y="1"/>
                    <a:pt x="3178"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0"/>
            <p:cNvSpPr/>
            <p:nvPr/>
          </p:nvSpPr>
          <p:spPr>
            <a:xfrm>
              <a:off x="31727300" y="12819075"/>
              <a:ext cx="148975" cy="76575"/>
            </a:xfrm>
            <a:custGeom>
              <a:avLst/>
              <a:gdLst/>
              <a:ahLst/>
              <a:cxnLst/>
              <a:rect l="l" t="t" r="r" b="b"/>
              <a:pathLst>
                <a:path w="5959" h="3063" extrusionOk="0">
                  <a:moveTo>
                    <a:pt x="3108" y="0"/>
                  </a:moveTo>
                  <a:cubicBezTo>
                    <a:pt x="2510" y="0"/>
                    <a:pt x="1863" y="136"/>
                    <a:pt x="1216" y="509"/>
                  </a:cubicBezTo>
                  <a:cubicBezTo>
                    <a:pt x="365" y="995"/>
                    <a:pt x="1" y="2059"/>
                    <a:pt x="153" y="3062"/>
                  </a:cubicBezTo>
                  <a:cubicBezTo>
                    <a:pt x="1093" y="2407"/>
                    <a:pt x="2211" y="2077"/>
                    <a:pt x="3330" y="2077"/>
                  </a:cubicBezTo>
                  <a:cubicBezTo>
                    <a:pt x="4236" y="2077"/>
                    <a:pt x="5143" y="2293"/>
                    <a:pt x="5958" y="2728"/>
                  </a:cubicBezTo>
                  <a:lnTo>
                    <a:pt x="5958" y="965"/>
                  </a:lnTo>
                  <a:cubicBezTo>
                    <a:pt x="5958" y="965"/>
                    <a:pt x="4704" y="0"/>
                    <a:pt x="3108"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0"/>
            <p:cNvSpPr/>
            <p:nvPr/>
          </p:nvSpPr>
          <p:spPr>
            <a:xfrm>
              <a:off x="31774425" y="12875100"/>
              <a:ext cx="90450" cy="76000"/>
            </a:xfrm>
            <a:custGeom>
              <a:avLst/>
              <a:gdLst/>
              <a:ahLst/>
              <a:cxnLst/>
              <a:rect l="l" t="t" r="r" b="b"/>
              <a:pathLst>
                <a:path w="3618" h="3040" extrusionOk="0">
                  <a:moveTo>
                    <a:pt x="1523" y="0"/>
                  </a:moveTo>
                  <a:cubicBezTo>
                    <a:pt x="1014" y="0"/>
                    <a:pt x="487" y="110"/>
                    <a:pt x="31" y="213"/>
                  </a:cubicBezTo>
                  <a:cubicBezTo>
                    <a:pt x="0" y="244"/>
                    <a:pt x="0" y="304"/>
                    <a:pt x="61" y="304"/>
                  </a:cubicBezTo>
                  <a:cubicBezTo>
                    <a:pt x="532" y="304"/>
                    <a:pt x="1087" y="183"/>
                    <a:pt x="1611" y="183"/>
                  </a:cubicBezTo>
                  <a:cubicBezTo>
                    <a:pt x="2135" y="183"/>
                    <a:pt x="2629" y="304"/>
                    <a:pt x="2979" y="791"/>
                  </a:cubicBezTo>
                  <a:cubicBezTo>
                    <a:pt x="3404" y="1399"/>
                    <a:pt x="3344" y="2250"/>
                    <a:pt x="3374" y="2949"/>
                  </a:cubicBezTo>
                  <a:cubicBezTo>
                    <a:pt x="3374" y="3010"/>
                    <a:pt x="3427" y="3040"/>
                    <a:pt x="3480" y="3040"/>
                  </a:cubicBezTo>
                  <a:cubicBezTo>
                    <a:pt x="3534" y="3040"/>
                    <a:pt x="3587" y="3010"/>
                    <a:pt x="3587" y="2949"/>
                  </a:cubicBezTo>
                  <a:cubicBezTo>
                    <a:pt x="3617" y="2128"/>
                    <a:pt x="3587" y="1125"/>
                    <a:pt x="2979" y="517"/>
                  </a:cubicBezTo>
                  <a:cubicBezTo>
                    <a:pt x="2587" y="125"/>
                    <a:pt x="2065" y="0"/>
                    <a:pt x="1523"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0"/>
            <p:cNvSpPr/>
            <p:nvPr/>
          </p:nvSpPr>
          <p:spPr>
            <a:xfrm>
              <a:off x="31812625" y="12896725"/>
              <a:ext cx="52050" cy="31200"/>
            </a:xfrm>
            <a:custGeom>
              <a:avLst/>
              <a:gdLst/>
              <a:ahLst/>
              <a:cxnLst/>
              <a:rect l="l" t="t" r="r" b="b"/>
              <a:pathLst>
                <a:path w="2082" h="1248" extrusionOk="0">
                  <a:moveTo>
                    <a:pt x="743" y="0"/>
                  </a:moveTo>
                  <a:cubicBezTo>
                    <a:pt x="520" y="0"/>
                    <a:pt x="286" y="78"/>
                    <a:pt x="53" y="260"/>
                  </a:cubicBezTo>
                  <a:cubicBezTo>
                    <a:pt x="0" y="312"/>
                    <a:pt x="61" y="388"/>
                    <a:pt x="118" y="388"/>
                  </a:cubicBezTo>
                  <a:cubicBezTo>
                    <a:pt x="127" y="388"/>
                    <a:pt x="136" y="386"/>
                    <a:pt x="144" y="382"/>
                  </a:cubicBezTo>
                  <a:cubicBezTo>
                    <a:pt x="345" y="281"/>
                    <a:pt x="532" y="221"/>
                    <a:pt x="712" y="221"/>
                  </a:cubicBezTo>
                  <a:cubicBezTo>
                    <a:pt x="914" y="221"/>
                    <a:pt x="1106" y="296"/>
                    <a:pt x="1299" y="473"/>
                  </a:cubicBezTo>
                  <a:cubicBezTo>
                    <a:pt x="1542" y="686"/>
                    <a:pt x="1664" y="959"/>
                    <a:pt x="1876" y="1202"/>
                  </a:cubicBezTo>
                  <a:cubicBezTo>
                    <a:pt x="1901" y="1235"/>
                    <a:pt x="1927" y="1248"/>
                    <a:pt x="1952" y="1248"/>
                  </a:cubicBezTo>
                  <a:cubicBezTo>
                    <a:pt x="2021" y="1248"/>
                    <a:pt x="2081" y="1148"/>
                    <a:pt x="2059" y="1081"/>
                  </a:cubicBezTo>
                  <a:cubicBezTo>
                    <a:pt x="1798" y="494"/>
                    <a:pt x="1304" y="0"/>
                    <a:pt x="743"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0"/>
            <p:cNvSpPr/>
            <p:nvPr/>
          </p:nvSpPr>
          <p:spPr>
            <a:xfrm>
              <a:off x="32532800" y="12869450"/>
              <a:ext cx="144400" cy="91875"/>
            </a:xfrm>
            <a:custGeom>
              <a:avLst/>
              <a:gdLst/>
              <a:ahLst/>
              <a:cxnLst/>
              <a:rect l="l" t="t" r="r" b="b"/>
              <a:pathLst>
                <a:path w="5776" h="3675" extrusionOk="0">
                  <a:moveTo>
                    <a:pt x="2603" y="1"/>
                  </a:moveTo>
                  <a:cubicBezTo>
                    <a:pt x="1701" y="1"/>
                    <a:pt x="802" y="217"/>
                    <a:pt x="0" y="652"/>
                  </a:cubicBezTo>
                  <a:lnTo>
                    <a:pt x="0" y="3205"/>
                  </a:lnTo>
                  <a:cubicBezTo>
                    <a:pt x="896" y="3534"/>
                    <a:pt x="1685" y="3675"/>
                    <a:pt x="2370" y="3675"/>
                  </a:cubicBezTo>
                  <a:cubicBezTo>
                    <a:pt x="4474" y="3675"/>
                    <a:pt x="5592" y="2339"/>
                    <a:pt x="5775" y="986"/>
                  </a:cubicBezTo>
                  <a:cubicBezTo>
                    <a:pt x="4834" y="331"/>
                    <a:pt x="3717" y="1"/>
                    <a:pt x="2603"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0"/>
            <p:cNvSpPr/>
            <p:nvPr/>
          </p:nvSpPr>
          <p:spPr>
            <a:xfrm>
              <a:off x="32532800" y="12817250"/>
              <a:ext cx="148200" cy="76875"/>
            </a:xfrm>
            <a:custGeom>
              <a:avLst/>
              <a:gdLst/>
              <a:ahLst/>
              <a:cxnLst/>
              <a:rect l="l" t="t" r="r" b="b"/>
              <a:pathLst>
                <a:path w="5928" h="3075" extrusionOk="0">
                  <a:moveTo>
                    <a:pt x="2854" y="1"/>
                  </a:moveTo>
                  <a:cubicBezTo>
                    <a:pt x="1253" y="1"/>
                    <a:pt x="0" y="977"/>
                    <a:pt x="0" y="977"/>
                  </a:cubicBezTo>
                  <a:lnTo>
                    <a:pt x="0" y="2740"/>
                  </a:lnTo>
                  <a:cubicBezTo>
                    <a:pt x="802" y="2305"/>
                    <a:pt x="1701" y="2089"/>
                    <a:pt x="2603" y="2089"/>
                  </a:cubicBezTo>
                  <a:cubicBezTo>
                    <a:pt x="3717" y="2089"/>
                    <a:pt x="4834" y="2419"/>
                    <a:pt x="5775" y="3074"/>
                  </a:cubicBezTo>
                  <a:cubicBezTo>
                    <a:pt x="5927" y="2041"/>
                    <a:pt x="5562" y="1007"/>
                    <a:pt x="4711" y="491"/>
                  </a:cubicBezTo>
                  <a:cubicBezTo>
                    <a:pt x="4075" y="132"/>
                    <a:pt x="3441" y="1"/>
                    <a:pt x="2854"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0"/>
            <p:cNvSpPr/>
            <p:nvPr/>
          </p:nvSpPr>
          <p:spPr>
            <a:xfrm>
              <a:off x="32544175" y="12873200"/>
              <a:ext cx="90450" cy="76400"/>
            </a:xfrm>
            <a:custGeom>
              <a:avLst/>
              <a:gdLst/>
              <a:ahLst/>
              <a:cxnLst/>
              <a:rect l="l" t="t" r="r" b="b"/>
              <a:pathLst>
                <a:path w="3618" h="3056" extrusionOk="0">
                  <a:moveTo>
                    <a:pt x="2095" y="0"/>
                  </a:moveTo>
                  <a:cubicBezTo>
                    <a:pt x="1553" y="0"/>
                    <a:pt x="1031" y="126"/>
                    <a:pt x="639" y="502"/>
                  </a:cubicBezTo>
                  <a:cubicBezTo>
                    <a:pt x="31" y="1140"/>
                    <a:pt x="1" y="2143"/>
                    <a:pt x="31" y="2964"/>
                  </a:cubicBezTo>
                  <a:cubicBezTo>
                    <a:pt x="31" y="3025"/>
                    <a:pt x="85" y="3055"/>
                    <a:pt x="138" y="3055"/>
                  </a:cubicBezTo>
                  <a:cubicBezTo>
                    <a:pt x="191" y="3055"/>
                    <a:pt x="244" y="3025"/>
                    <a:pt x="244" y="2964"/>
                  </a:cubicBezTo>
                  <a:cubicBezTo>
                    <a:pt x="275" y="2234"/>
                    <a:pt x="214" y="1414"/>
                    <a:pt x="639" y="806"/>
                  </a:cubicBezTo>
                  <a:cubicBezTo>
                    <a:pt x="984" y="304"/>
                    <a:pt x="1500" y="182"/>
                    <a:pt x="2047" y="182"/>
                  </a:cubicBezTo>
                  <a:cubicBezTo>
                    <a:pt x="2560" y="182"/>
                    <a:pt x="3101" y="289"/>
                    <a:pt x="3557" y="289"/>
                  </a:cubicBezTo>
                  <a:cubicBezTo>
                    <a:pt x="3588" y="289"/>
                    <a:pt x="3618" y="228"/>
                    <a:pt x="3588" y="228"/>
                  </a:cubicBezTo>
                  <a:cubicBezTo>
                    <a:pt x="3131" y="111"/>
                    <a:pt x="2604" y="0"/>
                    <a:pt x="2095"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0"/>
            <p:cNvSpPr/>
            <p:nvPr/>
          </p:nvSpPr>
          <p:spPr>
            <a:xfrm>
              <a:off x="32544400" y="12894575"/>
              <a:ext cx="51950" cy="31825"/>
            </a:xfrm>
            <a:custGeom>
              <a:avLst/>
              <a:gdLst/>
              <a:ahLst/>
              <a:cxnLst/>
              <a:rect l="l" t="t" r="r" b="b"/>
              <a:pathLst>
                <a:path w="2078" h="1273" extrusionOk="0">
                  <a:moveTo>
                    <a:pt x="1353" y="1"/>
                  </a:moveTo>
                  <a:cubicBezTo>
                    <a:pt x="786" y="1"/>
                    <a:pt x="286" y="514"/>
                    <a:pt x="22" y="1106"/>
                  </a:cubicBezTo>
                  <a:cubicBezTo>
                    <a:pt x="0" y="1173"/>
                    <a:pt x="60" y="1273"/>
                    <a:pt x="129" y="1273"/>
                  </a:cubicBezTo>
                  <a:cubicBezTo>
                    <a:pt x="154" y="1273"/>
                    <a:pt x="181" y="1260"/>
                    <a:pt x="205" y="1227"/>
                  </a:cubicBezTo>
                  <a:cubicBezTo>
                    <a:pt x="418" y="984"/>
                    <a:pt x="539" y="711"/>
                    <a:pt x="782" y="498"/>
                  </a:cubicBezTo>
                  <a:cubicBezTo>
                    <a:pt x="981" y="316"/>
                    <a:pt x="1180" y="242"/>
                    <a:pt x="1383" y="242"/>
                  </a:cubicBezTo>
                  <a:cubicBezTo>
                    <a:pt x="1554" y="242"/>
                    <a:pt x="1727" y="293"/>
                    <a:pt x="1907" y="376"/>
                  </a:cubicBezTo>
                  <a:cubicBezTo>
                    <a:pt x="1924" y="388"/>
                    <a:pt x="1942" y="393"/>
                    <a:pt x="1958" y="393"/>
                  </a:cubicBezTo>
                  <a:cubicBezTo>
                    <a:pt x="2027" y="393"/>
                    <a:pt x="2078" y="304"/>
                    <a:pt x="2028" y="255"/>
                  </a:cubicBezTo>
                  <a:cubicBezTo>
                    <a:pt x="1800" y="77"/>
                    <a:pt x="1571" y="1"/>
                    <a:pt x="1353"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0"/>
            <p:cNvSpPr/>
            <p:nvPr/>
          </p:nvSpPr>
          <p:spPr>
            <a:xfrm>
              <a:off x="32136875" y="13195000"/>
              <a:ext cx="168725" cy="79250"/>
            </a:xfrm>
            <a:custGeom>
              <a:avLst/>
              <a:gdLst/>
              <a:ahLst/>
              <a:cxnLst/>
              <a:rect l="l" t="t" r="r" b="b"/>
              <a:pathLst>
                <a:path w="6749" h="3170" extrusionOk="0">
                  <a:moveTo>
                    <a:pt x="6749" y="1"/>
                  </a:moveTo>
                  <a:lnTo>
                    <a:pt x="6749" y="1"/>
                  </a:lnTo>
                  <a:cubicBezTo>
                    <a:pt x="4530" y="153"/>
                    <a:pt x="2372" y="548"/>
                    <a:pt x="244" y="1247"/>
                  </a:cubicBezTo>
                  <a:cubicBezTo>
                    <a:pt x="183" y="1490"/>
                    <a:pt x="92" y="1733"/>
                    <a:pt x="1" y="1916"/>
                  </a:cubicBezTo>
                  <a:cubicBezTo>
                    <a:pt x="1" y="1916"/>
                    <a:pt x="1069" y="3170"/>
                    <a:pt x="3360" y="3170"/>
                  </a:cubicBezTo>
                  <a:cubicBezTo>
                    <a:pt x="4279" y="3170"/>
                    <a:pt x="5395" y="2968"/>
                    <a:pt x="6718" y="2402"/>
                  </a:cubicBezTo>
                  <a:cubicBezTo>
                    <a:pt x="6718" y="2402"/>
                    <a:pt x="6627" y="1308"/>
                    <a:pt x="6749" y="1"/>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0"/>
            <p:cNvSpPr/>
            <p:nvPr/>
          </p:nvSpPr>
          <p:spPr>
            <a:xfrm>
              <a:off x="32136125" y="13131175"/>
              <a:ext cx="181625" cy="95025"/>
            </a:xfrm>
            <a:custGeom>
              <a:avLst/>
              <a:gdLst/>
              <a:ahLst/>
              <a:cxnLst/>
              <a:rect l="l" t="t" r="r" b="b"/>
              <a:pathLst>
                <a:path w="7265" h="3801" extrusionOk="0">
                  <a:moveTo>
                    <a:pt x="7265" y="1"/>
                  </a:moveTo>
                  <a:lnTo>
                    <a:pt x="0" y="639"/>
                  </a:lnTo>
                  <a:cubicBezTo>
                    <a:pt x="0" y="639"/>
                    <a:pt x="578" y="2432"/>
                    <a:pt x="274" y="3800"/>
                  </a:cubicBezTo>
                  <a:cubicBezTo>
                    <a:pt x="2402" y="3101"/>
                    <a:pt x="4560" y="2706"/>
                    <a:pt x="6779" y="2554"/>
                  </a:cubicBezTo>
                  <a:cubicBezTo>
                    <a:pt x="6840" y="1733"/>
                    <a:pt x="6991" y="791"/>
                    <a:pt x="7265"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0"/>
            <p:cNvSpPr/>
            <p:nvPr/>
          </p:nvSpPr>
          <p:spPr>
            <a:xfrm>
              <a:off x="31859725" y="12488175"/>
              <a:ext cx="701950" cy="660750"/>
            </a:xfrm>
            <a:custGeom>
              <a:avLst/>
              <a:gdLst/>
              <a:ahLst/>
              <a:cxnLst/>
              <a:rect l="l" t="t" r="r" b="b"/>
              <a:pathLst>
                <a:path w="28078" h="26430" extrusionOk="0">
                  <a:moveTo>
                    <a:pt x="10605" y="0"/>
                  </a:moveTo>
                  <a:cubicBezTo>
                    <a:pt x="5093" y="0"/>
                    <a:pt x="1" y="2804"/>
                    <a:pt x="266" y="13319"/>
                  </a:cubicBezTo>
                  <a:cubicBezTo>
                    <a:pt x="266" y="13319"/>
                    <a:pt x="144" y="18243"/>
                    <a:pt x="1330" y="20705"/>
                  </a:cubicBezTo>
                  <a:cubicBezTo>
                    <a:pt x="2546" y="23137"/>
                    <a:pt x="6528" y="25873"/>
                    <a:pt x="11847" y="26359"/>
                  </a:cubicBezTo>
                  <a:cubicBezTo>
                    <a:pt x="12395" y="26406"/>
                    <a:pt x="12962" y="26429"/>
                    <a:pt x="13539" y="26429"/>
                  </a:cubicBezTo>
                  <a:cubicBezTo>
                    <a:pt x="18567" y="26429"/>
                    <a:pt x="24411" y="24654"/>
                    <a:pt x="25829" y="21192"/>
                  </a:cubicBezTo>
                  <a:cubicBezTo>
                    <a:pt x="27440" y="17362"/>
                    <a:pt x="28078" y="14687"/>
                    <a:pt x="27561" y="10766"/>
                  </a:cubicBezTo>
                  <a:cubicBezTo>
                    <a:pt x="27075" y="6845"/>
                    <a:pt x="26862" y="5112"/>
                    <a:pt x="23215" y="3380"/>
                  </a:cubicBezTo>
                  <a:cubicBezTo>
                    <a:pt x="21439" y="2522"/>
                    <a:pt x="15833" y="0"/>
                    <a:pt x="10605" y="0"/>
                  </a:cubicBezTo>
                  <a:close/>
                </a:path>
              </a:pathLst>
            </a:custGeom>
            <a:solidFill>
              <a:srgbClr val="F9C1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0"/>
            <p:cNvSpPr/>
            <p:nvPr/>
          </p:nvSpPr>
          <p:spPr>
            <a:xfrm>
              <a:off x="32021375" y="12842425"/>
              <a:ext cx="39550" cy="47125"/>
            </a:xfrm>
            <a:custGeom>
              <a:avLst/>
              <a:gdLst/>
              <a:ahLst/>
              <a:cxnLst/>
              <a:rect l="l" t="t" r="r" b="b"/>
              <a:pathLst>
                <a:path w="1582" h="1885" extrusionOk="0">
                  <a:moveTo>
                    <a:pt x="791" y="0"/>
                  </a:moveTo>
                  <a:cubicBezTo>
                    <a:pt x="365" y="0"/>
                    <a:pt x="1" y="426"/>
                    <a:pt x="1" y="943"/>
                  </a:cubicBezTo>
                  <a:cubicBezTo>
                    <a:pt x="1" y="1459"/>
                    <a:pt x="365" y="1885"/>
                    <a:pt x="791" y="1885"/>
                  </a:cubicBezTo>
                  <a:cubicBezTo>
                    <a:pt x="1217" y="1885"/>
                    <a:pt x="1581" y="1459"/>
                    <a:pt x="1581" y="943"/>
                  </a:cubicBezTo>
                  <a:cubicBezTo>
                    <a:pt x="1581" y="426"/>
                    <a:pt x="1217" y="0"/>
                    <a:pt x="791" y="0"/>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0"/>
            <p:cNvSpPr/>
            <p:nvPr/>
          </p:nvSpPr>
          <p:spPr>
            <a:xfrm>
              <a:off x="32344325" y="12841650"/>
              <a:ext cx="39550" cy="47150"/>
            </a:xfrm>
            <a:custGeom>
              <a:avLst/>
              <a:gdLst/>
              <a:ahLst/>
              <a:cxnLst/>
              <a:rect l="l" t="t" r="r" b="b"/>
              <a:pathLst>
                <a:path w="1582" h="1886" extrusionOk="0">
                  <a:moveTo>
                    <a:pt x="791" y="1"/>
                  </a:moveTo>
                  <a:cubicBezTo>
                    <a:pt x="335" y="1"/>
                    <a:pt x="1" y="427"/>
                    <a:pt x="1" y="943"/>
                  </a:cubicBezTo>
                  <a:cubicBezTo>
                    <a:pt x="1" y="1460"/>
                    <a:pt x="366" y="1885"/>
                    <a:pt x="791" y="1885"/>
                  </a:cubicBezTo>
                  <a:cubicBezTo>
                    <a:pt x="1217" y="1885"/>
                    <a:pt x="1581" y="1460"/>
                    <a:pt x="1581" y="943"/>
                  </a:cubicBezTo>
                  <a:cubicBezTo>
                    <a:pt x="1581" y="427"/>
                    <a:pt x="1217" y="1"/>
                    <a:pt x="791" y="1"/>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0"/>
            <p:cNvSpPr/>
            <p:nvPr/>
          </p:nvSpPr>
          <p:spPr>
            <a:xfrm>
              <a:off x="32180950" y="12819825"/>
              <a:ext cx="49425" cy="84425"/>
            </a:xfrm>
            <a:custGeom>
              <a:avLst/>
              <a:gdLst/>
              <a:ahLst/>
              <a:cxnLst/>
              <a:rect l="l" t="t" r="r" b="b"/>
              <a:pathLst>
                <a:path w="1977" h="3377" extrusionOk="0">
                  <a:moveTo>
                    <a:pt x="430" y="0"/>
                  </a:moveTo>
                  <a:cubicBezTo>
                    <a:pt x="411" y="0"/>
                    <a:pt x="396" y="8"/>
                    <a:pt x="396" y="23"/>
                  </a:cubicBezTo>
                  <a:cubicBezTo>
                    <a:pt x="274" y="448"/>
                    <a:pt x="214" y="935"/>
                    <a:pt x="122" y="1360"/>
                  </a:cubicBezTo>
                  <a:cubicBezTo>
                    <a:pt x="92" y="1634"/>
                    <a:pt x="1" y="1999"/>
                    <a:pt x="153" y="2272"/>
                  </a:cubicBezTo>
                  <a:cubicBezTo>
                    <a:pt x="244" y="2485"/>
                    <a:pt x="426" y="2607"/>
                    <a:pt x="670" y="2607"/>
                  </a:cubicBezTo>
                  <a:cubicBezTo>
                    <a:pt x="791" y="2607"/>
                    <a:pt x="882" y="2515"/>
                    <a:pt x="973" y="2455"/>
                  </a:cubicBezTo>
                  <a:cubicBezTo>
                    <a:pt x="1034" y="2424"/>
                    <a:pt x="1095" y="2363"/>
                    <a:pt x="1156" y="2333"/>
                  </a:cubicBezTo>
                  <a:cubicBezTo>
                    <a:pt x="1222" y="2285"/>
                    <a:pt x="1277" y="2262"/>
                    <a:pt x="1320" y="2262"/>
                  </a:cubicBezTo>
                  <a:cubicBezTo>
                    <a:pt x="1414" y="2262"/>
                    <a:pt x="1450" y="2377"/>
                    <a:pt x="1429" y="2607"/>
                  </a:cubicBezTo>
                  <a:cubicBezTo>
                    <a:pt x="1642" y="2880"/>
                    <a:pt x="1581" y="3032"/>
                    <a:pt x="1247" y="3123"/>
                  </a:cubicBezTo>
                  <a:cubicBezTo>
                    <a:pt x="1112" y="3177"/>
                    <a:pt x="1169" y="3376"/>
                    <a:pt x="1269" y="3376"/>
                  </a:cubicBezTo>
                  <a:cubicBezTo>
                    <a:pt x="1282" y="3376"/>
                    <a:pt x="1295" y="3373"/>
                    <a:pt x="1308" y="3366"/>
                  </a:cubicBezTo>
                  <a:cubicBezTo>
                    <a:pt x="1673" y="3245"/>
                    <a:pt x="1977" y="2941"/>
                    <a:pt x="1946" y="2546"/>
                  </a:cubicBezTo>
                  <a:cubicBezTo>
                    <a:pt x="1917" y="2259"/>
                    <a:pt x="1672" y="2026"/>
                    <a:pt x="1415" y="2026"/>
                  </a:cubicBezTo>
                  <a:cubicBezTo>
                    <a:pt x="1400" y="2026"/>
                    <a:pt x="1384" y="2027"/>
                    <a:pt x="1369" y="2029"/>
                  </a:cubicBezTo>
                  <a:cubicBezTo>
                    <a:pt x="1156" y="2029"/>
                    <a:pt x="1034" y="2181"/>
                    <a:pt x="882" y="2272"/>
                  </a:cubicBezTo>
                  <a:cubicBezTo>
                    <a:pt x="774" y="2316"/>
                    <a:pt x="684" y="2335"/>
                    <a:pt x="610" y="2335"/>
                  </a:cubicBezTo>
                  <a:cubicBezTo>
                    <a:pt x="164" y="2335"/>
                    <a:pt x="283" y="1643"/>
                    <a:pt x="335" y="1330"/>
                  </a:cubicBezTo>
                  <a:cubicBezTo>
                    <a:pt x="426" y="965"/>
                    <a:pt x="670" y="388"/>
                    <a:pt x="487" y="23"/>
                  </a:cubicBezTo>
                  <a:cubicBezTo>
                    <a:pt x="472" y="8"/>
                    <a:pt x="449" y="0"/>
                    <a:pt x="430"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0"/>
            <p:cNvSpPr/>
            <p:nvPr/>
          </p:nvSpPr>
          <p:spPr>
            <a:xfrm>
              <a:off x="32156650" y="12947500"/>
              <a:ext cx="101850" cy="70475"/>
            </a:xfrm>
            <a:custGeom>
              <a:avLst/>
              <a:gdLst/>
              <a:ahLst/>
              <a:cxnLst/>
              <a:rect l="l" t="t" r="r" b="b"/>
              <a:pathLst>
                <a:path w="4074" h="2819" extrusionOk="0">
                  <a:moveTo>
                    <a:pt x="472" y="0"/>
                  </a:moveTo>
                  <a:cubicBezTo>
                    <a:pt x="336" y="0"/>
                    <a:pt x="208" y="76"/>
                    <a:pt x="122" y="296"/>
                  </a:cubicBezTo>
                  <a:cubicBezTo>
                    <a:pt x="61" y="509"/>
                    <a:pt x="0" y="782"/>
                    <a:pt x="31" y="1086"/>
                  </a:cubicBezTo>
                  <a:cubicBezTo>
                    <a:pt x="1064" y="1573"/>
                    <a:pt x="2219" y="2089"/>
                    <a:pt x="3222" y="2819"/>
                  </a:cubicBezTo>
                  <a:cubicBezTo>
                    <a:pt x="3921" y="2393"/>
                    <a:pt x="4073" y="1542"/>
                    <a:pt x="4073" y="1056"/>
                  </a:cubicBezTo>
                  <a:cubicBezTo>
                    <a:pt x="4073" y="614"/>
                    <a:pt x="3928" y="485"/>
                    <a:pt x="3787" y="485"/>
                  </a:cubicBezTo>
                  <a:cubicBezTo>
                    <a:pt x="3695" y="485"/>
                    <a:pt x="3604" y="540"/>
                    <a:pt x="3556" y="600"/>
                  </a:cubicBezTo>
                  <a:cubicBezTo>
                    <a:pt x="3232" y="998"/>
                    <a:pt x="2744" y="1231"/>
                    <a:pt x="2278" y="1231"/>
                  </a:cubicBezTo>
                  <a:cubicBezTo>
                    <a:pt x="1783" y="1231"/>
                    <a:pt x="1314" y="967"/>
                    <a:pt x="1094" y="357"/>
                  </a:cubicBezTo>
                  <a:cubicBezTo>
                    <a:pt x="1094" y="357"/>
                    <a:pt x="766" y="0"/>
                    <a:pt x="472" y="0"/>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0"/>
            <p:cNvSpPr/>
            <p:nvPr/>
          </p:nvSpPr>
          <p:spPr>
            <a:xfrm>
              <a:off x="32156650" y="12974650"/>
              <a:ext cx="80550" cy="49350"/>
            </a:xfrm>
            <a:custGeom>
              <a:avLst/>
              <a:gdLst/>
              <a:ahLst/>
              <a:cxnLst/>
              <a:rect l="l" t="t" r="r" b="b"/>
              <a:pathLst>
                <a:path w="3222" h="1974" extrusionOk="0">
                  <a:moveTo>
                    <a:pt x="0" y="0"/>
                  </a:moveTo>
                  <a:lnTo>
                    <a:pt x="0" y="0"/>
                  </a:lnTo>
                  <a:cubicBezTo>
                    <a:pt x="31" y="730"/>
                    <a:pt x="335" y="1581"/>
                    <a:pt x="1459" y="1854"/>
                  </a:cubicBezTo>
                  <a:cubicBezTo>
                    <a:pt x="1765" y="1937"/>
                    <a:pt x="2040" y="1974"/>
                    <a:pt x="2284" y="1974"/>
                  </a:cubicBezTo>
                  <a:cubicBezTo>
                    <a:pt x="2670" y="1974"/>
                    <a:pt x="2980" y="1882"/>
                    <a:pt x="3222" y="1733"/>
                  </a:cubicBezTo>
                  <a:cubicBezTo>
                    <a:pt x="2219" y="1003"/>
                    <a:pt x="1064" y="487"/>
                    <a:pt x="0"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0"/>
            <p:cNvSpPr/>
            <p:nvPr/>
          </p:nvSpPr>
          <p:spPr>
            <a:xfrm>
              <a:off x="31960050" y="12729875"/>
              <a:ext cx="65900" cy="46325"/>
            </a:xfrm>
            <a:custGeom>
              <a:avLst/>
              <a:gdLst/>
              <a:ahLst/>
              <a:cxnLst/>
              <a:rect l="l" t="t" r="r" b="b"/>
              <a:pathLst>
                <a:path w="2636" h="1853" extrusionOk="0">
                  <a:moveTo>
                    <a:pt x="2390" y="1"/>
                  </a:moveTo>
                  <a:cubicBezTo>
                    <a:pt x="1455" y="1"/>
                    <a:pt x="198" y="855"/>
                    <a:pt x="22" y="1767"/>
                  </a:cubicBezTo>
                  <a:cubicBezTo>
                    <a:pt x="1" y="1810"/>
                    <a:pt x="40" y="1853"/>
                    <a:pt x="75" y="1853"/>
                  </a:cubicBezTo>
                  <a:cubicBezTo>
                    <a:pt x="90" y="1853"/>
                    <a:pt x="104" y="1845"/>
                    <a:pt x="113" y="1828"/>
                  </a:cubicBezTo>
                  <a:cubicBezTo>
                    <a:pt x="752" y="946"/>
                    <a:pt x="1451" y="429"/>
                    <a:pt x="2515" y="217"/>
                  </a:cubicBezTo>
                  <a:cubicBezTo>
                    <a:pt x="2636" y="186"/>
                    <a:pt x="2606" y="4"/>
                    <a:pt x="2484" y="4"/>
                  </a:cubicBezTo>
                  <a:cubicBezTo>
                    <a:pt x="2453" y="2"/>
                    <a:pt x="2422" y="1"/>
                    <a:pt x="2390"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0"/>
            <p:cNvSpPr/>
            <p:nvPr/>
          </p:nvSpPr>
          <p:spPr>
            <a:xfrm>
              <a:off x="32351175" y="12721350"/>
              <a:ext cx="71575" cy="31575"/>
            </a:xfrm>
            <a:custGeom>
              <a:avLst/>
              <a:gdLst/>
              <a:ahLst/>
              <a:cxnLst/>
              <a:rect l="l" t="t" r="r" b="b"/>
              <a:pathLst>
                <a:path w="2863" h="1263" extrusionOk="0">
                  <a:moveTo>
                    <a:pt x="497" y="1"/>
                  </a:moveTo>
                  <a:cubicBezTo>
                    <a:pt x="355" y="1"/>
                    <a:pt x="219" y="14"/>
                    <a:pt x="92" y="41"/>
                  </a:cubicBezTo>
                  <a:cubicBezTo>
                    <a:pt x="0" y="41"/>
                    <a:pt x="0" y="162"/>
                    <a:pt x="92" y="162"/>
                  </a:cubicBezTo>
                  <a:cubicBezTo>
                    <a:pt x="973" y="406"/>
                    <a:pt x="1855" y="527"/>
                    <a:pt x="2554" y="1226"/>
                  </a:cubicBezTo>
                  <a:cubicBezTo>
                    <a:pt x="2579" y="1252"/>
                    <a:pt x="2609" y="1263"/>
                    <a:pt x="2638" y="1263"/>
                  </a:cubicBezTo>
                  <a:cubicBezTo>
                    <a:pt x="2750" y="1263"/>
                    <a:pt x="2863" y="1110"/>
                    <a:pt x="2766" y="1014"/>
                  </a:cubicBezTo>
                  <a:cubicBezTo>
                    <a:pt x="2275" y="419"/>
                    <a:pt x="1301" y="1"/>
                    <a:pt x="497"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0"/>
            <p:cNvSpPr/>
            <p:nvPr/>
          </p:nvSpPr>
          <p:spPr>
            <a:xfrm>
              <a:off x="31962100" y="12924500"/>
              <a:ext cx="130725" cy="122350"/>
            </a:xfrm>
            <a:custGeom>
              <a:avLst/>
              <a:gdLst/>
              <a:ahLst/>
              <a:cxnLst/>
              <a:rect l="l" t="t" r="r" b="b"/>
              <a:pathLst>
                <a:path w="5229" h="4894" extrusionOk="0">
                  <a:moveTo>
                    <a:pt x="2615" y="0"/>
                  </a:moveTo>
                  <a:cubicBezTo>
                    <a:pt x="1156" y="0"/>
                    <a:pt x="1" y="1094"/>
                    <a:pt x="1" y="2462"/>
                  </a:cubicBezTo>
                  <a:cubicBezTo>
                    <a:pt x="1" y="3800"/>
                    <a:pt x="1186" y="4894"/>
                    <a:pt x="2615" y="4894"/>
                  </a:cubicBezTo>
                  <a:cubicBezTo>
                    <a:pt x="4074" y="4894"/>
                    <a:pt x="5229" y="3800"/>
                    <a:pt x="5229" y="2432"/>
                  </a:cubicBezTo>
                  <a:cubicBezTo>
                    <a:pt x="5229" y="1094"/>
                    <a:pt x="4043" y="0"/>
                    <a:pt x="2615" y="0"/>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0"/>
            <p:cNvSpPr/>
            <p:nvPr/>
          </p:nvSpPr>
          <p:spPr>
            <a:xfrm>
              <a:off x="32318500" y="12923725"/>
              <a:ext cx="130725" cy="122375"/>
            </a:xfrm>
            <a:custGeom>
              <a:avLst/>
              <a:gdLst/>
              <a:ahLst/>
              <a:cxnLst/>
              <a:rect l="l" t="t" r="r" b="b"/>
              <a:pathLst>
                <a:path w="5229" h="4895" extrusionOk="0">
                  <a:moveTo>
                    <a:pt x="2614" y="1"/>
                  </a:moveTo>
                  <a:cubicBezTo>
                    <a:pt x="1155" y="1"/>
                    <a:pt x="0" y="1095"/>
                    <a:pt x="0" y="2463"/>
                  </a:cubicBezTo>
                  <a:cubicBezTo>
                    <a:pt x="0" y="3800"/>
                    <a:pt x="1186" y="4894"/>
                    <a:pt x="2614" y="4894"/>
                  </a:cubicBezTo>
                  <a:cubicBezTo>
                    <a:pt x="4073" y="4894"/>
                    <a:pt x="5228" y="3800"/>
                    <a:pt x="5228" y="2432"/>
                  </a:cubicBezTo>
                  <a:cubicBezTo>
                    <a:pt x="5228" y="1095"/>
                    <a:pt x="4043" y="1"/>
                    <a:pt x="2614" y="1"/>
                  </a:cubicBezTo>
                  <a:close/>
                </a:path>
              </a:pathLst>
            </a:custGeom>
            <a:solidFill>
              <a:srgbClr val="ED9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0"/>
            <p:cNvSpPr/>
            <p:nvPr/>
          </p:nvSpPr>
          <p:spPr>
            <a:xfrm>
              <a:off x="31822300" y="12524800"/>
              <a:ext cx="810050" cy="318400"/>
            </a:xfrm>
            <a:custGeom>
              <a:avLst/>
              <a:gdLst/>
              <a:ahLst/>
              <a:cxnLst/>
              <a:rect l="l" t="t" r="r" b="b"/>
              <a:pathLst>
                <a:path w="32402" h="12736" extrusionOk="0">
                  <a:moveTo>
                    <a:pt x="23374" y="0"/>
                  </a:moveTo>
                  <a:cubicBezTo>
                    <a:pt x="23374" y="1876"/>
                    <a:pt x="22405" y="4367"/>
                    <a:pt x="20738" y="4367"/>
                  </a:cubicBezTo>
                  <a:cubicBezTo>
                    <a:pt x="20515" y="4367"/>
                    <a:pt x="20279" y="4322"/>
                    <a:pt x="20031" y="4225"/>
                  </a:cubicBezTo>
                  <a:cubicBezTo>
                    <a:pt x="18754" y="3374"/>
                    <a:pt x="17903" y="1702"/>
                    <a:pt x="16657" y="456"/>
                  </a:cubicBezTo>
                  <a:cubicBezTo>
                    <a:pt x="16165" y="3597"/>
                    <a:pt x="14558" y="4653"/>
                    <a:pt x="12560" y="4653"/>
                  </a:cubicBezTo>
                  <a:cubicBezTo>
                    <a:pt x="9493" y="4653"/>
                    <a:pt x="5505" y="2164"/>
                    <a:pt x="3222" y="912"/>
                  </a:cubicBezTo>
                  <a:cubicBezTo>
                    <a:pt x="1824" y="4407"/>
                    <a:pt x="1885" y="8480"/>
                    <a:pt x="0" y="11915"/>
                  </a:cubicBezTo>
                  <a:cubicBezTo>
                    <a:pt x="1246" y="12158"/>
                    <a:pt x="2158" y="12736"/>
                    <a:pt x="2158" y="12736"/>
                  </a:cubicBezTo>
                  <a:cubicBezTo>
                    <a:pt x="4985" y="12189"/>
                    <a:pt x="4468" y="2494"/>
                    <a:pt x="4468" y="2492"/>
                  </a:cubicBezTo>
                  <a:lnTo>
                    <a:pt x="4468" y="2492"/>
                  </a:lnTo>
                  <a:cubicBezTo>
                    <a:pt x="4469" y="2493"/>
                    <a:pt x="10639" y="6535"/>
                    <a:pt x="13800" y="6809"/>
                  </a:cubicBezTo>
                  <a:cubicBezTo>
                    <a:pt x="13933" y="6820"/>
                    <a:pt x="14062" y="6826"/>
                    <a:pt x="14186" y="6826"/>
                  </a:cubicBezTo>
                  <a:cubicBezTo>
                    <a:pt x="16971" y="6826"/>
                    <a:pt x="17417" y="4012"/>
                    <a:pt x="17417" y="4012"/>
                  </a:cubicBezTo>
                  <a:cubicBezTo>
                    <a:pt x="17417" y="4012"/>
                    <a:pt x="18693" y="6110"/>
                    <a:pt x="21003" y="6322"/>
                  </a:cubicBezTo>
                  <a:cubicBezTo>
                    <a:pt x="21085" y="6329"/>
                    <a:pt x="21163" y="6332"/>
                    <a:pt x="21239" y="6332"/>
                  </a:cubicBezTo>
                  <a:cubicBezTo>
                    <a:pt x="23303" y="6332"/>
                    <a:pt x="23162" y="4013"/>
                    <a:pt x="23162" y="4012"/>
                  </a:cubicBezTo>
                  <a:lnTo>
                    <a:pt x="23162" y="4012"/>
                  </a:lnTo>
                  <a:cubicBezTo>
                    <a:pt x="24410" y="5582"/>
                    <a:pt x="25361" y="6021"/>
                    <a:pt x="26035" y="6021"/>
                  </a:cubicBezTo>
                  <a:cubicBezTo>
                    <a:pt x="26888" y="6021"/>
                    <a:pt x="27295" y="5319"/>
                    <a:pt x="27295" y="5319"/>
                  </a:cubicBezTo>
                  <a:cubicBezTo>
                    <a:pt x="27295" y="5319"/>
                    <a:pt x="27326" y="11824"/>
                    <a:pt x="29545" y="12067"/>
                  </a:cubicBezTo>
                  <a:cubicBezTo>
                    <a:pt x="29657" y="12080"/>
                    <a:pt x="29763" y="12085"/>
                    <a:pt x="29865" y="12085"/>
                  </a:cubicBezTo>
                  <a:cubicBezTo>
                    <a:pt x="31736" y="12085"/>
                    <a:pt x="31764" y="10061"/>
                    <a:pt x="31764" y="10061"/>
                  </a:cubicBezTo>
                  <a:cubicBezTo>
                    <a:pt x="31897" y="10111"/>
                    <a:pt x="32022" y="10134"/>
                    <a:pt x="32138" y="10134"/>
                  </a:cubicBezTo>
                  <a:cubicBezTo>
                    <a:pt x="32232" y="10134"/>
                    <a:pt x="32320" y="10119"/>
                    <a:pt x="32402" y="10091"/>
                  </a:cubicBezTo>
                  <a:cubicBezTo>
                    <a:pt x="30365" y="8541"/>
                    <a:pt x="29636" y="5137"/>
                    <a:pt x="29241" y="2097"/>
                  </a:cubicBezTo>
                  <a:cubicBezTo>
                    <a:pt x="28857" y="3078"/>
                    <a:pt x="28194" y="3421"/>
                    <a:pt x="27467" y="3421"/>
                  </a:cubicBezTo>
                  <a:cubicBezTo>
                    <a:pt x="26638" y="3421"/>
                    <a:pt x="25726" y="2976"/>
                    <a:pt x="25046" y="2523"/>
                  </a:cubicBezTo>
                  <a:cubicBezTo>
                    <a:pt x="24621" y="1702"/>
                    <a:pt x="23374" y="1277"/>
                    <a:pt x="23374" y="0"/>
                  </a:cubicBezTo>
                  <a:close/>
                </a:path>
              </a:pathLst>
            </a:custGeom>
            <a:solidFill>
              <a:srgbClr val="58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0"/>
            <p:cNvSpPr/>
            <p:nvPr/>
          </p:nvSpPr>
          <p:spPr>
            <a:xfrm>
              <a:off x="31735650" y="12376475"/>
              <a:ext cx="972700" cy="446225"/>
            </a:xfrm>
            <a:custGeom>
              <a:avLst/>
              <a:gdLst/>
              <a:ahLst/>
              <a:cxnLst/>
              <a:rect l="l" t="t" r="r" b="b"/>
              <a:pathLst>
                <a:path w="38908" h="17849" extrusionOk="0">
                  <a:moveTo>
                    <a:pt x="18940" y="1"/>
                  </a:moveTo>
                  <a:cubicBezTo>
                    <a:pt x="13405" y="1"/>
                    <a:pt x="7387" y="4383"/>
                    <a:pt x="7387" y="4383"/>
                  </a:cubicBezTo>
                  <a:cubicBezTo>
                    <a:pt x="7387" y="4383"/>
                    <a:pt x="8360" y="887"/>
                    <a:pt x="6597" y="735"/>
                  </a:cubicBezTo>
                  <a:cubicBezTo>
                    <a:pt x="6572" y="734"/>
                    <a:pt x="6549" y="733"/>
                    <a:pt x="6525" y="733"/>
                  </a:cubicBezTo>
                  <a:cubicBezTo>
                    <a:pt x="4892" y="733"/>
                    <a:pt x="5867" y="4869"/>
                    <a:pt x="5867" y="4869"/>
                  </a:cubicBezTo>
                  <a:cubicBezTo>
                    <a:pt x="5867" y="4869"/>
                    <a:pt x="4621" y="2982"/>
                    <a:pt x="3559" y="2982"/>
                  </a:cubicBezTo>
                  <a:cubicBezTo>
                    <a:pt x="3234" y="2982"/>
                    <a:pt x="2925" y="3159"/>
                    <a:pt x="2676" y="3623"/>
                  </a:cubicBezTo>
                  <a:cubicBezTo>
                    <a:pt x="1642" y="5568"/>
                    <a:pt x="4986" y="7453"/>
                    <a:pt x="4986" y="7453"/>
                  </a:cubicBezTo>
                  <a:cubicBezTo>
                    <a:pt x="4606" y="7634"/>
                    <a:pt x="4361" y="7683"/>
                    <a:pt x="4175" y="7683"/>
                  </a:cubicBezTo>
                  <a:cubicBezTo>
                    <a:pt x="3957" y="7683"/>
                    <a:pt x="3821" y="7616"/>
                    <a:pt x="3643" y="7616"/>
                  </a:cubicBezTo>
                  <a:cubicBezTo>
                    <a:pt x="3438" y="7616"/>
                    <a:pt x="3178" y="7706"/>
                    <a:pt x="2676" y="8091"/>
                  </a:cubicBezTo>
                  <a:cubicBezTo>
                    <a:pt x="366" y="10280"/>
                    <a:pt x="2129" y="13502"/>
                    <a:pt x="2129" y="13502"/>
                  </a:cubicBezTo>
                  <a:cubicBezTo>
                    <a:pt x="1" y="15599"/>
                    <a:pt x="2129" y="17757"/>
                    <a:pt x="2129" y="17757"/>
                  </a:cubicBezTo>
                  <a:cubicBezTo>
                    <a:pt x="2250" y="17749"/>
                    <a:pt x="2370" y="17745"/>
                    <a:pt x="2488" y="17745"/>
                  </a:cubicBezTo>
                  <a:cubicBezTo>
                    <a:pt x="2841" y="17745"/>
                    <a:pt x="3177" y="17780"/>
                    <a:pt x="3496" y="17848"/>
                  </a:cubicBezTo>
                  <a:cubicBezTo>
                    <a:pt x="5351" y="14413"/>
                    <a:pt x="5290" y="10340"/>
                    <a:pt x="6688" y="6845"/>
                  </a:cubicBezTo>
                  <a:cubicBezTo>
                    <a:pt x="8971" y="8097"/>
                    <a:pt x="12959" y="10586"/>
                    <a:pt x="16026" y="10586"/>
                  </a:cubicBezTo>
                  <a:cubicBezTo>
                    <a:pt x="18024" y="10586"/>
                    <a:pt x="19631" y="9530"/>
                    <a:pt x="20123" y="6389"/>
                  </a:cubicBezTo>
                  <a:cubicBezTo>
                    <a:pt x="21369" y="7635"/>
                    <a:pt x="22220" y="9307"/>
                    <a:pt x="23497" y="10158"/>
                  </a:cubicBezTo>
                  <a:cubicBezTo>
                    <a:pt x="23745" y="10255"/>
                    <a:pt x="23981" y="10300"/>
                    <a:pt x="24205" y="10300"/>
                  </a:cubicBezTo>
                  <a:cubicBezTo>
                    <a:pt x="25872" y="10300"/>
                    <a:pt x="26840" y="7813"/>
                    <a:pt x="26840" y="5963"/>
                  </a:cubicBezTo>
                  <a:cubicBezTo>
                    <a:pt x="26840" y="7210"/>
                    <a:pt x="28087" y="7635"/>
                    <a:pt x="28512" y="8456"/>
                  </a:cubicBezTo>
                  <a:cubicBezTo>
                    <a:pt x="29192" y="8909"/>
                    <a:pt x="30104" y="9354"/>
                    <a:pt x="30933" y="9354"/>
                  </a:cubicBezTo>
                  <a:cubicBezTo>
                    <a:pt x="31660" y="9354"/>
                    <a:pt x="32323" y="9011"/>
                    <a:pt x="32707" y="8030"/>
                  </a:cubicBezTo>
                  <a:cubicBezTo>
                    <a:pt x="33102" y="11100"/>
                    <a:pt x="33831" y="14474"/>
                    <a:pt x="35868" y="16024"/>
                  </a:cubicBezTo>
                  <a:cubicBezTo>
                    <a:pt x="36537" y="15812"/>
                    <a:pt x="36993" y="15021"/>
                    <a:pt x="36993" y="15021"/>
                  </a:cubicBezTo>
                  <a:cubicBezTo>
                    <a:pt x="38907" y="11617"/>
                    <a:pt x="36354" y="10827"/>
                    <a:pt x="36354" y="10827"/>
                  </a:cubicBezTo>
                  <a:cubicBezTo>
                    <a:pt x="36552" y="7127"/>
                    <a:pt x="33549" y="6996"/>
                    <a:pt x="33122" y="6996"/>
                  </a:cubicBezTo>
                  <a:cubicBezTo>
                    <a:pt x="33089" y="6996"/>
                    <a:pt x="33071" y="6997"/>
                    <a:pt x="33071" y="6997"/>
                  </a:cubicBezTo>
                  <a:cubicBezTo>
                    <a:pt x="32289" y="3390"/>
                    <a:pt x="28846" y="2719"/>
                    <a:pt x="26392" y="2719"/>
                  </a:cubicBezTo>
                  <a:cubicBezTo>
                    <a:pt x="24938" y="2719"/>
                    <a:pt x="23831" y="2954"/>
                    <a:pt x="23831" y="2954"/>
                  </a:cubicBezTo>
                  <a:cubicBezTo>
                    <a:pt x="23831" y="2954"/>
                    <a:pt x="24865" y="219"/>
                    <a:pt x="19272" y="6"/>
                  </a:cubicBezTo>
                  <a:cubicBezTo>
                    <a:pt x="19162" y="2"/>
                    <a:pt x="19051" y="1"/>
                    <a:pt x="18940" y="1"/>
                  </a:cubicBezTo>
                  <a:close/>
                </a:path>
              </a:pathLst>
            </a:custGeom>
            <a:solidFill>
              <a:srgbClr val="663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0"/>
            <p:cNvSpPr/>
            <p:nvPr/>
          </p:nvSpPr>
          <p:spPr>
            <a:xfrm>
              <a:off x="32018625" y="12420175"/>
              <a:ext cx="186675" cy="182475"/>
            </a:xfrm>
            <a:custGeom>
              <a:avLst/>
              <a:gdLst/>
              <a:ahLst/>
              <a:cxnLst/>
              <a:rect l="l" t="t" r="r" b="b"/>
              <a:pathLst>
                <a:path w="7467" h="7299" extrusionOk="0">
                  <a:moveTo>
                    <a:pt x="5432" y="1"/>
                  </a:moveTo>
                  <a:cubicBezTo>
                    <a:pt x="5321" y="1"/>
                    <a:pt x="5210" y="187"/>
                    <a:pt x="5339" y="264"/>
                  </a:cubicBezTo>
                  <a:cubicBezTo>
                    <a:pt x="6220" y="963"/>
                    <a:pt x="6615" y="2240"/>
                    <a:pt x="6767" y="3334"/>
                  </a:cubicBezTo>
                  <a:cubicBezTo>
                    <a:pt x="6906" y="4303"/>
                    <a:pt x="6591" y="5372"/>
                    <a:pt x="5523" y="5372"/>
                  </a:cubicBezTo>
                  <a:cubicBezTo>
                    <a:pt x="5419" y="5372"/>
                    <a:pt x="5306" y="5362"/>
                    <a:pt x="5187" y="5340"/>
                  </a:cubicBezTo>
                  <a:cubicBezTo>
                    <a:pt x="4427" y="5188"/>
                    <a:pt x="3697" y="4519"/>
                    <a:pt x="3302" y="3881"/>
                  </a:cubicBezTo>
                  <a:cubicBezTo>
                    <a:pt x="3273" y="3832"/>
                    <a:pt x="3233" y="3811"/>
                    <a:pt x="3196" y="3811"/>
                  </a:cubicBezTo>
                  <a:cubicBezTo>
                    <a:pt x="3118" y="3811"/>
                    <a:pt x="3048" y="3900"/>
                    <a:pt x="3089" y="4003"/>
                  </a:cubicBezTo>
                  <a:cubicBezTo>
                    <a:pt x="3333" y="4580"/>
                    <a:pt x="3697" y="5644"/>
                    <a:pt x="3424" y="6282"/>
                  </a:cubicBezTo>
                  <a:cubicBezTo>
                    <a:pt x="3273" y="6696"/>
                    <a:pt x="2901" y="6889"/>
                    <a:pt x="2495" y="6889"/>
                  </a:cubicBezTo>
                  <a:cubicBezTo>
                    <a:pt x="2246" y="6889"/>
                    <a:pt x="1984" y="6816"/>
                    <a:pt x="1752" y="6677"/>
                  </a:cubicBezTo>
                  <a:cubicBezTo>
                    <a:pt x="1023" y="6252"/>
                    <a:pt x="536" y="5492"/>
                    <a:pt x="202" y="4702"/>
                  </a:cubicBezTo>
                  <a:cubicBezTo>
                    <a:pt x="190" y="4655"/>
                    <a:pt x="157" y="4635"/>
                    <a:pt x="121" y="4635"/>
                  </a:cubicBezTo>
                  <a:cubicBezTo>
                    <a:pt x="63" y="4635"/>
                    <a:pt x="1" y="4687"/>
                    <a:pt x="20" y="4763"/>
                  </a:cubicBezTo>
                  <a:cubicBezTo>
                    <a:pt x="273" y="5598"/>
                    <a:pt x="1454" y="7298"/>
                    <a:pt x="2597" y="7298"/>
                  </a:cubicBezTo>
                  <a:cubicBezTo>
                    <a:pt x="2826" y="7298"/>
                    <a:pt x="3054" y="7230"/>
                    <a:pt x="3272" y="7073"/>
                  </a:cubicBezTo>
                  <a:cubicBezTo>
                    <a:pt x="3789" y="6708"/>
                    <a:pt x="3758" y="5918"/>
                    <a:pt x="3728" y="5340"/>
                  </a:cubicBezTo>
                  <a:cubicBezTo>
                    <a:pt x="3688" y="5122"/>
                    <a:pt x="3648" y="4891"/>
                    <a:pt x="3592" y="4672"/>
                  </a:cubicBezTo>
                  <a:lnTo>
                    <a:pt x="3592" y="4672"/>
                  </a:lnTo>
                  <a:cubicBezTo>
                    <a:pt x="4037" y="5238"/>
                    <a:pt x="4857" y="5627"/>
                    <a:pt x="5593" y="5627"/>
                  </a:cubicBezTo>
                  <a:cubicBezTo>
                    <a:pt x="6222" y="5627"/>
                    <a:pt x="6791" y="5342"/>
                    <a:pt x="7011" y="4641"/>
                  </a:cubicBezTo>
                  <a:cubicBezTo>
                    <a:pt x="7466" y="3243"/>
                    <a:pt x="6646" y="872"/>
                    <a:pt x="5491" y="21"/>
                  </a:cubicBezTo>
                  <a:cubicBezTo>
                    <a:pt x="5472" y="7"/>
                    <a:pt x="5452" y="1"/>
                    <a:pt x="5432"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0"/>
            <p:cNvSpPr/>
            <p:nvPr/>
          </p:nvSpPr>
          <p:spPr>
            <a:xfrm>
              <a:off x="32461600" y="12543450"/>
              <a:ext cx="103875" cy="94575"/>
            </a:xfrm>
            <a:custGeom>
              <a:avLst/>
              <a:gdLst/>
              <a:ahLst/>
              <a:cxnLst/>
              <a:rect l="l" t="t" r="r" b="b"/>
              <a:pathLst>
                <a:path w="4155" h="3783" extrusionOk="0">
                  <a:moveTo>
                    <a:pt x="114" y="0"/>
                  </a:moveTo>
                  <a:cubicBezTo>
                    <a:pt x="62" y="0"/>
                    <a:pt x="1" y="54"/>
                    <a:pt x="21" y="135"/>
                  </a:cubicBezTo>
                  <a:cubicBezTo>
                    <a:pt x="325" y="1260"/>
                    <a:pt x="872" y="3753"/>
                    <a:pt x="2422" y="3783"/>
                  </a:cubicBezTo>
                  <a:cubicBezTo>
                    <a:pt x="3699" y="3783"/>
                    <a:pt x="4155" y="1777"/>
                    <a:pt x="4155" y="804"/>
                  </a:cubicBezTo>
                  <a:cubicBezTo>
                    <a:pt x="4155" y="704"/>
                    <a:pt x="4091" y="659"/>
                    <a:pt x="4022" y="659"/>
                  </a:cubicBezTo>
                  <a:cubicBezTo>
                    <a:pt x="3967" y="659"/>
                    <a:pt x="3909" y="689"/>
                    <a:pt x="3881" y="743"/>
                  </a:cubicBezTo>
                  <a:cubicBezTo>
                    <a:pt x="3600" y="1531"/>
                    <a:pt x="3579" y="3489"/>
                    <a:pt x="2447" y="3489"/>
                  </a:cubicBezTo>
                  <a:cubicBezTo>
                    <a:pt x="2355" y="3489"/>
                    <a:pt x="2256" y="3476"/>
                    <a:pt x="2149" y="3449"/>
                  </a:cubicBezTo>
                  <a:cubicBezTo>
                    <a:pt x="872" y="3084"/>
                    <a:pt x="751" y="1017"/>
                    <a:pt x="173" y="44"/>
                  </a:cubicBezTo>
                  <a:cubicBezTo>
                    <a:pt x="163" y="14"/>
                    <a:pt x="139" y="0"/>
                    <a:pt x="114"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0"/>
            <p:cNvSpPr/>
            <p:nvPr/>
          </p:nvSpPr>
          <p:spPr>
            <a:xfrm>
              <a:off x="31809900" y="12675375"/>
              <a:ext cx="86875" cy="104250"/>
            </a:xfrm>
            <a:custGeom>
              <a:avLst/>
              <a:gdLst/>
              <a:ahLst/>
              <a:cxnLst/>
              <a:rect l="l" t="t" r="r" b="b"/>
              <a:pathLst>
                <a:path w="3475" h="4170" extrusionOk="0">
                  <a:moveTo>
                    <a:pt x="2681" y="0"/>
                  </a:moveTo>
                  <a:cubicBezTo>
                    <a:pt x="2602" y="0"/>
                    <a:pt x="2526" y="66"/>
                    <a:pt x="2563" y="178"/>
                  </a:cubicBezTo>
                  <a:cubicBezTo>
                    <a:pt x="2837" y="968"/>
                    <a:pt x="2988" y="1880"/>
                    <a:pt x="2897" y="2731"/>
                  </a:cubicBezTo>
                  <a:cubicBezTo>
                    <a:pt x="2837" y="3248"/>
                    <a:pt x="2593" y="3916"/>
                    <a:pt x="1985" y="3916"/>
                  </a:cubicBezTo>
                  <a:cubicBezTo>
                    <a:pt x="1973" y="3917"/>
                    <a:pt x="1960" y="3917"/>
                    <a:pt x="1948" y="3917"/>
                  </a:cubicBezTo>
                  <a:cubicBezTo>
                    <a:pt x="1263" y="3917"/>
                    <a:pt x="641" y="3117"/>
                    <a:pt x="253" y="2640"/>
                  </a:cubicBezTo>
                  <a:cubicBezTo>
                    <a:pt x="225" y="2611"/>
                    <a:pt x="195" y="2600"/>
                    <a:pt x="167" y="2600"/>
                  </a:cubicBezTo>
                  <a:cubicBezTo>
                    <a:pt x="74" y="2600"/>
                    <a:pt x="1" y="2729"/>
                    <a:pt x="71" y="2822"/>
                  </a:cubicBezTo>
                  <a:cubicBezTo>
                    <a:pt x="517" y="3332"/>
                    <a:pt x="1335" y="4169"/>
                    <a:pt x="2057" y="4169"/>
                  </a:cubicBezTo>
                  <a:cubicBezTo>
                    <a:pt x="2367" y="4169"/>
                    <a:pt x="2660" y="4015"/>
                    <a:pt x="2897" y="3612"/>
                  </a:cubicBezTo>
                  <a:cubicBezTo>
                    <a:pt x="3475" y="2640"/>
                    <a:pt x="3140" y="1090"/>
                    <a:pt x="2806" y="87"/>
                  </a:cubicBezTo>
                  <a:cubicBezTo>
                    <a:pt x="2782" y="27"/>
                    <a:pt x="2731" y="0"/>
                    <a:pt x="2681"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0"/>
            <p:cNvSpPr/>
            <p:nvPr/>
          </p:nvSpPr>
          <p:spPr>
            <a:xfrm>
              <a:off x="32007700" y="13764175"/>
              <a:ext cx="469650" cy="208975"/>
            </a:xfrm>
            <a:custGeom>
              <a:avLst/>
              <a:gdLst/>
              <a:ahLst/>
              <a:cxnLst/>
              <a:rect l="l" t="t" r="r" b="b"/>
              <a:pathLst>
                <a:path w="18786" h="8359" extrusionOk="0">
                  <a:moveTo>
                    <a:pt x="16141" y="0"/>
                  </a:moveTo>
                  <a:cubicBezTo>
                    <a:pt x="16141" y="0"/>
                    <a:pt x="13133" y="1455"/>
                    <a:pt x="8494" y="1455"/>
                  </a:cubicBezTo>
                  <a:cubicBezTo>
                    <a:pt x="6263" y="1455"/>
                    <a:pt x="3654" y="1119"/>
                    <a:pt x="821" y="122"/>
                  </a:cubicBezTo>
                  <a:cubicBezTo>
                    <a:pt x="821" y="122"/>
                    <a:pt x="426" y="1733"/>
                    <a:pt x="1" y="3800"/>
                  </a:cubicBezTo>
                  <a:cubicBezTo>
                    <a:pt x="5563" y="7174"/>
                    <a:pt x="12159" y="8268"/>
                    <a:pt x="18785" y="8359"/>
                  </a:cubicBezTo>
                  <a:lnTo>
                    <a:pt x="16141" y="0"/>
                  </a:lnTo>
                  <a:close/>
                </a:path>
              </a:pathLst>
            </a:custGeom>
            <a:solidFill>
              <a:srgbClr val="1C1B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0"/>
            <p:cNvSpPr/>
            <p:nvPr/>
          </p:nvSpPr>
          <p:spPr>
            <a:xfrm>
              <a:off x="31944625" y="13859150"/>
              <a:ext cx="592750" cy="404700"/>
            </a:xfrm>
            <a:custGeom>
              <a:avLst/>
              <a:gdLst/>
              <a:ahLst/>
              <a:cxnLst/>
              <a:rect l="l" t="t" r="r" b="b"/>
              <a:pathLst>
                <a:path w="23710" h="16188" extrusionOk="0">
                  <a:moveTo>
                    <a:pt x="2524" y="1"/>
                  </a:moveTo>
                  <a:cubicBezTo>
                    <a:pt x="2128" y="1885"/>
                    <a:pt x="1673" y="4165"/>
                    <a:pt x="1429" y="5837"/>
                  </a:cubicBezTo>
                  <a:cubicBezTo>
                    <a:pt x="943" y="9393"/>
                    <a:pt x="1" y="14439"/>
                    <a:pt x="1" y="14439"/>
                  </a:cubicBezTo>
                  <a:cubicBezTo>
                    <a:pt x="1" y="14439"/>
                    <a:pt x="3244" y="16188"/>
                    <a:pt x="7261" y="16188"/>
                  </a:cubicBezTo>
                  <a:cubicBezTo>
                    <a:pt x="8433" y="16188"/>
                    <a:pt x="9671" y="16039"/>
                    <a:pt x="10913" y="15654"/>
                  </a:cubicBezTo>
                  <a:lnTo>
                    <a:pt x="11186" y="8055"/>
                  </a:lnTo>
                  <a:cubicBezTo>
                    <a:pt x="11186" y="8055"/>
                    <a:pt x="12068" y="7964"/>
                    <a:pt x="12737" y="7843"/>
                  </a:cubicBezTo>
                  <a:lnTo>
                    <a:pt x="13314" y="15107"/>
                  </a:lnTo>
                  <a:cubicBezTo>
                    <a:pt x="13314" y="15107"/>
                    <a:pt x="13879" y="15171"/>
                    <a:pt x="14772" y="15171"/>
                  </a:cubicBezTo>
                  <a:cubicBezTo>
                    <a:pt x="16950" y="15171"/>
                    <a:pt x="21079" y="14789"/>
                    <a:pt x="23709" y="12159"/>
                  </a:cubicBezTo>
                  <a:lnTo>
                    <a:pt x="21308" y="4560"/>
                  </a:lnTo>
                  <a:cubicBezTo>
                    <a:pt x="14682" y="4469"/>
                    <a:pt x="8086" y="3375"/>
                    <a:pt x="2524" y="1"/>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0"/>
            <p:cNvSpPr/>
            <p:nvPr/>
          </p:nvSpPr>
          <p:spPr>
            <a:xfrm>
              <a:off x="31993275" y="13556725"/>
              <a:ext cx="444550" cy="286425"/>
            </a:xfrm>
            <a:custGeom>
              <a:avLst/>
              <a:gdLst/>
              <a:ahLst/>
              <a:cxnLst/>
              <a:rect l="l" t="t" r="r" b="b"/>
              <a:pathLst>
                <a:path w="17782" h="11457" extrusionOk="0">
                  <a:moveTo>
                    <a:pt x="517" y="0"/>
                  </a:moveTo>
                  <a:lnTo>
                    <a:pt x="0" y="10426"/>
                  </a:lnTo>
                  <a:cubicBezTo>
                    <a:pt x="1625" y="11177"/>
                    <a:pt x="3575" y="11456"/>
                    <a:pt x="5580" y="11456"/>
                  </a:cubicBezTo>
                  <a:cubicBezTo>
                    <a:pt x="11448" y="11456"/>
                    <a:pt x="17782" y="9058"/>
                    <a:pt x="17782" y="9058"/>
                  </a:cubicBezTo>
                  <a:cubicBezTo>
                    <a:pt x="17782" y="8937"/>
                    <a:pt x="17782" y="8754"/>
                    <a:pt x="17782" y="8511"/>
                  </a:cubicBezTo>
                  <a:cubicBezTo>
                    <a:pt x="11581" y="6839"/>
                    <a:pt x="5714" y="3557"/>
                    <a:pt x="517" y="0"/>
                  </a:cubicBezTo>
                  <a:close/>
                </a:path>
              </a:pathLst>
            </a:custGeom>
            <a:solidFill>
              <a:srgbClr val="E6E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0"/>
            <p:cNvSpPr/>
            <p:nvPr/>
          </p:nvSpPr>
          <p:spPr>
            <a:xfrm>
              <a:off x="31830650" y="13157775"/>
              <a:ext cx="675575" cy="611725"/>
            </a:xfrm>
            <a:custGeom>
              <a:avLst/>
              <a:gdLst/>
              <a:ahLst/>
              <a:cxnLst/>
              <a:rect l="l" t="t" r="r" b="b"/>
              <a:pathLst>
                <a:path w="27023" h="24469" extrusionOk="0">
                  <a:moveTo>
                    <a:pt x="2310" y="1"/>
                  </a:moveTo>
                  <a:cubicBezTo>
                    <a:pt x="2007" y="2949"/>
                    <a:pt x="0" y="9210"/>
                    <a:pt x="0" y="9210"/>
                  </a:cubicBezTo>
                  <a:cubicBezTo>
                    <a:pt x="1307" y="10639"/>
                    <a:pt x="7174" y="13283"/>
                    <a:pt x="7174" y="13283"/>
                  </a:cubicBezTo>
                  <a:lnTo>
                    <a:pt x="7022" y="15958"/>
                  </a:lnTo>
                  <a:cubicBezTo>
                    <a:pt x="12219" y="19484"/>
                    <a:pt x="18086" y="22797"/>
                    <a:pt x="24317" y="24469"/>
                  </a:cubicBezTo>
                  <a:cubicBezTo>
                    <a:pt x="24287" y="22736"/>
                    <a:pt x="23770" y="17934"/>
                    <a:pt x="23223" y="13496"/>
                  </a:cubicBezTo>
                  <a:lnTo>
                    <a:pt x="27022" y="11672"/>
                  </a:lnTo>
                  <a:cubicBezTo>
                    <a:pt x="25685" y="7569"/>
                    <a:pt x="22828" y="4955"/>
                    <a:pt x="21825" y="4681"/>
                  </a:cubicBezTo>
                  <a:cubicBezTo>
                    <a:pt x="21794" y="4621"/>
                    <a:pt x="21733" y="4560"/>
                    <a:pt x="21673" y="4529"/>
                  </a:cubicBezTo>
                  <a:cubicBezTo>
                    <a:pt x="20943" y="3952"/>
                    <a:pt x="18967" y="3891"/>
                    <a:pt x="18967" y="3891"/>
                  </a:cubicBezTo>
                  <a:cubicBezTo>
                    <a:pt x="17963" y="4368"/>
                    <a:pt x="16995" y="4539"/>
                    <a:pt x="16120" y="4539"/>
                  </a:cubicBezTo>
                  <a:cubicBezTo>
                    <a:pt x="13873" y="4539"/>
                    <a:pt x="12250" y="3405"/>
                    <a:pt x="12250" y="3405"/>
                  </a:cubicBezTo>
                  <a:lnTo>
                    <a:pt x="8846" y="3891"/>
                  </a:lnTo>
                  <a:lnTo>
                    <a:pt x="23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0"/>
            <p:cNvSpPr/>
            <p:nvPr/>
          </p:nvSpPr>
          <p:spPr>
            <a:xfrm>
              <a:off x="31975775" y="13235050"/>
              <a:ext cx="174800" cy="504075"/>
            </a:xfrm>
            <a:custGeom>
              <a:avLst/>
              <a:gdLst/>
              <a:ahLst/>
              <a:cxnLst/>
              <a:rect l="l" t="t" r="r" b="b"/>
              <a:pathLst>
                <a:path w="6992" h="20163" extrusionOk="0">
                  <a:moveTo>
                    <a:pt x="5656" y="1"/>
                  </a:moveTo>
                  <a:cubicBezTo>
                    <a:pt x="4823" y="1"/>
                    <a:pt x="3722" y="292"/>
                    <a:pt x="2585" y="861"/>
                  </a:cubicBezTo>
                  <a:cubicBezTo>
                    <a:pt x="2585" y="861"/>
                    <a:pt x="3193" y="4934"/>
                    <a:pt x="2797" y="7335"/>
                  </a:cubicBezTo>
                  <a:cubicBezTo>
                    <a:pt x="2372" y="9767"/>
                    <a:pt x="700" y="15238"/>
                    <a:pt x="700" y="15238"/>
                  </a:cubicBezTo>
                  <a:cubicBezTo>
                    <a:pt x="700" y="15238"/>
                    <a:pt x="1" y="18430"/>
                    <a:pt x="1" y="20162"/>
                  </a:cubicBezTo>
                  <a:cubicBezTo>
                    <a:pt x="3162" y="16971"/>
                    <a:pt x="5442" y="14752"/>
                    <a:pt x="6475" y="8490"/>
                  </a:cubicBezTo>
                  <a:cubicBezTo>
                    <a:pt x="6992" y="5511"/>
                    <a:pt x="6536" y="1742"/>
                    <a:pt x="6293" y="71"/>
                  </a:cubicBezTo>
                  <a:cubicBezTo>
                    <a:pt x="6105" y="24"/>
                    <a:pt x="5891" y="1"/>
                    <a:pt x="5656" y="1"/>
                  </a:cubicBezTo>
                  <a:close/>
                </a:path>
              </a:pathLst>
            </a:custGeom>
            <a:solidFill>
              <a:srgbClr val="F899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0"/>
            <p:cNvSpPr/>
            <p:nvPr/>
          </p:nvSpPr>
          <p:spPr>
            <a:xfrm>
              <a:off x="31975775" y="13236800"/>
              <a:ext cx="208250" cy="525875"/>
            </a:xfrm>
            <a:custGeom>
              <a:avLst/>
              <a:gdLst/>
              <a:ahLst/>
              <a:cxnLst/>
              <a:rect l="l" t="t" r="r" b="b"/>
              <a:pathLst>
                <a:path w="8330" h="21035" extrusionOk="0">
                  <a:moveTo>
                    <a:pt x="6293" y="1"/>
                  </a:moveTo>
                  <a:lnTo>
                    <a:pt x="6293" y="1"/>
                  </a:lnTo>
                  <a:cubicBezTo>
                    <a:pt x="6536" y="1672"/>
                    <a:pt x="6992" y="5441"/>
                    <a:pt x="6475" y="8420"/>
                  </a:cubicBezTo>
                  <a:cubicBezTo>
                    <a:pt x="5442" y="14682"/>
                    <a:pt x="3162" y="16901"/>
                    <a:pt x="1" y="20092"/>
                  </a:cubicBezTo>
                  <a:cubicBezTo>
                    <a:pt x="1" y="20518"/>
                    <a:pt x="62" y="20852"/>
                    <a:pt x="153" y="21034"/>
                  </a:cubicBezTo>
                  <a:cubicBezTo>
                    <a:pt x="153" y="21034"/>
                    <a:pt x="4955" y="17569"/>
                    <a:pt x="6658" y="11825"/>
                  </a:cubicBezTo>
                  <a:cubicBezTo>
                    <a:pt x="8329" y="6080"/>
                    <a:pt x="7418" y="1794"/>
                    <a:pt x="7174" y="730"/>
                  </a:cubicBezTo>
                  <a:cubicBezTo>
                    <a:pt x="7083" y="335"/>
                    <a:pt x="6779" y="92"/>
                    <a:pt x="6293" y="1"/>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0"/>
            <p:cNvSpPr/>
            <p:nvPr/>
          </p:nvSpPr>
          <p:spPr>
            <a:xfrm>
              <a:off x="32308625" y="13228600"/>
              <a:ext cx="138325" cy="499875"/>
            </a:xfrm>
            <a:custGeom>
              <a:avLst/>
              <a:gdLst/>
              <a:ahLst/>
              <a:cxnLst/>
              <a:rect l="l" t="t" r="r" b="b"/>
              <a:pathLst>
                <a:path w="5533" h="19995" extrusionOk="0">
                  <a:moveTo>
                    <a:pt x="1313" y="1"/>
                  </a:moveTo>
                  <a:cubicBezTo>
                    <a:pt x="1100" y="1"/>
                    <a:pt x="905" y="19"/>
                    <a:pt x="730" y="55"/>
                  </a:cubicBezTo>
                  <a:cubicBezTo>
                    <a:pt x="487" y="1727"/>
                    <a:pt x="0" y="5496"/>
                    <a:pt x="456" y="8475"/>
                  </a:cubicBezTo>
                  <a:cubicBezTo>
                    <a:pt x="1398" y="14736"/>
                    <a:pt x="2371" y="16773"/>
                    <a:pt x="5502" y="19995"/>
                  </a:cubicBezTo>
                  <a:cubicBezTo>
                    <a:pt x="5532" y="18262"/>
                    <a:pt x="4894" y="15071"/>
                    <a:pt x="4894" y="15071"/>
                  </a:cubicBezTo>
                  <a:cubicBezTo>
                    <a:pt x="4894" y="15071"/>
                    <a:pt x="4529" y="9812"/>
                    <a:pt x="4165" y="7380"/>
                  </a:cubicBezTo>
                  <a:cubicBezTo>
                    <a:pt x="3800" y="4979"/>
                    <a:pt x="4468" y="906"/>
                    <a:pt x="4468" y="906"/>
                  </a:cubicBezTo>
                  <a:cubicBezTo>
                    <a:pt x="3299" y="297"/>
                    <a:pt x="2169" y="1"/>
                    <a:pt x="1313" y="1"/>
                  </a:cubicBezTo>
                  <a:close/>
                </a:path>
              </a:pathLst>
            </a:custGeom>
            <a:solidFill>
              <a:srgbClr val="F899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0"/>
            <p:cNvSpPr/>
            <p:nvPr/>
          </p:nvSpPr>
          <p:spPr>
            <a:xfrm>
              <a:off x="32274425" y="13229975"/>
              <a:ext cx="171750" cy="522050"/>
            </a:xfrm>
            <a:custGeom>
              <a:avLst/>
              <a:gdLst/>
              <a:ahLst/>
              <a:cxnLst/>
              <a:rect l="l" t="t" r="r" b="b"/>
              <a:pathLst>
                <a:path w="6870" h="20882" extrusionOk="0">
                  <a:moveTo>
                    <a:pt x="2098" y="0"/>
                  </a:moveTo>
                  <a:cubicBezTo>
                    <a:pt x="1642" y="122"/>
                    <a:pt x="1308" y="334"/>
                    <a:pt x="1216" y="730"/>
                  </a:cubicBezTo>
                  <a:cubicBezTo>
                    <a:pt x="973" y="1793"/>
                    <a:pt x="0" y="6079"/>
                    <a:pt x="1611" y="11854"/>
                  </a:cubicBezTo>
                  <a:cubicBezTo>
                    <a:pt x="3222" y="17599"/>
                    <a:pt x="6688" y="20882"/>
                    <a:pt x="6688" y="20882"/>
                  </a:cubicBezTo>
                  <a:cubicBezTo>
                    <a:pt x="6809" y="20700"/>
                    <a:pt x="6870" y="20365"/>
                    <a:pt x="6870" y="19940"/>
                  </a:cubicBezTo>
                  <a:cubicBezTo>
                    <a:pt x="3739" y="16718"/>
                    <a:pt x="2766" y="14681"/>
                    <a:pt x="1824" y="8420"/>
                  </a:cubicBezTo>
                  <a:cubicBezTo>
                    <a:pt x="1368" y="5441"/>
                    <a:pt x="1855" y="1672"/>
                    <a:pt x="2098" y="0"/>
                  </a:cubicBezTo>
                  <a:close/>
                </a:path>
              </a:pathLst>
            </a:custGeom>
            <a:solidFill>
              <a:srgbClr val="F2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0"/>
            <p:cNvSpPr/>
            <p:nvPr/>
          </p:nvSpPr>
          <p:spPr>
            <a:xfrm>
              <a:off x="32125475" y="14015375"/>
              <a:ext cx="233550" cy="66450"/>
            </a:xfrm>
            <a:custGeom>
              <a:avLst/>
              <a:gdLst/>
              <a:ahLst/>
              <a:cxnLst/>
              <a:rect l="l" t="t" r="r" b="b"/>
              <a:pathLst>
                <a:path w="9342" h="2658" extrusionOk="0">
                  <a:moveTo>
                    <a:pt x="9140" y="1"/>
                  </a:moveTo>
                  <a:cubicBezTo>
                    <a:pt x="9123" y="1"/>
                    <a:pt x="9106" y="5"/>
                    <a:pt x="9089" y="13"/>
                  </a:cubicBezTo>
                  <a:cubicBezTo>
                    <a:pt x="6232" y="1594"/>
                    <a:pt x="3405" y="1867"/>
                    <a:pt x="214" y="2323"/>
                  </a:cubicBezTo>
                  <a:cubicBezTo>
                    <a:pt x="1" y="2354"/>
                    <a:pt x="31" y="2658"/>
                    <a:pt x="244" y="2658"/>
                  </a:cubicBezTo>
                  <a:cubicBezTo>
                    <a:pt x="2341" y="2536"/>
                    <a:pt x="4530" y="2384"/>
                    <a:pt x="6566" y="1746"/>
                  </a:cubicBezTo>
                  <a:cubicBezTo>
                    <a:pt x="7569" y="1442"/>
                    <a:pt x="8360" y="803"/>
                    <a:pt x="9211" y="226"/>
                  </a:cubicBezTo>
                  <a:cubicBezTo>
                    <a:pt x="9342" y="147"/>
                    <a:pt x="9247" y="1"/>
                    <a:pt x="9140" y="1"/>
                  </a:cubicBezTo>
                  <a:close/>
                </a:path>
              </a:pathLst>
            </a:custGeom>
            <a:solidFill>
              <a:srgbClr val="1C1B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3" name="Google Shape;613;p40"/>
          <p:cNvSpPr txBox="1">
            <a:spLocks noGrp="1"/>
          </p:cNvSpPr>
          <p:nvPr>
            <p:ph type="title"/>
          </p:nvPr>
        </p:nvSpPr>
        <p:spPr>
          <a:xfrm>
            <a:off x="2348223" y="3816834"/>
            <a:ext cx="5060869" cy="1840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sz="7200" dirty="0"/>
              <a:t>Bienvenidos</a:t>
            </a:r>
            <a:endParaRPr sz="7200" b="1" dirty="0"/>
          </a:p>
        </p:txBody>
      </p:sp>
      <p:pic>
        <p:nvPicPr>
          <p:cNvPr id="614" name="Imagen 613">
            <a:extLst>
              <a:ext uri="{FF2B5EF4-FFF2-40B4-BE49-F238E27FC236}">
                <a16:creationId xmlns:a16="http://schemas.microsoft.com/office/drawing/2014/main" id="{B20CB291-C356-4C7A-BE4A-56E1C7161A96}"/>
              </a:ext>
            </a:extLst>
          </p:cNvPr>
          <p:cNvPicPr/>
          <p:nvPr/>
        </p:nvPicPr>
        <p:blipFill rotWithShape="1">
          <a:blip r:embed="rId3">
            <a:extLst>
              <a:ext uri="{BEBA8EAE-BF5A-486C-A8C5-ECC9F3942E4B}">
                <a14:imgProps xmlns:a14="http://schemas.microsoft.com/office/drawing/2010/main">
                  <a14:imgLayer r:embed="rId4">
                    <a14:imgEffect>
                      <a14:backgroundRemoval t="8565" b="94444" l="9988" r="89892">
                        <a14:foregroundMark x1="49097" y1="8565" x2="49097" y2="8565"/>
                        <a14:foregroundMark x1="49097" y1="8565" x2="59326" y2="51505"/>
                        <a14:foregroundMark x1="29242" y1="25463" x2="61974" y2="25926"/>
                        <a14:foregroundMark x1="68953" y1="26389" x2="58243" y2="26389"/>
                        <a14:foregroundMark x1="71721" y1="41319" x2="71721" y2="63773"/>
                        <a14:foregroundMark x1="71721" y1="30556" x2="71721" y2="51968"/>
                        <a14:foregroundMark x1="71721" y1="59144" x2="59687" y2="83912"/>
                        <a14:foregroundMark x1="59687" y1="83912" x2="56077" y2="86343"/>
                        <a14:foregroundMark x1="71721" y1="65856" x2="57160" y2="85764"/>
                        <a14:foregroundMark x1="57160" y1="85764" x2="50782" y2="87847"/>
                        <a14:foregroundMark x1="50782" y1="94444" x2="23345" y2="73495"/>
                        <a14:foregroundMark x1="54994" y1="93403" x2="40072" y2="83681"/>
                        <a14:foregroundMark x1="44886" y1="88889" x2="28640" y2="66898"/>
                        <a14:foregroundMark x1="28640" y1="66898" x2="26594" y2="44907"/>
                        <a14:foregroundMark x1="26594" y1="51968" x2="26594" y2="38773"/>
                        <a14:foregroundMark x1="26594" y1="38773" x2="26594" y2="33565"/>
                        <a14:foregroundMark x1="36221" y1="31597" x2="34657" y2="46412"/>
                        <a14:foregroundMark x1="37304" y1="35648" x2="37304" y2="35648"/>
                        <a14:foregroundMark x1="34657" y1="33565" x2="62335" y2="32060"/>
                        <a14:foregroundMark x1="62335" y1="32060" x2="63658" y2="32060"/>
                        <a14:foregroundMark x1="63658" y1="32060" x2="59928" y2="51505"/>
                        <a14:foregroundMark x1="51264" y1="40741" x2="58243" y2="46875"/>
                        <a14:foregroundMark x1="58243" y1="54630" x2="58243" y2="75000"/>
                        <a14:foregroundMark x1="65824" y1="58102" x2="59928" y2="75000"/>
                        <a14:foregroundMark x1="30927" y1="56597" x2="45969" y2="78588"/>
                        <a14:foregroundMark x1="34176" y1="60185" x2="34176" y2="60185"/>
                        <a14:foregroundMark x1="34176" y1="60185" x2="30927" y2="57176"/>
                        <a14:foregroundMark x1="44284" y1="56597" x2="28761" y2="61690"/>
                        <a14:foregroundMark x1="36221" y1="56597" x2="30325" y2="60185"/>
                        <a14:foregroundMark x1="55596" y1="37153" x2="67870" y2="48958"/>
                        <a14:foregroundMark x1="47052" y1="48958" x2="57762" y2="46412"/>
                        <a14:foregroundMark x1="67870" y1="26968" x2="34657" y2="32060"/>
                        <a14:foregroundMark x1="64140" y1="24421" x2="36823" y2="23843"/>
                        <a14:foregroundMark x1="69555" y1="28472" x2="69555" y2="28472"/>
                        <a14:foregroundMark x1="69555" y1="23380" x2="56077" y2="23843"/>
                        <a14:foregroundMark x1="22864" y1="36111" x2="30927" y2="79167"/>
                        <a14:foregroundMark x1="59928" y1="85764" x2="68472" y2="70486"/>
                        <a14:foregroundMark x1="57762" y1="76042" x2="50782" y2="79630"/>
                        <a14:foregroundMark x1="50782" y1="81134" x2="53430" y2="79630"/>
                        <a14:foregroundMark x1="51264" y1="82755" x2="68231" y2="53935"/>
                        <a14:foregroundMark x1="68231" y1="53935" x2="70638" y2="38194"/>
                        <a14:foregroundMark x1="68472" y1="50463" x2="67870" y2="31597"/>
                        <a14:foregroundMark x1="65824" y1="47454" x2="65824" y2="29514"/>
                        <a14:foregroundMark x1="67389" y1="50000" x2="67389" y2="36690"/>
                        <a14:foregroundMark x1="58845" y1="64815" x2="52347" y2="63773"/>
                        <a14:foregroundMark x1="48616" y1="44907" x2="38387" y2="44907"/>
                        <a14:foregroundMark x1="61492" y1="28472" x2="32010" y2="31019"/>
                        <a14:foregroundMark x1="32010" y1="31019" x2="62936" y2="35185"/>
                        <a14:foregroundMark x1="62936" y1="35185" x2="65824" y2="46875"/>
                        <a14:foregroundMark x1="66306" y1="43866" x2="66306" y2="30556"/>
                        <a14:foregroundMark x1="32491" y1="63310" x2="49699" y2="81713"/>
                        <a14:foregroundMark x1="40072" y1="77083" x2="47052" y2="83681"/>
                        <a14:foregroundMark x1="40554" y1="71991" x2="50181" y2="83681"/>
                        <a14:foregroundMark x1="36221" y1="67361" x2="46450" y2="80208"/>
                        <a14:foregroundMark x1="36221" y1="68403" x2="46450" y2="79630"/>
                        <a14:foregroundMark x1="54994" y1="12616" x2="54994" y2="12616"/>
                      </a14:backgroundRemoval>
                    </a14:imgEffect>
                  </a14:imgLayer>
                </a14:imgProps>
              </a:ext>
              <a:ext uri="{28A0092B-C50C-407E-A947-70E740481C1C}">
                <a14:useLocalDpi xmlns:a14="http://schemas.microsoft.com/office/drawing/2010/main" val="0"/>
              </a:ext>
            </a:extLst>
          </a:blip>
          <a:srcRect l="12784" t="3720" r="13451" b="2377"/>
          <a:stretch/>
        </p:blipFill>
        <p:spPr bwMode="auto">
          <a:xfrm>
            <a:off x="7882736" y="-40894"/>
            <a:ext cx="1243894" cy="1499111"/>
          </a:xfrm>
          <a:prstGeom prst="rect">
            <a:avLst/>
          </a:prstGeom>
          <a:noFill/>
          <a:ln>
            <a:noFill/>
          </a:ln>
        </p:spPr>
      </p:pic>
      <p:pic>
        <p:nvPicPr>
          <p:cNvPr id="615" name="Imagen 614">
            <a:extLst>
              <a:ext uri="{FF2B5EF4-FFF2-40B4-BE49-F238E27FC236}">
                <a16:creationId xmlns:a16="http://schemas.microsoft.com/office/drawing/2014/main" id="{C4FC7449-93F3-4679-89A7-FC69504551F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42822" y="478561"/>
            <a:ext cx="2616039" cy="2328232"/>
          </a:xfrm>
          <a:prstGeom prst="rect">
            <a:avLst/>
          </a:prstGeom>
        </p:spPr>
      </p:pic>
      <p:grpSp>
        <p:nvGrpSpPr>
          <p:cNvPr id="452" name="Google Shape;452;p40"/>
          <p:cNvGrpSpPr/>
          <p:nvPr/>
        </p:nvGrpSpPr>
        <p:grpSpPr>
          <a:xfrm>
            <a:off x="2484936" y="2188659"/>
            <a:ext cx="4120205" cy="1970014"/>
            <a:chOff x="1313950" y="2027925"/>
            <a:chExt cx="6516100" cy="3115575"/>
          </a:xfrm>
        </p:grpSpPr>
        <p:sp>
          <p:nvSpPr>
            <p:cNvPr id="453" name="Google Shape;453;p40"/>
            <p:cNvSpPr/>
            <p:nvPr/>
          </p:nvSpPr>
          <p:spPr>
            <a:xfrm>
              <a:off x="6738075" y="4060625"/>
              <a:ext cx="1039550" cy="1050950"/>
            </a:xfrm>
            <a:custGeom>
              <a:avLst/>
              <a:gdLst/>
              <a:ahLst/>
              <a:cxnLst/>
              <a:rect l="l" t="t" r="r" b="b"/>
              <a:pathLst>
                <a:path w="41582" h="42038" extrusionOk="0">
                  <a:moveTo>
                    <a:pt x="41582" y="1"/>
                  </a:moveTo>
                  <a:lnTo>
                    <a:pt x="0" y="2311"/>
                  </a:lnTo>
                  <a:lnTo>
                    <a:pt x="3131" y="42038"/>
                  </a:lnTo>
                  <a:lnTo>
                    <a:pt x="39484" y="40944"/>
                  </a:lnTo>
                  <a:lnTo>
                    <a:pt x="41582" y="1"/>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0"/>
            <p:cNvSpPr/>
            <p:nvPr/>
          </p:nvSpPr>
          <p:spPr>
            <a:xfrm>
              <a:off x="6437150" y="3809875"/>
              <a:ext cx="1351125" cy="1313100"/>
            </a:xfrm>
            <a:custGeom>
              <a:avLst/>
              <a:gdLst/>
              <a:ahLst/>
              <a:cxnLst/>
              <a:rect l="l" t="t" r="r" b="b"/>
              <a:pathLst>
                <a:path w="54045" h="52524" extrusionOk="0">
                  <a:moveTo>
                    <a:pt x="1520" y="0"/>
                  </a:moveTo>
                  <a:lnTo>
                    <a:pt x="1" y="52524"/>
                  </a:lnTo>
                  <a:lnTo>
                    <a:pt x="15168" y="52068"/>
                  </a:lnTo>
                  <a:lnTo>
                    <a:pt x="12037" y="12341"/>
                  </a:lnTo>
                  <a:lnTo>
                    <a:pt x="53619" y="10031"/>
                  </a:lnTo>
                  <a:lnTo>
                    <a:pt x="54044" y="1702"/>
                  </a:lnTo>
                  <a:lnTo>
                    <a:pt x="1520"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0"/>
            <p:cNvSpPr/>
            <p:nvPr/>
          </p:nvSpPr>
          <p:spPr>
            <a:xfrm>
              <a:off x="6475150" y="3328100"/>
              <a:ext cx="1354900" cy="525100"/>
            </a:xfrm>
            <a:custGeom>
              <a:avLst/>
              <a:gdLst/>
              <a:ahLst/>
              <a:cxnLst/>
              <a:rect l="l" t="t" r="r" b="b"/>
              <a:pathLst>
                <a:path w="54196" h="21004" extrusionOk="0">
                  <a:moveTo>
                    <a:pt x="548" y="0"/>
                  </a:moveTo>
                  <a:lnTo>
                    <a:pt x="0" y="19271"/>
                  </a:lnTo>
                  <a:lnTo>
                    <a:pt x="54196" y="21004"/>
                  </a:lnTo>
                  <a:lnTo>
                    <a:pt x="54196" y="21004"/>
                  </a:lnTo>
                  <a:lnTo>
                    <a:pt x="47722" y="5137"/>
                  </a:lnTo>
                  <a:lnTo>
                    <a:pt x="548"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0"/>
            <p:cNvSpPr/>
            <p:nvPr/>
          </p:nvSpPr>
          <p:spPr>
            <a:xfrm>
              <a:off x="6468300" y="3809875"/>
              <a:ext cx="1361750" cy="100325"/>
            </a:xfrm>
            <a:custGeom>
              <a:avLst/>
              <a:gdLst/>
              <a:ahLst/>
              <a:cxnLst/>
              <a:rect l="l" t="t" r="r" b="b"/>
              <a:pathLst>
                <a:path w="54470" h="4013" extrusionOk="0">
                  <a:moveTo>
                    <a:pt x="274" y="0"/>
                  </a:moveTo>
                  <a:lnTo>
                    <a:pt x="1" y="3435"/>
                  </a:lnTo>
                  <a:lnTo>
                    <a:pt x="53619" y="4012"/>
                  </a:lnTo>
                  <a:lnTo>
                    <a:pt x="54470" y="1733"/>
                  </a:lnTo>
                  <a:lnTo>
                    <a:pt x="274" y="0"/>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0"/>
            <p:cNvSpPr/>
            <p:nvPr/>
          </p:nvSpPr>
          <p:spPr>
            <a:xfrm>
              <a:off x="2639200" y="2169275"/>
              <a:ext cx="3892200" cy="955950"/>
            </a:xfrm>
            <a:custGeom>
              <a:avLst/>
              <a:gdLst/>
              <a:ahLst/>
              <a:cxnLst/>
              <a:rect l="l" t="t" r="r" b="b"/>
              <a:pathLst>
                <a:path w="155688" h="38238" extrusionOk="0">
                  <a:moveTo>
                    <a:pt x="76051" y="0"/>
                  </a:moveTo>
                  <a:lnTo>
                    <a:pt x="1" y="25259"/>
                  </a:lnTo>
                  <a:lnTo>
                    <a:pt x="305" y="35806"/>
                  </a:lnTo>
                  <a:lnTo>
                    <a:pt x="155171" y="38238"/>
                  </a:lnTo>
                  <a:lnTo>
                    <a:pt x="155688" y="25259"/>
                  </a:lnTo>
                  <a:lnTo>
                    <a:pt x="76051"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0"/>
            <p:cNvSpPr/>
            <p:nvPr/>
          </p:nvSpPr>
          <p:spPr>
            <a:xfrm>
              <a:off x="2812475" y="2277925"/>
              <a:ext cx="3559350" cy="705975"/>
            </a:xfrm>
            <a:custGeom>
              <a:avLst/>
              <a:gdLst/>
              <a:ahLst/>
              <a:cxnLst/>
              <a:rect l="l" t="t" r="r" b="b"/>
              <a:pathLst>
                <a:path w="142374" h="28239" extrusionOk="0">
                  <a:moveTo>
                    <a:pt x="69515" y="1"/>
                  </a:moveTo>
                  <a:lnTo>
                    <a:pt x="1277" y="20730"/>
                  </a:lnTo>
                  <a:lnTo>
                    <a:pt x="0" y="25776"/>
                  </a:lnTo>
                  <a:lnTo>
                    <a:pt x="142374" y="28238"/>
                  </a:lnTo>
                  <a:lnTo>
                    <a:pt x="142374" y="22676"/>
                  </a:lnTo>
                  <a:lnTo>
                    <a:pt x="69515" y="1"/>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0"/>
            <p:cNvSpPr/>
            <p:nvPr/>
          </p:nvSpPr>
          <p:spPr>
            <a:xfrm>
              <a:off x="2646800" y="3064425"/>
              <a:ext cx="3871675" cy="2079075"/>
            </a:xfrm>
            <a:custGeom>
              <a:avLst/>
              <a:gdLst/>
              <a:ahLst/>
              <a:cxnLst/>
              <a:rect l="l" t="t" r="r" b="b"/>
              <a:pathLst>
                <a:path w="154867" h="83163" extrusionOk="0">
                  <a:moveTo>
                    <a:pt x="1" y="0"/>
                  </a:moveTo>
                  <a:lnTo>
                    <a:pt x="2372" y="83162"/>
                  </a:lnTo>
                  <a:lnTo>
                    <a:pt x="31795" y="82919"/>
                  </a:lnTo>
                  <a:cubicBezTo>
                    <a:pt x="27387" y="64044"/>
                    <a:pt x="18725" y="25411"/>
                    <a:pt x="18725" y="25411"/>
                  </a:cubicBezTo>
                  <a:lnTo>
                    <a:pt x="154138" y="20487"/>
                  </a:lnTo>
                  <a:lnTo>
                    <a:pt x="154867" y="2432"/>
                  </a:lnTo>
                  <a:lnTo>
                    <a:pt x="1"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0"/>
            <p:cNvSpPr/>
            <p:nvPr/>
          </p:nvSpPr>
          <p:spPr>
            <a:xfrm>
              <a:off x="3114900" y="3576575"/>
              <a:ext cx="3385350" cy="1560850"/>
            </a:xfrm>
            <a:custGeom>
              <a:avLst/>
              <a:gdLst/>
              <a:ahLst/>
              <a:cxnLst/>
              <a:rect l="l" t="t" r="r" b="b"/>
              <a:pathLst>
                <a:path w="135414" h="62434" extrusionOk="0">
                  <a:moveTo>
                    <a:pt x="135414" y="1"/>
                  </a:moveTo>
                  <a:lnTo>
                    <a:pt x="1" y="4925"/>
                  </a:lnTo>
                  <a:cubicBezTo>
                    <a:pt x="1" y="4925"/>
                    <a:pt x="8663" y="43558"/>
                    <a:pt x="13071" y="62433"/>
                  </a:cubicBezTo>
                  <a:lnTo>
                    <a:pt x="132921" y="61339"/>
                  </a:lnTo>
                  <a:lnTo>
                    <a:pt x="135414" y="1"/>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0"/>
            <p:cNvSpPr/>
            <p:nvPr/>
          </p:nvSpPr>
          <p:spPr>
            <a:xfrm>
              <a:off x="3618700" y="3787075"/>
              <a:ext cx="1823775" cy="1345775"/>
            </a:xfrm>
            <a:custGeom>
              <a:avLst/>
              <a:gdLst/>
              <a:ahLst/>
              <a:cxnLst/>
              <a:rect l="l" t="t" r="r" b="b"/>
              <a:pathLst>
                <a:path w="72951" h="53831" extrusionOk="0">
                  <a:moveTo>
                    <a:pt x="72951" y="0"/>
                  </a:moveTo>
                  <a:lnTo>
                    <a:pt x="1" y="1064"/>
                  </a:lnTo>
                  <a:lnTo>
                    <a:pt x="5047" y="53162"/>
                  </a:lnTo>
                  <a:lnTo>
                    <a:pt x="8664" y="53162"/>
                  </a:lnTo>
                  <a:lnTo>
                    <a:pt x="66324" y="53831"/>
                  </a:lnTo>
                  <a:lnTo>
                    <a:pt x="70094" y="53831"/>
                  </a:lnTo>
                  <a:lnTo>
                    <a:pt x="72951"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0"/>
            <p:cNvSpPr/>
            <p:nvPr/>
          </p:nvSpPr>
          <p:spPr>
            <a:xfrm>
              <a:off x="3756250" y="3931450"/>
              <a:ext cx="1567675" cy="807025"/>
            </a:xfrm>
            <a:custGeom>
              <a:avLst/>
              <a:gdLst/>
              <a:ahLst/>
              <a:cxnLst/>
              <a:rect l="l" t="t" r="r" b="b"/>
              <a:pathLst>
                <a:path w="62707" h="32281" extrusionOk="0">
                  <a:moveTo>
                    <a:pt x="62707" y="0"/>
                  </a:moveTo>
                  <a:lnTo>
                    <a:pt x="1" y="5077"/>
                  </a:lnTo>
                  <a:lnTo>
                    <a:pt x="3162" y="32281"/>
                  </a:lnTo>
                  <a:lnTo>
                    <a:pt x="60944" y="23071"/>
                  </a:lnTo>
                  <a:lnTo>
                    <a:pt x="62707" y="0"/>
                  </a:lnTo>
                  <a:close/>
                </a:path>
              </a:pathLst>
            </a:custGeom>
            <a:solidFill>
              <a:srgbClr val="F9A2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0"/>
            <p:cNvSpPr/>
            <p:nvPr/>
          </p:nvSpPr>
          <p:spPr>
            <a:xfrm>
              <a:off x="1355750" y="3830375"/>
              <a:ext cx="1325275" cy="1286525"/>
            </a:xfrm>
            <a:custGeom>
              <a:avLst/>
              <a:gdLst/>
              <a:ahLst/>
              <a:cxnLst/>
              <a:rect l="l" t="t" r="r" b="b"/>
              <a:pathLst>
                <a:path w="53011" h="51461" extrusionOk="0">
                  <a:moveTo>
                    <a:pt x="52524" y="1"/>
                  </a:moveTo>
                  <a:lnTo>
                    <a:pt x="1" y="1703"/>
                  </a:lnTo>
                  <a:lnTo>
                    <a:pt x="2523" y="51005"/>
                  </a:lnTo>
                  <a:lnTo>
                    <a:pt x="18542" y="51461"/>
                  </a:lnTo>
                  <a:lnTo>
                    <a:pt x="11338" y="14256"/>
                  </a:lnTo>
                  <a:lnTo>
                    <a:pt x="11338" y="14256"/>
                  </a:lnTo>
                  <a:lnTo>
                    <a:pt x="53011" y="17053"/>
                  </a:lnTo>
                  <a:lnTo>
                    <a:pt x="52524"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0"/>
            <p:cNvSpPr/>
            <p:nvPr/>
          </p:nvSpPr>
          <p:spPr>
            <a:xfrm>
              <a:off x="1639200" y="4186775"/>
              <a:ext cx="1066900" cy="956725"/>
            </a:xfrm>
            <a:custGeom>
              <a:avLst/>
              <a:gdLst/>
              <a:ahLst/>
              <a:cxnLst/>
              <a:rect l="l" t="t" r="r" b="b"/>
              <a:pathLst>
                <a:path w="42676" h="38269" extrusionOk="0">
                  <a:moveTo>
                    <a:pt x="0" y="0"/>
                  </a:moveTo>
                  <a:lnTo>
                    <a:pt x="7204" y="37205"/>
                  </a:lnTo>
                  <a:lnTo>
                    <a:pt x="42676" y="38268"/>
                  </a:lnTo>
                  <a:lnTo>
                    <a:pt x="42676" y="38268"/>
                  </a:lnTo>
                  <a:lnTo>
                    <a:pt x="41673" y="2797"/>
                  </a:lnTo>
                  <a:lnTo>
                    <a:pt x="0" y="0"/>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0"/>
            <p:cNvSpPr/>
            <p:nvPr/>
          </p:nvSpPr>
          <p:spPr>
            <a:xfrm>
              <a:off x="1313950" y="3349375"/>
              <a:ext cx="1354925" cy="525100"/>
            </a:xfrm>
            <a:custGeom>
              <a:avLst/>
              <a:gdLst/>
              <a:ahLst/>
              <a:cxnLst/>
              <a:rect l="l" t="t" r="r" b="b"/>
              <a:pathLst>
                <a:path w="54197" h="21004" extrusionOk="0">
                  <a:moveTo>
                    <a:pt x="53649" y="0"/>
                  </a:moveTo>
                  <a:lnTo>
                    <a:pt x="6475" y="5137"/>
                  </a:lnTo>
                  <a:lnTo>
                    <a:pt x="1" y="21004"/>
                  </a:lnTo>
                  <a:lnTo>
                    <a:pt x="54196" y="19241"/>
                  </a:lnTo>
                  <a:lnTo>
                    <a:pt x="53649"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0"/>
            <p:cNvSpPr/>
            <p:nvPr/>
          </p:nvSpPr>
          <p:spPr>
            <a:xfrm>
              <a:off x="2579175" y="2983875"/>
              <a:ext cx="3990975" cy="243950"/>
            </a:xfrm>
            <a:custGeom>
              <a:avLst/>
              <a:gdLst/>
              <a:ahLst/>
              <a:cxnLst/>
              <a:rect l="l" t="t" r="r" b="b"/>
              <a:pathLst>
                <a:path w="159639" h="9758" extrusionOk="0">
                  <a:moveTo>
                    <a:pt x="1" y="0"/>
                  </a:moveTo>
                  <a:lnTo>
                    <a:pt x="821" y="9757"/>
                  </a:lnTo>
                  <a:lnTo>
                    <a:pt x="159639" y="9757"/>
                  </a:lnTo>
                  <a:lnTo>
                    <a:pt x="159639" y="1429"/>
                  </a:lnTo>
                  <a:lnTo>
                    <a:pt x="1"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0"/>
            <p:cNvSpPr/>
            <p:nvPr/>
          </p:nvSpPr>
          <p:spPr>
            <a:xfrm>
              <a:off x="2599700" y="3227800"/>
              <a:ext cx="3970450" cy="76000"/>
            </a:xfrm>
            <a:custGeom>
              <a:avLst/>
              <a:gdLst/>
              <a:ahLst/>
              <a:cxnLst/>
              <a:rect l="l" t="t" r="r" b="b"/>
              <a:pathLst>
                <a:path w="158818" h="3040" extrusionOk="0">
                  <a:moveTo>
                    <a:pt x="0" y="0"/>
                  </a:moveTo>
                  <a:lnTo>
                    <a:pt x="1338" y="3040"/>
                  </a:lnTo>
                  <a:lnTo>
                    <a:pt x="157055" y="3040"/>
                  </a:lnTo>
                  <a:lnTo>
                    <a:pt x="158818" y="0"/>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0"/>
            <p:cNvSpPr/>
            <p:nvPr/>
          </p:nvSpPr>
          <p:spPr>
            <a:xfrm>
              <a:off x="2535875" y="2055275"/>
              <a:ext cx="4089000" cy="860225"/>
            </a:xfrm>
            <a:custGeom>
              <a:avLst/>
              <a:gdLst/>
              <a:ahLst/>
              <a:cxnLst/>
              <a:rect l="l" t="t" r="r" b="b"/>
              <a:pathLst>
                <a:path w="163560" h="34409" extrusionOk="0">
                  <a:moveTo>
                    <a:pt x="81734" y="1"/>
                  </a:moveTo>
                  <a:lnTo>
                    <a:pt x="0" y="26840"/>
                  </a:lnTo>
                  <a:lnTo>
                    <a:pt x="426" y="32828"/>
                  </a:lnTo>
                  <a:lnTo>
                    <a:pt x="80883" y="6262"/>
                  </a:lnTo>
                  <a:lnTo>
                    <a:pt x="163559" y="34409"/>
                  </a:lnTo>
                  <a:lnTo>
                    <a:pt x="163559" y="25685"/>
                  </a:lnTo>
                  <a:lnTo>
                    <a:pt x="81734" y="1"/>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0"/>
            <p:cNvSpPr/>
            <p:nvPr/>
          </p:nvSpPr>
          <p:spPr>
            <a:xfrm>
              <a:off x="2520675" y="2027925"/>
              <a:ext cx="4104200" cy="860225"/>
            </a:xfrm>
            <a:custGeom>
              <a:avLst/>
              <a:gdLst/>
              <a:ahLst/>
              <a:cxnLst/>
              <a:rect l="l" t="t" r="r" b="b"/>
              <a:pathLst>
                <a:path w="164168" h="34409" extrusionOk="0">
                  <a:moveTo>
                    <a:pt x="82342" y="1"/>
                  </a:moveTo>
                  <a:lnTo>
                    <a:pt x="0" y="26718"/>
                  </a:lnTo>
                  <a:lnTo>
                    <a:pt x="1034" y="32858"/>
                  </a:lnTo>
                  <a:lnTo>
                    <a:pt x="81491" y="6262"/>
                  </a:lnTo>
                  <a:lnTo>
                    <a:pt x="164167" y="34408"/>
                  </a:lnTo>
                  <a:lnTo>
                    <a:pt x="164167" y="25715"/>
                  </a:lnTo>
                  <a:lnTo>
                    <a:pt x="82342" y="1"/>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0"/>
            <p:cNvSpPr/>
            <p:nvPr/>
          </p:nvSpPr>
          <p:spPr>
            <a:xfrm>
              <a:off x="5776800" y="3874450"/>
              <a:ext cx="336650" cy="114025"/>
            </a:xfrm>
            <a:custGeom>
              <a:avLst/>
              <a:gdLst/>
              <a:ahLst/>
              <a:cxnLst/>
              <a:rect l="l" t="t" r="r" b="b"/>
              <a:pathLst>
                <a:path w="13466" h="4561" extrusionOk="0">
                  <a:moveTo>
                    <a:pt x="1" y="1"/>
                  </a:moveTo>
                  <a:lnTo>
                    <a:pt x="1" y="4560"/>
                  </a:lnTo>
                  <a:lnTo>
                    <a:pt x="13466" y="4560"/>
                  </a:lnTo>
                  <a:lnTo>
                    <a:pt x="13466"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0"/>
            <p:cNvSpPr/>
            <p:nvPr/>
          </p:nvSpPr>
          <p:spPr>
            <a:xfrm>
              <a:off x="3091350" y="3977050"/>
              <a:ext cx="337425" cy="114000"/>
            </a:xfrm>
            <a:custGeom>
              <a:avLst/>
              <a:gdLst/>
              <a:ahLst/>
              <a:cxnLst/>
              <a:rect l="l" t="t" r="r" b="b"/>
              <a:pathLst>
                <a:path w="13497" h="4560" extrusionOk="0">
                  <a:moveTo>
                    <a:pt x="0" y="0"/>
                  </a:moveTo>
                  <a:lnTo>
                    <a:pt x="0" y="4560"/>
                  </a:lnTo>
                  <a:lnTo>
                    <a:pt x="13496" y="4560"/>
                  </a:lnTo>
                  <a:lnTo>
                    <a:pt x="13496"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0"/>
            <p:cNvSpPr/>
            <p:nvPr/>
          </p:nvSpPr>
          <p:spPr>
            <a:xfrm>
              <a:off x="6062525" y="4135850"/>
              <a:ext cx="337425" cy="114025"/>
            </a:xfrm>
            <a:custGeom>
              <a:avLst/>
              <a:gdLst/>
              <a:ahLst/>
              <a:cxnLst/>
              <a:rect l="l" t="t" r="r" b="b"/>
              <a:pathLst>
                <a:path w="13497" h="4561" extrusionOk="0">
                  <a:moveTo>
                    <a:pt x="1" y="1"/>
                  </a:moveTo>
                  <a:lnTo>
                    <a:pt x="1" y="4560"/>
                  </a:lnTo>
                  <a:lnTo>
                    <a:pt x="13496" y="4560"/>
                  </a:lnTo>
                  <a:lnTo>
                    <a:pt x="13496"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0"/>
            <p:cNvSpPr/>
            <p:nvPr/>
          </p:nvSpPr>
          <p:spPr>
            <a:xfrm>
              <a:off x="7330800" y="4139650"/>
              <a:ext cx="337400" cy="114025"/>
            </a:xfrm>
            <a:custGeom>
              <a:avLst/>
              <a:gdLst/>
              <a:ahLst/>
              <a:cxnLst/>
              <a:rect l="l" t="t" r="r" b="b"/>
              <a:pathLst>
                <a:path w="13496" h="4561" extrusionOk="0">
                  <a:moveTo>
                    <a:pt x="0" y="1"/>
                  </a:moveTo>
                  <a:lnTo>
                    <a:pt x="0" y="4560"/>
                  </a:lnTo>
                  <a:lnTo>
                    <a:pt x="13496" y="4560"/>
                  </a:lnTo>
                  <a:lnTo>
                    <a:pt x="13496"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0"/>
            <p:cNvSpPr/>
            <p:nvPr/>
          </p:nvSpPr>
          <p:spPr>
            <a:xfrm>
              <a:off x="5656750" y="4588750"/>
              <a:ext cx="336650" cy="114000"/>
            </a:xfrm>
            <a:custGeom>
              <a:avLst/>
              <a:gdLst/>
              <a:ahLst/>
              <a:cxnLst/>
              <a:rect l="l" t="t" r="r" b="b"/>
              <a:pathLst>
                <a:path w="13466" h="4560" extrusionOk="0">
                  <a:moveTo>
                    <a:pt x="0" y="1"/>
                  </a:moveTo>
                  <a:lnTo>
                    <a:pt x="0" y="4560"/>
                  </a:lnTo>
                  <a:lnTo>
                    <a:pt x="13466" y="4560"/>
                  </a:lnTo>
                  <a:lnTo>
                    <a:pt x="13466"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0"/>
            <p:cNvSpPr/>
            <p:nvPr/>
          </p:nvSpPr>
          <p:spPr>
            <a:xfrm>
              <a:off x="2114875" y="4312925"/>
              <a:ext cx="337425" cy="114000"/>
            </a:xfrm>
            <a:custGeom>
              <a:avLst/>
              <a:gdLst/>
              <a:ahLst/>
              <a:cxnLst/>
              <a:rect l="l" t="t" r="r" b="b"/>
              <a:pathLst>
                <a:path w="13497" h="4560" extrusionOk="0">
                  <a:moveTo>
                    <a:pt x="1" y="0"/>
                  </a:moveTo>
                  <a:lnTo>
                    <a:pt x="1" y="4559"/>
                  </a:lnTo>
                  <a:lnTo>
                    <a:pt x="13497" y="4559"/>
                  </a:lnTo>
                  <a:lnTo>
                    <a:pt x="13497"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0"/>
            <p:cNvSpPr/>
            <p:nvPr/>
          </p:nvSpPr>
          <p:spPr>
            <a:xfrm>
              <a:off x="5331500" y="2713350"/>
              <a:ext cx="336675" cy="114000"/>
            </a:xfrm>
            <a:custGeom>
              <a:avLst/>
              <a:gdLst/>
              <a:ahLst/>
              <a:cxnLst/>
              <a:rect l="l" t="t" r="r" b="b"/>
              <a:pathLst>
                <a:path w="13467" h="4560" extrusionOk="0">
                  <a:moveTo>
                    <a:pt x="1" y="0"/>
                  </a:moveTo>
                  <a:lnTo>
                    <a:pt x="1" y="4560"/>
                  </a:lnTo>
                  <a:lnTo>
                    <a:pt x="13466" y="4560"/>
                  </a:lnTo>
                  <a:lnTo>
                    <a:pt x="13466" y="0"/>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0"/>
            <p:cNvSpPr/>
            <p:nvPr/>
          </p:nvSpPr>
          <p:spPr>
            <a:xfrm>
              <a:off x="3770700" y="2573525"/>
              <a:ext cx="337400" cy="114000"/>
            </a:xfrm>
            <a:custGeom>
              <a:avLst/>
              <a:gdLst/>
              <a:ahLst/>
              <a:cxnLst/>
              <a:rect l="l" t="t" r="r" b="b"/>
              <a:pathLst>
                <a:path w="13496" h="4560" extrusionOk="0">
                  <a:moveTo>
                    <a:pt x="0" y="1"/>
                  </a:moveTo>
                  <a:lnTo>
                    <a:pt x="0" y="4560"/>
                  </a:lnTo>
                  <a:lnTo>
                    <a:pt x="13496" y="4560"/>
                  </a:lnTo>
                  <a:lnTo>
                    <a:pt x="13496" y="1"/>
                  </a:ln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0"/>
            <p:cNvSpPr/>
            <p:nvPr/>
          </p:nvSpPr>
          <p:spPr>
            <a:xfrm>
              <a:off x="3560950" y="3746025"/>
              <a:ext cx="1938525" cy="1391400"/>
            </a:xfrm>
            <a:custGeom>
              <a:avLst/>
              <a:gdLst/>
              <a:ahLst/>
              <a:cxnLst/>
              <a:rect l="l" t="t" r="r" b="b"/>
              <a:pathLst>
                <a:path w="77541" h="55656" extrusionOk="0">
                  <a:moveTo>
                    <a:pt x="77540" y="1"/>
                  </a:moveTo>
                  <a:lnTo>
                    <a:pt x="1" y="1247"/>
                  </a:lnTo>
                  <a:lnTo>
                    <a:pt x="5381" y="54926"/>
                  </a:lnTo>
                  <a:lnTo>
                    <a:pt x="9211" y="54926"/>
                  </a:lnTo>
                  <a:lnTo>
                    <a:pt x="3466" y="3588"/>
                  </a:lnTo>
                  <a:lnTo>
                    <a:pt x="73954" y="2706"/>
                  </a:lnTo>
                  <a:lnTo>
                    <a:pt x="73954" y="2706"/>
                  </a:lnTo>
                  <a:lnTo>
                    <a:pt x="70519" y="55655"/>
                  </a:lnTo>
                  <a:lnTo>
                    <a:pt x="74501" y="55655"/>
                  </a:lnTo>
                  <a:lnTo>
                    <a:pt x="77540" y="1"/>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0"/>
            <p:cNvSpPr/>
            <p:nvPr/>
          </p:nvSpPr>
          <p:spPr>
            <a:xfrm>
              <a:off x="4445475" y="3801225"/>
              <a:ext cx="110125" cy="1322525"/>
            </a:xfrm>
            <a:custGeom>
              <a:avLst/>
              <a:gdLst/>
              <a:ahLst/>
              <a:cxnLst/>
              <a:rect l="l" t="t" r="r" b="b"/>
              <a:pathLst>
                <a:path w="4405" h="52901" extrusionOk="0">
                  <a:moveTo>
                    <a:pt x="4142" y="0"/>
                  </a:moveTo>
                  <a:lnTo>
                    <a:pt x="4142" y="0"/>
                  </a:lnTo>
                  <a:cubicBezTo>
                    <a:pt x="4139" y="0"/>
                    <a:pt x="4137" y="4"/>
                    <a:pt x="4134" y="12"/>
                  </a:cubicBezTo>
                  <a:cubicBezTo>
                    <a:pt x="4023" y="326"/>
                    <a:pt x="3570" y="431"/>
                    <a:pt x="3016" y="431"/>
                  </a:cubicBezTo>
                  <a:cubicBezTo>
                    <a:pt x="1909" y="431"/>
                    <a:pt x="396" y="12"/>
                    <a:pt x="396" y="12"/>
                  </a:cubicBezTo>
                  <a:lnTo>
                    <a:pt x="1" y="52718"/>
                  </a:lnTo>
                  <a:lnTo>
                    <a:pt x="2432" y="52900"/>
                  </a:lnTo>
                  <a:cubicBezTo>
                    <a:pt x="2432" y="52900"/>
                    <a:pt x="4405" y="0"/>
                    <a:pt x="4142"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0"/>
            <p:cNvSpPr/>
            <p:nvPr/>
          </p:nvSpPr>
          <p:spPr>
            <a:xfrm>
              <a:off x="6518475" y="2882050"/>
              <a:ext cx="106400" cy="137550"/>
            </a:xfrm>
            <a:custGeom>
              <a:avLst/>
              <a:gdLst/>
              <a:ahLst/>
              <a:cxnLst/>
              <a:rect l="l" t="t" r="r" b="b"/>
              <a:pathLst>
                <a:path w="4256" h="5502" extrusionOk="0">
                  <a:moveTo>
                    <a:pt x="395" y="0"/>
                  </a:moveTo>
                  <a:lnTo>
                    <a:pt x="0" y="5502"/>
                  </a:lnTo>
                  <a:lnTo>
                    <a:pt x="4255" y="1338"/>
                  </a:lnTo>
                  <a:lnTo>
                    <a:pt x="395" y="0"/>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0"/>
            <p:cNvSpPr/>
            <p:nvPr/>
          </p:nvSpPr>
          <p:spPr>
            <a:xfrm>
              <a:off x="2546500" y="2845575"/>
              <a:ext cx="98825" cy="139075"/>
            </a:xfrm>
            <a:custGeom>
              <a:avLst/>
              <a:gdLst/>
              <a:ahLst/>
              <a:cxnLst/>
              <a:rect l="l" t="t" r="r" b="b"/>
              <a:pathLst>
                <a:path w="3953" h="5563" extrusionOk="0">
                  <a:moveTo>
                    <a:pt x="3739" y="0"/>
                  </a:moveTo>
                  <a:lnTo>
                    <a:pt x="1" y="1216"/>
                  </a:lnTo>
                  <a:lnTo>
                    <a:pt x="3952" y="5563"/>
                  </a:lnTo>
                  <a:lnTo>
                    <a:pt x="3739" y="0"/>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0"/>
            <p:cNvSpPr/>
            <p:nvPr/>
          </p:nvSpPr>
          <p:spPr>
            <a:xfrm>
              <a:off x="4265375" y="2362275"/>
              <a:ext cx="636050" cy="598050"/>
            </a:xfrm>
            <a:custGeom>
              <a:avLst/>
              <a:gdLst/>
              <a:ahLst/>
              <a:cxnLst/>
              <a:rect l="l" t="t" r="r" b="b"/>
              <a:pathLst>
                <a:path w="25442" h="23922" extrusionOk="0">
                  <a:moveTo>
                    <a:pt x="12098" y="1"/>
                  </a:moveTo>
                  <a:cubicBezTo>
                    <a:pt x="5290" y="1"/>
                    <a:pt x="1" y="5837"/>
                    <a:pt x="1" y="11946"/>
                  </a:cubicBezTo>
                  <a:cubicBezTo>
                    <a:pt x="1" y="19667"/>
                    <a:pt x="6688" y="23922"/>
                    <a:pt x="13527" y="23922"/>
                  </a:cubicBezTo>
                  <a:cubicBezTo>
                    <a:pt x="20335" y="23922"/>
                    <a:pt x="25442" y="17235"/>
                    <a:pt x="25442" y="11095"/>
                  </a:cubicBezTo>
                  <a:cubicBezTo>
                    <a:pt x="25442" y="4985"/>
                    <a:pt x="18907" y="1"/>
                    <a:pt x="12098"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0"/>
            <p:cNvSpPr/>
            <p:nvPr/>
          </p:nvSpPr>
          <p:spPr>
            <a:xfrm>
              <a:off x="4247150" y="2353150"/>
              <a:ext cx="636050" cy="598075"/>
            </a:xfrm>
            <a:custGeom>
              <a:avLst/>
              <a:gdLst/>
              <a:ahLst/>
              <a:cxnLst/>
              <a:rect l="l" t="t" r="r" b="b"/>
              <a:pathLst>
                <a:path w="25442" h="23923" extrusionOk="0">
                  <a:moveTo>
                    <a:pt x="12098" y="1"/>
                  </a:moveTo>
                  <a:cubicBezTo>
                    <a:pt x="5289" y="1"/>
                    <a:pt x="0" y="5837"/>
                    <a:pt x="0" y="11946"/>
                  </a:cubicBezTo>
                  <a:cubicBezTo>
                    <a:pt x="0" y="19697"/>
                    <a:pt x="6718" y="23922"/>
                    <a:pt x="13526" y="23922"/>
                  </a:cubicBezTo>
                  <a:cubicBezTo>
                    <a:pt x="20335" y="23922"/>
                    <a:pt x="25441" y="17235"/>
                    <a:pt x="25441" y="11095"/>
                  </a:cubicBezTo>
                  <a:cubicBezTo>
                    <a:pt x="25441" y="4986"/>
                    <a:pt x="18906" y="1"/>
                    <a:pt x="12098" y="1"/>
                  </a:cubicBezTo>
                  <a:close/>
                </a:path>
              </a:pathLst>
            </a:custGeom>
            <a:solidFill>
              <a:srgbClr val="51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0"/>
            <p:cNvSpPr/>
            <p:nvPr/>
          </p:nvSpPr>
          <p:spPr>
            <a:xfrm>
              <a:off x="4331500" y="2385825"/>
              <a:ext cx="516750" cy="322225"/>
            </a:xfrm>
            <a:custGeom>
              <a:avLst/>
              <a:gdLst/>
              <a:ahLst/>
              <a:cxnLst/>
              <a:rect l="l" t="t" r="r" b="b"/>
              <a:pathLst>
                <a:path w="20670" h="12889" extrusionOk="0">
                  <a:moveTo>
                    <a:pt x="8785" y="1"/>
                  </a:moveTo>
                  <a:cubicBezTo>
                    <a:pt x="5107" y="1"/>
                    <a:pt x="1945" y="1885"/>
                    <a:pt x="0" y="4591"/>
                  </a:cubicBezTo>
                  <a:cubicBezTo>
                    <a:pt x="6626" y="7691"/>
                    <a:pt x="13313" y="10670"/>
                    <a:pt x="20244" y="12889"/>
                  </a:cubicBezTo>
                  <a:cubicBezTo>
                    <a:pt x="20517" y="11916"/>
                    <a:pt x="20669" y="10882"/>
                    <a:pt x="20669" y="9879"/>
                  </a:cubicBezTo>
                  <a:cubicBezTo>
                    <a:pt x="20669" y="4408"/>
                    <a:pt x="14864" y="1"/>
                    <a:pt x="8785" y="1"/>
                  </a:cubicBezTo>
                  <a:close/>
                </a:path>
              </a:pathLst>
            </a:custGeom>
            <a:solidFill>
              <a:srgbClr val="E6E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0"/>
            <p:cNvSpPr/>
            <p:nvPr/>
          </p:nvSpPr>
          <p:spPr>
            <a:xfrm>
              <a:off x="4281350" y="2500575"/>
              <a:ext cx="556250" cy="417975"/>
            </a:xfrm>
            <a:custGeom>
              <a:avLst/>
              <a:gdLst/>
              <a:ahLst/>
              <a:cxnLst/>
              <a:rect l="l" t="t" r="r" b="b"/>
              <a:pathLst>
                <a:path w="22250" h="16719" extrusionOk="0">
                  <a:moveTo>
                    <a:pt x="2006" y="1"/>
                  </a:moveTo>
                  <a:cubicBezTo>
                    <a:pt x="760" y="1794"/>
                    <a:pt x="0" y="3891"/>
                    <a:pt x="0" y="6049"/>
                  </a:cubicBezTo>
                  <a:cubicBezTo>
                    <a:pt x="0" y="12949"/>
                    <a:pt x="5988" y="16718"/>
                    <a:pt x="12067" y="16718"/>
                  </a:cubicBezTo>
                  <a:cubicBezTo>
                    <a:pt x="17022" y="16718"/>
                    <a:pt x="20973" y="12736"/>
                    <a:pt x="22250" y="8299"/>
                  </a:cubicBezTo>
                  <a:cubicBezTo>
                    <a:pt x="15319" y="6080"/>
                    <a:pt x="8632" y="3101"/>
                    <a:pt x="20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0"/>
            <p:cNvSpPr/>
            <p:nvPr/>
          </p:nvSpPr>
          <p:spPr>
            <a:xfrm>
              <a:off x="4525275" y="2515775"/>
              <a:ext cx="79800" cy="160350"/>
            </a:xfrm>
            <a:custGeom>
              <a:avLst/>
              <a:gdLst/>
              <a:ahLst/>
              <a:cxnLst/>
              <a:rect l="l" t="t" r="r" b="b"/>
              <a:pathLst>
                <a:path w="3192" h="6414" extrusionOk="0">
                  <a:moveTo>
                    <a:pt x="1550" y="1"/>
                  </a:moveTo>
                  <a:lnTo>
                    <a:pt x="0" y="2189"/>
                  </a:lnTo>
                  <a:lnTo>
                    <a:pt x="1246" y="2189"/>
                  </a:lnTo>
                  <a:lnTo>
                    <a:pt x="1246" y="6414"/>
                  </a:lnTo>
                  <a:lnTo>
                    <a:pt x="2128" y="6414"/>
                  </a:lnTo>
                  <a:lnTo>
                    <a:pt x="1854" y="1885"/>
                  </a:lnTo>
                  <a:lnTo>
                    <a:pt x="3192" y="1885"/>
                  </a:lnTo>
                  <a:lnTo>
                    <a:pt x="1550" y="1"/>
                  </a:lnTo>
                  <a:close/>
                </a:path>
              </a:pathLst>
            </a:custGeom>
            <a:solidFill>
              <a:srgbClr val="645C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0"/>
            <p:cNvSpPr/>
            <p:nvPr/>
          </p:nvSpPr>
          <p:spPr>
            <a:xfrm>
              <a:off x="4553375" y="2593275"/>
              <a:ext cx="252325" cy="88175"/>
            </a:xfrm>
            <a:custGeom>
              <a:avLst/>
              <a:gdLst/>
              <a:ahLst/>
              <a:cxnLst/>
              <a:rect l="l" t="t" r="r" b="b"/>
              <a:pathLst>
                <a:path w="10093" h="3527" extrusionOk="0">
                  <a:moveTo>
                    <a:pt x="7600" y="1"/>
                  </a:moveTo>
                  <a:lnTo>
                    <a:pt x="7934" y="1217"/>
                  </a:lnTo>
                  <a:lnTo>
                    <a:pt x="1" y="2676"/>
                  </a:lnTo>
                  <a:lnTo>
                    <a:pt x="244" y="3527"/>
                  </a:lnTo>
                  <a:lnTo>
                    <a:pt x="8390" y="1703"/>
                  </a:lnTo>
                  <a:lnTo>
                    <a:pt x="8755" y="3010"/>
                  </a:lnTo>
                  <a:lnTo>
                    <a:pt x="10092" y="913"/>
                  </a:lnTo>
                  <a:lnTo>
                    <a:pt x="7600" y="1"/>
                  </a:lnTo>
                  <a:close/>
                </a:path>
              </a:pathLst>
            </a:custGeom>
            <a:solidFill>
              <a:srgbClr val="645C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0"/>
            <p:cNvSpPr/>
            <p:nvPr/>
          </p:nvSpPr>
          <p:spPr>
            <a:xfrm>
              <a:off x="1313950" y="3830375"/>
              <a:ext cx="1361750" cy="101100"/>
            </a:xfrm>
            <a:custGeom>
              <a:avLst/>
              <a:gdLst/>
              <a:ahLst/>
              <a:cxnLst/>
              <a:rect l="l" t="t" r="r" b="b"/>
              <a:pathLst>
                <a:path w="54470" h="4044" extrusionOk="0">
                  <a:moveTo>
                    <a:pt x="54196" y="1"/>
                  </a:moveTo>
                  <a:lnTo>
                    <a:pt x="1" y="1764"/>
                  </a:lnTo>
                  <a:lnTo>
                    <a:pt x="852" y="4043"/>
                  </a:lnTo>
                  <a:lnTo>
                    <a:pt x="54470" y="3466"/>
                  </a:lnTo>
                  <a:lnTo>
                    <a:pt x="54196" y="1"/>
                  </a:ln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ra tener las imágenes sólo da clic derecho sobre ellas y luego &amp;quot;guardar  como...&amp;quot; Si … | Calendario preescolar, Asamblea educacion infantil, La  semana en ingles">
            <a:extLst>
              <a:ext uri="{FF2B5EF4-FFF2-40B4-BE49-F238E27FC236}">
                <a16:creationId xmlns:a16="http://schemas.microsoft.com/office/drawing/2014/main" id="{B0A0A84E-9C65-41F9-A2D9-F316DD60FC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83" t="4892" r="6933" b="65684"/>
          <a:stretch/>
        </p:blipFill>
        <p:spPr bwMode="auto">
          <a:xfrm>
            <a:off x="1769548" y="1384817"/>
            <a:ext cx="5742710" cy="25477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3083;p76">
            <a:extLst>
              <a:ext uri="{FF2B5EF4-FFF2-40B4-BE49-F238E27FC236}">
                <a16:creationId xmlns:a16="http://schemas.microsoft.com/office/drawing/2014/main" id="{1EF9CA08-68AE-4712-ADA2-01613DFDA902}"/>
              </a:ext>
            </a:extLst>
          </p:cNvPr>
          <p:cNvSpPr/>
          <p:nvPr/>
        </p:nvSpPr>
        <p:spPr>
          <a:xfrm>
            <a:off x="8089900" y="178109"/>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85;p76">
            <a:extLst>
              <a:ext uri="{FF2B5EF4-FFF2-40B4-BE49-F238E27FC236}">
                <a16:creationId xmlns:a16="http://schemas.microsoft.com/office/drawing/2014/main" id="{90117101-150F-405B-9446-8401F63558CF}"/>
              </a:ext>
            </a:extLst>
          </p:cNvPr>
          <p:cNvSpPr/>
          <p:nvPr/>
        </p:nvSpPr>
        <p:spPr>
          <a:xfrm>
            <a:off x="-388253" y="354046"/>
            <a:ext cx="1440766" cy="8367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70;p47">
            <a:extLst>
              <a:ext uri="{FF2B5EF4-FFF2-40B4-BE49-F238E27FC236}">
                <a16:creationId xmlns:a16="http://schemas.microsoft.com/office/drawing/2014/main" id="{CB4761BE-2FB9-4E90-859D-6C83E749C771}"/>
              </a:ext>
            </a:extLst>
          </p:cNvPr>
          <p:cNvSpPr/>
          <p:nvPr/>
        </p:nvSpPr>
        <p:spPr>
          <a:xfrm>
            <a:off x="390925" y="178109"/>
            <a:ext cx="951175" cy="55250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71;p47">
            <a:extLst>
              <a:ext uri="{FF2B5EF4-FFF2-40B4-BE49-F238E27FC236}">
                <a16:creationId xmlns:a16="http://schemas.microsoft.com/office/drawing/2014/main" id="{8994B3D5-9117-4145-AE10-80D2CE43BE04}"/>
              </a:ext>
            </a:extLst>
          </p:cNvPr>
          <p:cNvSpPr/>
          <p:nvPr/>
        </p:nvSpPr>
        <p:spPr>
          <a:xfrm>
            <a:off x="7609428" y="-82578"/>
            <a:ext cx="960943" cy="76703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3;p54">
            <a:extLst>
              <a:ext uri="{FF2B5EF4-FFF2-40B4-BE49-F238E27FC236}">
                <a16:creationId xmlns:a16="http://schemas.microsoft.com/office/drawing/2014/main" id="{0C6C15C9-BCF2-4AE3-ABE7-250A3E48BE6F}"/>
              </a:ext>
            </a:extLst>
          </p:cNvPr>
          <p:cNvSpPr/>
          <p:nvPr/>
        </p:nvSpPr>
        <p:spPr>
          <a:xfrm>
            <a:off x="7570266" y="454363"/>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3;p54">
            <a:extLst>
              <a:ext uri="{FF2B5EF4-FFF2-40B4-BE49-F238E27FC236}">
                <a16:creationId xmlns:a16="http://schemas.microsoft.com/office/drawing/2014/main" id="{4C816247-137D-45E6-9456-19C4B7CE431F}"/>
              </a:ext>
            </a:extLst>
          </p:cNvPr>
          <p:cNvSpPr/>
          <p:nvPr/>
        </p:nvSpPr>
        <p:spPr>
          <a:xfrm>
            <a:off x="702964" y="630230"/>
            <a:ext cx="692358" cy="5526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524;p80">
            <a:extLst>
              <a:ext uri="{FF2B5EF4-FFF2-40B4-BE49-F238E27FC236}">
                <a16:creationId xmlns:a16="http://schemas.microsoft.com/office/drawing/2014/main" id="{1B92EF0A-0D15-4BFA-84E6-749DADB07224}"/>
              </a:ext>
            </a:extLst>
          </p:cNvPr>
          <p:cNvGrpSpPr/>
          <p:nvPr/>
        </p:nvGrpSpPr>
        <p:grpSpPr>
          <a:xfrm>
            <a:off x="286497" y="4393577"/>
            <a:ext cx="1348800" cy="587694"/>
            <a:chOff x="853575" y="4182525"/>
            <a:chExt cx="1444575" cy="629425"/>
          </a:xfrm>
        </p:grpSpPr>
        <p:sp>
          <p:nvSpPr>
            <p:cNvPr id="11" name="Google Shape;3525;p80">
              <a:extLst>
                <a:ext uri="{FF2B5EF4-FFF2-40B4-BE49-F238E27FC236}">
                  <a16:creationId xmlns:a16="http://schemas.microsoft.com/office/drawing/2014/main" id="{C698C2A4-E85B-4578-93E0-84A69DDA8854}"/>
                </a:ext>
              </a:extLst>
            </p:cNvPr>
            <p:cNvSpPr/>
            <p:nvPr/>
          </p:nvSpPr>
          <p:spPr>
            <a:xfrm>
              <a:off x="1374875" y="4184800"/>
              <a:ext cx="183150" cy="581325"/>
            </a:xfrm>
            <a:custGeom>
              <a:avLst/>
              <a:gdLst/>
              <a:ahLst/>
              <a:cxnLst/>
              <a:rect l="l" t="t" r="r" b="b"/>
              <a:pathLst>
                <a:path w="7326" h="23253" extrusionOk="0">
                  <a:moveTo>
                    <a:pt x="1216" y="0"/>
                  </a:moveTo>
                  <a:lnTo>
                    <a:pt x="821" y="3557"/>
                  </a:lnTo>
                  <a:lnTo>
                    <a:pt x="0" y="17356"/>
                  </a:lnTo>
                  <a:lnTo>
                    <a:pt x="7325" y="23253"/>
                  </a:lnTo>
                  <a:lnTo>
                    <a:pt x="7325" y="7052"/>
                  </a:lnTo>
                  <a:cubicBezTo>
                    <a:pt x="5866" y="3374"/>
                    <a:pt x="1216" y="0"/>
                    <a:pt x="1216" y="0"/>
                  </a:cubicBez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526;p80">
              <a:extLst>
                <a:ext uri="{FF2B5EF4-FFF2-40B4-BE49-F238E27FC236}">
                  <a16:creationId xmlns:a16="http://schemas.microsoft.com/office/drawing/2014/main" id="{28640E76-B5D3-4781-9CC8-74B7BEFE2184}"/>
                </a:ext>
              </a:extLst>
            </p:cNvPr>
            <p:cNvSpPr/>
            <p:nvPr/>
          </p:nvSpPr>
          <p:spPr>
            <a:xfrm>
              <a:off x="1543550" y="4182525"/>
              <a:ext cx="183175" cy="582100"/>
            </a:xfrm>
            <a:custGeom>
              <a:avLst/>
              <a:gdLst/>
              <a:ahLst/>
              <a:cxnLst/>
              <a:rect l="l" t="t" r="r" b="b"/>
              <a:pathLst>
                <a:path w="7327" h="23284" extrusionOk="0">
                  <a:moveTo>
                    <a:pt x="6110" y="0"/>
                  </a:moveTo>
                  <a:cubicBezTo>
                    <a:pt x="6110" y="0"/>
                    <a:pt x="1460" y="3405"/>
                    <a:pt x="1" y="7052"/>
                  </a:cubicBezTo>
                  <a:lnTo>
                    <a:pt x="1" y="23283"/>
                  </a:lnTo>
                  <a:lnTo>
                    <a:pt x="7326" y="17356"/>
                  </a:lnTo>
                  <a:lnTo>
                    <a:pt x="6506" y="3556"/>
                  </a:lnTo>
                  <a:lnTo>
                    <a:pt x="6110" y="0"/>
                  </a:ln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527;p80">
              <a:extLst>
                <a:ext uri="{FF2B5EF4-FFF2-40B4-BE49-F238E27FC236}">
                  <a16:creationId xmlns:a16="http://schemas.microsoft.com/office/drawing/2014/main" id="{4172B91A-EFE2-426A-9FDE-179BBD6FFD30}"/>
                </a:ext>
              </a:extLst>
            </p:cNvPr>
            <p:cNvSpPr/>
            <p:nvPr/>
          </p:nvSpPr>
          <p:spPr>
            <a:xfrm>
              <a:off x="1289000" y="4194675"/>
              <a:ext cx="268275" cy="582100"/>
            </a:xfrm>
            <a:custGeom>
              <a:avLst/>
              <a:gdLst/>
              <a:ahLst/>
              <a:cxnLst/>
              <a:rect l="l" t="t" r="r" b="b"/>
              <a:pathLst>
                <a:path w="10731" h="23284" extrusionOk="0">
                  <a:moveTo>
                    <a:pt x="1763" y="1"/>
                  </a:moveTo>
                  <a:lnTo>
                    <a:pt x="1186" y="3557"/>
                  </a:lnTo>
                  <a:lnTo>
                    <a:pt x="0" y="17356"/>
                  </a:lnTo>
                  <a:lnTo>
                    <a:pt x="10730" y="23284"/>
                  </a:lnTo>
                  <a:lnTo>
                    <a:pt x="10730" y="7083"/>
                  </a:lnTo>
                  <a:cubicBezTo>
                    <a:pt x="8602" y="3405"/>
                    <a:pt x="1763" y="1"/>
                    <a:pt x="1763"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528;p80">
              <a:extLst>
                <a:ext uri="{FF2B5EF4-FFF2-40B4-BE49-F238E27FC236}">
                  <a16:creationId xmlns:a16="http://schemas.microsoft.com/office/drawing/2014/main" id="{297D9CD5-95DD-4747-A2AF-F999C004614B}"/>
                </a:ext>
              </a:extLst>
            </p:cNvPr>
            <p:cNvSpPr/>
            <p:nvPr/>
          </p:nvSpPr>
          <p:spPr>
            <a:xfrm>
              <a:off x="1545075" y="4192400"/>
              <a:ext cx="268275" cy="582100"/>
            </a:xfrm>
            <a:custGeom>
              <a:avLst/>
              <a:gdLst/>
              <a:ahLst/>
              <a:cxnLst/>
              <a:rect l="l" t="t" r="r" b="b"/>
              <a:pathLst>
                <a:path w="10731" h="23284" extrusionOk="0">
                  <a:moveTo>
                    <a:pt x="8937" y="0"/>
                  </a:moveTo>
                  <a:cubicBezTo>
                    <a:pt x="8937" y="0"/>
                    <a:pt x="2098" y="3405"/>
                    <a:pt x="1" y="7083"/>
                  </a:cubicBezTo>
                  <a:lnTo>
                    <a:pt x="1" y="23283"/>
                  </a:lnTo>
                  <a:lnTo>
                    <a:pt x="10730" y="17356"/>
                  </a:lnTo>
                  <a:lnTo>
                    <a:pt x="9515" y="3587"/>
                  </a:lnTo>
                  <a:lnTo>
                    <a:pt x="893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29;p80">
              <a:extLst>
                <a:ext uri="{FF2B5EF4-FFF2-40B4-BE49-F238E27FC236}">
                  <a16:creationId xmlns:a16="http://schemas.microsoft.com/office/drawing/2014/main" id="{29AD6255-54D9-48D6-A10E-EAEEBA18E17F}"/>
                </a:ext>
              </a:extLst>
            </p:cNvPr>
            <p:cNvSpPr/>
            <p:nvPr/>
          </p:nvSpPr>
          <p:spPr>
            <a:xfrm>
              <a:off x="1395375" y="4184800"/>
              <a:ext cx="9900" cy="88925"/>
            </a:xfrm>
            <a:custGeom>
              <a:avLst/>
              <a:gdLst/>
              <a:ahLst/>
              <a:cxnLst/>
              <a:rect l="l" t="t" r="r" b="b"/>
              <a:pathLst>
                <a:path w="396" h="3557" extrusionOk="0">
                  <a:moveTo>
                    <a:pt x="1" y="3557"/>
                  </a:moveTo>
                  <a:lnTo>
                    <a:pt x="396" y="0"/>
                  </a:lnTo>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530;p80">
              <a:extLst>
                <a:ext uri="{FF2B5EF4-FFF2-40B4-BE49-F238E27FC236}">
                  <a16:creationId xmlns:a16="http://schemas.microsoft.com/office/drawing/2014/main" id="{82980221-AC30-4DB4-986E-11DC681A70A8}"/>
                </a:ext>
              </a:extLst>
            </p:cNvPr>
            <p:cNvSpPr/>
            <p:nvPr/>
          </p:nvSpPr>
          <p:spPr>
            <a:xfrm>
              <a:off x="1208450" y="4209125"/>
              <a:ext cx="334375" cy="582100"/>
            </a:xfrm>
            <a:custGeom>
              <a:avLst/>
              <a:gdLst/>
              <a:ahLst/>
              <a:cxnLst/>
              <a:rect l="l" t="t" r="r" b="b"/>
              <a:pathLst>
                <a:path w="13375" h="23284" extrusionOk="0">
                  <a:moveTo>
                    <a:pt x="2219" y="0"/>
                  </a:moveTo>
                  <a:lnTo>
                    <a:pt x="1490" y="3556"/>
                  </a:lnTo>
                  <a:lnTo>
                    <a:pt x="0" y="17356"/>
                  </a:lnTo>
                  <a:lnTo>
                    <a:pt x="13375" y="23283"/>
                  </a:lnTo>
                  <a:lnTo>
                    <a:pt x="13375" y="7052"/>
                  </a:lnTo>
                  <a:cubicBezTo>
                    <a:pt x="10730" y="3404"/>
                    <a:pt x="2219" y="0"/>
                    <a:pt x="2219" y="0"/>
                  </a:cubicBez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531;p80">
              <a:extLst>
                <a:ext uri="{FF2B5EF4-FFF2-40B4-BE49-F238E27FC236}">
                  <a16:creationId xmlns:a16="http://schemas.microsoft.com/office/drawing/2014/main" id="{F61248B3-113E-4F82-8775-8AD115EDE6EB}"/>
                </a:ext>
              </a:extLst>
            </p:cNvPr>
            <p:cNvSpPr/>
            <p:nvPr/>
          </p:nvSpPr>
          <p:spPr>
            <a:xfrm>
              <a:off x="1558750" y="4206825"/>
              <a:ext cx="334375" cy="582100"/>
            </a:xfrm>
            <a:custGeom>
              <a:avLst/>
              <a:gdLst/>
              <a:ahLst/>
              <a:cxnLst/>
              <a:rect l="l" t="t" r="r" b="b"/>
              <a:pathLst>
                <a:path w="13375" h="23284" extrusionOk="0">
                  <a:moveTo>
                    <a:pt x="11156" y="1"/>
                  </a:moveTo>
                  <a:cubicBezTo>
                    <a:pt x="11156" y="1"/>
                    <a:pt x="2645" y="3405"/>
                    <a:pt x="1" y="7083"/>
                  </a:cubicBezTo>
                  <a:lnTo>
                    <a:pt x="1" y="23284"/>
                  </a:lnTo>
                  <a:lnTo>
                    <a:pt x="13375" y="17357"/>
                  </a:lnTo>
                  <a:lnTo>
                    <a:pt x="11886" y="3588"/>
                  </a:lnTo>
                  <a:lnTo>
                    <a:pt x="11156" y="1"/>
                  </a:ln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532;p80">
              <a:extLst>
                <a:ext uri="{FF2B5EF4-FFF2-40B4-BE49-F238E27FC236}">
                  <a16:creationId xmlns:a16="http://schemas.microsoft.com/office/drawing/2014/main" id="{4DF4BCBA-0363-4EE5-BEA0-30FC5BDB7AE5}"/>
                </a:ext>
              </a:extLst>
            </p:cNvPr>
            <p:cNvSpPr/>
            <p:nvPr/>
          </p:nvSpPr>
          <p:spPr>
            <a:xfrm>
              <a:off x="1161925" y="4244775"/>
              <a:ext cx="360375" cy="562400"/>
            </a:xfrm>
            <a:custGeom>
              <a:avLst/>
              <a:gdLst/>
              <a:ahLst/>
              <a:cxnLst/>
              <a:rect l="l" t="t" r="r" b="b"/>
              <a:pathLst>
                <a:path w="14415" h="22496" extrusionOk="0">
                  <a:moveTo>
                    <a:pt x="2011" y="0"/>
                  </a:moveTo>
                  <a:cubicBezTo>
                    <a:pt x="0" y="0"/>
                    <a:pt x="281" y="2373"/>
                    <a:pt x="281" y="2373"/>
                  </a:cubicBezTo>
                  <a:lnTo>
                    <a:pt x="767" y="14562"/>
                  </a:lnTo>
                  <a:cubicBezTo>
                    <a:pt x="767" y="16021"/>
                    <a:pt x="1193" y="17207"/>
                    <a:pt x="3077" y="18027"/>
                  </a:cubicBezTo>
                  <a:cubicBezTo>
                    <a:pt x="7059" y="19790"/>
                    <a:pt x="14415" y="22495"/>
                    <a:pt x="14415" y="22495"/>
                  </a:cubicBezTo>
                  <a:lnTo>
                    <a:pt x="14415" y="5535"/>
                  </a:lnTo>
                  <a:cubicBezTo>
                    <a:pt x="13594" y="4896"/>
                    <a:pt x="5296" y="580"/>
                    <a:pt x="2621" y="63"/>
                  </a:cubicBezTo>
                  <a:cubicBezTo>
                    <a:pt x="2397" y="20"/>
                    <a:pt x="2194" y="0"/>
                    <a:pt x="2011" y="0"/>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533;p80">
              <a:extLst>
                <a:ext uri="{FF2B5EF4-FFF2-40B4-BE49-F238E27FC236}">
                  <a16:creationId xmlns:a16="http://schemas.microsoft.com/office/drawing/2014/main" id="{E810604D-57D8-44E3-8EA8-B79132AD1A99}"/>
                </a:ext>
              </a:extLst>
            </p:cNvPr>
            <p:cNvSpPr/>
            <p:nvPr/>
          </p:nvSpPr>
          <p:spPr>
            <a:xfrm>
              <a:off x="1592950" y="4236400"/>
              <a:ext cx="361150" cy="562400"/>
            </a:xfrm>
            <a:custGeom>
              <a:avLst/>
              <a:gdLst/>
              <a:ahLst/>
              <a:cxnLst/>
              <a:rect l="l" t="t" r="r" b="b"/>
              <a:pathLst>
                <a:path w="14446" h="22496" extrusionOk="0">
                  <a:moveTo>
                    <a:pt x="12435" y="1"/>
                  </a:moveTo>
                  <a:cubicBezTo>
                    <a:pt x="12251" y="1"/>
                    <a:pt x="12049" y="21"/>
                    <a:pt x="11825" y="64"/>
                  </a:cubicBezTo>
                  <a:cubicBezTo>
                    <a:pt x="9119" y="581"/>
                    <a:pt x="852" y="5110"/>
                    <a:pt x="1" y="5778"/>
                  </a:cubicBezTo>
                  <a:lnTo>
                    <a:pt x="1" y="22496"/>
                  </a:lnTo>
                  <a:lnTo>
                    <a:pt x="11612" y="17602"/>
                  </a:lnTo>
                  <a:cubicBezTo>
                    <a:pt x="11612" y="17602"/>
                    <a:pt x="13679" y="17086"/>
                    <a:pt x="13679" y="15414"/>
                  </a:cubicBezTo>
                  <a:lnTo>
                    <a:pt x="14165" y="2374"/>
                  </a:lnTo>
                  <a:cubicBezTo>
                    <a:pt x="14165" y="2374"/>
                    <a:pt x="14446" y="1"/>
                    <a:pt x="12435"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534;p80">
              <a:extLst>
                <a:ext uri="{FF2B5EF4-FFF2-40B4-BE49-F238E27FC236}">
                  <a16:creationId xmlns:a16="http://schemas.microsoft.com/office/drawing/2014/main" id="{5DDA75FF-5592-4312-80BC-BB3873E48DBD}"/>
                </a:ext>
              </a:extLst>
            </p:cNvPr>
            <p:cNvSpPr/>
            <p:nvPr/>
          </p:nvSpPr>
          <p:spPr>
            <a:xfrm>
              <a:off x="1522275" y="4369925"/>
              <a:ext cx="70700" cy="442025"/>
            </a:xfrm>
            <a:custGeom>
              <a:avLst/>
              <a:gdLst/>
              <a:ahLst/>
              <a:cxnLst/>
              <a:rect l="l" t="t" r="r" b="b"/>
              <a:pathLst>
                <a:path w="2828" h="17681" extrusionOk="0">
                  <a:moveTo>
                    <a:pt x="1732" y="1"/>
                  </a:moveTo>
                  <a:cubicBezTo>
                    <a:pt x="871" y="1"/>
                    <a:pt x="1" y="529"/>
                    <a:pt x="1" y="529"/>
                  </a:cubicBezTo>
                  <a:lnTo>
                    <a:pt x="1" y="17489"/>
                  </a:lnTo>
                  <a:cubicBezTo>
                    <a:pt x="578" y="17628"/>
                    <a:pt x="1042" y="17681"/>
                    <a:pt x="1412" y="17681"/>
                  </a:cubicBezTo>
                  <a:cubicBezTo>
                    <a:pt x="2582" y="17681"/>
                    <a:pt x="2828" y="17155"/>
                    <a:pt x="2828" y="17155"/>
                  </a:cubicBezTo>
                  <a:lnTo>
                    <a:pt x="2828" y="437"/>
                  </a:lnTo>
                  <a:cubicBezTo>
                    <a:pt x="2521" y="112"/>
                    <a:pt x="2128" y="1"/>
                    <a:pt x="1732" y="1"/>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535;p80">
              <a:extLst>
                <a:ext uri="{FF2B5EF4-FFF2-40B4-BE49-F238E27FC236}">
                  <a16:creationId xmlns:a16="http://schemas.microsoft.com/office/drawing/2014/main" id="{F1479F31-D956-4A3F-9860-13842A69A7F4}"/>
                </a:ext>
              </a:extLst>
            </p:cNvPr>
            <p:cNvSpPr/>
            <p:nvPr/>
          </p:nvSpPr>
          <p:spPr>
            <a:xfrm>
              <a:off x="970600" y="4589050"/>
              <a:ext cx="166450" cy="167200"/>
            </a:xfrm>
            <a:custGeom>
              <a:avLst/>
              <a:gdLst/>
              <a:ahLst/>
              <a:cxnLst/>
              <a:rect l="l" t="t" r="r" b="b"/>
              <a:pathLst>
                <a:path w="6658" h="6688" extrusionOk="0">
                  <a:moveTo>
                    <a:pt x="4742" y="1"/>
                  </a:moveTo>
                  <a:lnTo>
                    <a:pt x="2767" y="1916"/>
                  </a:lnTo>
                  <a:lnTo>
                    <a:pt x="1" y="1946"/>
                  </a:lnTo>
                  <a:lnTo>
                    <a:pt x="1916" y="3891"/>
                  </a:lnTo>
                  <a:lnTo>
                    <a:pt x="1946" y="6688"/>
                  </a:lnTo>
                  <a:lnTo>
                    <a:pt x="3891" y="4773"/>
                  </a:lnTo>
                  <a:lnTo>
                    <a:pt x="6657" y="4743"/>
                  </a:lnTo>
                  <a:lnTo>
                    <a:pt x="4742" y="2797"/>
                  </a:lnTo>
                  <a:lnTo>
                    <a:pt x="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536;p80">
              <a:extLst>
                <a:ext uri="{FF2B5EF4-FFF2-40B4-BE49-F238E27FC236}">
                  <a16:creationId xmlns:a16="http://schemas.microsoft.com/office/drawing/2014/main" id="{2E73C610-90D9-4ED2-9A10-A52A17426313}"/>
                </a:ext>
              </a:extLst>
            </p:cNvPr>
            <p:cNvSpPr/>
            <p:nvPr/>
          </p:nvSpPr>
          <p:spPr>
            <a:xfrm>
              <a:off x="2054200" y="4384650"/>
              <a:ext cx="149725" cy="148950"/>
            </a:xfrm>
            <a:custGeom>
              <a:avLst/>
              <a:gdLst/>
              <a:ahLst/>
              <a:cxnLst/>
              <a:rect l="l" t="t" r="r" b="b"/>
              <a:pathLst>
                <a:path w="5989" h="5958" extrusionOk="0">
                  <a:moveTo>
                    <a:pt x="5016" y="0"/>
                  </a:moveTo>
                  <a:lnTo>
                    <a:pt x="2736" y="1490"/>
                  </a:lnTo>
                  <a:lnTo>
                    <a:pt x="1" y="943"/>
                  </a:lnTo>
                  <a:lnTo>
                    <a:pt x="1490" y="3253"/>
                  </a:lnTo>
                  <a:lnTo>
                    <a:pt x="974" y="5958"/>
                  </a:lnTo>
                  <a:lnTo>
                    <a:pt x="3253" y="4469"/>
                  </a:lnTo>
                  <a:lnTo>
                    <a:pt x="5989" y="5016"/>
                  </a:lnTo>
                  <a:lnTo>
                    <a:pt x="5989" y="5016"/>
                  </a:lnTo>
                  <a:lnTo>
                    <a:pt x="4499" y="2706"/>
                  </a:lnTo>
                  <a:lnTo>
                    <a:pt x="501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537;p80">
              <a:extLst>
                <a:ext uri="{FF2B5EF4-FFF2-40B4-BE49-F238E27FC236}">
                  <a16:creationId xmlns:a16="http://schemas.microsoft.com/office/drawing/2014/main" id="{FF5C7549-F7CA-4BEB-9889-027D8C9D52F0}"/>
                </a:ext>
              </a:extLst>
            </p:cNvPr>
            <p:cNvSpPr/>
            <p:nvPr/>
          </p:nvSpPr>
          <p:spPr>
            <a:xfrm>
              <a:off x="1974425" y="4557150"/>
              <a:ext cx="196825" cy="206700"/>
            </a:xfrm>
            <a:custGeom>
              <a:avLst/>
              <a:gdLst/>
              <a:ahLst/>
              <a:cxnLst/>
              <a:rect l="l" t="t" r="r" b="b"/>
              <a:pathLst>
                <a:path w="7873" h="8268" extrusionOk="0">
                  <a:moveTo>
                    <a:pt x="2949" y="2158"/>
                  </a:moveTo>
                  <a:cubicBezTo>
                    <a:pt x="2949" y="2158"/>
                    <a:pt x="4347" y="0"/>
                    <a:pt x="4924" y="274"/>
                  </a:cubicBezTo>
                  <a:cubicBezTo>
                    <a:pt x="5472" y="547"/>
                    <a:pt x="5593" y="2614"/>
                    <a:pt x="5593" y="2614"/>
                  </a:cubicBezTo>
                  <a:cubicBezTo>
                    <a:pt x="5593" y="2614"/>
                    <a:pt x="7873" y="3708"/>
                    <a:pt x="7782" y="4316"/>
                  </a:cubicBezTo>
                  <a:cubicBezTo>
                    <a:pt x="7660" y="4924"/>
                    <a:pt x="5654" y="5259"/>
                    <a:pt x="5654" y="5259"/>
                  </a:cubicBezTo>
                  <a:cubicBezTo>
                    <a:pt x="5654" y="5259"/>
                    <a:pt x="6110" y="7933"/>
                    <a:pt x="5563" y="8116"/>
                  </a:cubicBezTo>
                  <a:cubicBezTo>
                    <a:pt x="5016" y="8268"/>
                    <a:pt x="3344" y="6079"/>
                    <a:pt x="3344" y="6079"/>
                  </a:cubicBezTo>
                  <a:cubicBezTo>
                    <a:pt x="3344" y="6079"/>
                    <a:pt x="943" y="6961"/>
                    <a:pt x="395" y="6535"/>
                  </a:cubicBezTo>
                  <a:cubicBezTo>
                    <a:pt x="61" y="6292"/>
                    <a:pt x="1763" y="4195"/>
                    <a:pt x="1763" y="4195"/>
                  </a:cubicBezTo>
                  <a:cubicBezTo>
                    <a:pt x="1763" y="4195"/>
                    <a:pt x="0" y="2553"/>
                    <a:pt x="335" y="2067"/>
                  </a:cubicBezTo>
                  <a:cubicBezTo>
                    <a:pt x="699" y="1550"/>
                    <a:pt x="2949" y="2158"/>
                    <a:pt x="2949" y="215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538;p80">
              <a:extLst>
                <a:ext uri="{FF2B5EF4-FFF2-40B4-BE49-F238E27FC236}">
                  <a16:creationId xmlns:a16="http://schemas.microsoft.com/office/drawing/2014/main" id="{108BA7D1-F84B-4AF8-9759-BE1B223F76EF}"/>
                </a:ext>
              </a:extLst>
            </p:cNvPr>
            <p:cNvSpPr/>
            <p:nvPr/>
          </p:nvSpPr>
          <p:spPr>
            <a:xfrm>
              <a:off x="886250" y="4383900"/>
              <a:ext cx="197600" cy="194550"/>
            </a:xfrm>
            <a:custGeom>
              <a:avLst/>
              <a:gdLst/>
              <a:ahLst/>
              <a:cxnLst/>
              <a:rect l="l" t="t" r="r" b="b"/>
              <a:pathLst>
                <a:path w="7904" h="7782" extrusionOk="0">
                  <a:moveTo>
                    <a:pt x="2463" y="2553"/>
                  </a:moveTo>
                  <a:cubicBezTo>
                    <a:pt x="2463" y="2553"/>
                    <a:pt x="2736" y="0"/>
                    <a:pt x="3375" y="0"/>
                  </a:cubicBezTo>
                  <a:cubicBezTo>
                    <a:pt x="4013" y="0"/>
                    <a:pt x="5046" y="1793"/>
                    <a:pt x="5046" y="1793"/>
                  </a:cubicBezTo>
                  <a:cubicBezTo>
                    <a:pt x="5046" y="1793"/>
                    <a:pt x="7569" y="1763"/>
                    <a:pt x="7752" y="2340"/>
                  </a:cubicBezTo>
                  <a:cubicBezTo>
                    <a:pt x="7904" y="2918"/>
                    <a:pt x="6262" y="4134"/>
                    <a:pt x="6262" y="4134"/>
                  </a:cubicBezTo>
                  <a:cubicBezTo>
                    <a:pt x="6262" y="4134"/>
                    <a:pt x="7873" y="6353"/>
                    <a:pt x="7478" y="6748"/>
                  </a:cubicBezTo>
                  <a:cubicBezTo>
                    <a:pt x="7052" y="7143"/>
                    <a:pt x="4560" y="5897"/>
                    <a:pt x="4560" y="5897"/>
                  </a:cubicBezTo>
                  <a:cubicBezTo>
                    <a:pt x="4560" y="5897"/>
                    <a:pt x="2797" y="7781"/>
                    <a:pt x="2128" y="7629"/>
                  </a:cubicBezTo>
                  <a:cubicBezTo>
                    <a:pt x="1733" y="7538"/>
                    <a:pt x="2311" y="4924"/>
                    <a:pt x="2311" y="4924"/>
                  </a:cubicBezTo>
                  <a:cubicBezTo>
                    <a:pt x="2311" y="4924"/>
                    <a:pt x="1" y="4255"/>
                    <a:pt x="92" y="3648"/>
                  </a:cubicBezTo>
                  <a:cubicBezTo>
                    <a:pt x="183" y="3040"/>
                    <a:pt x="2463" y="2553"/>
                    <a:pt x="2463" y="255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539;p80">
              <a:extLst>
                <a:ext uri="{FF2B5EF4-FFF2-40B4-BE49-F238E27FC236}">
                  <a16:creationId xmlns:a16="http://schemas.microsoft.com/office/drawing/2014/main" id="{60682798-27BB-4BA0-A4A9-8F41228CA01F}"/>
                </a:ext>
              </a:extLst>
            </p:cNvPr>
            <p:cNvSpPr/>
            <p:nvPr/>
          </p:nvSpPr>
          <p:spPr>
            <a:xfrm>
              <a:off x="2215300" y="4552025"/>
              <a:ext cx="82850" cy="73875"/>
            </a:xfrm>
            <a:custGeom>
              <a:avLst/>
              <a:gdLst/>
              <a:ahLst/>
              <a:cxnLst/>
              <a:rect l="l" t="t" r="r" b="b"/>
              <a:pathLst>
                <a:path w="3314" h="2955" extrusionOk="0">
                  <a:moveTo>
                    <a:pt x="1656" y="1"/>
                  </a:moveTo>
                  <a:cubicBezTo>
                    <a:pt x="1347" y="1"/>
                    <a:pt x="1034" y="98"/>
                    <a:pt x="761" y="296"/>
                  </a:cubicBezTo>
                  <a:cubicBezTo>
                    <a:pt x="122" y="783"/>
                    <a:pt x="1" y="1695"/>
                    <a:pt x="487" y="2363"/>
                  </a:cubicBezTo>
                  <a:cubicBezTo>
                    <a:pt x="779" y="2746"/>
                    <a:pt x="1224" y="2954"/>
                    <a:pt x="1671" y="2954"/>
                  </a:cubicBezTo>
                  <a:cubicBezTo>
                    <a:pt x="1969" y="2954"/>
                    <a:pt x="2268" y="2862"/>
                    <a:pt x="2524" y="2667"/>
                  </a:cubicBezTo>
                  <a:cubicBezTo>
                    <a:pt x="3192" y="2181"/>
                    <a:pt x="3314" y="1239"/>
                    <a:pt x="2828" y="600"/>
                  </a:cubicBezTo>
                  <a:cubicBezTo>
                    <a:pt x="2540" y="205"/>
                    <a:pt x="2103" y="1"/>
                    <a:pt x="1656"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540;p80">
              <a:extLst>
                <a:ext uri="{FF2B5EF4-FFF2-40B4-BE49-F238E27FC236}">
                  <a16:creationId xmlns:a16="http://schemas.microsoft.com/office/drawing/2014/main" id="{F17C4FFA-B5A5-4213-8E98-1A1857651B02}"/>
                </a:ext>
              </a:extLst>
            </p:cNvPr>
            <p:cNvSpPr/>
            <p:nvPr/>
          </p:nvSpPr>
          <p:spPr>
            <a:xfrm>
              <a:off x="853575" y="4597125"/>
              <a:ext cx="50950" cy="46200"/>
            </a:xfrm>
            <a:custGeom>
              <a:avLst/>
              <a:gdLst/>
              <a:ahLst/>
              <a:cxnLst/>
              <a:rect l="l" t="t" r="r" b="b"/>
              <a:pathLst>
                <a:path w="2038" h="1848" extrusionOk="0">
                  <a:moveTo>
                    <a:pt x="1004" y="1"/>
                  </a:moveTo>
                  <a:cubicBezTo>
                    <a:pt x="913" y="1"/>
                    <a:pt x="821" y="14"/>
                    <a:pt x="730" y="43"/>
                  </a:cubicBezTo>
                  <a:cubicBezTo>
                    <a:pt x="244" y="225"/>
                    <a:pt x="1" y="742"/>
                    <a:pt x="153" y="1198"/>
                  </a:cubicBezTo>
                  <a:cubicBezTo>
                    <a:pt x="276" y="1593"/>
                    <a:pt x="641" y="1848"/>
                    <a:pt x="1034" y="1848"/>
                  </a:cubicBezTo>
                  <a:cubicBezTo>
                    <a:pt x="1124" y="1848"/>
                    <a:pt x="1217" y="1834"/>
                    <a:pt x="1308" y="1806"/>
                  </a:cubicBezTo>
                  <a:cubicBezTo>
                    <a:pt x="1794" y="1654"/>
                    <a:pt x="2037" y="1106"/>
                    <a:pt x="1885" y="650"/>
                  </a:cubicBezTo>
                  <a:cubicBezTo>
                    <a:pt x="1762" y="255"/>
                    <a:pt x="1397" y="1"/>
                    <a:pt x="1004" y="1"/>
                  </a:cubicBezTo>
                  <a:close/>
                </a:path>
              </a:pathLst>
            </a:custGeom>
            <a:solidFill>
              <a:srgbClr val="7CD0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616;p80">
            <a:extLst>
              <a:ext uri="{FF2B5EF4-FFF2-40B4-BE49-F238E27FC236}">
                <a16:creationId xmlns:a16="http://schemas.microsoft.com/office/drawing/2014/main" id="{335440AD-D61D-4550-98F2-422794768768}"/>
              </a:ext>
            </a:extLst>
          </p:cNvPr>
          <p:cNvGrpSpPr/>
          <p:nvPr/>
        </p:nvGrpSpPr>
        <p:grpSpPr>
          <a:xfrm>
            <a:off x="7360275" y="4354923"/>
            <a:ext cx="613044" cy="622825"/>
            <a:chOff x="6449700" y="4408088"/>
            <a:chExt cx="656575" cy="667050"/>
          </a:xfrm>
        </p:grpSpPr>
        <p:sp>
          <p:nvSpPr>
            <p:cNvPr id="28" name="Google Shape;3617;p80">
              <a:extLst>
                <a:ext uri="{FF2B5EF4-FFF2-40B4-BE49-F238E27FC236}">
                  <a16:creationId xmlns:a16="http://schemas.microsoft.com/office/drawing/2014/main" id="{0366DD89-B598-48C4-864F-D3D52AB31DE4}"/>
                </a:ext>
              </a:extLst>
            </p:cNvPr>
            <p:cNvSpPr/>
            <p:nvPr/>
          </p:nvSpPr>
          <p:spPr>
            <a:xfrm>
              <a:off x="6988475" y="4513538"/>
              <a:ext cx="96525" cy="51800"/>
            </a:xfrm>
            <a:custGeom>
              <a:avLst/>
              <a:gdLst/>
              <a:ahLst/>
              <a:cxnLst/>
              <a:rect l="l" t="t" r="r" b="b"/>
              <a:pathLst>
                <a:path w="3861" h="2072" extrusionOk="0">
                  <a:moveTo>
                    <a:pt x="1924" y="1"/>
                  </a:moveTo>
                  <a:cubicBezTo>
                    <a:pt x="1177" y="1"/>
                    <a:pt x="474" y="1025"/>
                    <a:pt x="0" y="1972"/>
                  </a:cubicBezTo>
                  <a:cubicBezTo>
                    <a:pt x="469" y="2037"/>
                    <a:pt x="938" y="2072"/>
                    <a:pt x="1404" y="2072"/>
                  </a:cubicBezTo>
                  <a:cubicBezTo>
                    <a:pt x="2237" y="2072"/>
                    <a:pt x="3061" y="1963"/>
                    <a:pt x="3860" y="1729"/>
                  </a:cubicBezTo>
                  <a:cubicBezTo>
                    <a:pt x="3404" y="939"/>
                    <a:pt x="2796" y="179"/>
                    <a:pt x="2128" y="27"/>
                  </a:cubicBezTo>
                  <a:cubicBezTo>
                    <a:pt x="2059" y="9"/>
                    <a:pt x="1991" y="1"/>
                    <a:pt x="1924"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618;p80">
              <a:extLst>
                <a:ext uri="{FF2B5EF4-FFF2-40B4-BE49-F238E27FC236}">
                  <a16:creationId xmlns:a16="http://schemas.microsoft.com/office/drawing/2014/main" id="{CCAA57CE-7434-4438-9FB2-A9298AEC21B9}"/>
                </a:ext>
              </a:extLst>
            </p:cNvPr>
            <p:cNvSpPr/>
            <p:nvPr/>
          </p:nvSpPr>
          <p:spPr>
            <a:xfrm>
              <a:off x="6973275" y="4556738"/>
              <a:ext cx="133000" cy="107175"/>
            </a:xfrm>
            <a:custGeom>
              <a:avLst/>
              <a:gdLst/>
              <a:ahLst/>
              <a:cxnLst/>
              <a:rect l="l" t="t" r="r" b="b"/>
              <a:pathLst>
                <a:path w="5320" h="4287" extrusionOk="0">
                  <a:moveTo>
                    <a:pt x="4468" y="1"/>
                  </a:moveTo>
                  <a:cubicBezTo>
                    <a:pt x="3669" y="235"/>
                    <a:pt x="2845" y="344"/>
                    <a:pt x="2012" y="344"/>
                  </a:cubicBezTo>
                  <a:cubicBezTo>
                    <a:pt x="1546" y="344"/>
                    <a:pt x="1077" y="309"/>
                    <a:pt x="608" y="244"/>
                  </a:cubicBezTo>
                  <a:cubicBezTo>
                    <a:pt x="243" y="1004"/>
                    <a:pt x="0" y="1703"/>
                    <a:pt x="0" y="1703"/>
                  </a:cubicBezTo>
                  <a:lnTo>
                    <a:pt x="1246" y="4287"/>
                  </a:lnTo>
                  <a:lnTo>
                    <a:pt x="4742" y="3466"/>
                  </a:lnTo>
                  <a:lnTo>
                    <a:pt x="5319" y="1825"/>
                  </a:lnTo>
                  <a:cubicBezTo>
                    <a:pt x="5319" y="1825"/>
                    <a:pt x="498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619;p80">
              <a:extLst>
                <a:ext uri="{FF2B5EF4-FFF2-40B4-BE49-F238E27FC236}">
                  <a16:creationId xmlns:a16="http://schemas.microsoft.com/office/drawing/2014/main" id="{31EB1FB2-8B75-414D-8BBC-A6ADD9A55A84}"/>
                </a:ext>
              </a:extLst>
            </p:cNvPr>
            <p:cNvSpPr/>
            <p:nvPr/>
          </p:nvSpPr>
          <p:spPr>
            <a:xfrm>
              <a:off x="6968700" y="4598338"/>
              <a:ext cx="30425" cy="475150"/>
            </a:xfrm>
            <a:custGeom>
              <a:avLst/>
              <a:gdLst/>
              <a:ahLst/>
              <a:cxnLst/>
              <a:rect l="l" t="t" r="r" b="b"/>
              <a:pathLst>
                <a:path w="1217" h="19006" extrusionOk="0">
                  <a:moveTo>
                    <a:pt x="263" y="1"/>
                  </a:moveTo>
                  <a:cubicBezTo>
                    <a:pt x="214" y="1"/>
                    <a:pt x="183" y="39"/>
                    <a:pt x="183" y="39"/>
                  </a:cubicBezTo>
                  <a:lnTo>
                    <a:pt x="1" y="18793"/>
                  </a:lnTo>
                  <a:cubicBezTo>
                    <a:pt x="305" y="18884"/>
                    <a:pt x="669" y="18945"/>
                    <a:pt x="1095" y="19006"/>
                  </a:cubicBezTo>
                  <a:lnTo>
                    <a:pt x="1217" y="1316"/>
                  </a:lnTo>
                  <a:cubicBezTo>
                    <a:pt x="761" y="1285"/>
                    <a:pt x="639" y="465"/>
                    <a:pt x="457" y="191"/>
                  </a:cubicBezTo>
                  <a:cubicBezTo>
                    <a:pt x="381" y="39"/>
                    <a:pt x="312" y="1"/>
                    <a:pt x="263" y="1"/>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620;p80">
              <a:extLst>
                <a:ext uri="{FF2B5EF4-FFF2-40B4-BE49-F238E27FC236}">
                  <a16:creationId xmlns:a16="http://schemas.microsoft.com/office/drawing/2014/main" id="{A6654AC9-0D82-41B4-87A0-023DEEEAF6D7}"/>
                </a:ext>
              </a:extLst>
            </p:cNvPr>
            <p:cNvSpPr/>
            <p:nvPr/>
          </p:nvSpPr>
          <p:spPr>
            <a:xfrm>
              <a:off x="7068250" y="4599463"/>
              <a:ext cx="38025" cy="474800"/>
            </a:xfrm>
            <a:custGeom>
              <a:avLst/>
              <a:gdLst/>
              <a:ahLst/>
              <a:cxnLst/>
              <a:rect l="l" t="t" r="r" b="b"/>
              <a:pathLst>
                <a:path w="1521" h="18992" extrusionOk="0">
                  <a:moveTo>
                    <a:pt x="1324" y="0"/>
                  </a:moveTo>
                  <a:cubicBezTo>
                    <a:pt x="1266" y="0"/>
                    <a:pt x="1191" y="15"/>
                    <a:pt x="1095" y="55"/>
                  </a:cubicBezTo>
                  <a:cubicBezTo>
                    <a:pt x="760" y="176"/>
                    <a:pt x="578" y="1088"/>
                    <a:pt x="153" y="1179"/>
                  </a:cubicBezTo>
                  <a:lnTo>
                    <a:pt x="1" y="18991"/>
                  </a:lnTo>
                  <a:cubicBezTo>
                    <a:pt x="548" y="18991"/>
                    <a:pt x="882" y="18961"/>
                    <a:pt x="882" y="18961"/>
                  </a:cubicBezTo>
                  <a:lnTo>
                    <a:pt x="1520" y="116"/>
                  </a:lnTo>
                  <a:cubicBezTo>
                    <a:pt x="1520" y="116"/>
                    <a:pt x="1487" y="0"/>
                    <a:pt x="1324"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621;p80">
              <a:extLst>
                <a:ext uri="{FF2B5EF4-FFF2-40B4-BE49-F238E27FC236}">
                  <a16:creationId xmlns:a16="http://schemas.microsoft.com/office/drawing/2014/main" id="{2ACBE528-D167-4EF4-A0DD-144C5F84190D}"/>
                </a:ext>
              </a:extLst>
            </p:cNvPr>
            <p:cNvSpPr/>
            <p:nvPr/>
          </p:nvSpPr>
          <p:spPr>
            <a:xfrm>
              <a:off x="6995300" y="4598538"/>
              <a:ext cx="76775" cy="476600"/>
            </a:xfrm>
            <a:custGeom>
              <a:avLst/>
              <a:gdLst/>
              <a:ahLst/>
              <a:cxnLst/>
              <a:rect l="l" t="t" r="r" b="b"/>
              <a:pathLst>
                <a:path w="3071" h="19064" extrusionOk="0">
                  <a:moveTo>
                    <a:pt x="1469" y="0"/>
                  </a:moveTo>
                  <a:cubicBezTo>
                    <a:pt x="867" y="0"/>
                    <a:pt x="213" y="1308"/>
                    <a:pt x="213" y="1308"/>
                  </a:cubicBezTo>
                  <a:lnTo>
                    <a:pt x="153" y="1308"/>
                  </a:lnTo>
                  <a:lnTo>
                    <a:pt x="1" y="18998"/>
                  </a:lnTo>
                  <a:cubicBezTo>
                    <a:pt x="584" y="19053"/>
                    <a:pt x="1244" y="19063"/>
                    <a:pt x="1843" y="19063"/>
                  </a:cubicBezTo>
                  <a:cubicBezTo>
                    <a:pt x="2243" y="19063"/>
                    <a:pt x="2615" y="19059"/>
                    <a:pt x="2919" y="19059"/>
                  </a:cubicBezTo>
                  <a:lnTo>
                    <a:pt x="3071" y="1216"/>
                  </a:lnTo>
                  <a:lnTo>
                    <a:pt x="2949" y="1216"/>
                  </a:lnTo>
                  <a:cubicBezTo>
                    <a:pt x="2432" y="1095"/>
                    <a:pt x="2098" y="1"/>
                    <a:pt x="1490" y="1"/>
                  </a:cubicBezTo>
                  <a:cubicBezTo>
                    <a:pt x="1483" y="0"/>
                    <a:pt x="1476" y="0"/>
                    <a:pt x="1469" y="0"/>
                  </a:cubicBezTo>
                  <a:close/>
                </a:path>
              </a:pathLst>
            </a:custGeom>
            <a:solidFill>
              <a:srgbClr val="F16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622;p80">
              <a:extLst>
                <a:ext uri="{FF2B5EF4-FFF2-40B4-BE49-F238E27FC236}">
                  <a16:creationId xmlns:a16="http://schemas.microsoft.com/office/drawing/2014/main" id="{ABC7190B-1977-496D-A69D-695614522EEC}"/>
                </a:ext>
              </a:extLst>
            </p:cNvPr>
            <p:cNvSpPr/>
            <p:nvPr/>
          </p:nvSpPr>
          <p:spPr>
            <a:xfrm>
              <a:off x="6498325" y="5049913"/>
              <a:ext cx="69175" cy="25125"/>
            </a:xfrm>
            <a:custGeom>
              <a:avLst/>
              <a:gdLst/>
              <a:ahLst/>
              <a:cxnLst/>
              <a:rect l="l" t="t" r="r" b="b"/>
              <a:pathLst>
                <a:path w="2767" h="1005" extrusionOk="0">
                  <a:moveTo>
                    <a:pt x="2767" y="1"/>
                  </a:moveTo>
                  <a:cubicBezTo>
                    <a:pt x="1885" y="153"/>
                    <a:pt x="1065" y="183"/>
                    <a:pt x="335" y="183"/>
                  </a:cubicBezTo>
                  <a:cubicBezTo>
                    <a:pt x="244" y="457"/>
                    <a:pt x="153" y="730"/>
                    <a:pt x="1" y="973"/>
                  </a:cubicBezTo>
                  <a:cubicBezTo>
                    <a:pt x="178" y="994"/>
                    <a:pt x="364" y="1005"/>
                    <a:pt x="556" y="1005"/>
                  </a:cubicBezTo>
                  <a:cubicBezTo>
                    <a:pt x="1219" y="1005"/>
                    <a:pt x="1966" y="871"/>
                    <a:pt x="2767" y="517"/>
                  </a:cubicBezTo>
                  <a:lnTo>
                    <a:pt x="2767" y="1"/>
                  </a:ln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623;p80">
              <a:extLst>
                <a:ext uri="{FF2B5EF4-FFF2-40B4-BE49-F238E27FC236}">
                  <a16:creationId xmlns:a16="http://schemas.microsoft.com/office/drawing/2014/main" id="{DF933EA1-9F9E-4812-9098-3B4705B283D8}"/>
                </a:ext>
              </a:extLst>
            </p:cNvPr>
            <p:cNvSpPr/>
            <p:nvPr/>
          </p:nvSpPr>
          <p:spPr>
            <a:xfrm>
              <a:off x="6454250" y="5049913"/>
              <a:ext cx="52475" cy="25100"/>
            </a:xfrm>
            <a:custGeom>
              <a:avLst/>
              <a:gdLst/>
              <a:ahLst/>
              <a:cxnLst/>
              <a:rect l="l" t="t" r="r" b="b"/>
              <a:pathLst>
                <a:path w="2099" h="1004" extrusionOk="0">
                  <a:moveTo>
                    <a:pt x="1" y="1"/>
                  </a:moveTo>
                  <a:lnTo>
                    <a:pt x="1" y="548"/>
                  </a:lnTo>
                  <a:cubicBezTo>
                    <a:pt x="1" y="548"/>
                    <a:pt x="700" y="912"/>
                    <a:pt x="1764" y="1004"/>
                  </a:cubicBezTo>
                  <a:cubicBezTo>
                    <a:pt x="1916" y="730"/>
                    <a:pt x="2007" y="457"/>
                    <a:pt x="2098" y="183"/>
                  </a:cubicBezTo>
                  <a:cubicBezTo>
                    <a:pt x="1247" y="183"/>
                    <a:pt x="548" y="92"/>
                    <a:pt x="1"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624;p80">
              <a:extLst>
                <a:ext uri="{FF2B5EF4-FFF2-40B4-BE49-F238E27FC236}">
                  <a16:creationId xmlns:a16="http://schemas.microsoft.com/office/drawing/2014/main" id="{5EFAE37F-C3A1-42B1-B7D5-658CB20947C3}"/>
                </a:ext>
              </a:extLst>
            </p:cNvPr>
            <p:cNvSpPr/>
            <p:nvPr/>
          </p:nvSpPr>
          <p:spPr>
            <a:xfrm>
              <a:off x="6506700" y="4965013"/>
              <a:ext cx="60800" cy="89475"/>
            </a:xfrm>
            <a:custGeom>
              <a:avLst/>
              <a:gdLst/>
              <a:ahLst/>
              <a:cxnLst/>
              <a:rect l="l" t="t" r="r" b="b"/>
              <a:pathLst>
                <a:path w="2432" h="3579" extrusionOk="0">
                  <a:moveTo>
                    <a:pt x="1359" y="1"/>
                  </a:moveTo>
                  <a:cubicBezTo>
                    <a:pt x="1077" y="1"/>
                    <a:pt x="775" y="73"/>
                    <a:pt x="395" y="235"/>
                  </a:cubicBezTo>
                  <a:cubicBezTo>
                    <a:pt x="304" y="1147"/>
                    <a:pt x="213" y="2059"/>
                    <a:pt x="122" y="3001"/>
                  </a:cubicBezTo>
                  <a:cubicBezTo>
                    <a:pt x="91" y="3184"/>
                    <a:pt x="61" y="3397"/>
                    <a:pt x="0" y="3579"/>
                  </a:cubicBezTo>
                  <a:cubicBezTo>
                    <a:pt x="730" y="3579"/>
                    <a:pt x="1550" y="3549"/>
                    <a:pt x="2432" y="3397"/>
                  </a:cubicBezTo>
                  <a:lnTo>
                    <a:pt x="2432" y="296"/>
                  </a:lnTo>
                  <a:cubicBezTo>
                    <a:pt x="2028" y="111"/>
                    <a:pt x="1708" y="1"/>
                    <a:pt x="1359"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25;p80">
              <a:extLst>
                <a:ext uri="{FF2B5EF4-FFF2-40B4-BE49-F238E27FC236}">
                  <a16:creationId xmlns:a16="http://schemas.microsoft.com/office/drawing/2014/main" id="{C25BC44E-8D58-448F-99F1-565E4C88F5D9}"/>
                </a:ext>
              </a:extLst>
            </p:cNvPr>
            <p:cNvSpPr/>
            <p:nvPr/>
          </p:nvSpPr>
          <p:spPr>
            <a:xfrm>
              <a:off x="6454250" y="4970888"/>
              <a:ext cx="62350" cy="83600"/>
            </a:xfrm>
            <a:custGeom>
              <a:avLst/>
              <a:gdLst/>
              <a:ahLst/>
              <a:cxnLst/>
              <a:rect l="l" t="t" r="r" b="b"/>
              <a:pathLst>
                <a:path w="2494" h="3344" extrusionOk="0">
                  <a:moveTo>
                    <a:pt x="2493" y="0"/>
                  </a:moveTo>
                  <a:lnTo>
                    <a:pt x="2493" y="0"/>
                  </a:lnTo>
                  <a:cubicBezTo>
                    <a:pt x="2372" y="31"/>
                    <a:pt x="2250" y="92"/>
                    <a:pt x="2129" y="152"/>
                  </a:cubicBezTo>
                  <a:cubicBezTo>
                    <a:pt x="1786" y="317"/>
                    <a:pt x="1442" y="383"/>
                    <a:pt x="1113" y="383"/>
                  </a:cubicBezTo>
                  <a:cubicBezTo>
                    <a:pt x="714" y="383"/>
                    <a:pt x="334" y="286"/>
                    <a:pt x="1" y="152"/>
                  </a:cubicBezTo>
                  <a:lnTo>
                    <a:pt x="1" y="3162"/>
                  </a:lnTo>
                  <a:cubicBezTo>
                    <a:pt x="548" y="3253"/>
                    <a:pt x="1247" y="3344"/>
                    <a:pt x="2098" y="3344"/>
                  </a:cubicBezTo>
                  <a:cubicBezTo>
                    <a:pt x="2159" y="3162"/>
                    <a:pt x="2189" y="2949"/>
                    <a:pt x="2220" y="2766"/>
                  </a:cubicBezTo>
                  <a:cubicBezTo>
                    <a:pt x="2311" y="1855"/>
                    <a:pt x="2402" y="912"/>
                    <a:pt x="2493"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626;p80">
              <a:extLst>
                <a:ext uri="{FF2B5EF4-FFF2-40B4-BE49-F238E27FC236}">
                  <a16:creationId xmlns:a16="http://schemas.microsoft.com/office/drawing/2014/main" id="{FF68D45B-4720-49A2-BA15-D836887FF5DA}"/>
                </a:ext>
              </a:extLst>
            </p:cNvPr>
            <p:cNvSpPr/>
            <p:nvPr/>
          </p:nvSpPr>
          <p:spPr>
            <a:xfrm>
              <a:off x="6452750" y="4652488"/>
              <a:ext cx="79050" cy="306950"/>
            </a:xfrm>
            <a:custGeom>
              <a:avLst/>
              <a:gdLst/>
              <a:ahLst/>
              <a:cxnLst/>
              <a:rect l="l" t="t" r="r" b="b"/>
              <a:pathLst>
                <a:path w="3162" h="12278" extrusionOk="0">
                  <a:moveTo>
                    <a:pt x="2979" y="1"/>
                  </a:moveTo>
                  <a:cubicBezTo>
                    <a:pt x="2736" y="61"/>
                    <a:pt x="2462" y="153"/>
                    <a:pt x="2128" y="335"/>
                  </a:cubicBezTo>
                  <a:cubicBezTo>
                    <a:pt x="1785" y="500"/>
                    <a:pt x="1442" y="565"/>
                    <a:pt x="1113" y="565"/>
                  </a:cubicBezTo>
                  <a:cubicBezTo>
                    <a:pt x="713" y="565"/>
                    <a:pt x="334" y="468"/>
                    <a:pt x="0" y="335"/>
                  </a:cubicBezTo>
                  <a:lnTo>
                    <a:pt x="0" y="335"/>
                  </a:lnTo>
                  <a:lnTo>
                    <a:pt x="61" y="11946"/>
                  </a:lnTo>
                  <a:cubicBezTo>
                    <a:pt x="378" y="12125"/>
                    <a:pt x="760" y="12277"/>
                    <a:pt x="1165" y="12277"/>
                  </a:cubicBezTo>
                  <a:cubicBezTo>
                    <a:pt x="1380" y="12277"/>
                    <a:pt x="1602" y="12234"/>
                    <a:pt x="1824" y="12129"/>
                  </a:cubicBezTo>
                  <a:cubicBezTo>
                    <a:pt x="2128" y="11977"/>
                    <a:pt x="2371" y="11855"/>
                    <a:pt x="2644" y="11794"/>
                  </a:cubicBezTo>
                  <a:cubicBezTo>
                    <a:pt x="2979" y="7873"/>
                    <a:pt x="3161" y="3922"/>
                    <a:pt x="2979"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627;p80">
              <a:extLst>
                <a:ext uri="{FF2B5EF4-FFF2-40B4-BE49-F238E27FC236}">
                  <a16:creationId xmlns:a16="http://schemas.microsoft.com/office/drawing/2014/main" id="{650E2ADF-1C10-4EDF-A447-ED44355B1975}"/>
                </a:ext>
              </a:extLst>
            </p:cNvPr>
            <p:cNvSpPr/>
            <p:nvPr/>
          </p:nvSpPr>
          <p:spPr>
            <a:xfrm>
              <a:off x="6518850" y="4650813"/>
              <a:ext cx="48650" cy="298050"/>
            </a:xfrm>
            <a:custGeom>
              <a:avLst/>
              <a:gdLst/>
              <a:ahLst/>
              <a:cxnLst/>
              <a:rect l="l" t="t" r="r" b="b"/>
              <a:pathLst>
                <a:path w="1946" h="11922" extrusionOk="0">
                  <a:moveTo>
                    <a:pt x="807" y="1"/>
                  </a:moveTo>
                  <a:cubicBezTo>
                    <a:pt x="656" y="1"/>
                    <a:pt x="501" y="22"/>
                    <a:pt x="335" y="68"/>
                  </a:cubicBezTo>
                  <a:cubicBezTo>
                    <a:pt x="517" y="3989"/>
                    <a:pt x="335" y="7940"/>
                    <a:pt x="0" y="11861"/>
                  </a:cubicBezTo>
                  <a:cubicBezTo>
                    <a:pt x="320" y="11755"/>
                    <a:pt x="605" y="11706"/>
                    <a:pt x="880" y="11706"/>
                  </a:cubicBezTo>
                  <a:cubicBezTo>
                    <a:pt x="1233" y="11706"/>
                    <a:pt x="1570" y="11785"/>
                    <a:pt x="1946" y="11922"/>
                  </a:cubicBezTo>
                  <a:lnTo>
                    <a:pt x="1885" y="280"/>
                  </a:lnTo>
                  <a:cubicBezTo>
                    <a:pt x="1483" y="111"/>
                    <a:pt x="1154" y="1"/>
                    <a:pt x="807"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628;p80">
              <a:extLst>
                <a:ext uri="{FF2B5EF4-FFF2-40B4-BE49-F238E27FC236}">
                  <a16:creationId xmlns:a16="http://schemas.microsoft.com/office/drawing/2014/main" id="{782EAE12-AC19-4EC2-B57D-0B085F4BEE3B}"/>
                </a:ext>
              </a:extLst>
            </p:cNvPr>
            <p:cNvSpPr/>
            <p:nvPr/>
          </p:nvSpPr>
          <p:spPr>
            <a:xfrm>
              <a:off x="6518850" y="4551438"/>
              <a:ext cx="47150" cy="83600"/>
            </a:xfrm>
            <a:custGeom>
              <a:avLst/>
              <a:gdLst/>
              <a:ahLst/>
              <a:cxnLst/>
              <a:rect l="l" t="t" r="r" b="b"/>
              <a:pathLst>
                <a:path w="1886" h="3344" extrusionOk="0">
                  <a:moveTo>
                    <a:pt x="0" y="0"/>
                  </a:moveTo>
                  <a:cubicBezTo>
                    <a:pt x="122" y="1064"/>
                    <a:pt x="213" y="2128"/>
                    <a:pt x="274" y="3192"/>
                  </a:cubicBezTo>
                  <a:cubicBezTo>
                    <a:pt x="472" y="3150"/>
                    <a:pt x="660" y="3130"/>
                    <a:pt x="842" y="3130"/>
                  </a:cubicBezTo>
                  <a:cubicBezTo>
                    <a:pt x="1192" y="3130"/>
                    <a:pt x="1526" y="3204"/>
                    <a:pt x="1885" y="3344"/>
                  </a:cubicBezTo>
                  <a:lnTo>
                    <a:pt x="1885" y="0"/>
                  </a:ln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629;p80">
              <a:extLst>
                <a:ext uri="{FF2B5EF4-FFF2-40B4-BE49-F238E27FC236}">
                  <a16:creationId xmlns:a16="http://schemas.microsoft.com/office/drawing/2014/main" id="{4F88A2DD-7368-40DD-9357-AD08D88B5455}"/>
                </a:ext>
              </a:extLst>
            </p:cNvPr>
            <p:cNvSpPr/>
            <p:nvPr/>
          </p:nvSpPr>
          <p:spPr>
            <a:xfrm>
              <a:off x="6452750" y="4552188"/>
              <a:ext cx="72975" cy="93400"/>
            </a:xfrm>
            <a:custGeom>
              <a:avLst/>
              <a:gdLst/>
              <a:ahLst/>
              <a:cxnLst/>
              <a:rect l="l" t="t" r="r" b="b"/>
              <a:pathLst>
                <a:path w="2919" h="3736" extrusionOk="0">
                  <a:moveTo>
                    <a:pt x="0" y="0"/>
                  </a:moveTo>
                  <a:lnTo>
                    <a:pt x="0" y="3405"/>
                  </a:lnTo>
                  <a:cubicBezTo>
                    <a:pt x="317" y="3583"/>
                    <a:pt x="713" y="3736"/>
                    <a:pt x="1118" y="3736"/>
                  </a:cubicBezTo>
                  <a:cubicBezTo>
                    <a:pt x="1333" y="3736"/>
                    <a:pt x="1552" y="3693"/>
                    <a:pt x="1763" y="3587"/>
                  </a:cubicBezTo>
                  <a:cubicBezTo>
                    <a:pt x="2219" y="3374"/>
                    <a:pt x="2584" y="3222"/>
                    <a:pt x="2918" y="3162"/>
                  </a:cubicBezTo>
                  <a:cubicBezTo>
                    <a:pt x="2857" y="2098"/>
                    <a:pt x="2766" y="1034"/>
                    <a:pt x="2644"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630;p80">
              <a:extLst>
                <a:ext uri="{FF2B5EF4-FFF2-40B4-BE49-F238E27FC236}">
                  <a16:creationId xmlns:a16="http://schemas.microsoft.com/office/drawing/2014/main" id="{3AABBC99-2A5E-457E-AAA5-3102B1243D3A}"/>
                </a:ext>
              </a:extLst>
            </p:cNvPr>
            <p:cNvSpPr/>
            <p:nvPr/>
          </p:nvSpPr>
          <p:spPr>
            <a:xfrm>
              <a:off x="6454250" y="4947338"/>
              <a:ext cx="64625" cy="33125"/>
            </a:xfrm>
            <a:custGeom>
              <a:avLst/>
              <a:gdLst/>
              <a:ahLst/>
              <a:cxnLst/>
              <a:rect l="l" t="t" r="r" b="b"/>
              <a:pathLst>
                <a:path w="2585" h="1325" extrusionOk="0">
                  <a:moveTo>
                    <a:pt x="2584" y="0"/>
                  </a:moveTo>
                  <a:lnTo>
                    <a:pt x="2584" y="0"/>
                  </a:lnTo>
                  <a:cubicBezTo>
                    <a:pt x="2311" y="61"/>
                    <a:pt x="2068" y="183"/>
                    <a:pt x="1764" y="335"/>
                  </a:cubicBezTo>
                  <a:cubicBezTo>
                    <a:pt x="1542" y="440"/>
                    <a:pt x="1320" y="483"/>
                    <a:pt x="1105" y="483"/>
                  </a:cubicBezTo>
                  <a:cubicBezTo>
                    <a:pt x="700" y="483"/>
                    <a:pt x="318" y="331"/>
                    <a:pt x="1" y="152"/>
                  </a:cubicBezTo>
                  <a:lnTo>
                    <a:pt x="1" y="1094"/>
                  </a:lnTo>
                  <a:cubicBezTo>
                    <a:pt x="334" y="1228"/>
                    <a:pt x="714" y="1325"/>
                    <a:pt x="1113" y="1325"/>
                  </a:cubicBezTo>
                  <a:cubicBezTo>
                    <a:pt x="1442" y="1325"/>
                    <a:pt x="1786" y="1259"/>
                    <a:pt x="2129" y="1094"/>
                  </a:cubicBezTo>
                  <a:cubicBezTo>
                    <a:pt x="2250" y="1034"/>
                    <a:pt x="2372" y="973"/>
                    <a:pt x="2493" y="912"/>
                  </a:cubicBezTo>
                  <a:cubicBezTo>
                    <a:pt x="2524" y="608"/>
                    <a:pt x="2554" y="304"/>
                    <a:pt x="2584"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631;p80">
              <a:extLst>
                <a:ext uri="{FF2B5EF4-FFF2-40B4-BE49-F238E27FC236}">
                  <a16:creationId xmlns:a16="http://schemas.microsoft.com/office/drawing/2014/main" id="{5B8EF49A-F657-497C-B596-C33A2981A559}"/>
                </a:ext>
              </a:extLst>
            </p:cNvPr>
            <p:cNvSpPr/>
            <p:nvPr/>
          </p:nvSpPr>
          <p:spPr>
            <a:xfrm>
              <a:off x="6516575" y="4943463"/>
              <a:ext cx="50925" cy="28975"/>
            </a:xfrm>
            <a:custGeom>
              <a:avLst/>
              <a:gdLst/>
              <a:ahLst/>
              <a:cxnLst/>
              <a:rect l="l" t="t" r="r" b="b"/>
              <a:pathLst>
                <a:path w="2037" h="1159" extrusionOk="0">
                  <a:moveTo>
                    <a:pt x="971" y="0"/>
                  </a:moveTo>
                  <a:cubicBezTo>
                    <a:pt x="696" y="0"/>
                    <a:pt x="411" y="49"/>
                    <a:pt x="91" y="155"/>
                  </a:cubicBezTo>
                  <a:cubicBezTo>
                    <a:pt x="61" y="459"/>
                    <a:pt x="31" y="763"/>
                    <a:pt x="0" y="1097"/>
                  </a:cubicBezTo>
                  <a:cubicBezTo>
                    <a:pt x="380" y="935"/>
                    <a:pt x="682" y="863"/>
                    <a:pt x="964" y="863"/>
                  </a:cubicBezTo>
                  <a:cubicBezTo>
                    <a:pt x="1313" y="863"/>
                    <a:pt x="1633" y="973"/>
                    <a:pt x="2037" y="1158"/>
                  </a:cubicBezTo>
                  <a:lnTo>
                    <a:pt x="2037" y="216"/>
                  </a:lnTo>
                  <a:cubicBezTo>
                    <a:pt x="1661" y="79"/>
                    <a:pt x="1324" y="0"/>
                    <a:pt x="971"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632;p80">
              <a:extLst>
                <a:ext uri="{FF2B5EF4-FFF2-40B4-BE49-F238E27FC236}">
                  <a16:creationId xmlns:a16="http://schemas.microsoft.com/office/drawing/2014/main" id="{9E948783-5267-4E9D-9283-275B71EF1A4B}"/>
                </a:ext>
              </a:extLst>
            </p:cNvPr>
            <p:cNvSpPr/>
            <p:nvPr/>
          </p:nvSpPr>
          <p:spPr>
            <a:xfrm>
              <a:off x="6452750" y="4631213"/>
              <a:ext cx="74475" cy="35425"/>
            </a:xfrm>
            <a:custGeom>
              <a:avLst/>
              <a:gdLst/>
              <a:ahLst/>
              <a:cxnLst/>
              <a:rect l="l" t="t" r="r" b="b"/>
              <a:pathLst>
                <a:path w="2979" h="1417" extrusionOk="0">
                  <a:moveTo>
                    <a:pt x="2918" y="1"/>
                  </a:moveTo>
                  <a:cubicBezTo>
                    <a:pt x="2584" y="61"/>
                    <a:pt x="2219" y="213"/>
                    <a:pt x="1763" y="426"/>
                  </a:cubicBezTo>
                  <a:cubicBezTo>
                    <a:pt x="1552" y="532"/>
                    <a:pt x="1333" y="575"/>
                    <a:pt x="1118" y="575"/>
                  </a:cubicBezTo>
                  <a:cubicBezTo>
                    <a:pt x="713" y="575"/>
                    <a:pt x="317" y="422"/>
                    <a:pt x="0" y="244"/>
                  </a:cubicBezTo>
                  <a:lnTo>
                    <a:pt x="0" y="1186"/>
                  </a:lnTo>
                  <a:cubicBezTo>
                    <a:pt x="334" y="1319"/>
                    <a:pt x="713" y="1416"/>
                    <a:pt x="1113" y="1416"/>
                  </a:cubicBezTo>
                  <a:cubicBezTo>
                    <a:pt x="1442" y="1416"/>
                    <a:pt x="1785" y="1351"/>
                    <a:pt x="2128" y="1186"/>
                  </a:cubicBezTo>
                  <a:cubicBezTo>
                    <a:pt x="2462" y="1034"/>
                    <a:pt x="2736" y="912"/>
                    <a:pt x="2979" y="852"/>
                  </a:cubicBezTo>
                  <a:cubicBezTo>
                    <a:pt x="2948" y="578"/>
                    <a:pt x="2948" y="274"/>
                    <a:pt x="2918"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633;p80">
              <a:extLst>
                <a:ext uri="{FF2B5EF4-FFF2-40B4-BE49-F238E27FC236}">
                  <a16:creationId xmlns:a16="http://schemas.microsoft.com/office/drawing/2014/main" id="{BAB20499-0AC7-4374-BEE4-0C13497023C5}"/>
                </a:ext>
              </a:extLst>
            </p:cNvPr>
            <p:cNvSpPr/>
            <p:nvPr/>
          </p:nvSpPr>
          <p:spPr>
            <a:xfrm>
              <a:off x="6525700" y="4629663"/>
              <a:ext cx="40300" cy="28175"/>
            </a:xfrm>
            <a:custGeom>
              <a:avLst/>
              <a:gdLst/>
              <a:ahLst/>
              <a:cxnLst/>
              <a:rect l="l" t="t" r="r" b="b"/>
              <a:pathLst>
                <a:path w="1612" h="1127" extrusionOk="0">
                  <a:moveTo>
                    <a:pt x="568" y="1"/>
                  </a:moveTo>
                  <a:cubicBezTo>
                    <a:pt x="386" y="1"/>
                    <a:pt x="198" y="21"/>
                    <a:pt x="0" y="63"/>
                  </a:cubicBezTo>
                  <a:cubicBezTo>
                    <a:pt x="30" y="336"/>
                    <a:pt x="30" y="640"/>
                    <a:pt x="61" y="914"/>
                  </a:cubicBezTo>
                  <a:cubicBezTo>
                    <a:pt x="227" y="868"/>
                    <a:pt x="382" y="847"/>
                    <a:pt x="533" y="847"/>
                  </a:cubicBezTo>
                  <a:cubicBezTo>
                    <a:pt x="880" y="847"/>
                    <a:pt x="1209" y="957"/>
                    <a:pt x="1611" y="1126"/>
                  </a:cubicBezTo>
                  <a:lnTo>
                    <a:pt x="1611" y="215"/>
                  </a:lnTo>
                  <a:cubicBezTo>
                    <a:pt x="1252" y="75"/>
                    <a:pt x="918" y="1"/>
                    <a:pt x="568" y="1"/>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634;p80">
              <a:extLst>
                <a:ext uri="{FF2B5EF4-FFF2-40B4-BE49-F238E27FC236}">
                  <a16:creationId xmlns:a16="http://schemas.microsoft.com/office/drawing/2014/main" id="{6D8F4DFB-A916-4B0C-A154-98E028FC5E7F}"/>
                </a:ext>
              </a:extLst>
            </p:cNvPr>
            <p:cNvSpPr/>
            <p:nvPr/>
          </p:nvSpPr>
          <p:spPr>
            <a:xfrm>
              <a:off x="6465650" y="4459488"/>
              <a:ext cx="86650" cy="82075"/>
            </a:xfrm>
            <a:custGeom>
              <a:avLst/>
              <a:gdLst/>
              <a:ahLst/>
              <a:cxnLst/>
              <a:rect l="l" t="t" r="r" b="b"/>
              <a:pathLst>
                <a:path w="3466" h="3283" extrusionOk="0">
                  <a:moveTo>
                    <a:pt x="2493" y="0"/>
                  </a:moveTo>
                  <a:cubicBezTo>
                    <a:pt x="2250" y="1307"/>
                    <a:pt x="1581" y="2310"/>
                    <a:pt x="122" y="2705"/>
                  </a:cubicBezTo>
                  <a:cubicBezTo>
                    <a:pt x="31" y="3070"/>
                    <a:pt x="1" y="3283"/>
                    <a:pt x="1" y="3283"/>
                  </a:cubicBezTo>
                  <a:lnTo>
                    <a:pt x="3466" y="3283"/>
                  </a:lnTo>
                  <a:cubicBezTo>
                    <a:pt x="3466" y="3283"/>
                    <a:pt x="3132" y="1094"/>
                    <a:pt x="2493"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635;p80">
              <a:extLst>
                <a:ext uri="{FF2B5EF4-FFF2-40B4-BE49-F238E27FC236}">
                  <a16:creationId xmlns:a16="http://schemas.microsoft.com/office/drawing/2014/main" id="{1A504DDA-10AE-46C6-AC11-6E926B7041D0}"/>
                </a:ext>
              </a:extLst>
            </p:cNvPr>
            <p:cNvSpPr/>
            <p:nvPr/>
          </p:nvSpPr>
          <p:spPr>
            <a:xfrm>
              <a:off x="6468700" y="4443513"/>
              <a:ext cx="59300" cy="83625"/>
            </a:xfrm>
            <a:custGeom>
              <a:avLst/>
              <a:gdLst/>
              <a:ahLst/>
              <a:cxnLst/>
              <a:rect l="l" t="t" r="r" b="b"/>
              <a:pathLst>
                <a:path w="2372" h="3345" extrusionOk="0">
                  <a:moveTo>
                    <a:pt x="1672" y="1"/>
                  </a:moveTo>
                  <a:cubicBezTo>
                    <a:pt x="882" y="1"/>
                    <a:pt x="244" y="2250"/>
                    <a:pt x="0" y="3344"/>
                  </a:cubicBezTo>
                  <a:cubicBezTo>
                    <a:pt x="1459" y="2949"/>
                    <a:pt x="2128" y="1946"/>
                    <a:pt x="2371" y="639"/>
                  </a:cubicBezTo>
                  <a:cubicBezTo>
                    <a:pt x="2189" y="244"/>
                    <a:pt x="1946" y="1"/>
                    <a:pt x="1672"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636;p80">
              <a:extLst>
                <a:ext uri="{FF2B5EF4-FFF2-40B4-BE49-F238E27FC236}">
                  <a16:creationId xmlns:a16="http://schemas.microsoft.com/office/drawing/2014/main" id="{349617E0-C5FA-4F75-92B7-CF3C2521355D}"/>
                </a:ext>
              </a:extLst>
            </p:cNvPr>
            <p:cNvSpPr/>
            <p:nvPr/>
          </p:nvSpPr>
          <p:spPr>
            <a:xfrm>
              <a:off x="6518100" y="4540038"/>
              <a:ext cx="50175" cy="22050"/>
            </a:xfrm>
            <a:custGeom>
              <a:avLst/>
              <a:gdLst/>
              <a:ahLst/>
              <a:cxnLst/>
              <a:rect l="l" t="t" r="r" b="b"/>
              <a:pathLst>
                <a:path w="2007" h="882" extrusionOk="0">
                  <a:moveTo>
                    <a:pt x="0" y="0"/>
                  </a:moveTo>
                  <a:cubicBezTo>
                    <a:pt x="30" y="304"/>
                    <a:pt x="61" y="608"/>
                    <a:pt x="91" y="882"/>
                  </a:cubicBezTo>
                  <a:lnTo>
                    <a:pt x="1581" y="882"/>
                  </a:lnTo>
                  <a:cubicBezTo>
                    <a:pt x="1824" y="882"/>
                    <a:pt x="2006" y="699"/>
                    <a:pt x="2006" y="456"/>
                  </a:cubicBezTo>
                  <a:cubicBezTo>
                    <a:pt x="2006" y="213"/>
                    <a:pt x="1824" y="0"/>
                    <a:pt x="1550"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637;p80">
              <a:extLst>
                <a:ext uri="{FF2B5EF4-FFF2-40B4-BE49-F238E27FC236}">
                  <a16:creationId xmlns:a16="http://schemas.microsoft.com/office/drawing/2014/main" id="{AA58C4E9-BEE7-4916-B189-A57C2E7D735F}"/>
                </a:ext>
              </a:extLst>
            </p:cNvPr>
            <p:cNvSpPr/>
            <p:nvPr/>
          </p:nvSpPr>
          <p:spPr>
            <a:xfrm>
              <a:off x="6449700" y="4540038"/>
              <a:ext cx="70700" cy="22800"/>
            </a:xfrm>
            <a:custGeom>
              <a:avLst/>
              <a:gdLst/>
              <a:ahLst/>
              <a:cxnLst/>
              <a:rect l="l" t="t" r="r" b="b"/>
              <a:pathLst>
                <a:path w="2828" h="912" extrusionOk="0">
                  <a:moveTo>
                    <a:pt x="2736" y="0"/>
                  </a:moveTo>
                  <a:lnTo>
                    <a:pt x="456" y="31"/>
                  </a:lnTo>
                  <a:cubicBezTo>
                    <a:pt x="441" y="29"/>
                    <a:pt x="425" y="28"/>
                    <a:pt x="410" y="28"/>
                  </a:cubicBezTo>
                  <a:cubicBezTo>
                    <a:pt x="187" y="28"/>
                    <a:pt x="0" y="229"/>
                    <a:pt x="0" y="456"/>
                  </a:cubicBezTo>
                  <a:cubicBezTo>
                    <a:pt x="0" y="699"/>
                    <a:pt x="213" y="912"/>
                    <a:pt x="456" y="912"/>
                  </a:cubicBezTo>
                  <a:lnTo>
                    <a:pt x="2827" y="882"/>
                  </a:lnTo>
                  <a:cubicBezTo>
                    <a:pt x="2797" y="608"/>
                    <a:pt x="2766" y="304"/>
                    <a:pt x="2736"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638;p80">
              <a:extLst>
                <a:ext uri="{FF2B5EF4-FFF2-40B4-BE49-F238E27FC236}">
                  <a16:creationId xmlns:a16="http://schemas.microsoft.com/office/drawing/2014/main" id="{34121655-99BA-4D7E-B153-09417286EFDC}"/>
                </a:ext>
              </a:extLst>
            </p:cNvPr>
            <p:cNvSpPr/>
            <p:nvPr/>
          </p:nvSpPr>
          <p:spPr>
            <a:xfrm>
              <a:off x="6806100" y="4789263"/>
              <a:ext cx="109450" cy="285675"/>
            </a:xfrm>
            <a:custGeom>
              <a:avLst/>
              <a:gdLst/>
              <a:ahLst/>
              <a:cxnLst/>
              <a:rect l="l" t="t" r="r" b="b"/>
              <a:pathLst>
                <a:path w="4378" h="11427" extrusionOk="0">
                  <a:moveTo>
                    <a:pt x="547" y="1"/>
                  </a:moveTo>
                  <a:cubicBezTo>
                    <a:pt x="91" y="3983"/>
                    <a:pt x="0" y="9363"/>
                    <a:pt x="2401" y="11247"/>
                  </a:cubicBezTo>
                  <a:cubicBezTo>
                    <a:pt x="2557" y="11373"/>
                    <a:pt x="2696" y="11427"/>
                    <a:pt x="2823" y="11427"/>
                  </a:cubicBezTo>
                  <a:cubicBezTo>
                    <a:pt x="3217" y="11427"/>
                    <a:pt x="3493" y="10909"/>
                    <a:pt x="3769" y="10427"/>
                  </a:cubicBezTo>
                  <a:cubicBezTo>
                    <a:pt x="4012" y="9971"/>
                    <a:pt x="4225" y="9332"/>
                    <a:pt x="4377" y="8542"/>
                  </a:cubicBezTo>
                  <a:cubicBezTo>
                    <a:pt x="2584" y="6050"/>
                    <a:pt x="1368" y="3040"/>
                    <a:pt x="547" y="1"/>
                  </a:cubicBezTo>
                  <a:close/>
                </a:path>
              </a:pathLst>
            </a:custGeom>
            <a:solidFill>
              <a:srgbClr val="54C7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639;p80">
              <a:extLst>
                <a:ext uri="{FF2B5EF4-FFF2-40B4-BE49-F238E27FC236}">
                  <a16:creationId xmlns:a16="http://schemas.microsoft.com/office/drawing/2014/main" id="{03790506-33D6-4370-8E18-32AF7D80B2C3}"/>
                </a:ext>
              </a:extLst>
            </p:cNvPr>
            <p:cNvSpPr/>
            <p:nvPr/>
          </p:nvSpPr>
          <p:spPr>
            <a:xfrm>
              <a:off x="6819775" y="4669213"/>
              <a:ext cx="116275" cy="333625"/>
            </a:xfrm>
            <a:custGeom>
              <a:avLst/>
              <a:gdLst/>
              <a:ahLst/>
              <a:cxnLst/>
              <a:rect l="l" t="t" r="r" b="b"/>
              <a:pathLst>
                <a:path w="4651" h="13345" extrusionOk="0">
                  <a:moveTo>
                    <a:pt x="3009" y="0"/>
                  </a:moveTo>
                  <a:lnTo>
                    <a:pt x="760" y="152"/>
                  </a:lnTo>
                  <a:cubicBezTo>
                    <a:pt x="760" y="152"/>
                    <a:pt x="304" y="2158"/>
                    <a:pt x="0" y="4803"/>
                  </a:cubicBezTo>
                  <a:cubicBezTo>
                    <a:pt x="821" y="7842"/>
                    <a:pt x="2037" y="10852"/>
                    <a:pt x="3830" y="13344"/>
                  </a:cubicBezTo>
                  <a:cubicBezTo>
                    <a:pt x="4651" y="8997"/>
                    <a:pt x="3952" y="608"/>
                    <a:pt x="3009" y="0"/>
                  </a:cubicBezTo>
                  <a:close/>
                </a:path>
              </a:pathLst>
            </a:custGeom>
            <a:solidFill>
              <a:srgbClr val="7ACF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640;p80">
              <a:extLst>
                <a:ext uri="{FF2B5EF4-FFF2-40B4-BE49-F238E27FC236}">
                  <a16:creationId xmlns:a16="http://schemas.microsoft.com/office/drawing/2014/main" id="{7E3366AB-EA21-4527-B812-E87994CC9E82}"/>
                </a:ext>
              </a:extLst>
            </p:cNvPr>
            <p:cNvSpPr/>
            <p:nvPr/>
          </p:nvSpPr>
          <p:spPr>
            <a:xfrm>
              <a:off x="6777225" y="4455688"/>
              <a:ext cx="136800" cy="181600"/>
            </a:xfrm>
            <a:custGeom>
              <a:avLst/>
              <a:gdLst/>
              <a:ahLst/>
              <a:cxnLst/>
              <a:rect l="l" t="t" r="r" b="b"/>
              <a:pathLst>
                <a:path w="5472" h="7264" extrusionOk="0">
                  <a:moveTo>
                    <a:pt x="2948" y="0"/>
                  </a:moveTo>
                  <a:cubicBezTo>
                    <a:pt x="3404" y="2432"/>
                    <a:pt x="0" y="4772"/>
                    <a:pt x="2584" y="6991"/>
                  </a:cubicBezTo>
                  <a:cubicBezTo>
                    <a:pt x="2614" y="7022"/>
                    <a:pt x="2584" y="7052"/>
                    <a:pt x="2553" y="7052"/>
                  </a:cubicBezTo>
                  <a:cubicBezTo>
                    <a:pt x="2657" y="7091"/>
                    <a:pt x="2889" y="7174"/>
                    <a:pt x="3184" y="7224"/>
                  </a:cubicBezTo>
                  <a:lnTo>
                    <a:pt x="3184" y="7224"/>
                  </a:lnTo>
                  <a:cubicBezTo>
                    <a:pt x="1587" y="4947"/>
                    <a:pt x="3525" y="2398"/>
                    <a:pt x="2948" y="0"/>
                  </a:cubicBezTo>
                  <a:close/>
                  <a:moveTo>
                    <a:pt x="3344" y="547"/>
                  </a:moveTo>
                  <a:lnTo>
                    <a:pt x="3344" y="547"/>
                  </a:lnTo>
                  <a:cubicBezTo>
                    <a:pt x="3435" y="912"/>
                    <a:pt x="3496" y="1277"/>
                    <a:pt x="3647" y="1581"/>
                  </a:cubicBezTo>
                  <a:cubicBezTo>
                    <a:pt x="3860" y="2037"/>
                    <a:pt x="4012" y="2584"/>
                    <a:pt x="3982" y="3070"/>
                  </a:cubicBezTo>
                  <a:cubicBezTo>
                    <a:pt x="3951" y="4499"/>
                    <a:pt x="3344" y="5715"/>
                    <a:pt x="3587" y="7174"/>
                  </a:cubicBezTo>
                  <a:cubicBezTo>
                    <a:pt x="3587" y="7211"/>
                    <a:pt x="3563" y="7237"/>
                    <a:pt x="3539" y="7237"/>
                  </a:cubicBezTo>
                  <a:cubicBezTo>
                    <a:pt x="3523" y="7237"/>
                    <a:pt x="3507" y="7227"/>
                    <a:pt x="3496" y="7204"/>
                  </a:cubicBezTo>
                  <a:cubicBezTo>
                    <a:pt x="3192" y="6049"/>
                    <a:pt x="3526" y="5107"/>
                    <a:pt x="3739" y="3952"/>
                  </a:cubicBezTo>
                  <a:cubicBezTo>
                    <a:pt x="3921" y="2918"/>
                    <a:pt x="3647" y="2189"/>
                    <a:pt x="3283" y="1216"/>
                  </a:cubicBezTo>
                  <a:cubicBezTo>
                    <a:pt x="3252" y="1186"/>
                    <a:pt x="3252" y="1125"/>
                    <a:pt x="3222" y="1064"/>
                  </a:cubicBezTo>
                  <a:lnTo>
                    <a:pt x="3222" y="1064"/>
                  </a:lnTo>
                  <a:cubicBezTo>
                    <a:pt x="3222" y="3131"/>
                    <a:pt x="2097" y="5137"/>
                    <a:pt x="3252" y="7204"/>
                  </a:cubicBezTo>
                  <a:cubicBezTo>
                    <a:pt x="3252" y="7215"/>
                    <a:pt x="3249" y="7225"/>
                    <a:pt x="3243" y="7233"/>
                  </a:cubicBezTo>
                  <a:lnTo>
                    <a:pt x="3243" y="7233"/>
                  </a:lnTo>
                  <a:cubicBezTo>
                    <a:pt x="3223" y="7230"/>
                    <a:pt x="3203" y="7227"/>
                    <a:pt x="3184" y="7224"/>
                  </a:cubicBezTo>
                  <a:lnTo>
                    <a:pt x="3184" y="7224"/>
                  </a:lnTo>
                  <a:cubicBezTo>
                    <a:pt x="3187" y="7227"/>
                    <a:pt x="3189" y="7231"/>
                    <a:pt x="3192" y="7234"/>
                  </a:cubicBezTo>
                  <a:cubicBezTo>
                    <a:pt x="3200" y="7243"/>
                    <a:pt x="3209" y="7247"/>
                    <a:pt x="3218" y="7247"/>
                  </a:cubicBezTo>
                  <a:cubicBezTo>
                    <a:pt x="3228" y="7247"/>
                    <a:pt x="3236" y="7241"/>
                    <a:pt x="3243" y="7233"/>
                  </a:cubicBezTo>
                  <a:lnTo>
                    <a:pt x="3243" y="7233"/>
                  </a:lnTo>
                  <a:cubicBezTo>
                    <a:pt x="3366" y="7251"/>
                    <a:pt x="3499" y="7263"/>
                    <a:pt x="3638" y="7263"/>
                  </a:cubicBezTo>
                  <a:cubicBezTo>
                    <a:pt x="3934" y="7263"/>
                    <a:pt x="4255" y="7210"/>
                    <a:pt x="4559" y="7052"/>
                  </a:cubicBezTo>
                  <a:cubicBezTo>
                    <a:pt x="4559" y="7052"/>
                    <a:pt x="4529" y="7022"/>
                    <a:pt x="4559" y="6991"/>
                  </a:cubicBezTo>
                  <a:cubicBezTo>
                    <a:pt x="5106" y="5745"/>
                    <a:pt x="5471" y="4286"/>
                    <a:pt x="5076" y="2918"/>
                  </a:cubicBezTo>
                  <a:cubicBezTo>
                    <a:pt x="4833" y="1976"/>
                    <a:pt x="4286" y="1277"/>
                    <a:pt x="3647" y="639"/>
                  </a:cubicBezTo>
                  <a:lnTo>
                    <a:pt x="3647" y="639"/>
                  </a:lnTo>
                  <a:cubicBezTo>
                    <a:pt x="4134" y="1398"/>
                    <a:pt x="4651" y="2067"/>
                    <a:pt x="4772" y="3070"/>
                  </a:cubicBezTo>
                  <a:cubicBezTo>
                    <a:pt x="4833" y="3648"/>
                    <a:pt x="4863" y="4256"/>
                    <a:pt x="4711" y="4833"/>
                  </a:cubicBezTo>
                  <a:cubicBezTo>
                    <a:pt x="4529" y="5563"/>
                    <a:pt x="4225" y="6262"/>
                    <a:pt x="4347" y="7052"/>
                  </a:cubicBezTo>
                  <a:cubicBezTo>
                    <a:pt x="4365" y="7090"/>
                    <a:pt x="4338" y="7116"/>
                    <a:pt x="4307" y="7116"/>
                  </a:cubicBezTo>
                  <a:cubicBezTo>
                    <a:pt x="4288" y="7116"/>
                    <a:pt x="4267" y="7106"/>
                    <a:pt x="4255" y="7082"/>
                  </a:cubicBezTo>
                  <a:cubicBezTo>
                    <a:pt x="3982" y="5988"/>
                    <a:pt x="4711" y="5046"/>
                    <a:pt x="4681" y="3952"/>
                  </a:cubicBezTo>
                  <a:cubicBezTo>
                    <a:pt x="4620" y="2918"/>
                    <a:pt x="4407" y="1946"/>
                    <a:pt x="3769" y="1094"/>
                  </a:cubicBezTo>
                  <a:cubicBezTo>
                    <a:pt x="3617" y="912"/>
                    <a:pt x="3496" y="730"/>
                    <a:pt x="3344" y="547"/>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641;p80">
              <a:extLst>
                <a:ext uri="{FF2B5EF4-FFF2-40B4-BE49-F238E27FC236}">
                  <a16:creationId xmlns:a16="http://schemas.microsoft.com/office/drawing/2014/main" id="{DB335F17-CA82-472B-B7B6-FB188E0EB48C}"/>
                </a:ext>
              </a:extLst>
            </p:cNvPr>
            <p:cNvSpPr/>
            <p:nvPr/>
          </p:nvSpPr>
          <p:spPr>
            <a:xfrm>
              <a:off x="6791650" y="4458713"/>
              <a:ext cx="59300" cy="156575"/>
            </a:xfrm>
            <a:custGeom>
              <a:avLst/>
              <a:gdLst/>
              <a:ahLst/>
              <a:cxnLst/>
              <a:rect l="l" t="t" r="r" b="b"/>
              <a:pathLst>
                <a:path w="2372" h="6263" extrusionOk="0">
                  <a:moveTo>
                    <a:pt x="2219" y="1"/>
                  </a:moveTo>
                  <a:cubicBezTo>
                    <a:pt x="2219" y="31"/>
                    <a:pt x="2219" y="31"/>
                    <a:pt x="2219" y="31"/>
                  </a:cubicBezTo>
                  <a:cubicBezTo>
                    <a:pt x="2098" y="1521"/>
                    <a:pt x="1156" y="1156"/>
                    <a:pt x="669" y="3436"/>
                  </a:cubicBezTo>
                  <a:cubicBezTo>
                    <a:pt x="365" y="4712"/>
                    <a:pt x="821" y="5685"/>
                    <a:pt x="1277" y="6262"/>
                  </a:cubicBezTo>
                  <a:cubicBezTo>
                    <a:pt x="1" y="4408"/>
                    <a:pt x="2371" y="1977"/>
                    <a:pt x="2219" y="1"/>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642;p80">
              <a:extLst>
                <a:ext uri="{FF2B5EF4-FFF2-40B4-BE49-F238E27FC236}">
                  <a16:creationId xmlns:a16="http://schemas.microsoft.com/office/drawing/2014/main" id="{5CDBB23F-3BA5-4FA7-AC05-968DC730D31B}"/>
                </a:ext>
              </a:extLst>
            </p:cNvPr>
            <p:cNvSpPr/>
            <p:nvPr/>
          </p:nvSpPr>
          <p:spPr>
            <a:xfrm>
              <a:off x="6857750" y="4454163"/>
              <a:ext cx="91975" cy="171750"/>
            </a:xfrm>
            <a:custGeom>
              <a:avLst/>
              <a:gdLst/>
              <a:ahLst/>
              <a:cxnLst/>
              <a:rect l="l" t="t" r="r" b="b"/>
              <a:pathLst>
                <a:path w="3679" h="6870" extrusionOk="0">
                  <a:moveTo>
                    <a:pt x="1" y="0"/>
                  </a:moveTo>
                  <a:cubicBezTo>
                    <a:pt x="31" y="92"/>
                    <a:pt x="92" y="183"/>
                    <a:pt x="153" y="274"/>
                  </a:cubicBezTo>
                  <a:cubicBezTo>
                    <a:pt x="2250" y="1885"/>
                    <a:pt x="2615" y="4469"/>
                    <a:pt x="1582" y="6870"/>
                  </a:cubicBezTo>
                  <a:cubicBezTo>
                    <a:pt x="3679" y="4165"/>
                    <a:pt x="1065" y="487"/>
                    <a:pt x="1" y="0"/>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643;p80">
              <a:extLst>
                <a:ext uri="{FF2B5EF4-FFF2-40B4-BE49-F238E27FC236}">
                  <a16:creationId xmlns:a16="http://schemas.microsoft.com/office/drawing/2014/main" id="{260084D8-C162-40C3-BBD9-2AFE80C1B878}"/>
                </a:ext>
              </a:extLst>
            </p:cNvPr>
            <p:cNvSpPr/>
            <p:nvPr/>
          </p:nvSpPr>
          <p:spPr>
            <a:xfrm>
              <a:off x="6816725" y="4455688"/>
              <a:ext cx="49425" cy="180875"/>
            </a:xfrm>
            <a:custGeom>
              <a:avLst/>
              <a:gdLst/>
              <a:ahLst/>
              <a:cxnLst/>
              <a:rect l="l" t="t" r="r" b="b"/>
              <a:pathLst>
                <a:path w="1977" h="7235" extrusionOk="0">
                  <a:moveTo>
                    <a:pt x="1399" y="0"/>
                  </a:moveTo>
                  <a:cubicBezTo>
                    <a:pt x="1976" y="2401"/>
                    <a:pt x="1" y="4955"/>
                    <a:pt x="1581" y="7234"/>
                  </a:cubicBezTo>
                  <a:cubicBezTo>
                    <a:pt x="1581" y="7234"/>
                    <a:pt x="1612" y="7234"/>
                    <a:pt x="1612" y="7204"/>
                  </a:cubicBezTo>
                  <a:cubicBezTo>
                    <a:pt x="487" y="5107"/>
                    <a:pt x="1672" y="3131"/>
                    <a:pt x="1703" y="1064"/>
                  </a:cubicBezTo>
                  <a:cubicBezTo>
                    <a:pt x="1612" y="730"/>
                    <a:pt x="1581" y="304"/>
                    <a:pt x="142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644;p80">
              <a:extLst>
                <a:ext uri="{FF2B5EF4-FFF2-40B4-BE49-F238E27FC236}">
                  <a16:creationId xmlns:a16="http://schemas.microsoft.com/office/drawing/2014/main" id="{727B0FFB-FEFB-4535-92BB-3877301D71E1}"/>
                </a:ext>
              </a:extLst>
            </p:cNvPr>
            <p:cNvSpPr/>
            <p:nvPr/>
          </p:nvSpPr>
          <p:spPr>
            <a:xfrm>
              <a:off x="6856250" y="4461763"/>
              <a:ext cx="21300" cy="174925"/>
            </a:xfrm>
            <a:custGeom>
              <a:avLst/>
              <a:gdLst/>
              <a:ahLst/>
              <a:cxnLst/>
              <a:rect l="l" t="t" r="r" b="b"/>
              <a:pathLst>
                <a:path w="852" h="6997" extrusionOk="0">
                  <a:moveTo>
                    <a:pt x="61" y="0"/>
                  </a:moveTo>
                  <a:lnTo>
                    <a:pt x="61" y="0"/>
                  </a:lnTo>
                  <a:cubicBezTo>
                    <a:pt x="91" y="274"/>
                    <a:pt x="122" y="548"/>
                    <a:pt x="122" y="821"/>
                  </a:cubicBezTo>
                  <a:cubicBezTo>
                    <a:pt x="122" y="882"/>
                    <a:pt x="152" y="912"/>
                    <a:pt x="152" y="973"/>
                  </a:cubicBezTo>
                  <a:cubicBezTo>
                    <a:pt x="517" y="1976"/>
                    <a:pt x="760" y="2675"/>
                    <a:pt x="578" y="3739"/>
                  </a:cubicBezTo>
                  <a:cubicBezTo>
                    <a:pt x="365" y="4864"/>
                    <a:pt x="0" y="5806"/>
                    <a:pt x="304" y="6961"/>
                  </a:cubicBezTo>
                  <a:cubicBezTo>
                    <a:pt x="304" y="6987"/>
                    <a:pt x="315" y="6996"/>
                    <a:pt x="328" y="6996"/>
                  </a:cubicBezTo>
                  <a:cubicBezTo>
                    <a:pt x="345" y="6996"/>
                    <a:pt x="365" y="6979"/>
                    <a:pt x="365" y="6961"/>
                  </a:cubicBezTo>
                  <a:cubicBezTo>
                    <a:pt x="183" y="5472"/>
                    <a:pt x="790" y="4286"/>
                    <a:pt x="851" y="2858"/>
                  </a:cubicBezTo>
                  <a:cubicBezTo>
                    <a:pt x="851" y="2341"/>
                    <a:pt x="730" y="1794"/>
                    <a:pt x="517" y="1338"/>
                  </a:cubicBezTo>
                  <a:cubicBezTo>
                    <a:pt x="395" y="1064"/>
                    <a:pt x="335" y="669"/>
                    <a:pt x="243" y="304"/>
                  </a:cubicBezTo>
                  <a:cubicBezTo>
                    <a:pt x="183" y="213"/>
                    <a:pt x="122" y="122"/>
                    <a:pt x="6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645;p80">
              <a:extLst>
                <a:ext uri="{FF2B5EF4-FFF2-40B4-BE49-F238E27FC236}">
                  <a16:creationId xmlns:a16="http://schemas.microsoft.com/office/drawing/2014/main" id="{A57761CF-4C79-439A-B668-CAF550DA67B0}"/>
                </a:ext>
              </a:extLst>
            </p:cNvPr>
            <p:cNvSpPr/>
            <p:nvPr/>
          </p:nvSpPr>
          <p:spPr>
            <a:xfrm>
              <a:off x="6852450" y="4455688"/>
              <a:ext cx="6850" cy="26625"/>
            </a:xfrm>
            <a:custGeom>
              <a:avLst/>
              <a:gdLst/>
              <a:ahLst/>
              <a:cxnLst/>
              <a:rect l="l" t="t" r="r" b="b"/>
              <a:pathLst>
                <a:path w="274" h="1065" extrusionOk="0">
                  <a:moveTo>
                    <a:pt x="0" y="0"/>
                  </a:moveTo>
                  <a:cubicBezTo>
                    <a:pt x="152" y="304"/>
                    <a:pt x="183" y="730"/>
                    <a:pt x="274" y="1064"/>
                  </a:cubicBezTo>
                  <a:cubicBezTo>
                    <a:pt x="274" y="791"/>
                    <a:pt x="243" y="517"/>
                    <a:pt x="213" y="243"/>
                  </a:cubicBezTo>
                  <a:cubicBezTo>
                    <a:pt x="183" y="213"/>
                    <a:pt x="183" y="183"/>
                    <a:pt x="152" y="152"/>
                  </a:cubicBezTo>
                  <a:cubicBezTo>
                    <a:pt x="91" y="91"/>
                    <a:pt x="61" y="6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646;p80">
              <a:extLst>
                <a:ext uri="{FF2B5EF4-FFF2-40B4-BE49-F238E27FC236}">
                  <a16:creationId xmlns:a16="http://schemas.microsoft.com/office/drawing/2014/main" id="{A257897B-202B-44AE-A672-A79535DDABB6}"/>
                </a:ext>
              </a:extLst>
            </p:cNvPr>
            <p:cNvSpPr/>
            <p:nvPr/>
          </p:nvSpPr>
          <p:spPr>
            <a:xfrm>
              <a:off x="6851675" y="4453413"/>
              <a:ext cx="1550" cy="775"/>
            </a:xfrm>
            <a:custGeom>
              <a:avLst/>
              <a:gdLst/>
              <a:ahLst/>
              <a:cxnLst/>
              <a:rect l="l" t="t" r="r" b="b"/>
              <a:pathLst>
                <a:path w="62" h="31" extrusionOk="0">
                  <a:moveTo>
                    <a:pt x="1" y="0"/>
                  </a:moveTo>
                  <a:cubicBezTo>
                    <a:pt x="1" y="0"/>
                    <a:pt x="1" y="30"/>
                    <a:pt x="1" y="30"/>
                  </a:cubicBezTo>
                  <a:cubicBezTo>
                    <a:pt x="1" y="30"/>
                    <a:pt x="14" y="17"/>
                    <a:pt x="32" y="17"/>
                  </a:cubicBezTo>
                  <a:cubicBezTo>
                    <a:pt x="41" y="17"/>
                    <a:pt x="51" y="20"/>
                    <a:pt x="62" y="30"/>
                  </a:cubicBezTo>
                  <a:cubicBezTo>
                    <a:pt x="62" y="0"/>
                    <a:pt x="62" y="0"/>
                    <a:pt x="62"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647;p80">
              <a:extLst>
                <a:ext uri="{FF2B5EF4-FFF2-40B4-BE49-F238E27FC236}">
                  <a16:creationId xmlns:a16="http://schemas.microsoft.com/office/drawing/2014/main" id="{BC6F79AD-3AF2-48C0-B351-7FE76110E9E4}"/>
                </a:ext>
              </a:extLst>
            </p:cNvPr>
            <p:cNvSpPr/>
            <p:nvPr/>
          </p:nvSpPr>
          <p:spPr>
            <a:xfrm>
              <a:off x="6860800" y="4463288"/>
              <a:ext cx="38025" cy="170350"/>
            </a:xfrm>
            <a:custGeom>
              <a:avLst/>
              <a:gdLst/>
              <a:ahLst/>
              <a:cxnLst/>
              <a:rect l="l" t="t" r="r" b="b"/>
              <a:pathLst>
                <a:path w="1521" h="6814" extrusionOk="0">
                  <a:moveTo>
                    <a:pt x="1" y="0"/>
                  </a:moveTo>
                  <a:lnTo>
                    <a:pt x="1" y="0"/>
                  </a:lnTo>
                  <a:cubicBezTo>
                    <a:pt x="31" y="91"/>
                    <a:pt x="31" y="152"/>
                    <a:pt x="61" y="243"/>
                  </a:cubicBezTo>
                  <a:cubicBezTo>
                    <a:pt x="183" y="426"/>
                    <a:pt x="335" y="608"/>
                    <a:pt x="456" y="821"/>
                  </a:cubicBezTo>
                  <a:cubicBezTo>
                    <a:pt x="1095" y="1672"/>
                    <a:pt x="1308" y="2614"/>
                    <a:pt x="1338" y="3678"/>
                  </a:cubicBezTo>
                  <a:cubicBezTo>
                    <a:pt x="1368" y="4742"/>
                    <a:pt x="608" y="5684"/>
                    <a:pt x="882" y="6778"/>
                  </a:cubicBezTo>
                  <a:cubicBezTo>
                    <a:pt x="882" y="6804"/>
                    <a:pt x="898" y="6813"/>
                    <a:pt x="917" y="6813"/>
                  </a:cubicBezTo>
                  <a:cubicBezTo>
                    <a:pt x="943" y="6813"/>
                    <a:pt x="973" y="6796"/>
                    <a:pt x="973" y="6778"/>
                  </a:cubicBezTo>
                  <a:cubicBezTo>
                    <a:pt x="852" y="5988"/>
                    <a:pt x="1156" y="5289"/>
                    <a:pt x="1368" y="4560"/>
                  </a:cubicBezTo>
                  <a:cubicBezTo>
                    <a:pt x="1520" y="3982"/>
                    <a:pt x="1490" y="3374"/>
                    <a:pt x="1429" y="2797"/>
                  </a:cubicBezTo>
                  <a:cubicBezTo>
                    <a:pt x="1338" y="1794"/>
                    <a:pt x="852" y="1094"/>
                    <a:pt x="335" y="335"/>
                  </a:cubicBezTo>
                  <a:cubicBezTo>
                    <a:pt x="244" y="243"/>
                    <a:pt x="122" y="122"/>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648;p80">
              <a:extLst>
                <a:ext uri="{FF2B5EF4-FFF2-40B4-BE49-F238E27FC236}">
                  <a16:creationId xmlns:a16="http://schemas.microsoft.com/office/drawing/2014/main" id="{6F8E386F-AA32-4FEF-924B-D931F8669EBE}"/>
                </a:ext>
              </a:extLst>
            </p:cNvPr>
            <p:cNvSpPr/>
            <p:nvPr/>
          </p:nvSpPr>
          <p:spPr>
            <a:xfrm>
              <a:off x="6857000" y="4453413"/>
              <a:ext cx="6100" cy="7600"/>
            </a:xfrm>
            <a:custGeom>
              <a:avLst/>
              <a:gdLst/>
              <a:ahLst/>
              <a:cxnLst/>
              <a:rect l="l" t="t" r="r" b="b"/>
              <a:pathLst>
                <a:path w="244" h="304" extrusionOk="0">
                  <a:moveTo>
                    <a:pt x="1" y="0"/>
                  </a:moveTo>
                  <a:cubicBezTo>
                    <a:pt x="31" y="61"/>
                    <a:pt x="61" y="152"/>
                    <a:pt x="92" y="213"/>
                  </a:cubicBezTo>
                  <a:cubicBezTo>
                    <a:pt x="122" y="243"/>
                    <a:pt x="183" y="274"/>
                    <a:pt x="244" y="304"/>
                  </a:cubicBezTo>
                  <a:cubicBezTo>
                    <a:pt x="183" y="213"/>
                    <a:pt x="122" y="122"/>
                    <a:pt x="92" y="30"/>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649;p80">
              <a:extLst>
                <a:ext uri="{FF2B5EF4-FFF2-40B4-BE49-F238E27FC236}">
                  <a16:creationId xmlns:a16="http://schemas.microsoft.com/office/drawing/2014/main" id="{D101E2D1-9DE0-483C-96A2-B5D3A0099B0F}"/>
                </a:ext>
              </a:extLst>
            </p:cNvPr>
            <p:cNvSpPr/>
            <p:nvPr/>
          </p:nvSpPr>
          <p:spPr>
            <a:xfrm>
              <a:off x="6857750" y="4460238"/>
              <a:ext cx="4600" cy="9150"/>
            </a:xfrm>
            <a:custGeom>
              <a:avLst/>
              <a:gdLst/>
              <a:ahLst/>
              <a:cxnLst/>
              <a:rect l="l" t="t" r="r" b="b"/>
              <a:pathLst>
                <a:path w="184" h="366" extrusionOk="0">
                  <a:moveTo>
                    <a:pt x="1" y="1"/>
                  </a:moveTo>
                  <a:cubicBezTo>
                    <a:pt x="1" y="31"/>
                    <a:pt x="1" y="61"/>
                    <a:pt x="1" y="61"/>
                  </a:cubicBezTo>
                  <a:cubicBezTo>
                    <a:pt x="62" y="183"/>
                    <a:pt x="123" y="274"/>
                    <a:pt x="183" y="365"/>
                  </a:cubicBezTo>
                  <a:cubicBezTo>
                    <a:pt x="153" y="274"/>
                    <a:pt x="153" y="213"/>
                    <a:pt x="123" y="122"/>
                  </a:cubicBez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650;p80">
              <a:extLst>
                <a:ext uri="{FF2B5EF4-FFF2-40B4-BE49-F238E27FC236}">
                  <a16:creationId xmlns:a16="http://schemas.microsoft.com/office/drawing/2014/main" id="{C75B0D16-BDCE-40A8-9110-5B993B3BA60A}"/>
                </a:ext>
              </a:extLst>
            </p:cNvPr>
            <p:cNvSpPr/>
            <p:nvPr/>
          </p:nvSpPr>
          <p:spPr>
            <a:xfrm>
              <a:off x="6856250" y="4453413"/>
              <a:ext cx="3050" cy="5325"/>
            </a:xfrm>
            <a:custGeom>
              <a:avLst/>
              <a:gdLst/>
              <a:ahLst/>
              <a:cxnLst/>
              <a:rect l="l" t="t" r="r" b="b"/>
              <a:pathLst>
                <a:path w="122" h="213" extrusionOk="0">
                  <a:moveTo>
                    <a:pt x="0" y="0"/>
                  </a:moveTo>
                  <a:cubicBezTo>
                    <a:pt x="0" y="61"/>
                    <a:pt x="31" y="91"/>
                    <a:pt x="31" y="152"/>
                  </a:cubicBezTo>
                  <a:cubicBezTo>
                    <a:pt x="61" y="152"/>
                    <a:pt x="91" y="182"/>
                    <a:pt x="122" y="213"/>
                  </a:cubicBezTo>
                  <a:cubicBezTo>
                    <a:pt x="91" y="152"/>
                    <a:pt x="61" y="61"/>
                    <a:pt x="3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651;p80">
              <a:extLst>
                <a:ext uri="{FF2B5EF4-FFF2-40B4-BE49-F238E27FC236}">
                  <a16:creationId xmlns:a16="http://schemas.microsoft.com/office/drawing/2014/main" id="{38B6D848-A050-4BC9-89B9-9D0C0DADF04F}"/>
                </a:ext>
              </a:extLst>
            </p:cNvPr>
            <p:cNvSpPr/>
            <p:nvPr/>
          </p:nvSpPr>
          <p:spPr>
            <a:xfrm>
              <a:off x="6856250" y="4459488"/>
              <a:ext cx="1525" cy="2300"/>
            </a:xfrm>
            <a:custGeom>
              <a:avLst/>
              <a:gdLst/>
              <a:ahLst/>
              <a:cxnLst/>
              <a:rect l="l" t="t" r="r" b="b"/>
              <a:pathLst>
                <a:path w="61" h="92" extrusionOk="0">
                  <a:moveTo>
                    <a:pt x="0" y="0"/>
                  </a:moveTo>
                  <a:cubicBezTo>
                    <a:pt x="31" y="31"/>
                    <a:pt x="31" y="61"/>
                    <a:pt x="61" y="91"/>
                  </a:cubicBezTo>
                  <a:cubicBezTo>
                    <a:pt x="61" y="91"/>
                    <a:pt x="61" y="61"/>
                    <a:pt x="61" y="31"/>
                  </a:cubicBezTo>
                  <a:cubicBezTo>
                    <a:pt x="31" y="31"/>
                    <a:pt x="31" y="0"/>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652;p80">
              <a:extLst>
                <a:ext uri="{FF2B5EF4-FFF2-40B4-BE49-F238E27FC236}">
                  <a16:creationId xmlns:a16="http://schemas.microsoft.com/office/drawing/2014/main" id="{9AFA9712-9FC0-4311-A0FA-FDB0138818B9}"/>
                </a:ext>
              </a:extLst>
            </p:cNvPr>
            <p:cNvSpPr/>
            <p:nvPr/>
          </p:nvSpPr>
          <p:spPr>
            <a:xfrm>
              <a:off x="6853200" y="4453063"/>
              <a:ext cx="3825" cy="3400"/>
            </a:xfrm>
            <a:custGeom>
              <a:avLst/>
              <a:gdLst/>
              <a:ahLst/>
              <a:cxnLst/>
              <a:rect l="l" t="t" r="r" b="b"/>
              <a:pathLst>
                <a:path w="153" h="136" extrusionOk="0">
                  <a:moveTo>
                    <a:pt x="32" y="1"/>
                  </a:moveTo>
                  <a:cubicBezTo>
                    <a:pt x="21" y="1"/>
                    <a:pt x="11" y="4"/>
                    <a:pt x="1" y="14"/>
                  </a:cubicBezTo>
                  <a:cubicBezTo>
                    <a:pt x="1" y="14"/>
                    <a:pt x="1" y="14"/>
                    <a:pt x="1" y="44"/>
                  </a:cubicBezTo>
                  <a:cubicBezTo>
                    <a:pt x="61" y="75"/>
                    <a:pt x="92" y="105"/>
                    <a:pt x="153" y="136"/>
                  </a:cubicBezTo>
                  <a:cubicBezTo>
                    <a:pt x="122" y="105"/>
                    <a:pt x="122" y="44"/>
                    <a:pt x="122" y="14"/>
                  </a:cubicBezTo>
                  <a:cubicBezTo>
                    <a:pt x="82" y="14"/>
                    <a:pt x="55"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653;p80">
              <a:extLst>
                <a:ext uri="{FF2B5EF4-FFF2-40B4-BE49-F238E27FC236}">
                  <a16:creationId xmlns:a16="http://schemas.microsoft.com/office/drawing/2014/main" id="{8C56C04F-D264-497C-B40C-2AC23A2E9BF5}"/>
                </a:ext>
              </a:extLst>
            </p:cNvPr>
            <p:cNvSpPr/>
            <p:nvPr/>
          </p:nvSpPr>
          <p:spPr>
            <a:xfrm>
              <a:off x="6822800" y="4614488"/>
              <a:ext cx="17500" cy="17500"/>
            </a:xfrm>
            <a:custGeom>
              <a:avLst/>
              <a:gdLst/>
              <a:ahLst/>
              <a:cxnLst/>
              <a:rect l="l" t="t" r="r" b="b"/>
              <a:pathLst>
                <a:path w="700" h="700" extrusionOk="0">
                  <a:moveTo>
                    <a:pt x="1" y="1"/>
                  </a:moveTo>
                  <a:lnTo>
                    <a:pt x="1" y="1"/>
                  </a:lnTo>
                  <a:cubicBezTo>
                    <a:pt x="153" y="244"/>
                    <a:pt x="366" y="457"/>
                    <a:pt x="639" y="700"/>
                  </a:cubicBezTo>
                  <a:lnTo>
                    <a:pt x="700" y="700"/>
                  </a:lnTo>
                  <a:cubicBezTo>
                    <a:pt x="669" y="670"/>
                    <a:pt x="639" y="670"/>
                    <a:pt x="639" y="670"/>
                  </a:cubicBezTo>
                  <a:cubicBezTo>
                    <a:pt x="639" y="670"/>
                    <a:pt x="305" y="426"/>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654;p80">
              <a:extLst>
                <a:ext uri="{FF2B5EF4-FFF2-40B4-BE49-F238E27FC236}">
                  <a16:creationId xmlns:a16="http://schemas.microsoft.com/office/drawing/2014/main" id="{A9A2EF57-C333-45A1-A3AB-324364A920FB}"/>
                </a:ext>
              </a:extLst>
            </p:cNvPr>
            <p:cNvSpPr/>
            <p:nvPr/>
          </p:nvSpPr>
          <p:spPr>
            <a:xfrm>
              <a:off x="6777225" y="4453413"/>
              <a:ext cx="85875" cy="178575"/>
            </a:xfrm>
            <a:custGeom>
              <a:avLst/>
              <a:gdLst/>
              <a:ahLst/>
              <a:cxnLst/>
              <a:rect l="l" t="t" r="r" b="b"/>
              <a:pathLst>
                <a:path w="3435" h="7143" extrusionOk="0">
                  <a:moveTo>
                    <a:pt x="2979" y="0"/>
                  </a:moveTo>
                  <a:cubicBezTo>
                    <a:pt x="2888" y="30"/>
                    <a:pt x="2857" y="91"/>
                    <a:pt x="2857" y="213"/>
                  </a:cubicBezTo>
                  <a:cubicBezTo>
                    <a:pt x="2979" y="2189"/>
                    <a:pt x="578" y="4559"/>
                    <a:pt x="1824" y="6444"/>
                  </a:cubicBezTo>
                  <a:cubicBezTo>
                    <a:pt x="2158" y="6869"/>
                    <a:pt x="2462" y="7113"/>
                    <a:pt x="2462" y="7113"/>
                  </a:cubicBezTo>
                  <a:cubicBezTo>
                    <a:pt x="2462" y="7113"/>
                    <a:pt x="2492" y="7113"/>
                    <a:pt x="2523" y="7143"/>
                  </a:cubicBezTo>
                  <a:cubicBezTo>
                    <a:pt x="2553" y="7113"/>
                    <a:pt x="2553" y="7082"/>
                    <a:pt x="2523" y="7052"/>
                  </a:cubicBezTo>
                  <a:cubicBezTo>
                    <a:pt x="0" y="4803"/>
                    <a:pt x="3435" y="2492"/>
                    <a:pt x="2979" y="91"/>
                  </a:cubicBezTo>
                  <a:lnTo>
                    <a:pt x="2979" y="61"/>
                  </a:lnTo>
                  <a:cubicBezTo>
                    <a:pt x="2979" y="61"/>
                    <a:pt x="2979" y="61"/>
                    <a:pt x="2979" y="30"/>
                  </a:cubicBezTo>
                  <a:cubicBezTo>
                    <a:pt x="2979" y="0"/>
                    <a:pt x="2979" y="0"/>
                    <a:pt x="297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655;p80">
              <a:extLst>
                <a:ext uri="{FF2B5EF4-FFF2-40B4-BE49-F238E27FC236}">
                  <a16:creationId xmlns:a16="http://schemas.microsoft.com/office/drawing/2014/main" id="{07AA1A27-9F3F-4C4C-9413-9250B845279D}"/>
                </a:ext>
              </a:extLst>
            </p:cNvPr>
            <p:cNvSpPr/>
            <p:nvPr/>
          </p:nvSpPr>
          <p:spPr>
            <a:xfrm>
              <a:off x="6850925" y="4451888"/>
              <a:ext cx="775" cy="1550"/>
            </a:xfrm>
            <a:custGeom>
              <a:avLst/>
              <a:gdLst/>
              <a:ahLst/>
              <a:cxnLst/>
              <a:rect l="l" t="t" r="r" b="b"/>
              <a:pathLst>
                <a:path w="31" h="62" extrusionOk="0">
                  <a:moveTo>
                    <a:pt x="0" y="0"/>
                  </a:moveTo>
                  <a:cubicBezTo>
                    <a:pt x="0" y="31"/>
                    <a:pt x="0" y="61"/>
                    <a:pt x="0" y="61"/>
                  </a:cubicBezTo>
                  <a:lnTo>
                    <a:pt x="31" y="61"/>
                  </a:lnTo>
                  <a:lnTo>
                    <a:pt x="31" y="31"/>
                  </a:lnTo>
                  <a:cubicBezTo>
                    <a:pt x="31" y="31"/>
                    <a:pt x="31" y="3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656;p80">
              <a:extLst>
                <a:ext uri="{FF2B5EF4-FFF2-40B4-BE49-F238E27FC236}">
                  <a16:creationId xmlns:a16="http://schemas.microsoft.com/office/drawing/2014/main" id="{70E24514-1F6C-4D40-9CE1-4B7E2A70D92F}"/>
                </a:ext>
              </a:extLst>
            </p:cNvPr>
            <p:cNvSpPr/>
            <p:nvPr/>
          </p:nvSpPr>
          <p:spPr>
            <a:xfrm>
              <a:off x="6851675" y="4453413"/>
              <a:ext cx="25" cy="775"/>
            </a:xfrm>
            <a:custGeom>
              <a:avLst/>
              <a:gdLst/>
              <a:ahLst/>
              <a:cxnLst/>
              <a:rect l="l" t="t" r="r" b="b"/>
              <a:pathLst>
                <a:path w="1" h="31" extrusionOk="0">
                  <a:moveTo>
                    <a:pt x="1" y="0"/>
                  </a:moveTo>
                  <a:cubicBezTo>
                    <a:pt x="1" y="0"/>
                    <a:pt x="1" y="0"/>
                    <a:pt x="1" y="0"/>
                  </a:cubicBezTo>
                  <a:cubicBezTo>
                    <a:pt x="1" y="0"/>
                    <a:pt x="1" y="30"/>
                    <a:pt x="1" y="30"/>
                  </a:cubicBezTo>
                  <a:lnTo>
                    <a:pt x="1" y="30"/>
                  </a:lnTo>
                  <a:lnTo>
                    <a:pt x="1" y="30"/>
                  </a:lnTo>
                  <a:cubicBezTo>
                    <a:pt x="1" y="30"/>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657;p80">
              <a:extLst>
                <a:ext uri="{FF2B5EF4-FFF2-40B4-BE49-F238E27FC236}">
                  <a16:creationId xmlns:a16="http://schemas.microsoft.com/office/drawing/2014/main" id="{ED454330-19E1-4B5E-9B15-E7D75979ECED}"/>
                </a:ext>
              </a:extLst>
            </p:cNvPr>
            <p:cNvSpPr/>
            <p:nvPr/>
          </p:nvSpPr>
          <p:spPr>
            <a:xfrm>
              <a:off x="6863075" y="4460988"/>
              <a:ext cx="59300" cy="171775"/>
            </a:xfrm>
            <a:custGeom>
              <a:avLst/>
              <a:gdLst/>
              <a:ahLst/>
              <a:cxnLst/>
              <a:rect l="l" t="t" r="r" b="b"/>
              <a:pathLst>
                <a:path w="2372" h="6871" extrusionOk="0">
                  <a:moveTo>
                    <a:pt x="1" y="1"/>
                  </a:moveTo>
                  <a:lnTo>
                    <a:pt x="1" y="1"/>
                  </a:lnTo>
                  <a:cubicBezTo>
                    <a:pt x="62" y="153"/>
                    <a:pt x="153" y="305"/>
                    <a:pt x="244" y="427"/>
                  </a:cubicBezTo>
                  <a:cubicBezTo>
                    <a:pt x="882" y="1095"/>
                    <a:pt x="1399" y="1794"/>
                    <a:pt x="1672" y="2737"/>
                  </a:cubicBezTo>
                  <a:cubicBezTo>
                    <a:pt x="2037" y="4104"/>
                    <a:pt x="1642" y="5563"/>
                    <a:pt x="1065" y="6810"/>
                  </a:cubicBezTo>
                  <a:cubicBezTo>
                    <a:pt x="1065" y="6810"/>
                    <a:pt x="1065" y="6840"/>
                    <a:pt x="1065" y="6870"/>
                  </a:cubicBezTo>
                  <a:cubicBezTo>
                    <a:pt x="1095" y="6840"/>
                    <a:pt x="1125" y="6840"/>
                    <a:pt x="1156" y="6810"/>
                  </a:cubicBezTo>
                  <a:cubicBezTo>
                    <a:pt x="1217" y="6749"/>
                    <a:pt x="1277" y="6688"/>
                    <a:pt x="1308" y="6597"/>
                  </a:cubicBezTo>
                  <a:cubicBezTo>
                    <a:pt x="2372" y="4226"/>
                    <a:pt x="2037" y="1642"/>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658;p80">
              <a:extLst>
                <a:ext uri="{FF2B5EF4-FFF2-40B4-BE49-F238E27FC236}">
                  <a16:creationId xmlns:a16="http://schemas.microsoft.com/office/drawing/2014/main" id="{86045C8D-778B-4860-B383-ED0459E5B028}"/>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659;p80">
              <a:extLst>
                <a:ext uri="{FF2B5EF4-FFF2-40B4-BE49-F238E27FC236}">
                  <a16:creationId xmlns:a16="http://schemas.microsoft.com/office/drawing/2014/main" id="{FDFA3C01-9C4F-430A-A1A9-87404E742889}"/>
                </a:ext>
              </a:extLst>
            </p:cNvPr>
            <p:cNvSpPr/>
            <p:nvPr/>
          </p:nvSpPr>
          <p:spPr>
            <a:xfrm>
              <a:off x="6851675" y="4454913"/>
              <a:ext cx="800" cy="800"/>
            </a:xfrm>
            <a:custGeom>
              <a:avLst/>
              <a:gdLst/>
              <a:ahLst/>
              <a:cxnLst/>
              <a:rect l="l" t="t" r="r" b="b"/>
              <a:pathLst>
                <a:path w="32" h="32" extrusionOk="0">
                  <a:moveTo>
                    <a:pt x="1" y="1"/>
                  </a:moveTo>
                  <a:cubicBezTo>
                    <a:pt x="1" y="1"/>
                    <a:pt x="1" y="1"/>
                    <a:pt x="1" y="31"/>
                  </a:cubicBezTo>
                  <a:lnTo>
                    <a:pt x="31" y="31"/>
                  </a:lnTo>
                  <a:cubicBezTo>
                    <a:pt x="31" y="3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660;p80">
              <a:extLst>
                <a:ext uri="{FF2B5EF4-FFF2-40B4-BE49-F238E27FC236}">
                  <a16:creationId xmlns:a16="http://schemas.microsoft.com/office/drawing/2014/main" id="{2B07E298-B587-4CD6-86D2-822D9AE664BA}"/>
                </a:ext>
              </a:extLst>
            </p:cNvPr>
            <p:cNvSpPr/>
            <p:nvPr/>
          </p:nvSpPr>
          <p:spPr>
            <a:xfrm>
              <a:off x="6851675" y="4454913"/>
              <a:ext cx="25" cy="25"/>
            </a:xfrm>
            <a:custGeom>
              <a:avLst/>
              <a:gdLst/>
              <a:ahLst/>
              <a:cxnLst/>
              <a:rect l="l" t="t" r="r" b="b"/>
              <a:pathLst>
                <a:path w="1" h="1" extrusionOk="0">
                  <a:moveTo>
                    <a:pt x="1" y="1"/>
                  </a:moveTo>
                  <a:lnTo>
                    <a:pt x="1" y="1"/>
                  </a:ln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661;p80">
              <a:extLst>
                <a:ext uri="{FF2B5EF4-FFF2-40B4-BE49-F238E27FC236}">
                  <a16:creationId xmlns:a16="http://schemas.microsoft.com/office/drawing/2014/main" id="{92085A97-E55C-43C7-A4BB-A2DF5A98C8CB}"/>
                </a:ext>
              </a:extLst>
            </p:cNvPr>
            <p:cNvSpPr/>
            <p:nvPr/>
          </p:nvSpPr>
          <p:spPr>
            <a:xfrm>
              <a:off x="6851675" y="4453813"/>
              <a:ext cx="4600" cy="5700"/>
            </a:xfrm>
            <a:custGeom>
              <a:avLst/>
              <a:gdLst/>
              <a:ahLst/>
              <a:cxnLst/>
              <a:rect l="l" t="t" r="r" b="b"/>
              <a:pathLst>
                <a:path w="184" h="228" extrusionOk="0">
                  <a:moveTo>
                    <a:pt x="32" y="1"/>
                  </a:moveTo>
                  <a:cubicBezTo>
                    <a:pt x="14" y="1"/>
                    <a:pt x="1" y="14"/>
                    <a:pt x="1" y="14"/>
                  </a:cubicBezTo>
                  <a:lnTo>
                    <a:pt x="1" y="45"/>
                  </a:lnTo>
                  <a:cubicBezTo>
                    <a:pt x="1" y="45"/>
                    <a:pt x="31" y="75"/>
                    <a:pt x="31" y="75"/>
                  </a:cubicBezTo>
                  <a:cubicBezTo>
                    <a:pt x="92" y="136"/>
                    <a:pt x="122" y="166"/>
                    <a:pt x="183" y="227"/>
                  </a:cubicBezTo>
                  <a:cubicBezTo>
                    <a:pt x="153" y="166"/>
                    <a:pt x="122" y="106"/>
                    <a:pt x="62" y="14"/>
                  </a:cubicBezTo>
                  <a:cubicBezTo>
                    <a:pt x="51" y="4"/>
                    <a:pt x="41"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662;p80">
              <a:extLst>
                <a:ext uri="{FF2B5EF4-FFF2-40B4-BE49-F238E27FC236}">
                  <a16:creationId xmlns:a16="http://schemas.microsoft.com/office/drawing/2014/main" id="{3EBAFB8A-E7AB-477B-A2C8-282FFAA0F3E1}"/>
                </a:ext>
              </a:extLst>
            </p:cNvPr>
            <p:cNvSpPr/>
            <p:nvPr/>
          </p:nvSpPr>
          <p:spPr>
            <a:xfrm>
              <a:off x="6859275" y="4458713"/>
              <a:ext cx="9900" cy="12950"/>
            </a:xfrm>
            <a:custGeom>
              <a:avLst/>
              <a:gdLst/>
              <a:ahLst/>
              <a:cxnLst/>
              <a:rect l="l" t="t" r="r" b="b"/>
              <a:pathLst>
                <a:path w="396" h="518" extrusionOk="0">
                  <a:moveTo>
                    <a:pt x="1" y="1"/>
                  </a:moveTo>
                  <a:cubicBezTo>
                    <a:pt x="31" y="62"/>
                    <a:pt x="31" y="122"/>
                    <a:pt x="62" y="183"/>
                  </a:cubicBezTo>
                  <a:cubicBezTo>
                    <a:pt x="183" y="305"/>
                    <a:pt x="305" y="426"/>
                    <a:pt x="396" y="518"/>
                  </a:cubicBezTo>
                  <a:cubicBezTo>
                    <a:pt x="305" y="396"/>
                    <a:pt x="214" y="244"/>
                    <a:pt x="153" y="92"/>
                  </a:cubicBezTo>
                  <a:cubicBezTo>
                    <a:pt x="92" y="62"/>
                    <a:pt x="31" y="3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663;p80">
              <a:extLst>
                <a:ext uri="{FF2B5EF4-FFF2-40B4-BE49-F238E27FC236}">
                  <a16:creationId xmlns:a16="http://schemas.microsoft.com/office/drawing/2014/main" id="{8ED72478-2D58-43AB-A53B-1E6AC23BBE86}"/>
                </a:ext>
              </a:extLst>
            </p:cNvPr>
            <p:cNvSpPr/>
            <p:nvPr/>
          </p:nvSpPr>
          <p:spPr>
            <a:xfrm>
              <a:off x="6857000" y="4457213"/>
              <a:ext cx="3825" cy="6100"/>
            </a:xfrm>
            <a:custGeom>
              <a:avLst/>
              <a:gdLst/>
              <a:ahLst/>
              <a:cxnLst/>
              <a:rect l="l" t="t" r="r" b="b"/>
              <a:pathLst>
                <a:path w="153" h="244" extrusionOk="0">
                  <a:moveTo>
                    <a:pt x="1" y="0"/>
                  </a:moveTo>
                  <a:cubicBezTo>
                    <a:pt x="1" y="30"/>
                    <a:pt x="1" y="91"/>
                    <a:pt x="31" y="122"/>
                  </a:cubicBezTo>
                  <a:lnTo>
                    <a:pt x="153" y="243"/>
                  </a:lnTo>
                  <a:cubicBezTo>
                    <a:pt x="122" y="182"/>
                    <a:pt x="122" y="122"/>
                    <a:pt x="92" y="61"/>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664;p80">
              <a:extLst>
                <a:ext uri="{FF2B5EF4-FFF2-40B4-BE49-F238E27FC236}">
                  <a16:creationId xmlns:a16="http://schemas.microsoft.com/office/drawing/2014/main" id="{3663DE18-A77E-49A9-8498-E380A6AC0055}"/>
                </a:ext>
              </a:extLst>
            </p:cNvPr>
            <p:cNvSpPr/>
            <p:nvPr/>
          </p:nvSpPr>
          <p:spPr>
            <a:xfrm>
              <a:off x="6853200" y="4454163"/>
              <a:ext cx="3825" cy="6100"/>
            </a:xfrm>
            <a:custGeom>
              <a:avLst/>
              <a:gdLst/>
              <a:ahLst/>
              <a:cxnLst/>
              <a:rect l="l" t="t" r="r" b="b"/>
              <a:pathLst>
                <a:path w="153" h="244" extrusionOk="0">
                  <a:moveTo>
                    <a:pt x="1" y="0"/>
                  </a:moveTo>
                  <a:lnTo>
                    <a:pt x="1" y="0"/>
                  </a:lnTo>
                  <a:cubicBezTo>
                    <a:pt x="31" y="61"/>
                    <a:pt x="92" y="152"/>
                    <a:pt x="122" y="213"/>
                  </a:cubicBezTo>
                  <a:cubicBezTo>
                    <a:pt x="122" y="213"/>
                    <a:pt x="153" y="244"/>
                    <a:pt x="153" y="244"/>
                  </a:cubicBezTo>
                  <a:cubicBezTo>
                    <a:pt x="153" y="213"/>
                    <a:pt x="153" y="152"/>
                    <a:pt x="153" y="92"/>
                  </a:cubicBezTo>
                  <a:cubicBezTo>
                    <a:pt x="92" y="61"/>
                    <a:pt x="61" y="31"/>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665;p80">
              <a:extLst>
                <a:ext uri="{FF2B5EF4-FFF2-40B4-BE49-F238E27FC236}">
                  <a16:creationId xmlns:a16="http://schemas.microsoft.com/office/drawing/2014/main" id="{419B5A4C-444C-4D84-A494-84DF61B89465}"/>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66;p80">
              <a:extLst>
                <a:ext uri="{FF2B5EF4-FFF2-40B4-BE49-F238E27FC236}">
                  <a16:creationId xmlns:a16="http://schemas.microsoft.com/office/drawing/2014/main" id="{C7FA7922-4987-4CDE-8CA5-C044A6DABCF3}"/>
                </a:ext>
              </a:extLst>
            </p:cNvPr>
            <p:cNvSpPr/>
            <p:nvPr/>
          </p:nvSpPr>
          <p:spPr>
            <a:xfrm>
              <a:off x="6851675" y="4454163"/>
              <a:ext cx="25" cy="775"/>
            </a:xfrm>
            <a:custGeom>
              <a:avLst/>
              <a:gdLst/>
              <a:ahLst/>
              <a:cxnLst/>
              <a:rect l="l" t="t" r="r" b="b"/>
              <a:pathLst>
                <a:path w="1" h="31" extrusionOk="0">
                  <a:moveTo>
                    <a:pt x="1" y="31"/>
                  </a:moveTo>
                  <a:lnTo>
                    <a:pt x="1" y="0"/>
                  </a:lnTo>
                  <a:lnTo>
                    <a:pt x="1" y="0"/>
                  </a:lnTo>
                  <a:cubicBezTo>
                    <a:pt x="1" y="31"/>
                    <a:pt x="1" y="31"/>
                    <a:pt x="1" y="31"/>
                  </a:cubicBezTo>
                  <a:cubicBezTo>
                    <a:pt x="1" y="31"/>
                    <a:pt x="1" y="31"/>
                    <a:pt x="1" y="3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67;p80">
              <a:extLst>
                <a:ext uri="{FF2B5EF4-FFF2-40B4-BE49-F238E27FC236}">
                  <a16:creationId xmlns:a16="http://schemas.microsoft.com/office/drawing/2014/main" id="{FC2AC2B1-373C-4FE6-A3BB-98FE6117684F}"/>
                </a:ext>
              </a:extLst>
            </p:cNvPr>
            <p:cNvSpPr/>
            <p:nvPr/>
          </p:nvSpPr>
          <p:spPr>
            <a:xfrm>
              <a:off x="6851675" y="4454163"/>
              <a:ext cx="25" cy="775"/>
            </a:xfrm>
            <a:custGeom>
              <a:avLst/>
              <a:gdLst/>
              <a:ahLst/>
              <a:cxnLst/>
              <a:rect l="l" t="t" r="r" b="b"/>
              <a:pathLst>
                <a:path w="1" h="31" extrusionOk="0">
                  <a:moveTo>
                    <a:pt x="1" y="0"/>
                  </a:moveTo>
                  <a:lnTo>
                    <a:pt x="1" y="31"/>
                  </a:lnTo>
                  <a:cubicBezTo>
                    <a:pt x="1" y="31"/>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68;p80">
              <a:extLst>
                <a:ext uri="{FF2B5EF4-FFF2-40B4-BE49-F238E27FC236}">
                  <a16:creationId xmlns:a16="http://schemas.microsoft.com/office/drawing/2014/main" id="{F034F615-109B-4BC6-9241-748E604C4225}"/>
                </a:ext>
              </a:extLst>
            </p:cNvPr>
            <p:cNvSpPr/>
            <p:nvPr/>
          </p:nvSpPr>
          <p:spPr>
            <a:xfrm>
              <a:off x="6822050" y="4628938"/>
              <a:ext cx="73725" cy="49650"/>
            </a:xfrm>
            <a:custGeom>
              <a:avLst/>
              <a:gdLst/>
              <a:ahLst/>
              <a:cxnLst/>
              <a:rect l="l" t="t" r="r" b="b"/>
              <a:pathLst>
                <a:path w="2949" h="1986" extrusionOk="0">
                  <a:moveTo>
                    <a:pt x="791" y="0"/>
                  </a:moveTo>
                  <a:cubicBezTo>
                    <a:pt x="0" y="456"/>
                    <a:pt x="669" y="1763"/>
                    <a:pt x="669" y="1763"/>
                  </a:cubicBezTo>
                  <a:cubicBezTo>
                    <a:pt x="954" y="1927"/>
                    <a:pt x="1258" y="1986"/>
                    <a:pt x="1547" y="1986"/>
                  </a:cubicBezTo>
                  <a:cubicBezTo>
                    <a:pt x="2279" y="1986"/>
                    <a:pt x="2918" y="1611"/>
                    <a:pt x="2918" y="1611"/>
                  </a:cubicBezTo>
                  <a:cubicBezTo>
                    <a:pt x="2949" y="1581"/>
                    <a:pt x="2949" y="1551"/>
                    <a:pt x="2949" y="1520"/>
                  </a:cubicBezTo>
                  <a:cubicBezTo>
                    <a:pt x="2098" y="1186"/>
                    <a:pt x="1338" y="700"/>
                    <a:pt x="791"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69;p80">
              <a:extLst>
                <a:ext uri="{FF2B5EF4-FFF2-40B4-BE49-F238E27FC236}">
                  <a16:creationId xmlns:a16="http://schemas.microsoft.com/office/drawing/2014/main" id="{3E232B6E-D6FE-4580-8BFB-B43773AC8233}"/>
                </a:ext>
              </a:extLst>
            </p:cNvPr>
            <p:cNvSpPr/>
            <p:nvPr/>
          </p:nvSpPr>
          <p:spPr>
            <a:xfrm>
              <a:off x="6841800" y="4623213"/>
              <a:ext cx="60325" cy="43750"/>
            </a:xfrm>
            <a:custGeom>
              <a:avLst/>
              <a:gdLst/>
              <a:ahLst/>
              <a:cxnLst/>
              <a:rect l="l" t="t" r="r" b="b"/>
              <a:pathLst>
                <a:path w="2413" h="1750" extrusionOk="0">
                  <a:moveTo>
                    <a:pt x="1113" y="1"/>
                  </a:moveTo>
                  <a:cubicBezTo>
                    <a:pt x="865" y="1"/>
                    <a:pt x="590" y="42"/>
                    <a:pt x="305" y="108"/>
                  </a:cubicBezTo>
                  <a:cubicBezTo>
                    <a:pt x="183" y="138"/>
                    <a:pt x="92" y="199"/>
                    <a:pt x="1" y="229"/>
                  </a:cubicBezTo>
                  <a:cubicBezTo>
                    <a:pt x="548" y="929"/>
                    <a:pt x="1308" y="1415"/>
                    <a:pt x="2159" y="1749"/>
                  </a:cubicBezTo>
                  <a:cubicBezTo>
                    <a:pt x="2413" y="411"/>
                    <a:pt x="1895" y="1"/>
                    <a:pt x="1113" y="1"/>
                  </a:cubicBez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70;p80">
              <a:extLst>
                <a:ext uri="{FF2B5EF4-FFF2-40B4-BE49-F238E27FC236}">
                  <a16:creationId xmlns:a16="http://schemas.microsoft.com/office/drawing/2014/main" id="{7123408D-8498-4FD7-A5E3-A71FCE0DCB43}"/>
                </a:ext>
              </a:extLst>
            </p:cNvPr>
            <p:cNvSpPr/>
            <p:nvPr/>
          </p:nvSpPr>
          <p:spPr>
            <a:xfrm>
              <a:off x="6642700" y="4408088"/>
              <a:ext cx="96550" cy="52150"/>
            </a:xfrm>
            <a:custGeom>
              <a:avLst/>
              <a:gdLst/>
              <a:ahLst/>
              <a:cxnLst/>
              <a:rect l="l" t="t" r="r" b="b"/>
              <a:pathLst>
                <a:path w="3862" h="2086" extrusionOk="0">
                  <a:moveTo>
                    <a:pt x="1945" y="0"/>
                  </a:moveTo>
                  <a:cubicBezTo>
                    <a:pt x="1168" y="0"/>
                    <a:pt x="480" y="1035"/>
                    <a:pt x="1" y="1965"/>
                  </a:cubicBezTo>
                  <a:cubicBezTo>
                    <a:pt x="489" y="2044"/>
                    <a:pt x="977" y="2086"/>
                    <a:pt x="1462" y="2086"/>
                  </a:cubicBezTo>
                  <a:cubicBezTo>
                    <a:pt x="2276" y="2086"/>
                    <a:pt x="3080" y="1969"/>
                    <a:pt x="3861" y="1722"/>
                  </a:cubicBezTo>
                  <a:cubicBezTo>
                    <a:pt x="3405" y="932"/>
                    <a:pt x="2797" y="172"/>
                    <a:pt x="2129" y="20"/>
                  </a:cubicBezTo>
                  <a:cubicBezTo>
                    <a:pt x="2067" y="6"/>
                    <a:pt x="2005" y="0"/>
                    <a:pt x="1945" y="0"/>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71;p80">
              <a:extLst>
                <a:ext uri="{FF2B5EF4-FFF2-40B4-BE49-F238E27FC236}">
                  <a16:creationId xmlns:a16="http://schemas.microsoft.com/office/drawing/2014/main" id="{B1BEFD3F-73EB-46ED-868A-76C8E07BEC3C}"/>
                </a:ext>
              </a:extLst>
            </p:cNvPr>
            <p:cNvSpPr/>
            <p:nvPr/>
          </p:nvSpPr>
          <p:spPr>
            <a:xfrm>
              <a:off x="6627525" y="4451113"/>
              <a:ext cx="133000" cy="107175"/>
            </a:xfrm>
            <a:custGeom>
              <a:avLst/>
              <a:gdLst/>
              <a:ahLst/>
              <a:cxnLst/>
              <a:rect l="l" t="t" r="r" b="b"/>
              <a:pathLst>
                <a:path w="5320" h="4287" extrusionOk="0">
                  <a:moveTo>
                    <a:pt x="4468" y="1"/>
                  </a:moveTo>
                  <a:cubicBezTo>
                    <a:pt x="3687" y="248"/>
                    <a:pt x="2883" y="365"/>
                    <a:pt x="2069" y="365"/>
                  </a:cubicBezTo>
                  <a:cubicBezTo>
                    <a:pt x="1584" y="365"/>
                    <a:pt x="1096" y="323"/>
                    <a:pt x="608" y="244"/>
                  </a:cubicBezTo>
                  <a:cubicBezTo>
                    <a:pt x="243" y="1034"/>
                    <a:pt x="0" y="1733"/>
                    <a:pt x="0" y="1733"/>
                  </a:cubicBezTo>
                  <a:lnTo>
                    <a:pt x="1277" y="4287"/>
                  </a:lnTo>
                  <a:lnTo>
                    <a:pt x="4772" y="3466"/>
                  </a:lnTo>
                  <a:lnTo>
                    <a:pt x="5319" y="1825"/>
                  </a:lnTo>
                  <a:cubicBezTo>
                    <a:pt x="5319" y="1825"/>
                    <a:pt x="501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72;p80">
              <a:extLst>
                <a:ext uri="{FF2B5EF4-FFF2-40B4-BE49-F238E27FC236}">
                  <a16:creationId xmlns:a16="http://schemas.microsoft.com/office/drawing/2014/main" id="{989C7AB7-9067-4AAF-ADDC-739BD3C36A09}"/>
                </a:ext>
              </a:extLst>
            </p:cNvPr>
            <p:cNvSpPr/>
            <p:nvPr/>
          </p:nvSpPr>
          <p:spPr>
            <a:xfrm>
              <a:off x="6635125" y="5005838"/>
              <a:ext cx="126150" cy="69275"/>
            </a:xfrm>
            <a:custGeom>
              <a:avLst/>
              <a:gdLst/>
              <a:ahLst/>
              <a:cxnLst/>
              <a:rect l="l" t="t" r="r" b="b"/>
              <a:pathLst>
                <a:path w="5046" h="2771" extrusionOk="0">
                  <a:moveTo>
                    <a:pt x="3344" y="1"/>
                  </a:moveTo>
                  <a:cubicBezTo>
                    <a:pt x="2158" y="669"/>
                    <a:pt x="1033" y="1490"/>
                    <a:pt x="0" y="2432"/>
                  </a:cubicBezTo>
                  <a:cubicBezTo>
                    <a:pt x="122" y="2493"/>
                    <a:pt x="274" y="2584"/>
                    <a:pt x="456" y="2645"/>
                  </a:cubicBezTo>
                  <a:cubicBezTo>
                    <a:pt x="746" y="2732"/>
                    <a:pt x="1258" y="2771"/>
                    <a:pt x="1843" y="2771"/>
                  </a:cubicBezTo>
                  <a:cubicBezTo>
                    <a:pt x="2483" y="2771"/>
                    <a:pt x="3210" y="2724"/>
                    <a:pt x="3830" y="2645"/>
                  </a:cubicBezTo>
                  <a:cubicBezTo>
                    <a:pt x="5046" y="2493"/>
                    <a:pt x="4803" y="1551"/>
                    <a:pt x="4803" y="1551"/>
                  </a:cubicBezTo>
                  <a:lnTo>
                    <a:pt x="4651" y="31"/>
                  </a:lnTo>
                  <a:lnTo>
                    <a:pt x="3344" y="1"/>
                  </a:ln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3;p80">
              <a:extLst>
                <a:ext uri="{FF2B5EF4-FFF2-40B4-BE49-F238E27FC236}">
                  <a16:creationId xmlns:a16="http://schemas.microsoft.com/office/drawing/2014/main" id="{59A9B132-A5B2-48F5-8348-5A7AB5460334}"/>
                </a:ext>
              </a:extLst>
            </p:cNvPr>
            <p:cNvSpPr/>
            <p:nvPr/>
          </p:nvSpPr>
          <p:spPr>
            <a:xfrm>
              <a:off x="6620675" y="5003563"/>
              <a:ext cx="98050" cy="63100"/>
            </a:xfrm>
            <a:custGeom>
              <a:avLst/>
              <a:gdLst/>
              <a:ahLst/>
              <a:cxnLst/>
              <a:rect l="l" t="t" r="r" b="b"/>
              <a:pathLst>
                <a:path w="3922" h="2524" extrusionOk="0">
                  <a:moveTo>
                    <a:pt x="1" y="0"/>
                  </a:moveTo>
                  <a:cubicBezTo>
                    <a:pt x="1" y="0"/>
                    <a:pt x="61" y="912"/>
                    <a:pt x="92" y="1551"/>
                  </a:cubicBezTo>
                  <a:cubicBezTo>
                    <a:pt x="122" y="2007"/>
                    <a:pt x="274" y="2311"/>
                    <a:pt x="578" y="2523"/>
                  </a:cubicBezTo>
                  <a:cubicBezTo>
                    <a:pt x="1611" y="1581"/>
                    <a:pt x="2736" y="760"/>
                    <a:pt x="3922" y="92"/>
                  </a:cubicBezTo>
                  <a:lnTo>
                    <a:pt x="1" y="0"/>
                  </a:ln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74;p80">
              <a:extLst>
                <a:ext uri="{FF2B5EF4-FFF2-40B4-BE49-F238E27FC236}">
                  <a16:creationId xmlns:a16="http://schemas.microsoft.com/office/drawing/2014/main" id="{B80C7D96-D3EB-4051-937F-61D194B41C41}"/>
                </a:ext>
              </a:extLst>
            </p:cNvPr>
            <p:cNvSpPr/>
            <p:nvPr/>
          </p:nvSpPr>
          <p:spPr>
            <a:xfrm>
              <a:off x="6612475" y="4963238"/>
              <a:ext cx="152600" cy="44325"/>
            </a:xfrm>
            <a:custGeom>
              <a:avLst/>
              <a:gdLst/>
              <a:ahLst/>
              <a:cxnLst/>
              <a:rect l="l" t="t" r="r" b="b"/>
              <a:pathLst>
                <a:path w="6104" h="1773" extrusionOk="0">
                  <a:moveTo>
                    <a:pt x="517" y="1"/>
                  </a:moveTo>
                  <a:cubicBezTo>
                    <a:pt x="111" y="1"/>
                    <a:pt x="1" y="1464"/>
                    <a:pt x="329" y="1613"/>
                  </a:cubicBezTo>
                  <a:cubicBezTo>
                    <a:pt x="632" y="1735"/>
                    <a:pt x="1803" y="1773"/>
                    <a:pt x="2965" y="1773"/>
                  </a:cubicBezTo>
                  <a:cubicBezTo>
                    <a:pt x="4128" y="1773"/>
                    <a:pt x="5283" y="1735"/>
                    <a:pt x="5557" y="1705"/>
                  </a:cubicBezTo>
                  <a:cubicBezTo>
                    <a:pt x="6104" y="1674"/>
                    <a:pt x="5982" y="1309"/>
                    <a:pt x="5982" y="793"/>
                  </a:cubicBezTo>
                  <a:cubicBezTo>
                    <a:pt x="5982" y="246"/>
                    <a:pt x="5405" y="185"/>
                    <a:pt x="5405" y="185"/>
                  </a:cubicBezTo>
                  <a:cubicBezTo>
                    <a:pt x="4805" y="230"/>
                    <a:pt x="4241" y="248"/>
                    <a:pt x="3724" y="248"/>
                  </a:cubicBezTo>
                  <a:cubicBezTo>
                    <a:pt x="1805" y="248"/>
                    <a:pt x="541" y="2"/>
                    <a:pt x="541" y="2"/>
                  </a:cubicBezTo>
                  <a:cubicBezTo>
                    <a:pt x="533" y="1"/>
                    <a:pt x="525" y="1"/>
                    <a:pt x="517" y="1"/>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75;p80">
              <a:extLst>
                <a:ext uri="{FF2B5EF4-FFF2-40B4-BE49-F238E27FC236}">
                  <a16:creationId xmlns:a16="http://schemas.microsoft.com/office/drawing/2014/main" id="{4603ED1B-F148-4B56-8E70-60AE182224C2}"/>
                </a:ext>
              </a:extLst>
            </p:cNvPr>
            <p:cNvSpPr/>
            <p:nvPr/>
          </p:nvSpPr>
          <p:spPr>
            <a:xfrm>
              <a:off x="6626000" y="4493488"/>
              <a:ext cx="27375" cy="474375"/>
            </a:xfrm>
            <a:custGeom>
              <a:avLst/>
              <a:gdLst/>
              <a:ahLst/>
              <a:cxnLst/>
              <a:rect l="l" t="t" r="r" b="b"/>
              <a:pathLst>
                <a:path w="1095" h="18975" extrusionOk="0">
                  <a:moveTo>
                    <a:pt x="145" y="0"/>
                  </a:moveTo>
                  <a:cubicBezTo>
                    <a:pt x="91" y="0"/>
                    <a:pt x="61" y="38"/>
                    <a:pt x="61" y="38"/>
                  </a:cubicBezTo>
                  <a:lnTo>
                    <a:pt x="0" y="18792"/>
                  </a:lnTo>
                  <a:cubicBezTo>
                    <a:pt x="304" y="18884"/>
                    <a:pt x="669" y="18944"/>
                    <a:pt x="1064" y="18975"/>
                  </a:cubicBezTo>
                  <a:lnTo>
                    <a:pt x="1095" y="1315"/>
                  </a:lnTo>
                  <a:cubicBezTo>
                    <a:pt x="669" y="1285"/>
                    <a:pt x="517" y="464"/>
                    <a:pt x="365" y="190"/>
                  </a:cubicBezTo>
                  <a:cubicBezTo>
                    <a:pt x="274" y="38"/>
                    <a:pt x="198" y="0"/>
                    <a:pt x="145" y="0"/>
                  </a:cubicBezTo>
                  <a:close/>
                </a:path>
              </a:pathLst>
            </a:custGeom>
            <a:solidFill>
              <a:srgbClr val="FFC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676;p80">
              <a:extLst>
                <a:ext uri="{FF2B5EF4-FFF2-40B4-BE49-F238E27FC236}">
                  <a16:creationId xmlns:a16="http://schemas.microsoft.com/office/drawing/2014/main" id="{F71EE8DB-AEBF-4BA8-8B6A-E8135571B120}"/>
                </a:ext>
              </a:extLst>
            </p:cNvPr>
            <p:cNvSpPr/>
            <p:nvPr/>
          </p:nvSpPr>
          <p:spPr>
            <a:xfrm>
              <a:off x="6725550" y="4493838"/>
              <a:ext cx="34975" cy="475550"/>
            </a:xfrm>
            <a:custGeom>
              <a:avLst/>
              <a:gdLst/>
              <a:ahLst/>
              <a:cxnLst/>
              <a:rect l="l" t="t" r="r" b="b"/>
              <a:pathLst>
                <a:path w="1399" h="19022" extrusionOk="0">
                  <a:moveTo>
                    <a:pt x="1214" y="0"/>
                  </a:moveTo>
                  <a:cubicBezTo>
                    <a:pt x="1160" y="0"/>
                    <a:pt x="1091" y="15"/>
                    <a:pt x="1003" y="55"/>
                  </a:cubicBezTo>
                  <a:cubicBezTo>
                    <a:pt x="669" y="176"/>
                    <a:pt x="456" y="1088"/>
                    <a:pt x="31" y="1179"/>
                  </a:cubicBezTo>
                  <a:lnTo>
                    <a:pt x="0" y="19022"/>
                  </a:lnTo>
                  <a:cubicBezTo>
                    <a:pt x="547" y="18991"/>
                    <a:pt x="882" y="18961"/>
                    <a:pt x="882" y="18961"/>
                  </a:cubicBezTo>
                  <a:lnTo>
                    <a:pt x="1398" y="116"/>
                  </a:lnTo>
                  <a:cubicBezTo>
                    <a:pt x="1398" y="116"/>
                    <a:pt x="1365" y="0"/>
                    <a:pt x="1214" y="0"/>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677;p80">
              <a:extLst>
                <a:ext uri="{FF2B5EF4-FFF2-40B4-BE49-F238E27FC236}">
                  <a16:creationId xmlns:a16="http://schemas.microsoft.com/office/drawing/2014/main" id="{907AB580-22D0-4EF3-9BBC-F1A7E1D37384}"/>
                </a:ext>
              </a:extLst>
            </p:cNvPr>
            <p:cNvSpPr/>
            <p:nvPr/>
          </p:nvSpPr>
          <p:spPr>
            <a:xfrm>
              <a:off x="6652600" y="4492913"/>
              <a:ext cx="73725" cy="477250"/>
            </a:xfrm>
            <a:custGeom>
              <a:avLst/>
              <a:gdLst/>
              <a:ahLst/>
              <a:cxnLst/>
              <a:rect l="l" t="t" r="r" b="b"/>
              <a:pathLst>
                <a:path w="2949" h="19090" extrusionOk="0">
                  <a:moveTo>
                    <a:pt x="1368" y="1"/>
                  </a:moveTo>
                  <a:cubicBezTo>
                    <a:pt x="760" y="1"/>
                    <a:pt x="122" y="1338"/>
                    <a:pt x="122" y="1338"/>
                  </a:cubicBezTo>
                  <a:lnTo>
                    <a:pt x="31" y="1338"/>
                  </a:lnTo>
                  <a:lnTo>
                    <a:pt x="0" y="19028"/>
                  </a:lnTo>
                  <a:cubicBezTo>
                    <a:pt x="486" y="19074"/>
                    <a:pt x="1026" y="19089"/>
                    <a:pt x="1539" y="19089"/>
                  </a:cubicBezTo>
                  <a:cubicBezTo>
                    <a:pt x="2052" y="19089"/>
                    <a:pt x="2538" y="19074"/>
                    <a:pt x="2918" y="19059"/>
                  </a:cubicBezTo>
                  <a:lnTo>
                    <a:pt x="2949" y="1216"/>
                  </a:lnTo>
                  <a:lnTo>
                    <a:pt x="2857" y="1216"/>
                  </a:lnTo>
                  <a:cubicBezTo>
                    <a:pt x="2341" y="1125"/>
                    <a:pt x="1976" y="1"/>
                    <a:pt x="1368"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3678;p80">
            <a:extLst>
              <a:ext uri="{FF2B5EF4-FFF2-40B4-BE49-F238E27FC236}">
                <a16:creationId xmlns:a16="http://schemas.microsoft.com/office/drawing/2014/main" id="{DCCBCEE5-77E9-4FA3-AE56-3BE7A48097A8}"/>
              </a:ext>
            </a:extLst>
          </p:cNvPr>
          <p:cNvGrpSpPr/>
          <p:nvPr/>
        </p:nvGrpSpPr>
        <p:grpSpPr>
          <a:xfrm>
            <a:off x="8309638" y="4414399"/>
            <a:ext cx="641429" cy="570351"/>
            <a:chOff x="7205875" y="4139800"/>
            <a:chExt cx="686975" cy="610850"/>
          </a:xfrm>
        </p:grpSpPr>
        <p:sp>
          <p:nvSpPr>
            <p:cNvPr id="90" name="Google Shape;3679;p80">
              <a:extLst>
                <a:ext uri="{FF2B5EF4-FFF2-40B4-BE49-F238E27FC236}">
                  <a16:creationId xmlns:a16="http://schemas.microsoft.com/office/drawing/2014/main" id="{88A1D1EA-B7E2-4CE9-ACC7-32F347A0D548}"/>
                </a:ext>
              </a:extLst>
            </p:cNvPr>
            <p:cNvSpPr/>
            <p:nvPr/>
          </p:nvSpPr>
          <p:spPr>
            <a:xfrm>
              <a:off x="7323650" y="4353300"/>
              <a:ext cx="569200" cy="397350"/>
            </a:xfrm>
            <a:custGeom>
              <a:avLst/>
              <a:gdLst/>
              <a:ahLst/>
              <a:cxnLst/>
              <a:rect l="l" t="t" r="r" b="b"/>
              <a:pathLst>
                <a:path w="22768" h="15894" extrusionOk="0">
                  <a:moveTo>
                    <a:pt x="20822" y="1"/>
                  </a:moveTo>
                  <a:cubicBezTo>
                    <a:pt x="16962" y="7144"/>
                    <a:pt x="8451" y="11247"/>
                    <a:pt x="1" y="12098"/>
                  </a:cubicBezTo>
                  <a:cubicBezTo>
                    <a:pt x="2303" y="14492"/>
                    <a:pt x="5529" y="15894"/>
                    <a:pt x="8934" y="15894"/>
                  </a:cubicBezTo>
                  <a:cubicBezTo>
                    <a:pt x="10069" y="15894"/>
                    <a:pt x="11224" y="15738"/>
                    <a:pt x="12372" y="15411"/>
                  </a:cubicBezTo>
                  <a:cubicBezTo>
                    <a:pt x="18937" y="13557"/>
                    <a:pt x="22767" y="6779"/>
                    <a:pt x="20913" y="274"/>
                  </a:cubicBezTo>
                  <a:cubicBezTo>
                    <a:pt x="20883" y="183"/>
                    <a:pt x="20852" y="92"/>
                    <a:pt x="20822"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680;p80">
              <a:extLst>
                <a:ext uri="{FF2B5EF4-FFF2-40B4-BE49-F238E27FC236}">
                  <a16:creationId xmlns:a16="http://schemas.microsoft.com/office/drawing/2014/main" id="{D016F6D9-49F3-4342-BB71-3B8A8A558698}"/>
                </a:ext>
              </a:extLst>
            </p:cNvPr>
            <p:cNvSpPr/>
            <p:nvPr/>
          </p:nvSpPr>
          <p:spPr>
            <a:xfrm>
              <a:off x="7205875" y="4139800"/>
              <a:ext cx="638325" cy="515975"/>
            </a:xfrm>
            <a:custGeom>
              <a:avLst/>
              <a:gdLst/>
              <a:ahLst/>
              <a:cxnLst/>
              <a:rect l="l" t="t" r="r" b="b"/>
              <a:pathLst>
                <a:path w="25533" h="20639" extrusionOk="0">
                  <a:moveTo>
                    <a:pt x="13836" y="0"/>
                  </a:moveTo>
                  <a:cubicBezTo>
                    <a:pt x="12701" y="0"/>
                    <a:pt x="11545" y="157"/>
                    <a:pt x="10396" y="486"/>
                  </a:cubicBezTo>
                  <a:cubicBezTo>
                    <a:pt x="3830" y="2340"/>
                    <a:pt x="0" y="9118"/>
                    <a:pt x="1855" y="15623"/>
                  </a:cubicBezTo>
                  <a:cubicBezTo>
                    <a:pt x="2402" y="17568"/>
                    <a:pt x="3405" y="19270"/>
                    <a:pt x="4712" y="20638"/>
                  </a:cubicBezTo>
                  <a:cubicBezTo>
                    <a:pt x="13162" y="19787"/>
                    <a:pt x="21673" y="15714"/>
                    <a:pt x="25533" y="8541"/>
                  </a:cubicBezTo>
                  <a:cubicBezTo>
                    <a:pt x="23908" y="3366"/>
                    <a:pt x="19096" y="0"/>
                    <a:pt x="13836" y="0"/>
                  </a:cubicBezTo>
                  <a:close/>
                </a:path>
              </a:pathLst>
            </a:custGeom>
            <a:solidFill>
              <a:srgbClr val="F0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681;p80">
              <a:extLst>
                <a:ext uri="{FF2B5EF4-FFF2-40B4-BE49-F238E27FC236}">
                  <a16:creationId xmlns:a16="http://schemas.microsoft.com/office/drawing/2014/main" id="{F4353674-D874-4299-90C3-F4C2634DFDDE}"/>
                </a:ext>
              </a:extLst>
            </p:cNvPr>
            <p:cNvSpPr/>
            <p:nvPr/>
          </p:nvSpPr>
          <p:spPr>
            <a:xfrm>
              <a:off x="7259825" y="4143575"/>
              <a:ext cx="552475" cy="599575"/>
            </a:xfrm>
            <a:custGeom>
              <a:avLst/>
              <a:gdLst/>
              <a:ahLst/>
              <a:cxnLst/>
              <a:rect l="l" t="t" r="r" b="b"/>
              <a:pathLst>
                <a:path w="22099" h="23983" extrusionOk="0">
                  <a:moveTo>
                    <a:pt x="13587" y="1"/>
                  </a:moveTo>
                  <a:cubicBezTo>
                    <a:pt x="13952" y="2432"/>
                    <a:pt x="14135" y="4864"/>
                    <a:pt x="13314" y="7296"/>
                  </a:cubicBezTo>
                  <a:cubicBezTo>
                    <a:pt x="12493" y="9727"/>
                    <a:pt x="10730" y="12037"/>
                    <a:pt x="8299" y="12949"/>
                  </a:cubicBezTo>
                  <a:cubicBezTo>
                    <a:pt x="7478" y="10943"/>
                    <a:pt x="6900" y="8906"/>
                    <a:pt x="6536" y="6779"/>
                  </a:cubicBezTo>
                  <a:cubicBezTo>
                    <a:pt x="6262" y="5107"/>
                    <a:pt x="5897" y="2979"/>
                    <a:pt x="6110" y="1125"/>
                  </a:cubicBezTo>
                  <a:lnTo>
                    <a:pt x="6110" y="1125"/>
                  </a:lnTo>
                  <a:cubicBezTo>
                    <a:pt x="6019" y="1186"/>
                    <a:pt x="5897" y="1247"/>
                    <a:pt x="5806" y="1308"/>
                  </a:cubicBezTo>
                  <a:cubicBezTo>
                    <a:pt x="5685" y="2675"/>
                    <a:pt x="5928" y="4104"/>
                    <a:pt x="6049" y="5472"/>
                  </a:cubicBezTo>
                  <a:cubicBezTo>
                    <a:pt x="6323" y="8086"/>
                    <a:pt x="7052" y="10639"/>
                    <a:pt x="8055" y="13040"/>
                  </a:cubicBezTo>
                  <a:cubicBezTo>
                    <a:pt x="7660" y="13162"/>
                    <a:pt x="7265" y="13253"/>
                    <a:pt x="6870" y="13314"/>
                  </a:cubicBezTo>
                  <a:cubicBezTo>
                    <a:pt x="6628" y="13343"/>
                    <a:pt x="6395" y="13357"/>
                    <a:pt x="6170" y="13357"/>
                  </a:cubicBezTo>
                  <a:cubicBezTo>
                    <a:pt x="2892" y="13357"/>
                    <a:pt x="1376" y="10355"/>
                    <a:pt x="153" y="7539"/>
                  </a:cubicBezTo>
                  <a:cubicBezTo>
                    <a:pt x="92" y="7660"/>
                    <a:pt x="61" y="7782"/>
                    <a:pt x="1" y="7873"/>
                  </a:cubicBezTo>
                  <a:cubicBezTo>
                    <a:pt x="1249" y="10787"/>
                    <a:pt x="2903" y="13700"/>
                    <a:pt x="6234" y="13700"/>
                  </a:cubicBezTo>
                  <a:cubicBezTo>
                    <a:pt x="6552" y="13700"/>
                    <a:pt x="6885" y="13673"/>
                    <a:pt x="7235" y="13618"/>
                  </a:cubicBezTo>
                  <a:cubicBezTo>
                    <a:pt x="7569" y="13557"/>
                    <a:pt x="7873" y="13496"/>
                    <a:pt x="8177" y="13375"/>
                  </a:cubicBezTo>
                  <a:cubicBezTo>
                    <a:pt x="8238" y="13466"/>
                    <a:pt x="8268" y="13587"/>
                    <a:pt x="8299" y="13679"/>
                  </a:cubicBezTo>
                  <a:cubicBezTo>
                    <a:pt x="8633" y="14408"/>
                    <a:pt x="8998" y="15198"/>
                    <a:pt x="9362" y="15958"/>
                  </a:cubicBezTo>
                  <a:cubicBezTo>
                    <a:pt x="8268" y="16414"/>
                    <a:pt x="7144" y="16809"/>
                    <a:pt x="5989" y="17113"/>
                  </a:cubicBezTo>
                  <a:cubicBezTo>
                    <a:pt x="4450" y="17557"/>
                    <a:pt x="2624" y="18087"/>
                    <a:pt x="930" y="18087"/>
                  </a:cubicBezTo>
                  <a:cubicBezTo>
                    <a:pt x="884" y="18087"/>
                    <a:pt x="837" y="18087"/>
                    <a:pt x="791" y="18086"/>
                  </a:cubicBezTo>
                  <a:lnTo>
                    <a:pt x="791" y="18086"/>
                  </a:lnTo>
                  <a:cubicBezTo>
                    <a:pt x="852" y="18177"/>
                    <a:pt x="912" y="18299"/>
                    <a:pt x="973" y="18390"/>
                  </a:cubicBezTo>
                  <a:cubicBezTo>
                    <a:pt x="2402" y="18360"/>
                    <a:pt x="3861" y="17934"/>
                    <a:pt x="5229" y="17630"/>
                  </a:cubicBezTo>
                  <a:cubicBezTo>
                    <a:pt x="6718" y="17296"/>
                    <a:pt x="8116" y="16809"/>
                    <a:pt x="9514" y="16201"/>
                  </a:cubicBezTo>
                  <a:cubicBezTo>
                    <a:pt x="9849" y="16901"/>
                    <a:pt x="10244" y="17569"/>
                    <a:pt x="10639" y="18238"/>
                  </a:cubicBezTo>
                  <a:cubicBezTo>
                    <a:pt x="8907" y="19545"/>
                    <a:pt x="8147" y="21764"/>
                    <a:pt x="8390" y="23892"/>
                  </a:cubicBezTo>
                  <a:cubicBezTo>
                    <a:pt x="8511" y="23922"/>
                    <a:pt x="8663" y="23952"/>
                    <a:pt x="8815" y="23983"/>
                  </a:cubicBezTo>
                  <a:cubicBezTo>
                    <a:pt x="8724" y="23436"/>
                    <a:pt x="8724" y="22858"/>
                    <a:pt x="8755" y="22281"/>
                  </a:cubicBezTo>
                  <a:cubicBezTo>
                    <a:pt x="8876" y="20730"/>
                    <a:pt x="9727" y="19484"/>
                    <a:pt x="10913" y="18633"/>
                  </a:cubicBezTo>
                  <a:cubicBezTo>
                    <a:pt x="12189" y="20609"/>
                    <a:pt x="13739" y="22372"/>
                    <a:pt x="15685" y="23557"/>
                  </a:cubicBezTo>
                  <a:cubicBezTo>
                    <a:pt x="15776" y="23527"/>
                    <a:pt x="15837" y="23496"/>
                    <a:pt x="15898" y="23496"/>
                  </a:cubicBezTo>
                  <a:cubicBezTo>
                    <a:pt x="13952" y="22220"/>
                    <a:pt x="12402" y="20457"/>
                    <a:pt x="11125" y="18481"/>
                  </a:cubicBezTo>
                  <a:cubicBezTo>
                    <a:pt x="11764" y="18056"/>
                    <a:pt x="12493" y="17752"/>
                    <a:pt x="13253" y="17569"/>
                  </a:cubicBezTo>
                  <a:cubicBezTo>
                    <a:pt x="13985" y="17386"/>
                    <a:pt x="14731" y="17303"/>
                    <a:pt x="15483" y="17303"/>
                  </a:cubicBezTo>
                  <a:cubicBezTo>
                    <a:pt x="17604" y="17303"/>
                    <a:pt x="19767" y="17964"/>
                    <a:pt x="21764" y="18907"/>
                  </a:cubicBezTo>
                  <a:cubicBezTo>
                    <a:pt x="21855" y="18785"/>
                    <a:pt x="21946" y="18663"/>
                    <a:pt x="22037" y="18511"/>
                  </a:cubicBezTo>
                  <a:cubicBezTo>
                    <a:pt x="19978" y="17521"/>
                    <a:pt x="17674" y="16867"/>
                    <a:pt x="15461" y="16867"/>
                  </a:cubicBezTo>
                  <a:cubicBezTo>
                    <a:pt x="14276" y="16867"/>
                    <a:pt x="13118" y="17054"/>
                    <a:pt x="12037" y="17478"/>
                  </a:cubicBezTo>
                  <a:cubicBezTo>
                    <a:pt x="11612" y="17630"/>
                    <a:pt x="11217" y="17843"/>
                    <a:pt x="10882" y="18086"/>
                  </a:cubicBezTo>
                  <a:cubicBezTo>
                    <a:pt x="10487" y="17417"/>
                    <a:pt x="10122" y="16779"/>
                    <a:pt x="9758" y="16110"/>
                  </a:cubicBezTo>
                  <a:cubicBezTo>
                    <a:pt x="10913" y="15594"/>
                    <a:pt x="12007" y="15016"/>
                    <a:pt x="13101" y="14378"/>
                  </a:cubicBezTo>
                  <a:cubicBezTo>
                    <a:pt x="16627" y="12341"/>
                    <a:pt x="20457" y="9484"/>
                    <a:pt x="22098" y="5593"/>
                  </a:cubicBezTo>
                  <a:cubicBezTo>
                    <a:pt x="22068" y="5533"/>
                    <a:pt x="22037" y="5502"/>
                    <a:pt x="22007" y="5441"/>
                  </a:cubicBezTo>
                  <a:cubicBezTo>
                    <a:pt x="20274" y="9210"/>
                    <a:pt x="16688" y="11916"/>
                    <a:pt x="13223" y="13983"/>
                  </a:cubicBezTo>
                  <a:cubicBezTo>
                    <a:pt x="12068" y="14682"/>
                    <a:pt x="10852" y="15320"/>
                    <a:pt x="9636" y="15837"/>
                  </a:cubicBezTo>
                  <a:cubicBezTo>
                    <a:pt x="9332" y="15259"/>
                    <a:pt x="9058" y="14682"/>
                    <a:pt x="8785" y="14074"/>
                  </a:cubicBezTo>
                  <a:cubicBezTo>
                    <a:pt x="8663" y="13831"/>
                    <a:pt x="8542" y="13557"/>
                    <a:pt x="8451" y="13283"/>
                  </a:cubicBezTo>
                  <a:cubicBezTo>
                    <a:pt x="10761" y="12432"/>
                    <a:pt x="12402" y="10305"/>
                    <a:pt x="13405" y="8055"/>
                  </a:cubicBezTo>
                  <a:cubicBezTo>
                    <a:pt x="14530" y="5472"/>
                    <a:pt x="14347" y="2736"/>
                    <a:pt x="13952" y="61"/>
                  </a:cubicBezTo>
                  <a:cubicBezTo>
                    <a:pt x="13831" y="31"/>
                    <a:pt x="13709" y="1"/>
                    <a:pt x="135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4049;p80">
            <a:extLst>
              <a:ext uri="{FF2B5EF4-FFF2-40B4-BE49-F238E27FC236}">
                <a16:creationId xmlns:a16="http://schemas.microsoft.com/office/drawing/2014/main" id="{A709D60A-680B-42BF-83A4-773554B232B5}"/>
              </a:ext>
            </a:extLst>
          </p:cNvPr>
          <p:cNvGrpSpPr/>
          <p:nvPr/>
        </p:nvGrpSpPr>
        <p:grpSpPr>
          <a:xfrm>
            <a:off x="1703695" y="4441231"/>
            <a:ext cx="895906" cy="653079"/>
            <a:chOff x="-437750" y="1965325"/>
            <a:chExt cx="1231825" cy="897950"/>
          </a:xfrm>
        </p:grpSpPr>
        <p:sp>
          <p:nvSpPr>
            <p:cNvPr id="94" name="Google Shape;4050;p80">
              <a:extLst>
                <a:ext uri="{FF2B5EF4-FFF2-40B4-BE49-F238E27FC236}">
                  <a16:creationId xmlns:a16="http://schemas.microsoft.com/office/drawing/2014/main" id="{1A3F9211-BC56-44EC-9180-7EF21D1EF3A8}"/>
                </a:ext>
              </a:extLst>
            </p:cNvPr>
            <p:cNvSpPr/>
            <p:nvPr/>
          </p:nvSpPr>
          <p:spPr>
            <a:xfrm>
              <a:off x="-267372" y="2214675"/>
              <a:ext cx="461275" cy="525125"/>
            </a:xfrm>
            <a:custGeom>
              <a:avLst/>
              <a:gdLst/>
              <a:ahLst/>
              <a:cxnLst/>
              <a:rect l="l" t="t" r="r" b="b"/>
              <a:pathLst>
                <a:path w="18451" h="21005" extrusionOk="0">
                  <a:moveTo>
                    <a:pt x="15381" y="1"/>
                  </a:moveTo>
                  <a:lnTo>
                    <a:pt x="1" y="3527"/>
                  </a:lnTo>
                  <a:lnTo>
                    <a:pt x="1672" y="17752"/>
                  </a:lnTo>
                  <a:cubicBezTo>
                    <a:pt x="1672" y="17752"/>
                    <a:pt x="15320" y="19545"/>
                    <a:pt x="18238" y="21004"/>
                  </a:cubicBezTo>
                  <a:cubicBezTo>
                    <a:pt x="18238" y="21004"/>
                    <a:pt x="18329" y="20943"/>
                    <a:pt x="18451" y="20852"/>
                  </a:cubicBezTo>
                  <a:cubicBezTo>
                    <a:pt x="17660" y="13800"/>
                    <a:pt x="16597" y="6901"/>
                    <a:pt x="153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51;p80">
              <a:extLst>
                <a:ext uri="{FF2B5EF4-FFF2-40B4-BE49-F238E27FC236}">
                  <a16:creationId xmlns:a16="http://schemas.microsoft.com/office/drawing/2014/main" id="{036BF5D4-8586-43DF-A83D-22C7D9726866}"/>
                </a:ext>
              </a:extLst>
            </p:cNvPr>
            <p:cNvSpPr/>
            <p:nvPr/>
          </p:nvSpPr>
          <p:spPr>
            <a:xfrm>
              <a:off x="111650" y="2134125"/>
              <a:ext cx="421000" cy="601100"/>
            </a:xfrm>
            <a:custGeom>
              <a:avLst/>
              <a:gdLst/>
              <a:ahLst/>
              <a:cxnLst/>
              <a:rect l="l" t="t" r="r" b="b"/>
              <a:pathLst>
                <a:path w="16840" h="24044" extrusionOk="0">
                  <a:moveTo>
                    <a:pt x="13983" y="1"/>
                  </a:moveTo>
                  <a:lnTo>
                    <a:pt x="1" y="3223"/>
                  </a:lnTo>
                  <a:cubicBezTo>
                    <a:pt x="1217" y="10123"/>
                    <a:pt x="2280" y="17022"/>
                    <a:pt x="3071" y="24044"/>
                  </a:cubicBezTo>
                  <a:cubicBezTo>
                    <a:pt x="4651" y="22828"/>
                    <a:pt x="14378" y="15320"/>
                    <a:pt x="16840" y="15290"/>
                  </a:cubicBezTo>
                  <a:lnTo>
                    <a:pt x="13983" y="1"/>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2;p80">
              <a:extLst>
                <a:ext uri="{FF2B5EF4-FFF2-40B4-BE49-F238E27FC236}">
                  <a16:creationId xmlns:a16="http://schemas.microsoft.com/office/drawing/2014/main" id="{6F233DDE-8010-48B0-9385-D1EEBB34D419}"/>
                </a:ext>
              </a:extLst>
            </p:cNvPr>
            <p:cNvSpPr/>
            <p:nvPr/>
          </p:nvSpPr>
          <p:spPr>
            <a:xfrm>
              <a:off x="-437750" y="1965325"/>
              <a:ext cx="1090475" cy="440900"/>
            </a:xfrm>
            <a:custGeom>
              <a:avLst/>
              <a:gdLst/>
              <a:ahLst/>
              <a:cxnLst/>
              <a:rect l="l" t="t" r="r" b="b"/>
              <a:pathLst>
                <a:path w="43619" h="17636" extrusionOk="0">
                  <a:moveTo>
                    <a:pt x="22928" y="1"/>
                  </a:moveTo>
                  <a:cubicBezTo>
                    <a:pt x="22100" y="1"/>
                    <a:pt x="21013" y="134"/>
                    <a:pt x="20092" y="689"/>
                  </a:cubicBezTo>
                  <a:cubicBezTo>
                    <a:pt x="18329" y="1783"/>
                    <a:pt x="3314" y="10355"/>
                    <a:pt x="3314" y="10355"/>
                  </a:cubicBezTo>
                  <a:cubicBezTo>
                    <a:pt x="3314" y="10355"/>
                    <a:pt x="1" y="11784"/>
                    <a:pt x="1551" y="12939"/>
                  </a:cubicBezTo>
                  <a:lnTo>
                    <a:pt x="21399" y="17255"/>
                  </a:lnTo>
                  <a:cubicBezTo>
                    <a:pt x="21399" y="17255"/>
                    <a:pt x="22130" y="17636"/>
                    <a:pt x="23141" y="17636"/>
                  </a:cubicBezTo>
                  <a:cubicBezTo>
                    <a:pt x="23843" y="17636"/>
                    <a:pt x="24680" y="17452"/>
                    <a:pt x="25503" y="16829"/>
                  </a:cubicBezTo>
                  <a:cubicBezTo>
                    <a:pt x="27478" y="15279"/>
                    <a:pt x="41552" y="6495"/>
                    <a:pt x="41552" y="6495"/>
                  </a:cubicBezTo>
                  <a:cubicBezTo>
                    <a:pt x="41552" y="6495"/>
                    <a:pt x="43618" y="4914"/>
                    <a:pt x="42129" y="4094"/>
                  </a:cubicBezTo>
                  <a:cubicBezTo>
                    <a:pt x="40609" y="3242"/>
                    <a:pt x="24226" y="112"/>
                    <a:pt x="24226" y="112"/>
                  </a:cubicBezTo>
                  <a:cubicBezTo>
                    <a:pt x="24226" y="112"/>
                    <a:pt x="23685" y="1"/>
                    <a:pt x="229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53;p80">
              <a:extLst>
                <a:ext uri="{FF2B5EF4-FFF2-40B4-BE49-F238E27FC236}">
                  <a16:creationId xmlns:a16="http://schemas.microsoft.com/office/drawing/2014/main" id="{E6B44C46-21AA-4A2E-95B4-77F0C55BEDDB}"/>
                </a:ext>
              </a:extLst>
            </p:cNvPr>
            <p:cNvSpPr/>
            <p:nvPr/>
          </p:nvSpPr>
          <p:spPr>
            <a:xfrm>
              <a:off x="96700" y="2134125"/>
              <a:ext cx="549175" cy="624400"/>
            </a:xfrm>
            <a:custGeom>
              <a:avLst/>
              <a:gdLst/>
              <a:ahLst/>
              <a:cxnLst/>
              <a:rect l="l" t="t" r="r" b="b"/>
              <a:pathLst>
                <a:path w="21967" h="24976" extrusionOk="0">
                  <a:moveTo>
                    <a:pt x="2086" y="0"/>
                  </a:moveTo>
                  <a:cubicBezTo>
                    <a:pt x="1458" y="0"/>
                    <a:pt x="815" y="224"/>
                    <a:pt x="173" y="746"/>
                  </a:cubicBezTo>
                  <a:cubicBezTo>
                    <a:pt x="0" y="890"/>
                    <a:pt x="155" y="1143"/>
                    <a:pt x="353" y="1143"/>
                  </a:cubicBezTo>
                  <a:cubicBezTo>
                    <a:pt x="364" y="1143"/>
                    <a:pt x="375" y="1143"/>
                    <a:pt x="386" y="1141"/>
                  </a:cubicBezTo>
                  <a:cubicBezTo>
                    <a:pt x="854" y="1025"/>
                    <a:pt x="1294" y="971"/>
                    <a:pt x="1708" y="971"/>
                  </a:cubicBezTo>
                  <a:cubicBezTo>
                    <a:pt x="6621" y="971"/>
                    <a:pt x="7873" y="8638"/>
                    <a:pt x="8350" y="12479"/>
                  </a:cubicBezTo>
                  <a:cubicBezTo>
                    <a:pt x="9098" y="18948"/>
                    <a:pt x="14186" y="24975"/>
                    <a:pt x="21053" y="24975"/>
                  </a:cubicBezTo>
                  <a:cubicBezTo>
                    <a:pt x="21154" y="24975"/>
                    <a:pt x="21257" y="24974"/>
                    <a:pt x="21359" y="24971"/>
                  </a:cubicBezTo>
                  <a:cubicBezTo>
                    <a:pt x="21937" y="24971"/>
                    <a:pt x="21967" y="24120"/>
                    <a:pt x="21389" y="24090"/>
                  </a:cubicBezTo>
                  <a:cubicBezTo>
                    <a:pt x="16800" y="23847"/>
                    <a:pt x="12848" y="21324"/>
                    <a:pt x="10629" y="17311"/>
                  </a:cubicBezTo>
                  <a:cubicBezTo>
                    <a:pt x="8836" y="14059"/>
                    <a:pt x="9444" y="10229"/>
                    <a:pt x="8258" y="6825"/>
                  </a:cubicBezTo>
                  <a:cubicBezTo>
                    <a:pt x="7535" y="4704"/>
                    <a:pt x="4967" y="0"/>
                    <a:pt x="2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54;p80">
              <a:extLst>
                <a:ext uri="{FF2B5EF4-FFF2-40B4-BE49-F238E27FC236}">
                  <a16:creationId xmlns:a16="http://schemas.microsoft.com/office/drawing/2014/main" id="{A74DBA73-A6C0-40BC-9287-7BD5832CB611}"/>
                </a:ext>
              </a:extLst>
            </p:cNvPr>
            <p:cNvSpPr/>
            <p:nvPr/>
          </p:nvSpPr>
          <p:spPr>
            <a:xfrm>
              <a:off x="620175" y="2702925"/>
              <a:ext cx="173900" cy="160350"/>
            </a:xfrm>
            <a:custGeom>
              <a:avLst/>
              <a:gdLst/>
              <a:ahLst/>
              <a:cxnLst/>
              <a:rect l="l" t="t" r="r" b="b"/>
              <a:pathLst>
                <a:path w="6956" h="6414" extrusionOk="0">
                  <a:moveTo>
                    <a:pt x="6621" y="0"/>
                  </a:moveTo>
                  <a:cubicBezTo>
                    <a:pt x="6621" y="0"/>
                    <a:pt x="5739" y="395"/>
                    <a:pt x="4523" y="395"/>
                  </a:cubicBezTo>
                  <a:cubicBezTo>
                    <a:pt x="4413" y="395"/>
                    <a:pt x="4284" y="394"/>
                    <a:pt x="4141" y="394"/>
                  </a:cubicBezTo>
                  <a:cubicBezTo>
                    <a:pt x="2743" y="394"/>
                    <a:pt x="1" y="494"/>
                    <a:pt x="359" y="2645"/>
                  </a:cubicBezTo>
                  <a:cubicBezTo>
                    <a:pt x="359" y="2645"/>
                    <a:pt x="754" y="4104"/>
                    <a:pt x="3216" y="5046"/>
                  </a:cubicBezTo>
                  <a:cubicBezTo>
                    <a:pt x="4311" y="5532"/>
                    <a:pt x="4827" y="6414"/>
                    <a:pt x="4827" y="6414"/>
                  </a:cubicBezTo>
                  <a:cubicBezTo>
                    <a:pt x="4827" y="6414"/>
                    <a:pt x="5770" y="5654"/>
                    <a:pt x="6104" y="4286"/>
                  </a:cubicBezTo>
                  <a:lnTo>
                    <a:pt x="4463" y="3526"/>
                  </a:lnTo>
                  <a:lnTo>
                    <a:pt x="4463" y="3526"/>
                  </a:lnTo>
                  <a:lnTo>
                    <a:pt x="6347" y="3769"/>
                  </a:lnTo>
                  <a:cubicBezTo>
                    <a:pt x="6347" y="3769"/>
                    <a:pt x="6773" y="2705"/>
                    <a:pt x="6682" y="1824"/>
                  </a:cubicBezTo>
                  <a:lnTo>
                    <a:pt x="6682" y="1824"/>
                  </a:lnTo>
                  <a:cubicBezTo>
                    <a:pt x="6627" y="1836"/>
                    <a:pt x="6547" y="1841"/>
                    <a:pt x="6453" y="1841"/>
                  </a:cubicBezTo>
                  <a:cubicBezTo>
                    <a:pt x="6080" y="1841"/>
                    <a:pt x="5496" y="1763"/>
                    <a:pt x="5496" y="1763"/>
                  </a:cubicBezTo>
                  <a:lnTo>
                    <a:pt x="6955" y="1307"/>
                  </a:lnTo>
                  <a:cubicBezTo>
                    <a:pt x="6955" y="1307"/>
                    <a:pt x="6894" y="730"/>
                    <a:pt x="6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31197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41"/>
          <p:cNvSpPr txBox="1">
            <a:spLocks noGrp="1"/>
          </p:cNvSpPr>
          <p:nvPr>
            <p:ph type="title"/>
          </p:nvPr>
        </p:nvSpPr>
        <p:spPr>
          <a:xfrm>
            <a:off x="610399" y="0"/>
            <a:ext cx="7713600" cy="57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ACTIVACIÓN</a:t>
            </a:r>
            <a:endParaRPr dirty="0"/>
          </a:p>
        </p:txBody>
      </p:sp>
      <p:sp>
        <p:nvSpPr>
          <p:cNvPr id="619" name="Google Shape;619;p41"/>
          <p:cNvSpPr txBox="1">
            <a:spLocks noGrp="1"/>
          </p:cNvSpPr>
          <p:nvPr>
            <p:ph type="body" idx="1"/>
          </p:nvPr>
        </p:nvSpPr>
        <p:spPr>
          <a:xfrm>
            <a:off x="394699" y="4533741"/>
            <a:ext cx="7929300" cy="2872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Sugerencia de activación: </a:t>
            </a:r>
            <a:r>
              <a:rPr lang="es-MX" dirty="0"/>
              <a:t>Cantar y bailar la canción “Tres pececitos”</a:t>
            </a:r>
          </a:p>
          <a:p>
            <a:pPr marL="0" lvl="0" indent="0" algn="ctr" rtl="0">
              <a:spcBef>
                <a:spcPts val="0"/>
              </a:spcBef>
              <a:spcAft>
                <a:spcPts val="0"/>
              </a:spcAft>
              <a:buClr>
                <a:schemeClr val="dk1"/>
              </a:buClr>
              <a:buSzPts val="1100"/>
              <a:buFont typeface="Arial"/>
              <a:buNone/>
            </a:pPr>
            <a:r>
              <a:rPr lang="es-MX" dirty="0"/>
              <a:t> </a:t>
            </a:r>
            <a:r>
              <a:rPr lang="es-MX" dirty="0">
                <a:hlinkClick r:id="rId3"/>
              </a:rPr>
              <a:t>https://www.youtube.com/watch?v=VZv0w22I5c4</a:t>
            </a:r>
            <a:endParaRPr lang="es-MX" dirty="0"/>
          </a:p>
          <a:p>
            <a:pPr marL="0" lvl="0" indent="0" algn="just" rtl="0">
              <a:spcBef>
                <a:spcPts val="0"/>
              </a:spcBef>
              <a:spcAft>
                <a:spcPts val="0"/>
              </a:spcAft>
              <a:buClr>
                <a:schemeClr val="dk1"/>
              </a:buClr>
              <a:buSzPts val="1100"/>
              <a:buFont typeface="Arial"/>
              <a:buNone/>
            </a:pPr>
            <a:endParaRPr lang="en" dirty="0"/>
          </a:p>
          <a:p>
            <a:pPr marL="0" lvl="0" indent="0" algn="just" rtl="0">
              <a:spcBef>
                <a:spcPts val="0"/>
              </a:spcBef>
              <a:spcAft>
                <a:spcPts val="0"/>
              </a:spcAft>
              <a:buClr>
                <a:schemeClr val="dk1"/>
              </a:buClr>
              <a:buSzPts val="1100"/>
              <a:buFont typeface="Arial"/>
              <a:buNone/>
            </a:pPr>
            <a:endParaRPr lang="en" dirty="0"/>
          </a:p>
          <a:p>
            <a:pPr marL="0" lvl="0" indent="0" algn="just" rtl="0">
              <a:spcBef>
                <a:spcPts val="0"/>
              </a:spcBef>
              <a:spcAft>
                <a:spcPts val="0"/>
              </a:spcAft>
              <a:buClr>
                <a:schemeClr val="dk1"/>
              </a:buClr>
              <a:buSzPts val="1100"/>
              <a:buFont typeface="Arial"/>
              <a:buNone/>
            </a:pPr>
            <a:endParaRPr dirty="0"/>
          </a:p>
        </p:txBody>
      </p:sp>
      <p:pic>
        <p:nvPicPr>
          <p:cNvPr id="2" name="Imagen 1">
            <a:extLst>
              <a:ext uri="{FF2B5EF4-FFF2-40B4-BE49-F238E27FC236}">
                <a16:creationId xmlns:a16="http://schemas.microsoft.com/office/drawing/2014/main" id="{C643DBFE-C8BF-4CB3-A458-E11F38558070}"/>
              </a:ext>
            </a:extLst>
          </p:cNvPr>
          <p:cNvPicPr>
            <a:picLocks noChangeAspect="1"/>
          </p:cNvPicPr>
          <p:nvPr/>
        </p:nvPicPr>
        <p:blipFill rotWithShape="1">
          <a:blip r:embed="rId4"/>
          <a:srcRect l="17093" t="25208" r="49186" b="29499"/>
          <a:stretch/>
        </p:blipFill>
        <p:spPr>
          <a:xfrm>
            <a:off x="1880670" y="664164"/>
            <a:ext cx="4754046" cy="35901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251A7F2-3559-4029-A056-A5FF3207C267}"/>
              </a:ext>
            </a:extLst>
          </p:cNvPr>
          <p:cNvSpPr>
            <a:spLocks noGrp="1"/>
          </p:cNvSpPr>
          <p:nvPr>
            <p:ph type="title"/>
          </p:nvPr>
        </p:nvSpPr>
        <p:spPr>
          <a:xfrm>
            <a:off x="720900" y="161521"/>
            <a:ext cx="7870207" cy="841800"/>
          </a:xfrm>
        </p:spPr>
        <p:txBody>
          <a:bodyPr/>
          <a:lstStyle/>
          <a:p>
            <a:r>
              <a:rPr lang="es-MX" dirty="0"/>
              <a:t>Práctica de lenguaje oral</a:t>
            </a:r>
          </a:p>
        </p:txBody>
      </p:sp>
      <p:pic>
        <p:nvPicPr>
          <p:cNvPr id="4" name="Imagen 3">
            <a:extLst>
              <a:ext uri="{FF2B5EF4-FFF2-40B4-BE49-F238E27FC236}">
                <a16:creationId xmlns:a16="http://schemas.microsoft.com/office/drawing/2014/main" id="{45EF4382-7BB5-42D9-852A-630ECAF5424A}"/>
              </a:ext>
            </a:extLst>
          </p:cNvPr>
          <p:cNvPicPr>
            <a:picLocks noChangeAspect="1"/>
          </p:cNvPicPr>
          <p:nvPr/>
        </p:nvPicPr>
        <p:blipFill>
          <a:blip r:embed="rId2"/>
          <a:stretch>
            <a:fillRect/>
          </a:stretch>
        </p:blipFill>
        <p:spPr>
          <a:xfrm>
            <a:off x="1903227" y="1003321"/>
            <a:ext cx="6061520" cy="3867495"/>
          </a:xfrm>
          <a:prstGeom prst="rect">
            <a:avLst/>
          </a:prstGeom>
        </p:spPr>
      </p:pic>
    </p:spTree>
    <p:extLst>
      <p:ext uri="{BB962C8B-B14F-4D97-AF65-F5344CB8AC3E}">
        <p14:creationId xmlns:p14="http://schemas.microsoft.com/office/powerpoint/2010/main" val="318851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3080;p76">
            <a:extLst>
              <a:ext uri="{FF2B5EF4-FFF2-40B4-BE49-F238E27FC236}">
                <a16:creationId xmlns:a16="http://schemas.microsoft.com/office/drawing/2014/main" id="{B467B728-00EA-492F-A8DE-18838D38A0DA}"/>
              </a:ext>
            </a:extLst>
          </p:cNvPr>
          <p:cNvSpPr txBox="1">
            <a:spLocks/>
          </p:cNvSpPr>
          <p:nvPr/>
        </p:nvSpPr>
        <p:spPr>
          <a:xfrm>
            <a:off x="1200150" y="700894"/>
            <a:ext cx="5970300" cy="35633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600"/>
              <a:buFont typeface="Patrick Hand"/>
              <a:buNone/>
              <a:defRPr sz="3700" b="1" i="0" u="none" strike="noStrike" cap="none">
                <a:solidFill>
                  <a:schemeClr val="dk1"/>
                </a:solidFill>
                <a:latin typeface="Patrick Hand"/>
                <a:ea typeface="Patrick Hand"/>
                <a:cs typeface="Patrick Hand"/>
                <a:sym typeface="Patrick Han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s-419" sz="6600" dirty="0"/>
              <a:t>Observar </a:t>
            </a:r>
          </a:p>
        </p:txBody>
      </p:sp>
      <p:sp>
        <p:nvSpPr>
          <p:cNvPr id="7" name="AutoShape 2" descr="FORMULARIO MÉDICO | jefferson">
            <a:extLst>
              <a:ext uri="{FF2B5EF4-FFF2-40B4-BE49-F238E27FC236}">
                <a16:creationId xmlns:a16="http://schemas.microsoft.com/office/drawing/2014/main" id="{5D794C99-33AE-4D68-A525-4494970B83B5}"/>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4" descr="FORMULARIO MÉDICO | jefferson">
            <a:extLst>
              <a:ext uri="{FF2B5EF4-FFF2-40B4-BE49-F238E27FC236}">
                <a16:creationId xmlns:a16="http://schemas.microsoft.com/office/drawing/2014/main" id="{DE9E759B-4CC3-4E1F-8946-8738422A79FE}"/>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AutoShape 6" descr="FORMULARIO MÉDICO | jefferson">
            <a:extLst>
              <a:ext uri="{FF2B5EF4-FFF2-40B4-BE49-F238E27FC236}">
                <a16:creationId xmlns:a16="http://schemas.microsoft.com/office/drawing/2014/main" id="{A3A6B0F4-0F7E-45AC-9F97-7575FC91E2AB}"/>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8" descr="FORMULARIO MÉDICO | jefferson">
            <a:extLst>
              <a:ext uri="{FF2B5EF4-FFF2-40B4-BE49-F238E27FC236}">
                <a16:creationId xmlns:a16="http://schemas.microsoft.com/office/drawing/2014/main" id="{314B384F-5217-416D-BA46-6C1BD8BE109C}"/>
              </a:ext>
            </a:extLst>
          </p:cNvPr>
          <p:cNvSpPr>
            <a:spLocks noChangeAspect="1" noChangeArrowheads="1"/>
          </p:cNvSpPr>
          <p:nvPr/>
        </p:nvSpPr>
        <p:spPr bwMode="auto">
          <a:xfrm>
            <a:off x="4876800" y="2876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 name="AutoShape 10" descr="FORMULARIO MÉDICO | jefferson">
            <a:extLst>
              <a:ext uri="{FF2B5EF4-FFF2-40B4-BE49-F238E27FC236}">
                <a16:creationId xmlns:a16="http://schemas.microsoft.com/office/drawing/2014/main" id="{9ABE43A9-EF44-43E8-9BAC-6FAA0D45DAAE}"/>
              </a:ext>
            </a:extLst>
          </p:cNvPr>
          <p:cNvSpPr>
            <a:spLocks noChangeAspect="1" noChangeArrowheads="1"/>
          </p:cNvSpPr>
          <p:nvPr/>
        </p:nvSpPr>
        <p:spPr bwMode="auto">
          <a:xfrm>
            <a:off x="5029200" y="30289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6" name="Picture 12" descr="FORMULARIO MÉDICO | jefferson">
            <a:extLst>
              <a:ext uri="{FF2B5EF4-FFF2-40B4-BE49-F238E27FC236}">
                <a16:creationId xmlns:a16="http://schemas.microsoft.com/office/drawing/2014/main" id="{4AB80419-3757-448A-8D62-FA7223F97AF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5064" y="2302059"/>
            <a:ext cx="2637872" cy="175858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E0C5EDA9-F797-4AE2-8390-80621ED74B87}"/>
              </a:ext>
            </a:extLst>
          </p:cNvPr>
          <p:cNvPicPr>
            <a:picLocks noChangeAspect="1"/>
          </p:cNvPicPr>
          <p:nvPr/>
        </p:nvPicPr>
        <p:blipFill>
          <a:blip r:embed="rId3"/>
          <a:stretch>
            <a:fillRect/>
          </a:stretch>
        </p:blipFill>
        <p:spPr>
          <a:xfrm>
            <a:off x="3445891" y="1512934"/>
            <a:ext cx="5342581" cy="3003735"/>
          </a:xfrm>
          <a:prstGeom prst="rect">
            <a:avLst/>
          </a:prstGeom>
        </p:spPr>
      </p:pic>
      <p:sp>
        <p:nvSpPr>
          <p:cNvPr id="3" name="Rectángulo 2">
            <a:extLst>
              <a:ext uri="{FF2B5EF4-FFF2-40B4-BE49-F238E27FC236}">
                <a16:creationId xmlns:a16="http://schemas.microsoft.com/office/drawing/2014/main" id="{14395753-5816-4834-A209-248426107FB9}"/>
              </a:ext>
            </a:extLst>
          </p:cNvPr>
          <p:cNvSpPr/>
          <p:nvPr/>
        </p:nvSpPr>
        <p:spPr>
          <a:xfrm>
            <a:off x="3531905" y="4681728"/>
            <a:ext cx="5256567" cy="369332"/>
          </a:xfrm>
          <a:prstGeom prst="rect">
            <a:avLst/>
          </a:prstGeom>
        </p:spPr>
        <p:txBody>
          <a:bodyPr wrap="none">
            <a:spAutoFit/>
          </a:bodyPr>
          <a:lstStyle/>
          <a:p>
            <a:r>
              <a:rPr lang="es-MX" sz="1800" dirty="0"/>
              <a:t>https://www.youtube.com/watch?v=FYTIOkbcogY</a:t>
            </a:r>
          </a:p>
        </p:txBody>
      </p:sp>
    </p:spTree>
    <p:extLst>
      <p:ext uri="{BB962C8B-B14F-4D97-AF65-F5344CB8AC3E}">
        <p14:creationId xmlns:p14="http://schemas.microsoft.com/office/powerpoint/2010/main" val="340085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C0FA-8741-4408-95F6-3B6C1560C607}"/>
              </a:ext>
            </a:extLst>
          </p:cNvPr>
          <p:cNvSpPr>
            <a:spLocks noGrp="1"/>
          </p:cNvSpPr>
          <p:nvPr>
            <p:ph type="title"/>
          </p:nvPr>
        </p:nvSpPr>
        <p:spPr/>
        <p:txBody>
          <a:bodyPr/>
          <a:lstStyle/>
          <a:p>
            <a:r>
              <a:rPr lang="es-MX" dirty="0"/>
              <a:t> Observar </a:t>
            </a:r>
          </a:p>
        </p:txBody>
      </p:sp>
      <p:pic>
        <p:nvPicPr>
          <p:cNvPr id="4" name="Imagen 3">
            <a:extLst>
              <a:ext uri="{FF2B5EF4-FFF2-40B4-BE49-F238E27FC236}">
                <a16:creationId xmlns:a16="http://schemas.microsoft.com/office/drawing/2014/main" id="{60B7D82D-11CF-4562-98BF-577EF690D691}"/>
              </a:ext>
            </a:extLst>
          </p:cNvPr>
          <p:cNvPicPr>
            <a:picLocks noChangeAspect="1"/>
          </p:cNvPicPr>
          <p:nvPr/>
        </p:nvPicPr>
        <p:blipFill rotWithShape="1">
          <a:blip r:embed="rId3"/>
          <a:srcRect l="8795" t="24590" r="41204" b="23337"/>
          <a:stretch/>
        </p:blipFill>
        <p:spPr>
          <a:xfrm>
            <a:off x="3455074" y="1558775"/>
            <a:ext cx="5483862" cy="3211033"/>
          </a:xfrm>
          <a:prstGeom prst="rect">
            <a:avLst/>
          </a:prstGeom>
        </p:spPr>
      </p:pic>
      <p:pic>
        <p:nvPicPr>
          <p:cNvPr id="6" name="Picture 12" descr="FORMULARIO MÉDICO | jefferson">
            <a:extLst>
              <a:ext uri="{FF2B5EF4-FFF2-40B4-BE49-F238E27FC236}">
                <a16:creationId xmlns:a16="http://schemas.microsoft.com/office/drawing/2014/main" id="{31A5EC6F-CE7A-4761-8DFF-DFF794C972FC}"/>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05064" y="2302059"/>
            <a:ext cx="2637872" cy="175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76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a la derecha 4">
            <a:extLst>
              <a:ext uri="{FF2B5EF4-FFF2-40B4-BE49-F238E27FC236}">
                <a16:creationId xmlns:a16="http://schemas.microsoft.com/office/drawing/2014/main" id="{9408BF01-F59C-430F-B2D4-5B9BBD59CB1F}"/>
              </a:ext>
            </a:extLst>
          </p:cNvPr>
          <p:cNvSpPr/>
          <p:nvPr/>
        </p:nvSpPr>
        <p:spPr>
          <a:xfrm>
            <a:off x="246185" y="164608"/>
            <a:ext cx="1212112" cy="701128"/>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MX" dirty="0"/>
              <a:t>Cierre</a:t>
            </a:r>
          </a:p>
        </p:txBody>
      </p:sp>
      <p:pic>
        <p:nvPicPr>
          <p:cNvPr id="6" name="Imagen 5">
            <a:extLst>
              <a:ext uri="{FF2B5EF4-FFF2-40B4-BE49-F238E27FC236}">
                <a16:creationId xmlns:a16="http://schemas.microsoft.com/office/drawing/2014/main" id="{DE6C8916-A84B-4A0A-AC81-B6E312CFBA5F}"/>
              </a:ext>
            </a:extLst>
          </p:cNvPr>
          <p:cNvPicPr>
            <a:picLocks noChangeAspect="1"/>
          </p:cNvPicPr>
          <p:nvPr/>
        </p:nvPicPr>
        <p:blipFill rotWithShape="1">
          <a:blip r:embed="rId2"/>
          <a:srcRect b="7846"/>
          <a:stretch/>
        </p:blipFill>
        <p:spPr>
          <a:xfrm>
            <a:off x="3019424" y="428624"/>
            <a:ext cx="3706481" cy="4714875"/>
          </a:xfrm>
          <a:prstGeom prst="rect">
            <a:avLst/>
          </a:prstGeom>
        </p:spPr>
      </p:pic>
      <p:grpSp>
        <p:nvGrpSpPr>
          <p:cNvPr id="7" name="Google Shape;3086;p76">
            <a:extLst>
              <a:ext uri="{FF2B5EF4-FFF2-40B4-BE49-F238E27FC236}">
                <a16:creationId xmlns:a16="http://schemas.microsoft.com/office/drawing/2014/main" id="{AAFBEE48-0968-4F4F-AF8A-8026135F6641}"/>
              </a:ext>
            </a:extLst>
          </p:cNvPr>
          <p:cNvGrpSpPr/>
          <p:nvPr/>
        </p:nvGrpSpPr>
        <p:grpSpPr>
          <a:xfrm>
            <a:off x="382656" y="2941919"/>
            <a:ext cx="1438509" cy="2201581"/>
            <a:chOff x="2135062" y="1493404"/>
            <a:chExt cx="2212874" cy="3654094"/>
          </a:xfrm>
        </p:grpSpPr>
        <p:sp>
          <p:nvSpPr>
            <p:cNvPr id="8" name="Google Shape;3087;p76">
              <a:extLst>
                <a:ext uri="{FF2B5EF4-FFF2-40B4-BE49-F238E27FC236}">
                  <a16:creationId xmlns:a16="http://schemas.microsoft.com/office/drawing/2014/main" id="{FDA17888-6B71-4091-94F0-39576E763B57}"/>
                </a:ext>
              </a:extLst>
            </p:cNvPr>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3088;p76">
              <a:extLst>
                <a:ext uri="{FF2B5EF4-FFF2-40B4-BE49-F238E27FC236}">
                  <a16:creationId xmlns:a16="http://schemas.microsoft.com/office/drawing/2014/main" id="{0E2E7EEB-593B-46BF-A34F-71E4A6CCB710}"/>
                </a:ext>
              </a:extLst>
            </p:cNvPr>
            <p:cNvGrpSpPr/>
            <p:nvPr/>
          </p:nvGrpSpPr>
          <p:grpSpPr>
            <a:xfrm>
              <a:off x="2135062" y="1493404"/>
              <a:ext cx="2212874" cy="3654094"/>
              <a:chOff x="14414750" y="5655625"/>
              <a:chExt cx="1193825" cy="1971350"/>
            </a:xfrm>
          </p:grpSpPr>
          <p:sp>
            <p:nvSpPr>
              <p:cNvPr id="10" name="Google Shape;3089;p76">
                <a:extLst>
                  <a:ext uri="{FF2B5EF4-FFF2-40B4-BE49-F238E27FC236}">
                    <a16:creationId xmlns:a16="http://schemas.microsoft.com/office/drawing/2014/main" id="{6A8688BC-4F7F-4403-A5B4-D8B303520462}"/>
                  </a:ext>
                </a:extLst>
              </p:cNvPr>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090;p76">
                <a:extLst>
                  <a:ext uri="{FF2B5EF4-FFF2-40B4-BE49-F238E27FC236}">
                    <a16:creationId xmlns:a16="http://schemas.microsoft.com/office/drawing/2014/main" id="{3F3CFCCB-6161-4075-A00E-1584F0309C3D}"/>
                  </a:ext>
                </a:extLst>
              </p:cNvPr>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091;p76">
                <a:extLst>
                  <a:ext uri="{FF2B5EF4-FFF2-40B4-BE49-F238E27FC236}">
                    <a16:creationId xmlns:a16="http://schemas.microsoft.com/office/drawing/2014/main" id="{90808896-6C74-4609-BCCA-A38938A336ED}"/>
                  </a:ext>
                </a:extLst>
              </p:cNvPr>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092;p76">
                <a:extLst>
                  <a:ext uri="{FF2B5EF4-FFF2-40B4-BE49-F238E27FC236}">
                    <a16:creationId xmlns:a16="http://schemas.microsoft.com/office/drawing/2014/main" id="{B6B9CCBC-8590-4AF2-950B-08237939D71D}"/>
                  </a:ext>
                </a:extLst>
              </p:cNvPr>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093;p76">
                <a:extLst>
                  <a:ext uri="{FF2B5EF4-FFF2-40B4-BE49-F238E27FC236}">
                    <a16:creationId xmlns:a16="http://schemas.microsoft.com/office/drawing/2014/main" id="{2B7B2811-64E7-40B3-BD47-D8A4877EE39C}"/>
                  </a:ext>
                </a:extLst>
              </p:cNvPr>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094;p76">
                <a:extLst>
                  <a:ext uri="{FF2B5EF4-FFF2-40B4-BE49-F238E27FC236}">
                    <a16:creationId xmlns:a16="http://schemas.microsoft.com/office/drawing/2014/main" id="{2662E9DD-EAAE-4738-AC2E-A49053CCBCAE}"/>
                  </a:ext>
                </a:extLst>
              </p:cNvPr>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095;p76">
                <a:extLst>
                  <a:ext uri="{FF2B5EF4-FFF2-40B4-BE49-F238E27FC236}">
                    <a16:creationId xmlns:a16="http://schemas.microsoft.com/office/drawing/2014/main" id="{B694DECE-A980-4F2D-9C21-2525915F9F6F}"/>
                  </a:ext>
                </a:extLst>
              </p:cNvPr>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96;p76">
                <a:extLst>
                  <a:ext uri="{FF2B5EF4-FFF2-40B4-BE49-F238E27FC236}">
                    <a16:creationId xmlns:a16="http://schemas.microsoft.com/office/drawing/2014/main" id="{90F2306E-75BD-4469-B315-9C8FAD243897}"/>
                  </a:ext>
                </a:extLst>
              </p:cNvPr>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097;p76">
                <a:extLst>
                  <a:ext uri="{FF2B5EF4-FFF2-40B4-BE49-F238E27FC236}">
                    <a16:creationId xmlns:a16="http://schemas.microsoft.com/office/drawing/2014/main" id="{39628829-B145-433E-903D-7A653F93C2B6}"/>
                  </a:ext>
                </a:extLst>
              </p:cNvPr>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98;p76">
                <a:extLst>
                  <a:ext uri="{FF2B5EF4-FFF2-40B4-BE49-F238E27FC236}">
                    <a16:creationId xmlns:a16="http://schemas.microsoft.com/office/drawing/2014/main" id="{05398D6F-76A2-4942-A4B1-451047EE3B4D}"/>
                  </a:ext>
                </a:extLst>
              </p:cNvPr>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099;p76">
                <a:extLst>
                  <a:ext uri="{FF2B5EF4-FFF2-40B4-BE49-F238E27FC236}">
                    <a16:creationId xmlns:a16="http://schemas.microsoft.com/office/drawing/2014/main" id="{DFDCAE6D-95D5-44ED-BB23-FDEB5CF2979C}"/>
                  </a:ext>
                </a:extLst>
              </p:cNvPr>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100;p76">
                <a:extLst>
                  <a:ext uri="{FF2B5EF4-FFF2-40B4-BE49-F238E27FC236}">
                    <a16:creationId xmlns:a16="http://schemas.microsoft.com/office/drawing/2014/main" id="{C344F68A-50E8-4097-8D05-78708D12F041}"/>
                  </a:ext>
                </a:extLst>
              </p:cNvPr>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101;p76">
                <a:extLst>
                  <a:ext uri="{FF2B5EF4-FFF2-40B4-BE49-F238E27FC236}">
                    <a16:creationId xmlns:a16="http://schemas.microsoft.com/office/drawing/2014/main" id="{BDD2336F-0DC3-4691-B49B-767C1FC95794}"/>
                  </a:ext>
                </a:extLst>
              </p:cNvPr>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102;p76">
                <a:extLst>
                  <a:ext uri="{FF2B5EF4-FFF2-40B4-BE49-F238E27FC236}">
                    <a16:creationId xmlns:a16="http://schemas.microsoft.com/office/drawing/2014/main" id="{F1BF3FE4-1C5B-4389-9F36-1B0C2319FB63}"/>
                  </a:ext>
                </a:extLst>
              </p:cNvPr>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103;p76">
                <a:extLst>
                  <a:ext uri="{FF2B5EF4-FFF2-40B4-BE49-F238E27FC236}">
                    <a16:creationId xmlns:a16="http://schemas.microsoft.com/office/drawing/2014/main" id="{7363CB3E-44DD-4C4E-B6B7-DB23F9B73705}"/>
                  </a:ext>
                </a:extLst>
              </p:cNvPr>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104;p76">
                <a:extLst>
                  <a:ext uri="{FF2B5EF4-FFF2-40B4-BE49-F238E27FC236}">
                    <a16:creationId xmlns:a16="http://schemas.microsoft.com/office/drawing/2014/main" id="{4395BD00-F7C6-4FE3-B9C8-0BF7223A0AC8}"/>
                  </a:ext>
                </a:extLst>
              </p:cNvPr>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105;p76">
                <a:extLst>
                  <a:ext uri="{FF2B5EF4-FFF2-40B4-BE49-F238E27FC236}">
                    <a16:creationId xmlns:a16="http://schemas.microsoft.com/office/drawing/2014/main" id="{0040924D-80F2-419F-89AA-0F1DE4870CA1}"/>
                  </a:ext>
                </a:extLst>
              </p:cNvPr>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106;p76">
                <a:extLst>
                  <a:ext uri="{FF2B5EF4-FFF2-40B4-BE49-F238E27FC236}">
                    <a16:creationId xmlns:a16="http://schemas.microsoft.com/office/drawing/2014/main" id="{B86457BC-EFBD-4E46-BD45-2A5A3D3FAC17}"/>
                  </a:ext>
                </a:extLst>
              </p:cNvPr>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107;p76">
                <a:extLst>
                  <a:ext uri="{FF2B5EF4-FFF2-40B4-BE49-F238E27FC236}">
                    <a16:creationId xmlns:a16="http://schemas.microsoft.com/office/drawing/2014/main" id="{7D2D9C82-7760-4E99-8088-BCFF8AD723B9}"/>
                  </a:ext>
                </a:extLst>
              </p:cNvPr>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108;p76">
                <a:extLst>
                  <a:ext uri="{FF2B5EF4-FFF2-40B4-BE49-F238E27FC236}">
                    <a16:creationId xmlns:a16="http://schemas.microsoft.com/office/drawing/2014/main" id="{B401A4F6-D435-482B-A301-01901A0965BA}"/>
                  </a:ext>
                </a:extLst>
              </p:cNvPr>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109;p76">
                <a:extLst>
                  <a:ext uri="{FF2B5EF4-FFF2-40B4-BE49-F238E27FC236}">
                    <a16:creationId xmlns:a16="http://schemas.microsoft.com/office/drawing/2014/main" id="{A6D3B19B-75DF-4000-9F6D-4BADA5591CAC}"/>
                  </a:ext>
                </a:extLst>
              </p:cNvPr>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10;p76">
                <a:extLst>
                  <a:ext uri="{FF2B5EF4-FFF2-40B4-BE49-F238E27FC236}">
                    <a16:creationId xmlns:a16="http://schemas.microsoft.com/office/drawing/2014/main" id="{FD502532-887A-47B2-9D81-604B240AA0B0}"/>
                  </a:ext>
                </a:extLst>
              </p:cNvPr>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111;p76">
                <a:extLst>
                  <a:ext uri="{FF2B5EF4-FFF2-40B4-BE49-F238E27FC236}">
                    <a16:creationId xmlns:a16="http://schemas.microsoft.com/office/drawing/2014/main" id="{F41F9B46-F69F-41AA-8DA4-231005015495}"/>
                  </a:ext>
                </a:extLst>
              </p:cNvPr>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112;p76">
                <a:extLst>
                  <a:ext uri="{FF2B5EF4-FFF2-40B4-BE49-F238E27FC236}">
                    <a16:creationId xmlns:a16="http://schemas.microsoft.com/office/drawing/2014/main" id="{8AF064C6-F839-4F3E-B980-A44D7D648752}"/>
                  </a:ext>
                </a:extLst>
              </p:cNvPr>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113;p76">
                <a:extLst>
                  <a:ext uri="{FF2B5EF4-FFF2-40B4-BE49-F238E27FC236}">
                    <a16:creationId xmlns:a16="http://schemas.microsoft.com/office/drawing/2014/main" id="{2596735B-F68A-466D-93CC-3670A21F09F5}"/>
                  </a:ext>
                </a:extLst>
              </p:cNvPr>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114;p76">
                <a:extLst>
                  <a:ext uri="{FF2B5EF4-FFF2-40B4-BE49-F238E27FC236}">
                    <a16:creationId xmlns:a16="http://schemas.microsoft.com/office/drawing/2014/main" id="{F41B99E7-092D-4F76-BF56-07344BF59065}"/>
                  </a:ext>
                </a:extLst>
              </p:cNvPr>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115;p76">
                <a:extLst>
                  <a:ext uri="{FF2B5EF4-FFF2-40B4-BE49-F238E27FC236}">
                    <a16:creationId xmlns:a16="http://schemas.microsoft.com/office/drawing/2014/main" id="{A8AAD55E-378C-460A-B9A9-C034918DB6FC}"/>
                  </a:ext>
                </a:extLst>
              </p:cNvPr>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116;p76">
                <a:extLst>
                  <a:ext uri="{FF2B5EF4-FFF2-40B4-BE49-F238E27FC236}">
                    <a16:creationId xmlns:a16="http://schemas.microsoft.com/office/drawing/2014/main" id="{10E45515-2F39-46B8-953F-482231ACE51D}"/>
                  </a:ext>
                </a:extLst>
              </p:cNvPr>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117;p76">
                <a:extLst>
                  <a:ext uri="{FF2B5EF4-FFF2-40B4-BE49-F238E27FC236}">
                    <a16:creationId xmlns:a16="http://schemas.microsoft.com/office/drawing/2014/main" id="{AA9ABDCC-3705-4552-B173-2E3AC4D741C9}"/>
                  </a:ext>
                </a:extLst>
              </p:cNvPr>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118;p76">
                <a:extLst>
                  <a:ext uri="{FF2B5EF4-FFF2-40B4-BE49-F238E27FC236}">
                    <a16:creationId xmlns:a16="http://schemas.microsoft.com/office/drawing/2014/main" id="{4E3A2B6A-55FF-4AD9-9150-9601344A173D}"/>
                  </a:ext>
                </a:extLst>
              </p:cNvPr>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119;p76">
                <a:extLst>
                  <a:ext uri="{FF2B5EF4-FFF2-40B4-BE49-F238E27FC236}">
                    <a16:creationId xmlns:a16="http://schemas.microsoft.com/office/drawing/2014/main" id="{28E6231F-2695-47E2-8484-3E9A50855CC5}"/>
                  </a:ext>
                </a:extLst>
              </p:cNvPr>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120;p76">
                <a:extLst>
                  <a:ext uri="{FF2B5EF4-FFF2-40B4-BE49-F238E27FC236}">
                    <a16:creationId xmlns:a16="http://schemas.microsoft.com/office/drawing/2014/main" id="{02F3C834-A339-4B09-BFFD-723B4707A710}"/>
                  </a:ext>
                </a:extLst>
              </p:cNvPr>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121;p76">
                <a:extLst>
                  <a:ext uri="{FF2B5EF4-FFF2-40B4-BE49-F238E27FC236}">
                    <a16:creationId xmlns:a16="http://schemas.microsoft.com/office/drawing/2014/main" id="{645E4847-1120-4923-A836-02C06E9EEE2F}"/>
                  </a:ext>
                </a:extLst>
              </p:cNvPr>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122;p76">
                <a:extLst>
                  <a:ext uri="{FF2B5EF4-FFF2-40B4-BE49-F238E27FC236}">
                    <a16:creationId xmlns:a16="http://schemas.microsoft.com/office/drawing/2014/main" id="{719016F2-7D97-4628-BFF1-0DFF319E8633}"/>
                  </a:ext>
                </a:extLst>
              </p:cNvPr>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123;p76">
                <a:extLst>
                  <a:ext uri="{FF2B5EF4-FFF2-40B4-BE49-F238E27FC236}">
                    <a16:creationId xmlns:a16="http://schemas.microsoft.com/office/drawing/2014/main" id="{59729C9F-0D99-41C4-BEB3-E5B90060A847}"/>
                  </a:ext>
                </a:extLst>
              </p:cNvPr>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124;p76">
                <a:extLst>
                  <a:ext uri="{FF2B5EF4-FFF2-40B4-BE49-F238E27FC236}">
                    <a16:creationId xmlns:a16="http://schemas.microsoft.com/office/drawing/2014/main" id="{ACD73721-E108-4F35-A043-E92AE659E81E}"/>
                  </a:ext>
                </a:extLst>
              </p:cNvPr>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125;p76">
                <a:extLst>
                  <a:ext uri="{FF2B5EF4-FFF2-40B4-BE49-F238E27FC236}">
                    <a16:creationId xmlns:a16="http://schemas.microsoft.com/office/drawing/2014/main" id="{E497E572-C049-4D98-8084-67F72BAEC31C}"/>
                  </a:ext>
                </a:extLst>
              </p:cNvPr>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126;p76">
                <a:extLst>
                  <a:ext uri="{FF2B5EF4-FFF2-40B4-BE49-F238E27FC236}">
                    <a16:creationId xmlns:a16="http://schemas.microsoft.com/office/drawing/2014/main" id="{FFE1704E-7B17-4031-824C-9B6506C414DF}"/>
                  </a:ext>
                </a:extLst>
              </p:cNvPr>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127;p76">
                <a:extLst>
                  <a:ext uri="{FF2B5EF4-FFF2-40B4-BE49-F238E27FC236}">
                    <a16:creationId xmlns:a16="http://schemas.microsoft.com/office/drawing/2014/main" id="{E595CD9A-BA29-4E1D-A0EF-C153E0622B67}"/>
                  </a:ext>
                </a:extLst>
              </p:cNvPr>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128;p76">
                <a:extLst>
                  <a:ext uri="{FF2B5EF4-FFF2-40B4-BE49-F238E27FC236}">
                    <a16:creationId xmlns:a16="http://schemas.microsoft.com/office/drawing/2014/main" id="{63E3E177-0AF5-422F-A5A7-341219833D2D}"/>
                  </a:ext>
                </a:extLst>
              </p:cNvPr>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129;p76">
                <a:extLst>
                  <a:ext uri="{FF2B5EF4-FFF2-40B4-BE49-F238E27FC236}">
                    <a16:creationId xmlns:a16="http://schemas.microsoft.com/office/drawing/2014/main" id="{13DFCD95-9722-4804-933D-F4030357C732}"/>
                  </a:ext>
                </a:extLst>
              </p:cNvPr>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130;p76">
                <a:extLst>
                  <a:ext uri="{FF2B5EF4-FFF2-40B4-BE49-F238E27FC236}">
                    <a16:creationId xmlns:a16="http://schemas.microsoft.com/office/drawing/2014/main" id="{CADD8DA7-0D89-4B17-8943-F7C5CCF8A838}"/>
                  </a:ext>
                </a:extLst>
              </p:cNvPr>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131;p76">
                <a:extLst>
                  <a:ext uri="{FF2B5EF4-FFF2-40B4-BE49-F238E27FC236}">
                    <a16:creationId xmlns:a16="http://schemas.microsoft.com/office/drawing/2014/main" id="{F7E0CCAB-A1D1-4981-9E47-22F5D8726718}"/>
                  </a:ext>
                </a:extLst>
              </p:cNvPr>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132;p76">
                <a:extLst>
                  <a:ext uri="{FF2B5EF4-FFF2-40B4-BE49-F238E27FC236}">
                    <a16:creationId xmlns:a16="http://schemas.microsoft.com/office/drawing/2014/main" id="{07193220-A7A9-4072-A61F-E9ED5EFF8B62}"/>
                  </a:ext>
                </a:extLst>
              </p:cNvPr>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133;p76">
                <a:extLst>
                  <a:ext uri="{FF2B5EF4-FFF2-40B4-BE49-F238E27FC236}">
                    <a16:creationId xmlns:a16="http://schemas.microsoft.com/office/drawing/2014/main" id="{15EC0219-60E1-47E8-88BD-5D247A84872F}"/>
                  </a:ext>
                </a:extLst>
              </p:cNvPr>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134;p76">
                <a:extLst>
                  <a:ext uri="{FF2B5EF4-FFF2-40B4-BE49-F238E27FC236}">
                    <a16:creationId xmlns:a16="http://schemas.microsoft.com/office/drawing/2014/main" id="{6546DF66-133A-4AC6-9767-D359D62705B8}"/>
                  </a:ext>
                </a:extLst>
              </p:cNvPr>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135;p76">
                <a:extLst>
                  <a:ext uri="{FF2B5EF4-FFF2-40B4-BE49-F238E27FC236}">
                    <a16:creationId xmlns:a16="http://schemas.microsoft.com/office/drawing/2014/main" id="{669CD3E2-D4E1-4FF3-BEE5-0DEC9E4A6A0C}"/>
                  </a:ext>
                </a:extLst>
              </p:cNvPr>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136;p76">
                <a:extLst>
                  <a:ext uri="{FF2B5EF4-FFF2-40B4-BE49-F238E27FC236}">
                    <a16:creationId xmlns:a16="http://schemas.microsoft.com/office/drawing/2014/main" id="{B56C3392-19DD-430D-B679-DB7BD23BCB10}"/>
                  </a:ext>
                </a:extLst>
              </p:cNvPr>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137;p76">
                <a:extLst>
                  <a:ext uri="{FF2B5EF4-FFF2-40B4-BE49-F238E27FC236}">
                    <a16:creationId xmlns:a16="http://schemas.microsoft.com/office/drawing/2014/main" id="{D3156560-5AE7-45D2-8981-92BA61D882D5}"/>
                  </a:ext>
                </a:extLst>
              </p:cNvPr>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138;p76">
                <a:extLst>
                  <a:ext uri="{FF2B5EF4-FFF2-40B4-BE49-F238E27FC236}">
                    <a16:creationId xmlns:a16="http://schemas.microsoft.com/office/drawing/2014/main" id="{C3EFC9E4-B0BC-481E-8BD4-33490A89A788}"/>
                  </a:ext>
                </a:extLst>
              </p:cNvPr>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139;p76">
                <a:extLst>
                  <a:ext uri="{FF2B5EF4-FFF2-40B4-BE49-F238E27FC236}">
                    <a16:creationId xmlns:a16="http://schemas.microsoft.com/office/drawing/2014/main" id="{9E4D2DFC-00D8-4196-97C1-7E3E046A5D6D}"/>
                  </a:ext>
                </a:extLst>
              </p:cNvPr>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140;p76">
                <a:extLst>
                  <a:ext uri="{FF2B5EF4-FFF2-40B4-BE49-F238E27FC236}">
                    <a16:creationId xmlns:a16="http://schemas.microsoft.com/office/drawing/2014/main" id="{470D29A8-7C60-450C-8843-FCFBCABA557B}"/>
                  </a:ext>
                </a:extLst>
              </p:cNvPr>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2" name="Picture 2" descr="▷ Lápices y Lapiceros: Imágenes Animadas, Gifs y Animaciones ¡100% GRATIS!">
            <a:extLst>
              <a:ext uri="{FF2B5EF4-FFF2-40B4-BE49-F238E27FC236}">
                <a16:creationId xmlns:a16="http://schemas.microsoft.com/office/drawing/2014/main" id="{2605C5A0-9D3F-44E6-88CF-92BB783079B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95737" y="1035019"/>
            <a:ext cx="1152525" cy="101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732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83;p76">
            <a:extLst>
              <a:ext uri="{FF2B5EF4-FFF2-40B4-BE49-F238E27FC236}">
                <a16:creationId xmlns:a16="http://schemas.microsoft.com/office/drawing/2014/main" id="{1EF9CA08-68AE-4712-ADA2-01613DFDA902}"/>
              </a:ext>
            </a:extLst>
          </p:cNvPr>
          <p:cNvSpPr/>
          <p:nvPr/>
        </p:nvSpPr>
        <p:spPr>
          <a:xfrm>
            <a:off x="8089900" y="178109"/>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85;p76">
            <a:extLst>
              <a:ext uri="{FF2B5EF4-FFF2-40B4-BE49-F238E27FC236}">
                <a16:creationId xmlns:a16="http://schemas.microsoft.com/office/drawing/2014/main" id="{90117101-150F-405B-9446-8401F63558CF}"/>
              </a:ext>
            </a:extLst>
          </p:cNvPr>
          <p:cNvSpPr/>
          <p:nvPr/>
        </p:nvSpPr>
        <p:spPr>
          <a:xfrm>
            <a:off x="-388253" y="354046"/>
            <a:ext cx="1440766" cy="8367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70;p47">
            <a:extLst>
              <a:ext uri="{FF2B5EF4-FFF2-40B4-BE49-F238E27FC236}">
                <a16:creationId xmlns:a16="http://schemas.microsoft.com/office/drawing/2014/main" id="{CB4761BE-2FB9-4E90-859D-6C83E749C771}"/>
              </a:ext>
            </a:extLst>
          </p:cNvPr>
          <p:cNvSpPr/>
          <p:nvPr/>
        </p:nvSpPr>
        <p:spPr>
          <a:xfrm>
            <a:off x="390925" y="178109"/>
            <a:ext cx="951175" cy="55250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71;p47">
            <a:extLst>
              <a:ext uri="{FF2B5EF4-FFF2-40B4-BE49-F238E27FC236}">
                <a16:creationId xmlns:a16="http://schemas.microsoft.com/office/drawing/2014/main" id="{8994B3D5-9117-4145-AE10-80D2CE43BE04}"/>
              </a:ext>
            </a:extLst>
          </p:cNvPr>
          <p:cNvSpPr/>
          <p:nvPr/>
        </p:nvSpPr>
        <p:spPr>
          <a:xfrm>
            <a:off x="7609428" y="-82578"/>
            <a:ext cx="960943" cy="76703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3;p54">
            <a:extLst>
              <a:ext uri="{FF2B5EF4-FFF2-40B4-BE49-F238E27FC236}">
                <a16:creationId xmlns:a16="http://schemas.microsoft.com/office/drawing/2014/main" id="{0C6C15C9-BCF2-4AE3-ABE7-250A3E48BE6F}"/>
              </a:ext>
            </a:extLst>
          </p:cNvPr>
          <p:cNvSpPr/>
          <p:nvPr/>
        </p:nvSpPr>
        <p:spPr>
          <a:xfrm>
            <a:off x="7570266" y="454363"/>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3;p54">
            <a:extLst>
              <a:ext uri="{FF2B5EF4-FFF2-40B4-BE49-F238E27FC236}">
                <a16:creationId xmlns:a16="http://schemas.microsoft.com/office/drawing/2014/main" id="{4C816247-137D-45E6-9456-19C4B7CE431F}"/>
              </a:ext>
            </a:extLst>
          </p:cNvPr>
          <p:cNvSpPr/>
          <p:nvPr/>
        </p:nvSpPr>
        <p:spPr>
          <a:xfrm>
            <a:off x="702964" y="630230"/>
            <a:ext cx="692358" cy="5526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524;p80">
            <a:extLst>
              <a:ext uri="{FF2B5EF4-FFF2-40B4-BE49-F238E27FC236}">
                <a16:creationId xmlns:a16="http://schemas.microsoft.com/office/drawing/2014/main" id="{1B92EF0A-0D15-4BFA-84E6-749DADB07224}"/>
              </a:ext>
            </a:extLst>
          </p:cNvPr>
          <p:cNvGrpSpPr/>
          <p:nvPr/>
        </p:nvGrpSpPr>
        <p:grpSpPr>
          <a:xfrm>
            <a:off x="286497" y="4393577"/>
            <a:ext cx="1348800" cy="587694"/>
            <a:chOff x="853575" y="4182525"/>
            <a:chExt cx="1444575" cy="629425"/>
          </a:xfrm>
        </p:grpSpPr>
        <p:sp>
          <p:nvSpPr>
            <p:cNvPr id="11" name="Google Shape;3525;p80">
              <a:extLst>
                <a:ext uri="{FF2B5EF4-FFF2-40B4-BE49-F238E27FC236}">
                  <a16:creationId xmlns:a16="http://schemas.microsoft.com/office/drawing/2014/main" id="{C698C2A4-E85B-4578-93E0-84A69DDA8854}"/>
                </a:ext>
              </a:extLst>
            </p:cNvPr>
            <p:cNvSpPr/>
            <p:nvPr/>
          </p:nvSpPr>
          <p:spPr>
            <a:xfrm>
              <a:off x="1374875" y="4184800"/>
              <a:ext cx="183150" cy="581325"/>
            </a:xfrm>
            <a:custGeom>
              <a:avLst/>
              <a:gdLst/>
              <a:ahLst/>
              <a:cxnLst/>
              <a:rect l="l" t="t" r="r" b="b"/>
              <a:pathLst>
                <a:path w="7326" h="23253" extrusionOk="0">
                  <a:moveTo>
                    <a:pt x="1216" y="0"/>
                  </a:moveTo>
                  <a:lnTo>
                    <a:pt x="821" y="3557"/>
                  </a:lnTo>
                  <a:lnTo>
                    <a:pt x="0" y="17356"/>
                  </a:lnTo>
                  <a:lnTo>
                    <a:pt x="7325" y="23253"/>
                  </a:lnTo>
                  <a:lnTo>
                    <a:pt x="7325" y="7052"/>
                  </a:lnTo>
                  <a:cubicBezTo>
                    <a:pt x="5866" y="3374"/>
                    <a:pt x="1216" y="0"/>
                    <a:pt x="1216" y="0"/>
                  </a:cubicBez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526;p80">
              <a:extLst>
                <a:ext uri="{FF2B5EF4-FFF2-40B4-BE49-F238E27FC236}">
                  <a16:creationId xmlns:a16="http://schemas.microsoft.com/office/drawing/2014/main" id="{28640E76-B5D3-4781-9CC8-74B7BEFE2184}"/>
                </a:ext>
              </a:extLst>
            </p:cNvPr>
            <p:cNvSpPr/>
            <p:nvPr/>
          </p:nvSpPr>
          <p:spPr>
            <a:xfrm>
              <a:off x="1543550" y="4182525"/>
              <a:ext cx="183175" cy="582100"/>
            </a:xfrm>
            <a:custGeom>
              <a:avLst/>
              <a:gdLst/>
              <a:ahLst/>
              <a:cxnLst/>
              <a:rect l="l" t="t" r="r" b="b"/>
              <a:pathLst>
                <a:path w="7327" h="23284" extrusionOk="0">
                  <a:moveTo>
                    <a:pt x="6110" y="0"/>
                  </a:moveTo>
                  <a:cubicBezTo>
                    <a:pt x="6110" y="0"/>
                    <a:pt x="1460" y="3405"/>
                    <a:pt x="1" y="7052"/>
                  </a:cubicBezTo>
                  <a:lnTo>
                    <a:pt x="1" y="23283"/>
                  </a:lnTo>
                  <a:lnTo>
                    <a:pt x="7326" y="17356"/>
                  </a:lnTo>
                  <a:lnTo>
                    <a:pt x="6506" y="3556"/>
                  </a:lnTo>
                  <a:lnTo>
                    <a:pt x="6110" y="0"/>
                  </a:ln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527;p80">
              <a:extLst>
                <a:ext uri="{FF2B5EF4-FFF2-40B4-BE49-F238E27FC236}">
                  <a16:creationId xmlns:a16="http://schemas.microsoft.com/office/drawing/2014/main" id="{4172B91A-EFE2-426A-9FDE-179BBD6FFD30}"/>
                </a:ext>
              </a:extLst>
            </p:cNvPr>
            <p:cNvSpPr/>
            <p:nvPr/>
          </p:nvSpPr>
          <p:spPr>
            <a:xfrm>
              <a:off x="1289000" y="4194675"/>
              <a:ext cx="268275" cy="582100"/>
            </a:xfrm>
            <a:custGeom>
              <a:avLst/>
              <a:gdLst/>
              <a:ahLst/>
              <a:cxnLst/>
              <a:rect l="l" t="t" r="r" b="b"/>
              <a:pathLst>
                <a:path w="10731" h="23284" extrusionOk="0">
                  <a:moveTo>
                    <a:pt x="1763" y="1"/>
                  </a:moveTo>
                  <a:lnTo>
                    <a:pt x="1186" y="3557"/>
                  </a:lnTo>
                  <a:lnTo>
                    <a:pt x="0" y="17356"/>
                  </a:lnTo>
                  <a:lnTo>
                    <a:pt x="10730" y="23284"/>
                  </a:lnTo>
                  <a:lnTo>
                    <a:pt x="10730" y="7083"/>
                  </a:lnTo>
                  <a:cubicBezTo>
                    <a:pt x="8602" y="3405"/>
                    <a:pt x="1763" y="1"/>
                    <a:pt x="1763"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528;p80">
              <a:extLst>
                <a:ext uri="{FF2B5EF4-FFF2-40B4-BE49-F238E27FC236}">
                  <a16:creationId xmlns:a16="http://schemas.microsoft.com/office/drawing/2014/main" id="{297D9CD5-95DD-4747-A2AF-F999C004614B}"/>
                </a:ext>
              </a:extLst>
            </p:cNvPr>
            <p:cNvSpPr/>
            <p:nvPr/>
          </p:nvSpPr>
          <p:spPr>
            <a:xfrm>
              <a:off x="1545075" y="4192400"/>
              <a:ext cx="268275" cy="582100"/>
            </a:xfrm>
            <a:custGeom>
              <a:avLst/>
              <a:gdLst/>
              <a:ahLst/>
              <a:cxnLst/>
              <a:rect l="l" t="t" r="r" b="b"/>
              <a:pathLst>
                <a:path w="10731" h="23284" extrusionOk="0">
                  <a:moveTo>
                    <a:pt x="8937" y="0"/>
                  </a:moveTo>
                  <a:cubicBezTo>
                    <a:pt x="8937" y="0"/>
                    <a:pt x="2098" y="3405"/>
                    <a:pt x="1" y="7083"/>
                  </a:cubicBezTo>
                  <a:lnTo>
                    <a:pt x="1" y="23283"/>
                  </a:lnTo>
                  <a:lnTo>
                    <a:pt x="10730" y="17356"/>
                  </a:lnTo>
                  <a:lnTo>
                    <a:pt x="9515" y="3587"/>
                  </a:lnTo>
                  <a:lnTo>
                    <a:pt x="893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29;p80">
              <a:extLst>
                <a:ext uri="{FF2B5EF4-FFF2-40B4-BE49-F238E27FC236}">
                  <a16:creationId xmlns:a16="http://schemas.microsoft.com/office/drawing/2014/main" id="{29AD6255-54D9-48D6-A10E-EAEEBA18E17F}"/>
                </a:ext>
              </a:extLst>
            </p:cNvPr>
            <p:cNvSpPr/>
            <p:nvPr/>
          </p:nvSpPr>
          <p:spPr>
            <a:xfrm>
              <a:off x="1395375" y="4184800"/>
              <a:ext cx="9900" cy="88925"/>
            </a:xfrm>
            <a:custGeom>
              <a:avLst/>
              <a:gdLst/>
              <a:ahLst/>
              <a:cxnLst/>
              <a:rect l="l" t="t" r="r" b="b"/>
              <a:pathLst>
                <a:path w="396" h="3557" extrusionOk="0">
                  <a:moveTo>
                    <a:pt x="1" y="3557"/>
                  </a:moveTo>
                  <a:lnTo>
                    <a:pt x="396" y="0"/>
                  </a:lnTo>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530;p80">
              <a:extLst>
                <a:ext uri="{FF2B5EF4-FFF2-40B4-BE49-F238E27FC236}">
                  <a16:creationId xmlns:a16="http://schemas.microsoft.com/office/drawing/2014/main" id="{82980221-AC30-4DB4-986E-11DC681A70A8}"/>
                </a:ext>
              </a:extLst>
            </p:cNvPr>
            <p:cNvSpPr/>
            <p:nvPr/>
          </p:nvSpPr>
          <p:spPr>
            <a:xfrm>
              <a:off x="1208450" y="4209125"/>
              <a:ext cx="334375" cy="582100"/>
            </a:xfrm>
            <a:custGeom>
              <a:avLst/>
              <a:gdLst/>
              <a:ahLst/>
              <a:cxnLst/>
              <a:rect l="l" t="t" r="r" b="b"/>
              <a:pathLst>
                <a:path w="13375" h="23284" extrusionOk="0">
                  <a:moveTo>
                    <a:pt x="2219" y="0"/>
                  </a:moveTo>
                  <a:lnTo>
                    <a:pt x="1490" y="3556"/>
                  </a:lnTo>
                  <a:lnTo>
                    <a:pt x="0" y="17356"/>
                  </a:lnTo>
                  <a:lnTo>
                    <a:pt x="13375" y="23283"/>
                  </a:lnTo>
                  <a:lnTo>
                    <a:pt x="13375" y="7052"/>
                  </a:lnTo>
                  <a:cubicBezTo>
                    <a:pt x="10730" y="3404"/>
                    <a:pt x="2219" y="0"/>
                    <a:pt x="2219" y="0"/>
                  </a:cubicBez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531;p80">
              <a:extLst>
                <a:ext uri="{FF2B5EF4-FFF2-40B4-BE49-F238E27FC236}">
                  <a16:creationId xmlns:a16="http://schemas.microsoft.com/office/drawing/2014/main" id="{F61248B3-113E-4F82-8775-8AD115EDE6EB}"/>
                </a:ext>
              </a:extLst>
            </p:cNvPr>
            <p:cNvSpPr/>
            <p:nvPr/>
          </p:nvSpPr>
          <p:spPr>
            <a:xfrm>
              <a:off x="1558750" y="4206825"/>
              <a:ext cx="334375" cy="582100"/>
            </a:xfrm>
            <a:custGeom>
              <a:avLst/>
              <a:gdLst/>
              <a:ahLst/>
              <a:cxnLst/>
              <a:rect l="l" t="t" r="r" b="b"/>
              <a:pathLst>
                <a:path w="13375" h="23284" extrusionOk="0">
                  <a:moveTo>
                    <a:pt x="11156" y="1"/>
                  </a:moveTo>
                  <a:cubicBezTo>
                    <a:pt x="11156" y="1"/>
                    <a:pt x="2645" y="3405"/>
                    <a:pt x="1" y="7083"/>
                  </a:cubicBezTo>
                  <a:lnTo>
                    <a:pt x="1" y="23284"/>
                  </a:lnTo>
                  <a:lnTo>
                    <a:pt x="13375" y="17357"/>
                  </a:lnTo>
                  <a:lnTo>
                    <a:pt x="11886" y="3588"/>
                  </a:lnTo>
                  <a:lnTo>
                    <a:pt x="11156" y="1"/>
                  </a:ln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532;p80">
              <a:extLst>
                <a:ext uri="{FF2B5EF4-FFF2-40B4-BE49-F238E27FC236}">
                  <a16:creationId xmlns:a16="http://schemas.microsoft.com/office/drawing/2014/main" id="{4DF4BCBA-0363-4EE5-BEA0-30FC5BDB7AE5}"/>
                </a:ext>
              </a:extLst>
            </p:cNvPr>
            <p:cNvSpPr/>
            <p:nvPr/>
          </p:nvSpPr>
          <p:spPr>
            <a:xfrm>
              <a:off x="1161925" y="4244775"/>
              <a:ext cx="360375" cy="562400"/>
            </a:xfrm>
            <a:custGeom>
              <a:avLst/>
              <a:gdLst/>
              <a:ahLst/>
              <a:cxnLst/>
              <a:rect l="l" t="t" r="r" b="b"/>
              <a:pathLst>
                <a:path w="14415" h="22496" extrusionOk="0">
                  <a:moveTo>
                    <a:pt x="2011" y="0"/>
                  </a:moveTo>
                  <a:cubicBezTo>
                    <a:pt x="0" y="0"/>
                    <a:pt x="281" y="2373"/>
                    <a:pt x="281" y="2373"/>
                  </a:cubicBezTo>
                  <a:lnTo>
                    <a:pt x="767" y="14562"/>
                  </a:lnTo>
                  <a:cubicBezTo>
                    <a:pt x="767" y="16021"/>
                    <a:pt x="1193" y="17207"/>
                    <a:pt x="3077" y="18027"/>
                  </a:cubicBezTo>
                  <a:cubicBezTo>
                    <a:pt x="7059" y="19790"/>
                    <a:pt x="14415" y="22495"/>
                    <a:pt x="14415" y="22495"/>
                  </a:cubicBezTo>
                  <a:lnTo>
                    <a:pt x="14415" y="5535"/>
                  </a:lnTo>
                  <a:cubicBezTo>
                    <a:pt x="13594" y="4896"/>
                    <a:pt x="5296" y="580"/>
                    <a:pt x="2621" y="63"/>
                  </a:cubicBezTo>
                  <a:cubicBezTo>
                    <a:pt x="2397" y="20"/>
                    <a:pt x="2194" y="0"/>
                    <a:pt x="2011" y="0"/>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533;p80">
              <a:extLst>
                <a:ext uri="{FF2B5EF4-FFF2-40B4-BE49-F238E27FC236}">
                  <a16:creationId xmlns:a16="http://schemas.microsoft.com/office/drawing/2014/main" id="{E810604D-57D8-44E3-8EA8-B79132AD1A99}"/>
                </a:ext>
              </a:extLst>
            </p:cNvPr>
            <p:cNvSpPr/>
            <p:nvPr/>
          </p:nvSpPr>
          <p:spPr>
            <a:xfrm>
              <a:off x="1592950" y="4236400"/>
              <a:ext cx="361150" cy="562400"/>
            </a:xfrm>
            <a:custGeom>
              <a:avLst/>
              <a:gdLst/>
              <a:ahLst/>
              <a:cxnLst/>
              <a:rect l="l" t="t" r="r" b="b"/>
              <a:pathLst>
                <a:path w="14446" h="22496" extrusionOk="0">
                  <a:moveTo>
                    <a:pt x="12435" y="1"/>
                  </a:moveTo>
                  <a:cubicBezTo>
                    <a:pt x="12251" y="1"/>
                    <a:pt x="12049" y="21"/>
                    <a:pt x="11825" y="64"/>
                  </a:cubicBezTo>
                  <a:cubicBezTo>
                    <a:pt x="9119" y="581"/>
                    <a:pt x="852" y="5110"/>
                    <a:pt x="1" y="5778"/>
                  </a:cubicBezTo>
                  <a:lnTo>
                    <a:pt x="1" y="22496"/>
                  </a:lnTo>
                  <a:lnTo>
                    <a:pt x="11612" y="17602"/>
                  </a:lnTo>
                  <a:cubicBezTo>
                    <a:pt x="11612" y="17602"/>
                    <a:pt x="13679" y="17086"/>
                    <a:pt x="13679" y="15414"/>
                  </a:cubicBezTo>
                  <a:lnTo>
                    <a:pt x="14165" y="2374"/>
                  </a:lnTo>
                  <a:cubicBezTo>
                    <a:pt x="14165" y="2374"/>
                    <a:pt x="14446" y="1"/>
                    <a:pt x="12435"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534;p80">
              <a:extLst>
                <a:ext uri="{FF2B5EF4-FFF2-40B4-BE49-F238E27FC236}">
                  <a16:creationId xmlns:a16="http://schemas.microsoft.com/office/drawing/2014/main" id="{5DDA75FF-5592-4312-80BC-BB3873E48DBD}"/>
                </a:ext>
              </a:extLst>
            </p:cNvPr>
            <p:cNvSpPr/>
            <p:nvPr/>
          </p:nvSpPr>
          <p:spPr>
            <a:xfrm>
              <a:off x="1522275" y="4369925"/>
              <a:ext cx="70700" cy="442025"/>
            </a:xfrm>
            <a:custGeom>
              <a:avLst/>
              <a:gdLst/>
              <a:ahLst/>
              <a:cxnLst/>
              <a:rect l="l" t="t" r="r" b="b"/>
              <a:pathLst>
                <a:path w="2828" h="17681" extrusionOk="0">
                  <a:moveTo>
                    <a:pt x="1732" y="1"/>
                  </a:moveTo>
                  <a:cubicBezTo>
                    <a:pt x="871" y="1"/>
                    <a:pt x="1" y="529"/>
                    <a:pt x="1" y="529"/>
                  </a:cubicBezTo>
                  <a:lnTo>
                    <a:pt x="1" y="17489"/>
                  </a:lnTo>
                  <a:cubicBezTo>
                    <a:pt x="578" y="17628"/>
                    <a:pt x="1042" y="17681"/>
                    <a:pt x="1412" y="17681"/>
                  </a:cubicBezTo>
                  <a:cubicBezTo>
                    <a:pt x="2582" y="17681"/>
                    <a:pt x="2828" y="17155"/>
                    <a:pt x="2828" y="17155"/>
                  </a:cubicBezTo>
                  <a:lnTo>
                    <a:pt x="2828" y="437"/>
                  </a:lnTo>
                  <a:cubicBezTo>
                    <a:pt x="2521" y="112"/>
                    <a:pt x="2128" y="1"/>
                    <a:pt x="1732" y="1"/>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535;p80">
              <a:extLst>
                <a:ext uri="{FF2B5EF4-FFF2-40B4-BE49-F238E27FC236}">
                  <a16:creationId xmlns:a16="http://schemas.microsoft.com/office/drawing/2014/main" id="{F1479F31-D956-4A3F-9860-13842A69A7F4}"/>
                </a:ext>
              </a:extLst>
            </p:cNvPr>
            <p:cNvSpPr/>
            <p:nvPr/>
          </p:nvSpPr>
          <p:spPr>
            <a:xfrm>
              <a:off x="970600" y="4589050"/>
              <a:ext cx="166450" cy="167200"/>
            </a:xfrm>
            <a:custGeom>
              <a:avLst/>
              <a:gdLst/>
              <a:ahLst/>
              <a:cxnLst/>
              <a:rect l="l" t="t" r="r" b="b"/>
              <a:pathLst>
                <a:path w="6658" h="6688" extrusionOk="0">
                  <a:moveTo>
                    <a:pt x="4742" y="1"/>
                  </a:moveTo>
                  <a:lnTo>
                    <a:pt x="2767" y="1916"/>
                  </a:lnTo>
                  <a:lnTo>
                    <a:pt x="1" y="1946"/>
                  </a:lnTo>
                  <a:lnTo>
                    <a:pt x="1916" y="3891"/>
                  </a:lnTo>
                  <a:lnTo>
                    <a:pt x="1946" y="6688"/>
                  </a:lnTo>
                  <a:lnTo>
                    <a:pt x="3891" y="4773"/>
                  </a:lnTo>
                  <a:lnTo>
                    <a:pt x="6657" y="4743"/>
                  </a:lnTo>
                  <a:lnTo>
                    <a:pt x="4742" y="2797"/>
                  </a:lnTo>
                  <a:lnTo>
                    <a:pt x="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536;p80">
              <a:extLst>
                <a:ext uri="{FF2B5EF4-FFF2-40B4-BE49-F238E27FC236}">
                  <a16:creationId xmlns:a16="http://schemas.microsoft.com/office/drawing/2014/main" id="{2E73C610-90D9-4ED2-9A10-A52A17426313}"/>
                </a:ext>
              </a:extLst>
            </p:cNvPr>
            <p:cNvSpPr/>
            <p:nvPr/>
          </p:nvSpPr>
          <p:spPr>
            <a:xfrm>
              <a:off x="2054200" y="4384650"/>
              <a:ext cx="149725" cy="148950"/>
            </a:xfrm>
            <a:custGeom>
              <a:avLst/>
              <a:gdLst/>
              <a:ahLst/>
              <a:cxnLst/>
              <a:rect l="l" t="t" r="r" b="b"/>
              <a:pathLst>
                <a:path w="5989" h="5958" extrusionOk="0">
                  <a:moveTo>
                    <a:pt x="5016" y="0"/>
                  </a:moveTo>
                  <a:lnTo>
                    <a:pt x="2736" y="1490"/>
                  </a:lnTo>
                  <a:lnTo>
                    <a:pt x="1" y="943"/>
                  </a:lnTo>
                  <a:lnTo>
                    <a:pt x="1490" y="3253"/>
                  </a:lnTo>
                  <a:lnTo>
                    <a:pt x="974" y="5958"/>
                  </a:lnTo>
                  <a:lnTo>
                    <a:pt x="3253" y="4469"/>
                  </a:lnTo>
                  <a:lnTo>
                    <a:pt x="5989" y="5016"/>
                  </a:lnTo>
                  <a:lnTo>
                    <a:pt x="5989" y="5016"/>
                  </a:lnTo>
                  <a:lnTo>
                    <a:pt x="4499" y="2706"/>
                  </a:lnTo>
                  <a:lnTo>
                    <a:pt x="501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537;p80">
              <a:extLst>
                <a:ext uri="{FF2B5EF4-FFF2-40B4-BE49-F238E27FC236}">
                  <a16:creationId xmlns:a16="http://schemas.microsoft.com/office/drawing/2014/main" id="{FF5C7549-F7CA-4BEB-9889-027D8C9D52F0}"/>
                </a:ext>
              </a:extLst>
            </p:cNvPr>
            <p:cNvSpPr/>
            <p:nvPr/>
          </p:nvSpPr>
          <p:spPr>
            <a:xfrm>
              <a:off x="1974425" y="4557150"/>
              <a:ext cx="196825" cy="206700"/>
            </a:xfrm>
            <a:custGeom>
              <a:avLst/>
              <a:gdLst/>
              <a:ahLst/>
              <a:cxnLst/>
              <a:rect l="l" t="t" r="r" b="b"/>
              <a:pathLst>
                <a:path w="7873" h="8268" extrusionOk="0">
                  <a:moveTo>
                    <a:pt x="2949" y="2158"/>
                  </a:moveTo>
                  <a:cubicBezTo>
                    <a:pt x="2949" y="2158"/>
                    <a:pt x="4347" y="0"/>
                    <a:pt x="4924" y="274"/>
                  </a:cubicBezTo>
                  <a:cubicBezTo>
                    <a:pt x="5472" y="547"/>
                    <a:pt x="5593" y="2614"/>
                    <a:pt x="5593" y="2614"/>
                  </a:cubicBezTo>
                  <a:cubicBezTo>
                    <a:pt x="5593" y="2614"/>
                    <a:pt x="7873" y="3708"/>
                    <a:pt x="7782" y="4316"/>
                  </a:cubicBezTo>
                  <a:cubicBezTo>
                    <a:pt x="7660" y="4924"/>
                    <a:pt x="5654" y="5259"/>
                    <a:pt x="5654" y="5259"/>
                  </a:cubicBezTo>
                  <a:cubicBezTo>
                    <a:pt x="5654" y="5259"/>
                    <a:pt x="6110" y="7933"/>
                    <a:pt x="5563" y="8116"/>
                  </a:cubicBezTo>
                  <a:cubicBezTo>
                    <a:pt x="5016" y="8268"/>
                    <a:pt x="3344" y="6079"/>
                    <a:pt x="3344" y="6079"/>
                  </a:cubicBezTo>
                  <a:cubicBezTo>
                    <a:pt x="3344" y="6079"/>
                    <a:pt x="943" y="6961"/>
                    <a:pt x="395" y="6535"/>
                  </a:cubicBezTo>
                  <a:cubicBezTo>
                    <a:pt x="61" y="6292"/>
                    <a:pt x="1763" y="4195"/>
                    <a:pt x="1763" y="4195"/>
                  </a:cubicBezTo>
                  <a:cubicBezTo>
                    <a:pt x="1763" y="4195"/>
                    <a:pt x="0" y="2553"/>
                    <a:pt x="335" y="2067"/>
                  </a:cubicBezTo>
                  <a:cubicBezTo>
                    <a:pt x="699" y="1550"/>
                    <a:pt x="2949" y="2158"/>
                    <a:pt x="2949" y="215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538;p80">
              <a:extLst>
                <a:ext uri="{FF2B5EF4-FFF2-40B4-BE49-F238E27FC236}">
                  <a16:creationId xmlns:a16="http://schemas.microsoft.com/office/drawing/2014/main" id="{108BA7D1-F84B-4AF8-9759-BE1B223F76EF}"/>
                </a:ext>
              </a:extLst>
            </p:cNvPr>
            <p:cNvSpPr/>
            <p:nvPr/>
          </p:nvSpPr>
          <p:spPr>
            <a:xfrm>
              <a:off x="886250" y="4383900"/>
              <a:ext cx="197600" cy="194550"/>
            </a:xfrm>
            <a:custGeom>
              <a:avLst/>
              <a:gdLst/>
              <a:ahLst/>
              <a:cxnLst/>
              <a:rect l="l" t="t" r="r" b="b"/>
              <a:pathLst>
                <a:path w="7904" h="7782" extrusionOk="0">
                  <a:moveTo>
                    <a:pt x="2463" y="2553"/>
                  </a:moveTo>
                  <a:cubicBezTo>
                    <a:pt x="2463" y="2553"/>
                    <a:pt x="2736" y="0"/>
                    <a:pt x="3375" y="0"/>
                  </a:cubicBezTo>
                  <a:cubicBezTo>
                    <a:pt x="4013" y="0"/>
                    <a:pt x="5046" y="1793"/>
                    <a:pt x="5046" y="1793"/>
                  </a:cubicBezTo>
                  <a:cubicBezTo>
                    <a:pt x="5046" y="1793"/>
                    <a:pt x="7569" y="1763"/>
                    <a:pt x="7752" y="2340"/>
                  </a:cubicBezTo>
                  <a:cubicBezTo>
                    <a:pt x="7904" y="2918"/>
                    <a:pt x="6262" y="4134"/>
                    <a:pt x="6262" y="4134"/>
                  </a:cubicBezTo>
                  <a:cubicBezTo>
                    <a:pt x="6262" y="4134"/>
                    <a:pt x="7873" y="6353"/>
                    <a:pt x="7478" y="6748"/>
                  </a:cubicBezTo>
                  <a:cubicBezTo>
                    <a:pt x="7052" y="7143"/>
                    <a:pt x="4560" y="5897"/>
                    <a:pt x="4560" y="5897"/>
                  </a:cubicBezTo>
                  <a:cubicBezTo>
                    <a:pt x="4560" y="5897"/>
                    <a:pt x="2797" y="7781"/>
                    <a:pt x="2128" y="7629"/>
                  </a:cubicBezTo>
                  <a:cubicBezTo>
                    <a:pt x="1733" y="7538"/>
                    <a:pt x="2311" y="4924"/>
                    <a:pt x="2311" y="4924"/>
                  </a:cubicBezTo>
                  <a:cubicBezTo>
                    <a:pt x="2311" y="4924"/>
                    <a:pt x="1" y="4255"/>
                    <a:pt x="92" y="3648"/>
                  </a:cubicBezTo>
                  <a:cubicBezTo>
                    <a:pt x="183" y="3040"/>
                    <a:pt x="2463" y="2553"/>
                    <a:pt x="2463" y="255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539;p80">
              <a:extLst>
                <a:ext uri="{FF2B5EF4-FFF2-40B4-BE49-F238E27FC236}">
                  <a16:creationId xmlns:a16="http://schemas.microsoft.com/office/drawing/2014/main" id="{60682798-27BB-4BA0-A4A9-8F41228CA01F}"/>
                </a:ext>
              </a:extLst>
            </p:cNvPr>
            <p:cNvSpPr/>
            <p:nvPr/>
          </p:nvSpPr>
          <p:spPr>
            <a:xfrm>
              <a:off x="2215300" y="4552025"/>
              <a:ext cx="82850" cy="73875"/>
            </a:xfrm>
            <a:custGeom>
              <a:avLst/>
              <a:gdLst/>
              <a:ahLst/>
              <a:cxnLst/>
              <a:rect l="l" t="t" r="r" b="b"/>
              <a:pathLst>
                <a:path w="3314" h="2955" extrusionOk="0">
                  <a:moveTo>
                    <a:pt x="1656" y="1"/>
                  </a:moveTo>
                  <a:cubicBezTo>
                    <a:pt x="1347" y="1"/>
                    <a:pt x="1034" y="98"/>
                    <a:pt x="761" y="296"/>
                  </a:cubicBezTo>
                  <a:cubicBezTo>
                    <a:pt x="122" y="783"/>
                    <a:pt x="1" y="1695"/>
                    <a:pt x="487" y="2363"/>
                  </a:cubicBezTo>
                  <a:cubicBezTo>
                    <a:pt x="779" y="2746"/>
                    <a:pt x="1224" y="2954"/>
                    <a:pt x="1671" y="2954"/>
                  </a:cubicBezTo>
                  <a:cubicBezTo>
                    <a:pt x="1969" y="2954"/>
                    <a:pt x="2268" y="2862"/>
                    <a:pt x="2524" y="2667"/>
                  </a:cubicBezTo>
                  <a:cubicBezTo>
                    <a:pt x="3192" y="2181"/>
                    <a:pt x="3314" y="1239"/>
                    <a:pt x="2828" y="600"/>
                  </a:cubicBezTo>
                  <a:cubicBezTo>
                    <a:pt x="2540" y="205"/>
                    <a:pt x="2103" y="1"/>
                    <a:pt x="1656"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540;p80">
              <a:extLst>
                <a:ext uri="{FF2B5EF4-FFF2-40B4-BE49-F238E27FC236}">
                  <a16:creationId xmlns:a16="http://schemas.microsoft.com/office/drawing/2014/main" id="{F17C4FFA-B5A5-4213-8E98-1A1857651B02}"/>
                </a:ext>
              </a:extLst>
            </p:cNvPr>
            <p:cNvSpPr/>
            <p:nvPr/>
          </p:nvSpPr>
          <p:spPr>
            <a:xfrm>
              <a:off x="853575" y="4597125"/>
              <a:ext cx="50950" cy="46200"/>
            </a:xfrm>
            <a:custGeom>
              <a:avLst/>
              <a:gdLst/>
              <a:ahLst/>
              <a:cxnLst/>
              <a:rect l="l" t="t" r="r" b="b"/>
              <a:pathLst>
                <a:path w="2038" h="1848" extrusionOk="0">
                  <a:moveTo>
                    <a:pt x="1004" y="1"/>
                  </a:moveTo>
                  <a:cubicBezTo>
                    <a:pt x="913" y="1"/>
                    <a:pt x="821" y="14"/>
                    <a:pt x="730" y="43"/>
                  </a:cubicBezTo>
                  <a:cubicBezTo>
                    <a:pt x="244" y="225"/>
                    <a:pt x="1" y="742"/>
                    <a:pt x="153" y="1198"/>
                  </a:cubicBezTo>
                  <a:cubicBezTo>
                    <a:pt x="276" y="1593"/>
                    <a:pt x="641" y="1848"/>
                    <a:pt x="1034" y="1848"/>
                  </a:cubicBezTo>
                  <a:cubicBezTo>
                    <a:pt x="1124" y="1848"/>
                    <a:pt x="1217" y="1834"/>
                    <a:pt x="1308" y="1806"/>
                  </a:cubicBezTo>
                  <a:cubicBezTo>
                    <a:pt x="1794" y="1654"/>
                    <a:pt x="2037" y="1106"/>
                    <a:pt x="1885" y="650"/>
                  </a:cubicBezTo>
                  <a:cubicBezTo>
                    <a:pt x="1762" y="255"/>
                    <a:pt x="1397" y="1"/>
                    <a:pt x="1004" y="1"/>
                  </a:cubicBezTo>
                  <a:close/>
                </a:path>
              </a:pathLst>
            </a:custGeom>
            <a:solidFill>
              <a:srgbClr val="7CD0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616;p80">
            <a:extLst>
              <a:ext uri="{FF2B5EF4-FFF2-40B4-BE49-F238E27FC236}">
                <a16:creationId xmlns:a16="http://schemas.microsoft.com/office/drawing/2014/main" id="{335440AD-D61D-4550-98F2-422794768768}"/>
              </a:ext>
            </a:extLst>
          </p:cNvPr>
          <p:cNvGrpSpPr/>
          <p:nvPr/>
        </p:nvGrpSpPr>
        <p:grpSpPr>
          <a:xfrm>
            <a:off x="7360275" y="4354923"/>
            <a:ext cx="613044" cy="622825"/>
            <a:chOff x="6449700" y="4408088"/>
            <a:chExt cx="656575" cy="667050"/>
          </a:xfrm>
        </p:grpSpPr>
        <p:sp>
          <p:nvSpPr>
            <p:cNvPr id="28" name="Google Shape;3617;p80">
              <a:extLst>
                <a:ext uri="{FF2B5EF4-FFF2-40B4-BE49-F238E27FC236}">
                  <a16:creationId xmlns:a16="http://schemas.microsoft.com/office/drawing/2014/main" id="{0366DD89-B598-48C4-864F-D3D52AB31DE4}"/>
                </a:ext>
              </a:extLst>
            </p:cNvPr>
            <p:cNvSpPr/>
            <p:nvPr/>
          </p:nvSpPr>
          <p:spPr>
            <a:xfrm>
              <a:off x="6988475" y="4513538"/>
              <a:ext cx="96525" cy="51800"/>
            </a:xfrm>
            <a:custGeom>
              <a:avLst/>
              <a:gdLst/>
              <a:ahLst/>
              <a:cxnLst/>
              <a:rect l="l" t="t" r="r" b="b"/>
              <a:pathLst>
                <a:path w="3861" h="2072" extrusionOk="0">
                  <a:moveTo>
                    <a:pt x="1924" y="1"/>
                  </a:moveTo>
                  <a:cubicBezTo>
                    <a:pt x="1177" y="1"/>
                    <a:pt x="474" y="1025"/>
                    <a:pt x="0" y="1972"/>
                  </a:cubicBezTo>
                  <a:cubicBezTo>
                    <a:pt x="469" y="2037"/>
                    <a:pt x="938" y="2072"/>
                    <a:pt x="1404" y="2072"/>
                  </a:cubicBezTo>
                  <a:cubicBezTo>
                    <a:pt x="2237" y="2072"/>
                    <a:pt x="3061" y="1963"/>
                    <a:pt x="3860" y="1729"/>
                  </a:cubicBezTo>
                  <a:cubicBezTo>
                    <a:pt x="3404" y="939"/>
                    <a:pt x="2796" y="179"/>
                    <a:pt x="2128" y="27"/>
                  </a:cubicBezTo>
                  <a:cubicBezTo>
                    <a:pt x="2059" y="9"/>
                    <a:pt x="1991" y="1"/>
                    <a:pt x="1924"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618;p80">
              <a:extLst>
                <a:ext uri="{FF2B5EF4-FFF2-40B4-BE49-F238E27FC236}">
                  <a16:creationId xmlns:a16="http://schemas.microsoft.com/office/drawing/2014/main" id="{CCAA57CE-7434-4438-9FB2-A9298AEC21B9}"/>
                </a:ext>
              </a:extLst>
            </p:cNvPr>
            <p:cNvSpPr/>
            <p:nvPr/>
          </p:nvSpPr>
          <p:spPr>
            <a:xfrm>
              <a:off x="6973275" y="4556738"/>
              <a:ext cx="133000" cy="107175"/>
            </a:xfrm>
            <a:custGeom>
              <a:avLst/>
              <a:gdLst/>
              <a:ahLst/>
              <a:cxnLst/>
              <a:rect l="l" t="t" r="r" b="b"/>
              <a:pathLst>
                <a:path w="5320" h="4287" extrusionOk="0">
                  <a:moveTo>
                    <a:pt x="4468" y="1"/>
                  </a:moveTo>
                  <a:cubicBezTo>
                    <a:pt x="3669" y="235"/>
                    <a:pt x="2845" y="344"/>
                    <a:pt x="2012" y="344"/>
                  </a:cubicBezTo>
                  <a:cubicBezTo>
                    <a:pt x="1546" y="344"/>
                    <a:pt x="1077" y="309"/>
                    <a:pt x="608" y="244"/>
                  </a:cubicBezTo>
                  <a:cubicBezTo>
                    <a:pt x="243" y="1004"/>
                    <a:pt x="0" y="1703"/>
                    <a:pt x="0" y="1703"/>
                  </a:cubicBezTo>
                  <a:lnTo>
                    <a:pt x="1246" y="4287"/>
                  </a:lnTo>
                  <a:lnTo>
                    <a:pt x="4742" y="3466"/>
                  </a:lnTo>
                  <a:lnTo>
                    <a:pt x="5319" y="1825"/>
                  </a:lnTo>
                  <a:cubicBezTo>
                    <a:pt x="5319" y="1825"/>
                    <a:pt x="498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619;p80">
              <a:extLst>
                <a:ext uri="{FF2B5EF4-FFF2-40B4-BE49-F238E27FC236}">
                  <a16:creationId xmlns:a16="http://schemas.microsoft.com/office/drawing/2014/main" id="{31EB1FB2-8B75-414D-8BBC-A6ADD9A55A84}"/>
                </a:ext>
              </a:extLst>
            </p:cNvPr>
            <p:cNvSpPr/>
            <p:nvPr/>
          </p:nvSpPr>
          <p:spPr>
            <a:xfrm>
              <a:off x="6968700" y="4598338"/>
              <a:ext cx="30425" cy="475150"/>
            </a:xfrm>
            <a:custGeom>
              <a:avLst/>
              <a:gdLst/>
              <a:ahLst/>
              <a:cxnLst/>
              <a:rect l="l" t="t" r="r" b="b"/>
              <a:pathLst>
                <a:path w="1217" h="19006" extrusionOk="0">
                  <a:moveTo>
                    <a:pt x="263" y="1"/>
                  </a:moveTo>
                  <a:cubicBezTo>
                    <a:pt x="214" y="1"/>
                    <a:pt x="183" y="39"/>
                    <a:pt x="183" y="39"/>
                  </a:cubicBezTo>
                  <a:lnTo>
                    <a:pt x="1" y="18793"/>
                  </a:lnTo>
                  <a:cubicBezTo>
                    <a:pt x="305" y="18884"/>
                    <a:pt x="669" y="18945"/>
                    <a:pt x="1095" y="19006"/>
                  </a:cubicBezTo>
                  <a:lnTo>
                    <a:pt x="1217" y="1316"/>
                  </a:lnTo>
                  <a:cubicBezTo>
                    <a:pt x="761" y="1285"/>
                    <a:pt x="639" y="465"/>
                    <a:pt x="457" y="191"/>
                  </a:cubicBezTo>
                  <a:cubicBezTo>
                    <a:pt x="381" y="39"/>
                    <a:pt x="312" y="1"/>
                    <a:pt x="263" y="1"/>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620;p80">
              <a:extLst>
                <a:ext uri="{FF2B5EF4-FFF2-40B4-BE49-F238E27FC236}">
                  <a16:creationId xmlns:a16="http://schemas.microsoft.com/office/drawing/2014/main" id="{A6654AC9-0D82-41B4-87A0-023DEEEAF6D7}"/>
                </a:ext>
              </a:extLst>
            </p:cNvPr>
            <p:cNvSpPr/>
            <p:nvPr/>
          </p:nvSpPr>
          <p:spPr>
            <a:xfrm>
              <a:off x="7068250" y="4599463"/>
              <a:ext cx="38025" cy="474800"/>
            </a:xfrm>
            <a:custGeom>
              <a:avLst/>
              <a:gdLst/>
              <a:ahLst/>
              <a:cxnLst/>
              <a:rect l="l" t="t" r="r" b="b"/>
              <a:pathLst>
                <a:path w="1521" h="18992" extrusionOk="0">
                  <a:moveTo>
                    <a:pt x="1324" y="0"/>
                  </a:moveTo>
                  <a:cubicBezTo>
                    <a:pt x="1266" y="0"/>
                    <a:pt x="1191" y="15"/>
                    <a:pt x="1095" y="55"/>
                  </a:cubicBezTo>
                  <a:cubicBezTo>
                    <a:pt x="760" y="176"/>
                    <a:pt x="578" y="1088"/>
                    <a:pt x="153" y="1179"/>
                  </a:cubicBezTo>
                  <a:lnTo>
                    <a:pt x="1" y="18991"/>
                  </a:lnTo>
                  <a:cubicBezTo>
                    <a:pt x="548" y="18991"/>
                    <a:pt x="882" y="18961"/>
                    <a:pt x="882" y="18961"/>
                  </a:cubicBezTo>
                  <a:lnTo>
                    <a:pt x="1520" y="116"/>
                  </a:lnTo>
                  <a:cubicBezTo>
                    <a:pt x="1520" y="116"/>
                    <a:pt x="1487" y="0"/>
                    <a:pt x="1324"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621;p80">
              <a:extLst>
                <a:ext uri="{FF2B5EF4-FFF2-40B4-BE49-F238E27FC236}">
                  <a16:creationId xmlns:a16="http://schemas.microsoft.com/office/drawing/2014/main" id="{2ACBE528-D167-4EF4-A0DD-144C5F84190D}"/>
                </a:ext>
              </a:extLst>
            </p:cNvPr>
            <p:cNvSpPr/>
            <p:nvPr/>
          </p:nvSpPr>
          <p:spPr>
            <a:xfrm>
              <a:off x="6995300" y="4598538"/>
              <a:ext cx="76775" cy="476600"/>
            </a:xfrm>
            <a:custGeom>
              <a:avLst/>
              <a:gdLst/>
              <a:ahLst/>
              <a:cxnLst/>
              <a:rect l="l" t="t" r="r" b="b"/>
              <a:pathLst>
                <a:path w="3071" h="19064" extrusionOk="0">
                  <a:moveTo>
                    <a:pt x="1469" y="0"/>
                  </a:moveTo>
                  <a:cubicBezTo>
                    <a:pt x="867" y="0"/>
                    <a:pt x="213" y="1308"/>
                    <a:pt x="213" y="1308"/>
                  </a:cubicBezTo>
                  <a:lnTo>
                    <a:pt x="153" y="1308"/>
                  </a:lnTo>
                  <a:lnTo>
                    <a:pt x="1" y="18998"/>
                  </a:lnTo>
                  <a:cubicBezTo>
                    <a:pt x="584" y="19053"/>
                    <a:pt x="1244" y="19063"/>
                    <a:pt x="1843" y="19063"/>
                  </a:cubicBezTo>
                  <a:cubicBezTo>
                    <a:pt x="2243" y="19063"/>
                    <a:pt x="2615" y="19059"/>
                    <a:pt x="2919" y="19059"/>
                  </a:cubicBezTo>
                  <a:lnTo>
                    <a:pt x="3071" y="1216"/>
                  </a:lnTo>
                  <a:lnTo>
                    <a:pt x="2949" y="1216"/>
                  </a:lnTo>
                  <a:cubicBezTo>
                    <a:pt x="2432" y="1095"/>
                    <a:pt x="2098" y="1"/>
                    <a:pt x="1490" y="1"/>
                  </a:cubicBezTo>
                  <a:cubicBezTo>
                    <a:pt x="1483" y="0"/>
                    <a:pt x="1476" y="0"/>
                    <a:pt x="1469" y="0"/>
                  </a:cubicBezTo>
                  <a:close/>
                </a:path>
              </a:pathLst>
            </a:custGeom>
            <a:solidFill>
              <a:srgbClr val="F16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622;p80">
              <a:extLst>
                <a:ext uri="{FF2B5EF4-FFF2-40B4-BE49-F238E27FC236}">
                  <a16:creationId xmlns:a16="http://schemas.microsoft.com/office/drawing/2014/main" id="{ABC7190B-1977-496D-A69D-695614522EEC}"/>
                </a:ext>
              </a:extLst>
            </p:cNvPr>
            <p:cNvSpPr/>
            <p:nvPr/>
          </p:nvSpPr>
          <p:spPr>
            <a:xfrm>
              <a:off x="6498325" y="5049913"/>
              <a:ext cx="69175" cy="25125"/>
            </a:xfrm>
            <a:custGeom>
              <a:avLst/>
              <a:gdLst/>
              <a:ahLst/>
              <a:cxnLst/>
              <a:rect l="l" t="t" r="r" b="b"/>
              <a:pathLst>
                <a:path w="2767" h="1005" extrusionOk="0">
                  <a:moveTo>
                    <a:pt x="2767" y="1"/>
                  </a:moveTo>
                  <a:cubicBezTo>
                    <a:pt x="1885" y="153"/>
                    <a:pt x="1065" y="183"/>
                    <a:pt x="335" y="183"/>
                  </a:cubicBezTo>
                  <a:cubicBezTo>
                    <a:pt x="244" y="457"/>
                    <a:pt x="153" y="730"/>
                    <a:pt x="1" y="973"/>
                  </a:cubicBezTo>
                  <a:cubicBezTo>
                    <a:pt x="178" y="994"/>
                    <a:pt x="364" y="1005"/>
                    <a:pt x="556" y="1005"/>
                  </a:cubicBezTo>
                  <a:cubicBezTo>
                    <a:pt x="1219" y="1005"/>
                    <a:pt x="1966" y="871"/>
                    <a:pt x="2767" y="517"/>
                  </a:cubicBezTo>
                  <a:lnTo>
                    <a:pt x="2767" y="1"/>
                  </a:ln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623;p80">
              <a:extLst>
                <a:ext uri="{FF2B5EF4-FFF2-40B4-BE49-F238E27FC236}">
                  <a16:creationId xmlns:a16="http://schemas.microsoft.com/office/drawing/2014/main" id="{DF933EA1-9F9E-4812-9098-3B4705B283D8}"/>
                </a:ext>
              </a:extLst>
            </p:cNvPr>
            <p:cNvSpPr/>
            <p:nvPr/>
          </p:nvSpPr>
          <p:spPr>
            <a:xfrm>
              <a:off x="6454250" y="5049913"/>
              <a:ext cx="52475" cy="25100"/>
            </a:xfrm>
            <a:custGeom>
              <a:avLst/>
              <a:gdLst/>
              <a:ahLst/>
              <a:cxnLst/>
              <a:rect l="l" t="t" r="r" b="b"/>
              <a:pathLst>
                <a:path w="2099" h="1004" extrusionOk="0">
                  <a:moveTo>
                    <a:pt x="1" y="1"/>
                  </a:moveTo>
                  <a:lnTo>
                    <a:pt x="1" y="548"/>
                  </a:lnTo>
                  <a:cubicBezTo>
                    <a:pt x="1" y="548"/>
                    <a:pt x="700" y="912"/>
                    <a:pt x="1764" y="1004"/>
                  </a:cubicBezTo>
                  <a:cubicBezTo>
                    <a:pt x="1916" y="730"/>
                    <a:pt x="2007" y="457"/>
                    <a:pt x="2098" y="183"/>
                  </a:cubicBezTo>
                  <a:cubicBezTo>
                    <a:pt x="1247" y="183"/>
                    <a:pt x="548" y="92"/>
                    <a:pt x="1"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624;p80">
              <a:extLst>
                <a:ext uri="{FF2B5EF4-FFF2-40B4-BE49-F238E27FC236}">
                  <a16:creationId xmlns:a16="http://schemas.microsoft.com/office/drawing/2014/main" id="{5EFAE37F-C3A1-42B1-B7D5-658CB20947C3}"/>
                </a:ext>
              </a:extLst>
            </p:cNvPr>
            <p:cNvSpPr/>
            <p:nvPr/>
          </p:nvSpPr>
          <p:spPr>
            <a:xfrm>
              <a:off x="6506700" y="4965013"/>
              <a:ext cx="60800" cy="89475"/>
            </a:xfrm>
            <a:custGeom>
              <a:avLst/>
              <a:gdLst/>
              <a:ahLst/>
              <a:cxnLst/>
              <a:rect l="l" t="t" r="r" b="b"/>
              <a:pathLst>
                <a:path w="2432" h="3579" extrusionOk="0">
                  <a:moveTo>
                    <a:pt x="1359" y="1"/>
                  </a:moveTo>
                  <a:cubicBezTo>
                    <a:pt x="1077" y="1"/>
                    <a:pt x="775" y="73"/>
                    <a:pt x="395" y="235"/>
                  </a:cubicBezTo>
                  <a:cubicBezTo>
                    <a:pt x="304" y="1147"/>
                    <a:pt x="213" y="2059"/>
                    <a:pt x="122" y="3001"/>
                  </a:cubicBezTo>
                  <a:cubicBezTo>
                    <a:pt x="91" y="3184"/>
                    <a:pt x="61" y="3397"/>
                    <a:pt x="0" y="3579"/>
                  </a:cubicBezTo>
                  <a:cubicBezTo>
                    <a:pt x="730" y="3579"/>
                    <a:pt x="1550" y="3549"/>
                    <a:pt x="2432" y="3397"/>
                  </a:cubicBezTo>
                  <a:lnTo>
                    <a:pt x="2432" y="296"/>
                  </a:lnTo>
                  <a:cubicBezTo>
                    <a:pt x="2028" y="111"/>
                    <a:pt x="1708" y="1"/>
                    <a:pt x="1359"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25;p80">
              <a:extLst>
                <a:ext uri="{FF2B5EF4-FFF2-40B4-BE49-F238E27FC236}">
                  <a16:creationId xmlns:a16="http://schemas.microsoft.com/office/drawing/2014/main" id="{C25BC44E-8D58-448F-99F1-565E4C88F5D9}"/>
                </a:ext>
              </a:extLst>
            </p:cNvPr>
            <p:cNvSpPr/>
            <p:nvPr/>
          </p:nvSpPr>
          <p:spPr>
            <a:xfrm>
              <a:off x="6454250" y="4970888"/>
              <a:ext cx="62350" cy="83600"/>
            </a:xfrm>
            <a:custGeom>
              <a:avLst/>
              <a:gdLst/>
              <a:ahLst/>
              <a:cxnLst/>
              <a:rect l="l" t="t" r="r" b="b"/>
              <a:pathLst>
                <a:path w="2494" h="3344" extrusionOk="0">
                  <a:moveTo>
                    <a:pt x="2493" y="0"/>
                  </a:moveTo>
                  <a:lnTo>
                    <a:pt x="2493" y="0"/>
                  </a:lnTo>
                  <a:cubicBezTo>
                    <a:pt x="2372" y="31"/>
                    <a:pt x="2250" y="92"/>
                    <a:pt x="2129" y="152"/>
                  </a:cubicBezTo>
                  <a:cubicBezTo>
                    <a:pt x="1786" y="317"/>
                    <a:pt x="1442" y="383"/>
                    <a:pt x="1113" y="383"/>
                  </a:cubicBezTo>
                  <a:cubicBezTo>
                    <a:pt x="714" y="383"/>
                    <a:pt x="334" y="286"/>
                    <a:pt x="1" y="152"/>
                  </a:cubicBezTo>
                  <a:lnTo>
                    <a:pt x="1" y="3162"/>
                  </a:lnTo>
                  <a:cubicBezTo>
                    <a:pt x="548" y="3253"/>
                    <a:pt x="1247" y="3344"/>
                    <a:pt x="2098" y="3344"/>
                  </a:cubicBezTo>
                  <a:cubicBezTo>
                    <a:pt x="2159" y="3162"/>
                    <a:pt x="2189" y="2949"/>
                    <a:pt x="2220" y="2766"/>
                  </a:cubicBezTo>
                  <a:cubicBezTo>
                    <a:pt x="2311" y="1855"/>
                    <a:pt x="2402" y="912"/>
                    <a:pt x="2493"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626;p80">
              <a:extLst>
                <a:ext uri="{FF2B5EF4-FFF2-40B4-BE49-F238E27FC236}">
                  <a16:creationId xmlns:a16="http://schemas.microsoft.com/office/drawing/2014/main" id="{FF68D45B-4720-49A2-BA15-D836887FF5DA}"/>
                </a:ext>
              </a:extLst>
            </p:cNvPr>
            <p:cNvSpPr/>
            <p:nvPr/>
          </p:nvSpPr>
          <p:spPr>
            <a:xfrm>
              <a:off x="6452750" y="4652488"/>
              <a:ext cx="79050" cy="306950"/>
            </a:xfrm>
            <a:custGeom>
              <a:avLst/>
              <a:gdLst/>
              <a:ahLst/>
              <a:cxnLst/>
              <a:rect l="l" t="t" r="r" b="b"/>
              <a:pathLst>
                <a:path w="3162" h="12278" extrusionOk="0">
                  <a:moveTo>
                    <a:pt x="2979" y="1"/>
                  </a:moveTo>
                  <a:cubicBezTo>
                    <a:pt x="2736" y="61"/>
                    <a:pt x="2462" y="153"/>
                    <a:pt x="2128" y="335"/>
                  </a:cubicBezTo>
                  <a:cubicBezTo>
                    <a:pt x="1785" y="500"/>
                    <a:pt x="1442" y="565"/>
                    <a:pt x="1113" y="565"/>
                  </a:cubicBezTo>
                  <a:cubicBezTo>
                    <a:pt x="713" y="565"/>
                    <a:pt x="334" y="468"/>
                    <a:pt x="0" y="335"/>
                  </a:cubicBezTo>
                  <a:lnTo>
                    <a:pt x="0" y="335"/>
                  </a:lnTo>
                  <a:lnTo>
                    <a:pt x="61" y="11946"/>
                  </a:lnTo>
                  <a:cubicBezTo>
                    <a:pt x="378" y="12125"/>
                    <a:pt x="760" y="12277"/>
                    <a:pt x="1165" y="12277"/>
                  </a:cubicBezTo>
                  <a:cubicBezTo>
                    <a:pt x="1380" y="12277"/>
                    <a:pt x="1602" y="12234"/>
                    <a:pt x="1824" y="12129"/>
                  </a:cubicBezTo>
                  <a:cubicBezTo>
                    <a:pt x="2128" y="11977"/>
                    <a:pt x="2371" y="11855"/>
                    <a:pt x="2644" y="11794"/>
                  </a:cubicBezTo>
                  <a:cubicBezTo>
                    <a:pt x="2979" y="7873"/>
                    <a:pt x="3161" y="3922"/>
                    <a:pt x="2979"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627;p80">
              <a:extLst>
                <a:ext uri="{FF2B5EF4-FFF2-40B4-BE49-F238E27FC236}">
                  <a16:creationId xmlns:a16="http://schemas.microsoft.com/office/drawing/2014/main" id="{650E2ADF-1C10-4EDF-A447-ED44355B1975}"/>
                </a:ext>
              </a:extLst>
            </p:cNvPr>
            <p:cNvSpPr/>
            <p:nvPr/>
          </p:nvSpPr>
          <p:spPr>
            <a:xfrm>
              <a:off x="6518850" y="4650813"/>
              <a:ext cx="48650" cy="298050"/>
            </a:xfrm>
            <a:custGeom>
              <a:avLst/>
              <a:gdLst/>
              <a:ahLst/>
              <a:cxnLst/>
              <a:rect l="l" t="t" r="r" b="b"/>
              <a:pathLst>
                <a:path w="1946" h="11922" extrusionOk="0">
                  <a:moveTo>
                    <a:pt x="807" y="1"/>
                  </a:moveTo>
                  <a:cubicBezTo>
                    <a:pt x="656" y="1"/>
                    <a:pt x="501" y="22"/>
                    <a:pt x="335" y="68"/>
                  </a:cubicBezTo>
                  <a:cubicBezTo>
                    <a:pt x="517" y="3989"/>
                    <a:pt x="335" y="7940"/>
                    <a:pt x="0" y="11861"/>
                  </a:cubicBezTo>
                  <a:cubicBezTo>
                    <a:pt x="320" y="11755"/>
                    <a:pt x="605" y="11706"/>
                    <a:pt x="880" y="11706"/>
                  </a:cubicBezTo>
                  <a:cubicBezTo>
                    <a:pt x="1233" y="11706"/>
                    <a:pt x="1570" y="11785"/>
                    <a:pt x="1946" y="11922"/>
                  </a:cubicBezTo>
                  <a:lnTo>
                    <a:pt x="1885" y="280"/>
                  </a:lnTo>
                  <a:cubicBezTo>
                    <a:pt x="1483" y="111"/>
                    <a:pt x="1154" y="1"/>
                    <a:pt x="807"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628;p80">
              <a:extLst>
                <a:ext uri="{FF2B5EF4-FFF2-40B4-BE49-F238E27FC236}">
                  <a16:creationId xmlns:a16="http://schemas.microsoft.com/office/drawing/2014/main" id="{782EAE12-AC19-4EC2-B57D-0B085F4BEE3B}"/>
                </a:ext>
              </a:extLst>
            </p:cNvPr>
            <p:cNvSpPr/>
            <p:nvPr/>
          </p:nvSpPr>
          <p:spPr>
            <a:xfrm>
              <a:off x="6518850" y="4551438"/>
              <a:ext cx="47150" cy="83600"/>
            </a:xfrm>
            <a:custGeom>
              <a:avLst/>
              <a:gdLst/>
              <a:ahLst/>
              <a:cxnLst/>
              <a:rect l="l" t="t" r="r" b="b"/>
              <a:pathLst>
                <a:path w="1886" h="3344" extrusionOk="0">
                  <a:moveTo>
                    <a:pt x="0" y="0"/>
                  </a:moveTo>
                  <a:cubicBezTo>
                    <a:pt x="122" y="1064"/>
                    <a:pt x="213" y="2128"/>
                    <a:pt x="274" y="3192"/>
                  </a:cubicBezTo>
                  <a:cubicBezTo>
                    <a:pt x="472" y="3150"/>
                    <a:pt x="660" y="3130"/>
                    <a:pt x="842" y="3130"/>
                  </a:cubicBezTo>
                  <a:cubicBezTo>
                    <a:pt x="1192" y="3130"/>
                    <a:pt x="1526" y="3204"/>
                    <a:pt x="1885" y="3344"/>
                  </a:cubicBezTo>
                  <a:lnTo>
                    <a:pt x="1885" y="0"/>
                  </a:ln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629;p80">
              <a:extLst>
                <a:ext uri="{FF2B5EF4-FFF2-40B4-BE49-F238E27FC236}">
                  <a16:creationId xmlns:a16="http://schemas.microsoft.com/office/drawing/2014/main" id="{4F88A2DD-7368-40DD-9357-AD08D88B5455}"/>
                </a:ext>
              </a:extLst>
            </p:cNvPr>
            <p:cNvSpPr/>
            <p:nvPr/>
          </p:nvSpPr>
          <p:spPr>
            <a:xfrm>
              <a:off x="6452750" y="4552188"/>
              <a:ext cx="72975" cy="93400"/>
            </a:xfrm>
            <a:custGeom>
              <a:avLst/>
              <a:gdLst/>
              <a:ahLst/>
              <a:cxnLst/>
              <a:rect l="l" t="t" r="r" b="b"/>
              <a:pathLst>
                <a:path w="2919" h="3736" extrusionOk="0">
                  <a:moveTo>
                    <a:pt x="0" y="0"/>
                  </a:moveTo>
                  <a:lnTo>
                    <a:pt x="0" y="3405"/>
                  </a:lnTo>
                  <a:cubicBezTo>
                    <a:pt x="317" y="3583"/>
                    <a:pt x="713" y="3736"/>
                    <a:pt x="1118" y="3736"/>
                  </a:cubicBezTo>
                  <a:cubicBezTo>
                    <a:pt x="1333" y="3736"/>
                    <a:pt x="1552" y="3693"/>
                    <a:pt x="1763" y="3587"/>
                  </a:cubicBezTo>
                  <a:cubicBezTo>
                    <a:pt x="2219" y="3374"/>
                    <a:pt x="2584" y="3222"/>
                    <a:pt x="2918" y="3162"/>
                  </a:cubicBezTo>
                  <a:cubicBezTo>
                    <a:pt x="2857" y="2098"/>
                    <a:pt x="2766" y="1034"/>
                    <a:pt x="2644"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630;p80">
              <a:extLst>
                <a:ext uri="{FF2B5EF4-FFF2-40B4-BE49-F238E27FC236}">
                  <a16:creationId xmlns:a16="http://schemas.microsoft.com/office/drawing/2014/main" id="{3AABBC99-2A5E-457E-AAA5-3102B1243D3A}"/>
                </a:ext>
              </a:extLst>
            </p:cNvPr>
            <p:cNvSpPr/>
            <p:nvPr/>
          </p:nvSpPr>
          <p:spPr>
            <a:xfrm>
              <a:off x="6454250" y="4947338"/>
              <a:ext cx="64625" cy="33125"/>
            </a:xfrm>
            <a:custGeom>
              <a:avLst/>
              <a:gdLst/>
              <a:ahLst/>
              <a:cxnLst/>
              <a:rect l="l" t="t" r="r" b="b"/>
              <a:pathLst>
                <a:path w="2585" h="1325" extrusionOk="0">
                  <a:moveTo>
                    <a:pt x="2584" y="0"/>
                  </a:moveTo>
                  <a:lnTo>
                    <a:pt x="2584" y="0"/>
                  </a:lnTo>
                  <a:cubicBezTo>
                    <a:pt x="2311" y="61"/>
                    <a:pt x="2068" y="183"/>
                    <a:pt x="1764" y="335"/>
                  </a:cubicBezTo>
                  <a:cubicBezTo>
                    <a:pt x="1542" y="440"/>
                    <a:pt x="1320" y="483"/>
                    <a:pt x="1105" y="483"/>
                  </a:cubicBezTo>
                  <a:cubicBezTo>
                    <a:pt x="700" y="483"/>
                    <a:pt x="318" y="331"/>
                    <a:pt x="1" y="152"/>
                  </a:cubicBezTo>
                  <a:lnTo>
                    <a:pt x="1" y="1094"/>
                  </a:lnTo>
                  <a:cubicBezTo>
                    <a:pt x="334" y="1228"/>
                    <a:pt x="714" y="1325"/>
                    <a:pt x="1113" y="1325"/>
                  </a:cubicBezTo>
                  <a:cubicBezTo>
                    <a:pt x="1442" y="1325"/>
                    <a:pt x="1786" y="1259"/>
                    <a:pt x="2129" y="1094"/>
                  </a:cubicBezTo>
                  <a:cubicBezTo>
                    <a:pt x="2250" y="1034"/>
                    <a:pt x="2372" y="973"/>
                    <a:pt x="2493" y="912"/>
                  </a:cubicBezTo>
                  <a:cubicBezTo>
                    <a:pt x="2524" y="608"/>
                    <a:pt x="2554" y="304"/>
                    <a:pt x="2584"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631;p80">
              <a:extLst>
                <a:ext uri="{FF2B5EF4-FFF2-40B4-BE49-F238E27FC236}">
                  <a16:creationId xmlns:a16="http://schemas.microsoft.com/office/drawing/2014/main" id="{5B8EF49A-F657-497C-B596-C33A2981A559}"/>
                </a:ext>
              </a:extLst>
            </p:cNvPr>
            <p:cNvSpPr/>
            <p:nvPr/>
          </p:nvSpPr>
          <p:spPr>
            <a:xfrm>
              <a:off x="6516575" y="4943463"/>
              <a:ext cx="50925" cy="28975"/>
            </a:xfrm>
            <a:custGeom>
              <a:avLst/>
              <a:gdLst/>
              <a:ahLst/>
              <a:cxnLst/>
              <a:rect l="l" t="t" r="r" b="b"/>
              <a:pathLst>
                <a:path w="2037" h="1159" extrusionOk="0">
                  <a:moveTo>
                    <a:pt x="971" y="0"/>
                  </a:moveTo>
                  <a:cubicBezTo>
                    <a:pt x="696" y="0"/>
                    <a:pt x="411" y="49"/>
                    <a:pt x="91" y="155"/>
                  </a:cubicBezTo>
                  <a:cubicBezTo>
                    <a:pt x="61" y="459"/>
                    <a:pt x="31" y="763"/>
                    <a:pt x="0" y="1097"/>
                  </a:cubicBezTo>
                  <a:cubicBezTo>
                    <a:pt x="380" y="935"/>
                    <a:pt x="682" y="863"/>
                    <a:pt x="964" y="863"/>
                  </a:cubicBezTo>
                  <a:cubicBezTo>
                    <a:pt x="1313" y="863"/>
                    <a:pt x="1633" y="973"/>
                    <a:pt x="2037" y="1158"/>
                  </a:cubicBezTo>
                  <a:lnTo>
                    <a:pt x="2037" y="216"/>
                  </a:lnTo>
                  <a:cubicBezTo>
                    <a:pt x="1661" y="79"/>
                    <a:pt x="1324" y="0"/>
                    <a:pt x="971"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632;p80">
              <a:extLst>
                <a:ext uri="{FF2B5EF4-FFF2-40B4-BE49-F238E27FC236}">
                  <a16:creationId xmlns:a16="http://schemas.microsoft.com/office/drawing/2014/main" id="{9E948783-5267-4E9D-9283-275B71EF1A4B}"/>
                </a:ext>
              </a:extLst>
            </p:cNvPr>
            <p:cNvSpPr/>
            <p:nvPr/>
          </p:nvSpPr>
          <p:spPr>
            <a:xfrm>
              <a:off x="6452750" y="4631213"/>
              <a:ext cx="74475" cy="35425"/>
            </a:xfrm>
            <a:custGeom>
              <a:avLst/>
              <a:gdLst/>
              <a:ahLst/>
              <a:cxnLst/>
              <a:rect l="l" t="t" r="r" b="b"/>
              <a:pathLst>
                <a:path w="2979" h="1417" extrusionOk="0">
                  <a:moveTo>
                    <a:pt x="2918" y="1"/>
                  </a:moveTo>
                  <a:cubicBezTo>
                    <a:pt x="2584" y="61"/>
                    <a:pt x="2219" y="213"/>
                    <a:pt x="1763" y="426"/>
                  </a:cubicBezTo>
                  <a:cubicBezTo>
                    <a:pt x="1552" y="532"/>
                    <a:pt x="1333" y="575"/>
                    <a:pt x="1118" y="575"/>
                  </a:cubicBezTo>
                  <a:cubicBezTo>
                    <a:pt x="713" y="575"/>
                    <a:pt x="317" y="422"/>
                    <a:pt x="0" y="244"/>
                  </a:cubicBezTo>
                  <a:lnTo>
                    <a:pt x="0" y="1186"/>
                  </a:lnTo>
                  <a:cubicBezTo>
                    <a:pt x="334" y="1319"/>
                    <a:pt x="713" y="1416"/>
                    <a:pt x="1113" y="1416"/>
                  </a:cubicBezTo>
                  <a:cubicBezTo>
                    <a:pt x="1442" y="1416"/>
                    <a:pt x="1785" y="1351"/>
                    <a:pt x="2128" y="1186"/>
                  </a:cubicBezTo>
                  <a:cubicBezTo>
                    <a:pt x="2462" y="1034"/>
                    <a:pt x="2736" y="912"/>
                    <a:pt x="2979" y="852"/>
                  </a:cubicBezTo>
                  <a:cubicBezTo>
                    <a:pt x="2948" y="578"/>
                    <a:pt x="2948" y="274"/>
                    <a:pt x="2918"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633;p80">
              <a:extLst>
                <a:ext uri="{FF2B5EF4-FFF2-40B4-BE49-F238E27FC236}">
                  <a16:creationId xmlns:a16="http://schemas.microsoft.com/office/drawing/2014/main" id="{BAB20499-0AC7-4374-BEE4-0C13497023C5}"/>
                </a:ext>
              </a:extLst>
            </p:cNvPr>
            <p:cNvSpPr/>
            <p:nvPr/>
          </p:nvSpPr>
          <p:spPr>
            <a:xfrm>
              <a:off x="6525700" y="4629663"/>
              <a:ext cx="40300" cy="28175"/>
            </a:xfrm>
            <a:custGeom>
              <a:avLst/>
              <a:gdLst/>
              <a:ahLst/>
              <a:cxnLst/>
              <a:rect l="l" t="t" r="r" b="b"/>
              <a:pathLst>
                <a:path w="1612" h="1127" extrusionOk="0">
                  <a:moveTo>
                    <a:pt x="568" y="1"/>
                  </a:moveTo>
                  <a:cubicBezTo>
                    <a:pt x="386" y="1"/>
                    <a:pt x="198" y="21"/>
                    <a:pt x="0" y="63"/>
                  </a:cubicBezTo>
                  <a:cubicBezTo>
                    <a:pt x="30" y="336"/>
                    <a:pt x="30" y="640"/>
                    <a:pt x="61" y="914"/>
                  </a:cubicBezTo>
                  <a:cubicBezTo>
                    <a:pt x="227" y="868"/>
                    <a:pt x="382" y="847"/>
                    <a:pt x="533" y="847"/>
                  </a:cubicBezTo>
                  <a:cubicBezTo>
                    <a:pt x="880" y="847"/>
                    <a:pt x="1209" y="957"/>
                    <a:pt x="1611" y="1126"/>
                  </a:cubicBezTo>
                  <a:lnTo>
                    <a:pt x="1611" y="215"/>
                  </a:lnTo>
                  <a:cubicBezTo>
                    <a:pt x="1252" y="75"/>
                    <a:pt x="918" y="1"/>
                    <a:pt x="568" y="1"/>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634;p80">
              <a:extLst>
                <a:ext uri="{FF2B5EF4-FFF2-40B4-BE49-F238E27FC236}">
                  <a16:creationId xmlns:a16="http://schemas.microsoft.com/office/drawing/2014/main" id="{6D8F4DFB-A916-4B0C-A154-98E028FC5E7F}"/>
                </a:ext>
              </a:extLst>
            </p:cNvPr>
            <p:cNvSpPr/>
            <p:nvPr/>
          </p:nvSpPr>
          <p:spPr>
            <a:xfrm>
              <a:off x="6465650" y="4459488"/>
              <a:ext cx="86650" cy="82075"/>
            </a:xfrm>
            <a:custGeom>
              <a:avLst/>
              <a:gdLst/>
              <a:ahLst/>
              <a:cxnLst/>
              <a:rect l="l" t="t" r="r" b="b"/>
              <a:pathLst>
                <a:path w="3466" h="3283" extrusionOk="0">
                  <a:moveTo>
                    <a:pt x="2493" y="0"/>
                  </a:moveTo>
                  <a:cubicBezTo>
                    <a:pt x="2250" y="1307"/>
                    <a:pt x="1581" y="2310"/>
                    <a:pt x="122" y="2705"/>
                  </a:cubicBezTo>
                  <a:cubicBezTo>
                    <a:pt x="31" y="3070"/>
                    <a:pt x="1" y="3283"/>
                    <a:pt x="1" y="3283"/>
                  </a:cubicBezTo>
                  <a:lnTo>
                    <a:pt x="3466" y="3283"/>
                  </a:lnTo>
                  <a:cubicBezTo>
                    <a:pt x="3466" y="3283"/>
                    <a:pt x="3132" y="1094"/>
                    <a:pt x="2493"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635;p80">
              <a:extLst>
                <a:ext uri="{FF2B5EF4-FFF2-40B4-BE49-F238E27FC236}">
                  <a16:creationId xmlns:a16="http://schemas.microsoft.com/office/drawing/2014/main" id="{1A504DDA-10AE-46C6-AC11-6E926B7041D0}"/>
                </a:ext>
              </a:extLst>
            </p:cNvPr>
            <p:cNvSpPr/>
            <p:nvPr/>
          </p:nvSpPr>
          <p:spPr>
            <a:xfrm>
              <a:off x="6468700" y="4443513"/>
              <a:ext cx="59300" cy="83625"/>
            </a:xfrm>
            <a:custGeom>
              <a:avLst/>
              <a:gdLst/>
              <a:ahLst/>
              <a:cxnLst/>
              <a:rect l="l" t="t" r="r" b="b"/>
              <a:pathLst>
                <a:path w="2372" h="3345" extrusionOk="0">
                  <a:moveTo>
                    <a:pt x="1672" y="1"/>
                  </a:moveTo>
                  <a:cubicBezTo>
                    <a:pt x="882" y="1"/>
                    <a:pt x="244" y="2250"/>
                    <a:pt x="0" y="3344"/>
                  </a:cubicBezTo>
                  <a:cubicBezTo>
                    <a:pt x="1459" y="2949"/>
                    <a:pt x="2128" y="1946"/>
                    <a:pt x="2371" y="639"/>
                  </a:cubicBezTo>
                  <a:cubicBezTo>
                    <a:pt x="2189" y="244"/>
                    <a:pt x="1946" y="1"/>
                    <a:pt x="1672"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636;p80">
              <a:extLst>
                <a:ext uri="{FF2B5EF4-FFF2-40B4-BE49-F238E27FC236}">
                  <a16:creationId xmlns:a16="http://schemas.microsoft.com/office/drawing/2014/main" id="{349617E0-C5FA-4F75-92B7-CF3C2521355D}"/>
                </a:ext>
              </a:extLst>
            </p:cNvPr>
            <p:cNvSpPr/>
            <p:nvPr/>
          </p:nvSpPr>
          <p:spPr>
            <a:xfrm>
              <a:off x="6518100" y="4540038"/>
              <a:ext cx="50175" cy="22050"/>
            </a:xfrm>
            <a:custGeom>
              <a:avLst/>
              <a:gdLst/>
              <a:ahLst/>
              <a:cxnLst/>
              <a:rect l="l" t="t" r="r" b="b"/>
              <a:pathLst>
                <a:path w="2007" h="882" extrusionOk="0">
                  <a:moveTo>
                    <a:pt x="0" y="0"/>
                  </a:moveTo>
                  <a:cubicBezTo>
                    <a:pt x="30" y="304"/>
                    <a:pt x="61" y="608"/>
                    <a:pt x="91" y="882"/>
                  </a:cubicBezTo>
                  <a:lnTo>
                    <a:pt x="1581" y="882"/>
                  </a:lnTo>
                  <a:cubicBezTo>
                    <a:pt x="1824" y="882"/>
                    <a:pt x="2006" y="699"/>
                    <a:pt x="2006" y="456"/>
                  </a:cubicBezTo>
                  <a:cubicBezTo>
                    <a:pt x="2006" y="213"/>
                    <a:pt x="1824" y="0"/>
                    <a:pt x="1550"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637;p80">
              <a:extLst>
                <a:ext uri="{FF2B5EF4-FFF2-40B4-BE49-F238E27FC236}">
                  <a16:creationId xmlns:a16="http://schemas.microsoft.com/office/drawing/2014/main" id="{AA58C4E9-BEE7-4916-B189-A57C2E7D735F}"/>
                </a:ext>
              </a:extLst>
            </p:cNvPr>
            <p:cNvSpPr/>
            <p:nvPr/>
          </p:nvSpPr>
          <p:spPr>
            <a:xfrm>
              <a:off x="6449700" y="4540038"/>
              <a:ext cx="70700" cy="22800"/>
            </a:xfrm>
            <a:custGeom>
              <a:avLst/>
              <a:gdLst/>
              <a:ahLst/>
              <a:cxnLst/>
              <a:rect l="l" t="t" r="r" b="b"/>
              <a:pathLst>
                <a:path w="2828" h="912" extrusionOk="0">
                  <a:moveTo>
                    <a:pt x="2736" y="0"/>
                  </a:moveTo>
                  <a:lnTo>
                    <a:pt x="456" y="31"/>
                  </a:lnTo>
                  <a:cubicBezTo>
                    <a:pt x="441" y="29"/>
                    <a:pt x="425" y="28"/>
                    <a:pt x="410" y="28"/>
                  </a:cubicBezTo>
                  <a:cubicBezTo>
                    <a:pt x="187" y="28"/>
                    <a:pt x="0" y="229"/>
                    <a:pt x="0" y="456"/>
                  </a:cubicBezTo>
                  <a:cubicBezTo>
                    <a:pt x="0" y="699"/>
                    <a:pt x="213" y="912"/>
                    <a:pt x="456" y="912"/>
                  </a:cubicBezTo>
                  <a:lnTo>
                    <a:pt x="2827" y="882"/>
                  </a:lnTo>
                  <a:cubicBezTo>
                    <a:pt x="2797" y="608"/>
                    <a:pt x="2766" y="304"/>
                    <a:pt x="2736"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638;p80">
              <a:extLst>
                <a:ext uri="{FF2B5EF4-FFF2-40B4-BE49-F238E27FC236}">
                  <a16:creationId xmlns:a16="http://schemas.microsoft.com/office/drawing/2014/main" id="{34121655-99BA-4D7E-B153-09417286EFDC}"/>
                </a:ext>
              </a:extLst>
            </p:cNvPr>
            <p:cNvSpPr/>
            <p:nvPr/>
          </p:nvSpPr>
          <p:spPr>
            <a:xfrm>
              <a:off x="6806100" y="4789263"/>
              <a:ext cx="109450" cy="285675"/>
            </a:xfrm>
            <a:custGeom>
              <a:avLst/>
              <a:gdLst/>
              <a:ahLst/>
              <a:cxnLst/>
              <a:rect l="l" t="t" r="r" b="b"/>
              <a:pathLst>
                <a:path w="4378" h="11427" extrusionOk="0">
                  <a:moveTo>
                    <a:pt x="547" y="1"/>
                  </a:moveTo>
                  <a:cubicBezTo>
                    <a:pt x="91" y="3983"/>
                    <a:pt x="0" y="9363"/>
                    <a:pt x="2401" y="11247"/>
                  </a:cubicBezTo>
                  <a:cubicBezTo>
                    <a:pt x="2557" y="11373"/>
                    <a:pt x="2696" y="11427"/>
                    <a:pt x="2823" y="11427"/>
                  </a:cubicBezTo>
                  <a:cubicBezTo>
                    <a:pt x="3217" y="11427"/>
                    <a:pt x="3493" y="10909"/>
                    <a:pt x="3769" y="10427"/>
                  </a:cubicBezTo>
                  <a:cubicBezTo>
                    <a:pt x="4012" y="9971"/>
                    <a:pt x="4225" y="9332"/>
                    <a:pt x="4377" y="8542"/>
                  </a:cubicBezTo>
                  <a:cubicBezTo>
                    <a:pt x="2584" y="6050"/>
                    <a:pt x="1368" y="3040"/>
                    <a:pt x="547" y="1"/>
                  </a:cubicBezTo>
                  <a:close/>
                </a:path>
              </a:pathLst>
            </a:custGeom>
            <a:solidFill>
              <a:srgbClr val="54C7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639;p80">
              <a:extLst>
                <a:ext uri="{FF2B5EF4-FFF2-40B4-BE49-F238E27FC236}">
                  <a16:creationId xmlns:a16="http://schemas.microsoft.com/office/drawing/2014/main" id="{03790506-33D6-4370-8E18-32AF7D80B2C3}"/>
                </a:ext>
              </a:extLst>
            </p:cNvPr>
            <p:cNvSpPr/>
            <p:nvPr/>
          </p:nvSpPr>
          <p:spPr>
            <a:xfrm>
              <a:off x="6819775" y="4669213"/>
              <a:ext cx="116275" cy="333625"/>
            </a:xfrm>
            <a:custGeom>
              <a:avLst/>
              <a:gdLst/>
              <a:ahLst/>
              <a:cxnLst/>
              <a:rect l="l" t="t" r="r" b="b"/>
              <a:pathLst>
                <a:path w="4651" h="13345" extrusionOk="0">
                  <a:moveTo>
                    <a:pt x="3009" y="0"/>
                  </a:moveTo>
                  <a:lnTo>
                    <a:pt x="760" y="152"/>
                  </a:lnTo>
                  <a:cubicBezTo>
                    <a:pt x="760" y="152"/>
                    <a:pt x="304" y="2158"/>
                    <a:pt x="0" y="4803"/>
                  </a:cubicBezTo>
                  <a:cubicBezTo>
                    <a:pt x="821" y="7842"/>
                    <a:pt x="2037" y="10852"/>
                    <a:pt x="3830" y="13344"/>
                  </a:cubicBezTo>
                  <a:cubicBezTo>
                    <a:pt x="4651" y="8997"/>
                    <a:pt x="3952" y="608"/>
                    <a:pt x="3009" y="0"/>
                  </a:cubicBezTo>
                  <a:close/>
                </a:path>
              </a:pathLst>
            </a:custGeom>
            <a:solidFill>
              <a:srgbClr val="7ACF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640;p80">
              <a:extLst>
                <a:ext uri="{FF2B5EF4-FFF2-40B4-BE49-F238E27FC236}">
                  <a16:creationId xmlns:a16="http://schemas.microsoft.com/office/drawing/2014/main" id="{7E3366AB-EA21-4527-B812-E87994CC9E82}"/>
                </a:ext>
              </a:extLst>
            </p:cNvPr>
            <p:cNvSpPr/>
            <p:nvPr/>
          </p:nvSpPr>
          <p:spPr>
            <a:xfrm>
              <a:off x="6777225" y="4455688"/>
              <a:ext cx="136800" cy="181600"/>
            </a:xfrm>
            <a:custGeom>
              <a:avLst/>
              <a:gdLst/>
              <a:ahLst/>
              <a:cxnLst/>
              <a:rect l="l" t="t" r="r" b="b"/>
              <a:pathLst>
                <a:path w="5472" h="7264" extrusionOk="0">
                  <a:moveTo>
                    <a:pt x="2948" y="0"/>
                  </a:moveTo>
                  <a:cubicBezTo>
                    <a:pt x="3404" y="2432"/>
                    <a:pt x="0" y="4772"/>
                    <a:pt x="2584" y="6991"/>
                  </a:cubicBezTo>
                  <a:cubicBezTo>
                    <a:pt x="2614" y="7022"/>
                    <a:pt x="2584" y="7052"/>
                    <a:pt x="2553" y="7052"/>
                  </a:cubicBezTo>
                  <a:cubicBezTo>
                    <a:pt x="2657" y="7091"/>
                    <a:pt x="2889" y="7174"/>
                    <a:pt x="3184" y="7224"/>
                  </a:cubicBezTo>
                  <a:lnTo>
                    <a:pt x="3184" y="7224"/>
                  </a:lnTo>
                  <a:cubicBezTo>
                    <a:pt x="1587" y="4947"/>
                    <a:pt x="3525" y="2398"/>
                    <a:pt x="2948" y="0"/>
                  </a:cubicBezTo>
                  <a:close/>
                  <a:moveTo>
                    <a:pt x="3344" y="547"/>
                  </a:moveTo>
                  <a:lnTo>
                    <a:pt x="3344" y="547"/>
                  </a:lnTo>
                  <a:cubicBezTo>
                    <a:pt x="3435" y="912"/>
                    <a:pt x="3496" y="1277"/>
                    <a:pt x="3647" y="1581"/>
                  </a:cubicBezTo>
                  <a:cubicBezTo>
                    <a:pt x="3860" y="2037"/>
                    <a:pt x="4012" y="2584"/>
                    <a:pt x="3982" y="3070"/>
                  </a:cubicBezTo>
                  <a:cubicBezTo>
                    <a:pt x="3951" y="4499"/>
                    <a:pt x="3344" y="5715"/>
                    <a:pt x="3587" y="7174"/>
                  </a:cubicBezTo>
                  <a:cubicBezTo>
                    <a:pt x="3587" y="7211"/>
                    <a:pt x="3563" y="7237"/>
                    <a:pt x="3539" y="7237"/>
                  </a:cubicBezTo>
                  <a:cubicBezTo>
                    <a:pt x="3523" y="7237"/>
                    <a:pt x="3507" y="7227"/>
                    <a:pt x="3496" y="7204"/>
                  </a:cubicBezTo>
                  <a:cubicBezTo>
                    <a:pt x="3192" y="6049"/>
                    <a:pt x="3526" y="5107"/>
                    <a:pt x="3739" y="3952"/>
                  </a:cubicBezTo>
                  <a:cubicBezTo>
                    <a:pt x="3921" y="2918"/>
                    <a:pt x="3647" y="2189"/>
                    <a:pt x="3283" y="1216"/>
                  </a:cubicBezTo>
                  <a:cubicBezTo>
                    <a:pt x="3252" y="1186"/>
                    <a:pt x="3252" y="1125"/>
                    <a:pt x="3222" y="1064"/>
                  </a:cubicBezTo>
                  <a:lnTo>
                    <a:pt x="3222" y="1064"/>
                  </a:lnTo>
                  <a:cubicBezTo>
                    <a:pt x="3222" y="3131"/>
                    <a:pt x="2097" y="5137"/>
                    <a:pt x="3252" y="7204"/>
                  </a:cubicBezTo>
                  <a:cubicBezTo>
                    <a:pt x="3252" y="7215"/>
                    <a:pt x="3249" y="7225"/>
                    <a:pt x="3243" y="7233"/>
                  </a:cubicBezTo>
                  <a:lnTo>
                    <a:pt x="3243" y="7233"/>
                  </a:lnTo>
                  <a:cubicBezTo>
                    <a:pt x="3223" y="7230"/>
                    <a:pt x="3203" y="7227"/>
                    <a:pt x="3184" y="7224"/>
                  </a:cubicBezTo>
                  <a:lnTo>
                    <a:pt x="3184" y="7224"/>
                  </a:lnTo>
                  <a:cubicBezTo>
                    <a:pt x="3187" y="7227"/>
                    <a:pt x="3189" y="7231"/>
                    <a:pt x="3192" y="7234"/>
                  </a:cubicBezTo>
                  <a:cubicBezTo>
                    <a:pt x="3200" y="7243"/>
                    <a:pt x="3209" y="7247"/>
                    <a:pt x="3218" y="7247"/>
                  </a:cubicBezTo>
                  <a:cubicBezTo>
                    <a:pt x="3228" y="7247"/>
                    <a:pt x="3236" y="7241"/>
                    <a:pt x="3243" y="7233"/>
                  </a:cubicBezTo>
                  <a:lnTo>
                    <a:pt x="3243" y="7233"/>
                  </a:lnTo>
                  <a:cubicBezTo>
                    <a:pt x="3366" y="7251"/>
                    <a:pt x="3499" y="7263"/>
                    <a:pt x="3638" y="7263"/>
                  </a:cubicBezTo>
                  <a:cubicBezTo>
                    <a:pt x="3934" y="7263"/>
                    <a:pt x="4255" y="7210"/>
                    <a:pt x="4559" y="7052"/>
                  </a:cubicBezTo>
                  <a:cubicBezTo>
                    <a:pt x="4559" y="7052"/>
                    <a:pt x="4529" y="7022"/>
                    <a:pt x="4559" y="6991"/>
                  </a:cubicBezTo>
                  <a:cubicBezTo>
                    <a:pt x="5106" y="5745"/>
                    <a:pt x="5471" y="4286"/>
                    <a:pt x="5076" y="2918"/>
                  </a:cubicBezTo>
                  <a:cubicBezTo>
                    <a:pt x="4833" y="1976"/>
                    <a:pt x="4286" y="1277"/>
                    <a:pt x="3647" y="639"/>
                  </a:cubicBezTo>
                  <a:lnTo>
                    <a:pt x="3647" y="639"/>
                  </a:lnTo>
                  <a:cubicBezTo>
                    <a:pt x="4134" y="1398"/>
                    <a:pt x="4651" y="2067"/>
                    <a:pt x="4772" y="3070"/>
                  </a:cubicBezTo>
                  <a:cubicBezTo>
                    <a:pt x="4833" y="3648"/>
                    <a:pt x="4863" y="4256"/>
                    <a:pt x="4711" y="4833"/>
                  </a:cubicBezTo>
                  <a:cubicBezTo>
                    <a:pt x="4529" y="5563"/>
                    <a:pt x="4225" y="6262"/>
                    <a:pt x="4347" y="7052"/>
                  </a:cubicBezTo>
                  <a:cubicBezTo>
                    <a:pt x="4365" y="7090"/>
                    <a:pt x="4338" y="7116"/>
                    <a:pt x="4307" y="7116"/>
                  </a:cubicBezTo>
                  <a:cubicBezTo>
                    <a:pt x="4288" y="7116"/>
                    <a:pt x="4267" y="7106"/>
                    <a:pt x="4255" y="7082"/>
                  </a:cubicBezTo>
                  <a:cubicBezTo>
                    <a:pt x="3982" y="5988"/>
                    <a:pt x="4711" y="5046"/>
                    <a:pt x="4681" y="3952"/>
                  </a:cubicBezTo>
                  <a:cubicBezTo>
                    <a:pt x="4620" y="2918"/>
                    <a:pt x="4407" y="1946"/>
                    <a:pt x="3769" y="1094"/>
                  </a:cubicBezTo>
                  <a:cubicBezTo>
                    <a:pt x="3617" y="912"/>
                    <a:pt x="3496" y="730"/>
                    <a:pt x="3344" y="547"/>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641;p80">
              <a:extLst>
                <a:ext uri="{FF2B5EF4-FFF2-40B4-BE49-F238E27FC236}">
                  <a16:creationId xmlns:a16="http://schemas.microsoft.com/office/drawing/2014/main" id="{DB335F17-CA82-472B-B7B6-FB188E0EB48C}"/>
                </a:ext>
              </a:extLst>
            </p:cNvPr>
            <p:cNvSpPr/>
            <p:nvPr/>
          </p:nvSpPr>
          <p:spPr>
            <a:xfrm>
              <a:off x="6791650" y="4458713"/>
              <a:ext cx="59300" cy="156575"/>
            </a:xfrm>
            <a:custGeom>
              <a:avLst/>
              <a:gdLst/>
              <a:ahLst/>
              <a:cxnLst/>
              <a:rect l="l" t="t" r="r" b="b"/>
              <a:pathLst>
                <a:path w="2372" h="6263" extrusionOk="0">
                  <a:moveTo>
                    <a:pt x="2219" y="1"/>
                  </a:moveTo>
                  <a:cubicBezTo>
                    <a:pt x="2219" y="31"/>
                    <a:pt x="2219" y="31"/>
                    <a:pt x="2219" y="31"/>
                  </a:cubicBezTo>
                  <a:cubicBezTo>
                    <a:pt x="2098" y="1521"/>
                    <a:pt x="1156" y="1156"/>
                    <a:pt x="669" y="3436"/>
                  </a:cubicBezTo>
                  <a:cubicBezTo>
                    <a:pt x="365" y="4712"/>
                    <a:pt x="821" y="5685"/>
                    <a:pt x="1277" y="6262"/>
                  </a:cubicBezTo>
                  <a:cubicBezTo>
                    <a:pt x="1" y="4408"/>
                    <a:pt x="2371" y="1977"/>
                    <a:pt x="2219" y="1"/>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642;p80">
              <a:extLst>
                <a:ext uri="{FF2B5EF4-FFF2-40B4-BE49-F238E27FC236}">
                  <a16:creationId xmlns:a16="http://schemas.microsoft.com/office/drawing/2014/main" id="{5CDBB23F-3BA5-4FA7-AC05-968DC730D31B}"/>
                </a:ext>
              </a:extLst>
            </p:cNvPr>
            <p:cNvSpPr/>
            <p:nvPr/>
          </p:nvSpPr>
          <p:spPr>
            <a:xfrm>
              <a:off x="6857750" y="4454163"/>
              <a:ext cx="91975" cy="171750"/>
            </a:xfrm>
            <a:custGeom>
              <a:avLst/>
              <a:gdLst/>
              <a:ahLst/>
              <a:cxnLst/>
              <a:rect l="l" t="t" r="r" b="b"/>
              <a:pathLst>
                <a:path w="3679" h="6870" extrusionOk="0">
                  <a:moveTo>
                    <a:pt x="1" y="0"/>
                  </a:moveTo>
                  <a:cubicBezTo>
                    <a:pt x="31" y="92"/>
                    <a:pt x="92" y="183"/>
                    <a:pt x="153" y="274"/>
                  </a:cubicBezTo>
                  <a:cubicBezTo>
                    <a:pt x="2250" y="1885"/>
                    <a:pt x="2615" y="4469"/>
                    <a:pt x="1582" y="6870"/>
                  </a:cubicBezTo>
                  <a:cubicBezTo>
                    <a:pt x="3679" y="4165"/>
                    <a:pt x="1065" y="487"/>
                    <a:pt x="1" y="0"/>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643;p80">
              <a:extLst>
                <a:ext uri="{FF2B5EF4-FFF2-40B4-BE49-F238E27FC236}">
                  <a16:creationId xmlns:a16="http://schemas.microsoft.com/office/drawing/2014/main" id="{260084D8-C162-40C3-BBD9-2AFE80C1B878}"/>
                </a:ext>
              </a:extLst>
            </p:cNvPr>
            <p:cNvSpPr/>
            <p:nvPr/>
          </p:nvSpPr>
          <p:spPr>
            <a:xfrm>
              <a:off x="6816725" y="4455688"/>
              <a:ext cx="49425" cy="180875"/>
            </a:xfrm>
            <a:custGeom>
              <a:avLst/>
              <a:gdLst/>
              <a:ahLst/>
              <a:cxnLst/>
              <a:rect l="l" t="t" r="r" b="b"/>
              <a:pathLst>
                <a:path w="1977" h="7235" extrusionOk="0">
                  <a:moveTo>
                    <a:pt x="1399" y="0"/>
                  </a:moveTo>
                  <a:cubicBezTo>
                    <a:pt x="1976" y="2401"/>
                    <a:pt x="1" y="4955"/>
                    <a:pt x="1581" y="7234"/>
                  </a:cubicBezTo>
                  <a:cubicBezTo>
                    <a:pt x="1581" y="7234"/>
                    <a:pt x="1612" y="7234"/>
                    <a:pt x="1612" y="7204"/>
                  </a:cubicBezTo>
                  <a:cubicBezTo>
                    <a:pt x="487" y="5107"/>
                    <a:pt x="1672" y="3131"/>
                    <a:pt x="1703" y="1064"/>
                  </a:cubicBezTo>
                  <a:cubicBezTo>
                    <a:pt x="1612" y="730"/>
                    <a:pt x="1581" y="304"/>
                    <a:pt x="142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644;p80">
              <a:extLst>
                <a:ext uri="{FF2B5EF4-FFF2-40B4-BE49-F238E27FC236}">
                  <a16:creationId xmlns:a16="http://schemas.microsoft.com/office/drawing/2014/main" id="{727B0FFB-FEFB-4535-92BB-3877301D71E1}"/>
                </a:ext>
              </a:extLst>
            </p:cNvPr>
            <p:cNvSpPr/>
            <p:nvPr/>
          </p:nvSpPr>
          <p:spPr>
            <a:xfrm>
              <a:off x="6856250" y="4461763"/>
              <a:ext cx="21300" cy="174925"/>
            </a:xfrm>
            <a:custGeom>
              <a:avLst/>
              <a:gdLst/>
              <a:ahLst/>
              <a:cxnLst/>
              <a:rect l="l" t="t" r="r" b="b"/>
              <a:pathLst>
                <a:path w="852" h="6997" extrusionOk="0">
                  <a:moveTo>
                    <a:pt x="61" y="0"/>
                  </a:moveTo>
                  <a:lnTo>
                    <a:pt x="61" y="0"/>
                  </a:lnTo>
                  <a:cubicBezTo>
                    <a:pt x="91" y="274"/>
                    <a:pt x="122" y="548"/>
                    <a:pt x="122" y="821"/>
                  </a:cubicBezTo>
                  <a:cubicBezTo>
                    <a:pt x="122" y="882"/>
                    <a:pt x="152" y="912"/>
                    <a:pt x="152" y="973"/>
                  </a:cubicBezTo>
                  <a:cubicBezTo>
                    <a:pt x="517" y="1976"/>
                    <a:pt x="760" y="2675"/>
                    <a:pt x="578" y="3739"/>
                  </a:cubicBezTo>
                  <a:cubicBezTo>
                    <a:pt x="365" y="4864"/>
                    <a:pt x="0" y="5806"/>
                    <a:pt x="304" y="6961"/>
                  </a:cubicBezTo>
                  <a:cubicBezTo>
                    <a:pt x="304" y="6987"/>
                    <a:pt x="315" y="6996"/>
                    <a:pt x="328" y="6996"/>
                  </a:cubicBezTo>
                  <a:cubicBezTo>
                    <a:pt x="345" y="6996"/>
                    <a:pt x="365" y="6979"/>
                    <a:pt x="365" y="6961"/>
                  </a:cubicBezTo>
                  <a:cubicBezTo>
                    <a:pt x="183" y="5472"/>
                    <a:pt x="790" y="4286"/>
                    <a:pt x="851" y="2858"/>
                  </a:cubicBezTo>
                  <a:cubicBezTo>
                    <a:pt x="851" y="2341"/>
                    <a:pt x="730" y="1794"/>
                    <a:pt x="517" y="1338"/>
                  </a:cubicBezTo>
                  <a:cubicBezTo>
                    <a:pt x="395" y="1064"/>
                    <a:pt x="335" y="669"/>
                    <a:pt x="243" y="304"/>
                  </a:cubicBezTo>
                  <a:cubicBezTo>
                    <a:pt x="183" y="213"/>
                    <a:pt x="122" y="122"/>
                    <a:pt x="6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645;p80">
              <a:extLst>
                <a:ext uri="{FF2B5EF4-FFF2-40B4-BE49-F238E27FC236}">
                  <a16:creationId xmlns:a16="http://schemas.microsoft.com/office/drawing/2014/main" id="{A57761CF-4C79-439A-B668-CAF550DA67B0}"/>
                </a:ext>
              </a:extLst>
            </p:cNvPr>
            <p:cNvSpPr/>
            <p:nvPr/>
          </p:nvSpPr>
          <p:spPr>
            <a:xfrm>
              <a:off x="6852450" y="4455688"/>
              <a:ext cx="6850" cy="26625"/>
            </a:xfrm>
            <a:custGeom>
              <a:avLst/>
              <a:gdLst/>
              <a:ahLst/>
              <a:cxnLst/>
              <a:rect l="l" t="t" r="r" b="b"/>
              <a:pathLst>
                <a:path w="274" h="1065" extrusionOk="0">
                  <a:moveTo>
                    <a:pt x="0" y="0"/>
                  </a:moveTo>
                  <a:cubicBezTo>
                    <a:pt x="152" y="304"/>
                    <a:pt x="183" y="730"/>
                    <a:pt x="274" y="1064"/>
                  </a:cubicBezTo>
                  <a:cubicBezTo>
                    <a:pt x="274" y="791"/>
                    <a:pt x="243" y="517"/>
                    <a:pt x="213" y="243"/>
                  </a:cubicBezTo>
                  <a:cubicBezTo>
                    <a:pt x="183" y="213"/>
                    <a:pt x="183" y="183"/>
                    <a:pt x="152" y="152"/>
                  </a:cubicBezTo>
                  <a:cubicBezTo>
                    <a:pt x="91" y="91"/>
                    <a:pt x="61" y="6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646;p80">
              <a:extLst>
                <a:ext uri="{FF2B5EF4-FFF2-40B4-BE49-F238E27FC236}">
                  <a16:creationId xmlns:a16="http://schemas.microsoft.com/office/drawing/2014/main" id="{A257897B-202B-44AE-A672-A79535DDABB6}"/>
                </a:ext>
              </a:extLst>
            </p:cNvPr>
            <p:cNvSpPr/>
            <p:nvPr/>
          </p:nvSpPr>
          <p:spPr>
            <a:xfrm>
              <a:off x="6851675" y="4453413"/>
              <a:ext cx="1550" cy="775"/>
            </a:xfrm>
            <a:custGeom>
              <a:avLst/>
              <a:gdLst/>
              <a:ahLst/>
              <a:cxnLst/>
              <a:rect l="l" t="t" r="r" b="b"/>
              <a:pathLst>
                <a:path w="62" h="31" extrusionOk="0">
                  <a:moveTo>
                    <a:pt x="1" y="0"/>
                  </a:moveTo>
                  <a:cubicBezTo>
                    <a:pt x="1" y="0"/>
                    <a:pt x="1" y="30"/>
                    <a:pt x="1" y="30"/>
                  </a:cubicBezTo>
                  <a:cubicBezTo>
                    <a:pt x="1" y="30"/>
                    <a:pt x="14" y="17"/>
                    <a:pt x="32" y="17"/>
                  </a:cubicBezTo>
                  <a:cubicBezTo>
                    <a:pt x="41" y="17"/>
                    <a:pt x="51" y="20"/>
                    <a:pt x="62" y="30"/>
                  </a:cubicBezTo>
                  <a:cubicBezTo>
                    <a:pt x="62" y="0"/>
                    <a:pt x="62" y="0"/>
                    <a:pt x="62"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647;p80">
              <a:extLst>
                <a:ext uri="{FF2B5EF4-FFF2-40B4-BE49-F238E27FC236}">
                  <a16:creationId xmlns:a16="http://schemas.microsoft.com/office/drawing/2014/main" id="{BC6F79AD-3AF2-48C0-B351-7FE76110E9E4}"/>
                </a:ext>
              </a:extLst>
            </p:cNvPr>
            <p:cNvSpPr/>
            <p:nvPr/>
          </p:nvSpPr>
          <p:spPr>
            <a:xfrm>
              <a:off x="6860800" y="4463288"/>
              <a:ext cx="38025" cy="170350"/>
            </a:xfrm>
            <a:custGeom>
              <a:avLst/>
              <a:gdLst/>
              <a:ahLst/>
              <a:cxnLst/>
              <a:rect l="l" t="t" r="r" b="b"/>
              <a:pathLst>
                <a:path w="1521" h="6814" extrusionOk="0">
                  <a:moveTo>
                    <a:pt x="1" y="0"/>
                  </a:moveTo>
                  <a:lnTo>
                    <a:pt x="1" y="0"/>
                  </a:lnTo>
                  <a:cubicBezTo>
                    <a:pt x="31" y="91"/>
                    <a:pt x="31" y="152"/>
                    <a:pt x="61" y="243"/>
                  </a:cubicBezTo>
                  <a:cubicBezTo>
                    <a:pt x="183" y="426"/>
                    <a:pt x="335" y="608"/>
                    <a:pt x="456" y="821"/>
                  </a:cubicBezTo>
                  <a:cubicBezTo>
                    <a:pt x="1095" y="1672"/>
                    <a:pt x="1308" y="2614"/>
                    <a:pt x="1338" y="3678"/>
                  </a:cubicBezTo>
                  <a:cubicBezTo>
                    <a:pt x="1368" y="4742"/>
                    <a:pt x="608" y="5684"/>
                    <a:pt x="882" y="6778"/>
                  </a:cubicBezTo>
                  <a:cubicBezTo>
                    <a:pt x="882" y="6804"/>
                    <a:pt x="898" y="6813"/>
                    <a:pt x="917" y="6813"/>
                  </a:cubicBezTo>
                  <a:cubicBezTo>
                    <a:pt x="943" y="6813"/>
                    <a:pt x="973" y="6796"/>
                    <a:pt x="973" y="6778"/>
                  </a:cubicBezTo>
                  <a:cubicBezTo>
                    <a:pt x="852" y="5988"/>
                    <a:pt x="1156" y="5289"/>
                    <a:pt x="1368" y="4560"/>
                  </a:cubicBezTo>
                  <a:cubicBezTo>
                    <a:pt x="1520" y="3982"/>
                    <a:pt x="1490" y="3374"/>
                    <a:pt x="1429" y="2797"/>
                  </a:cubicBezTo>
                  <a:cubicBezTo>
                    <a:pt x="1338" y="1794"/>
                    <a:pt x="852" y="1094"/>
                    <a:pt x="335" y="335"/>
                  </a:cubicBezTo>
                  <a:cubicBezTo>
                    <a:pt x="244" y="243"/>
                    <a:pt x="122" y="122"/>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648;p80">
              <a:extLst>
                <a:ext uri="{FF2B5EF4-FFF2-40B4-BE49-F238E27FC236}">
                  <a16:creationId xmlns:a16="http://schemas.microsoft.com/office/drawing/2014/main" id="{6F8E386F-AA32-4FEF-924B-D931F8669EBE}"/>
                </a:ext>
              </a:extLst>
            </p:cNvPr>
            <p:cNvSpPr/>
            <p:nvPr/>
          </p:nvSpPr>
          <p:spPr>
            <a:xfrm>
              <a:off x="6857000" y="4453413"/>
              <a:ext cx="6100" cy="7600"/>
            </a:xfrm>
            <a:custGeom>
              <a:avLst/>
              <a:gdLst/>
              <a:ahLst/>
              <a:cxnLst/>
              <a:rect l="l" t="t" r="r" b="b"/>
              <a:pathLst>
                <a:path w="244" h="304" extrusionOk="0">
                  <a:moveTo>
                    <a:pt x="1" y="0"/>
                  </a:moveTo>
                  <a:cubicBezTo>
                    <a:pt x="31" y="61"/>
                    <a:pt x="61" y="152"/>
                    <a:pt x="92" y="213"/>
                  </a:cubicBezTo>
                  <a:cubicBezTo>
                    <a:pt x="122" y="243"/>
                    <a:pt x="183" y="274"/>
                    <a:pt x="244" y="304"/>
                  </a:cubicBezTo>
                  <a:cubicBezTo>
                    <a:pt x="183" y="213"/>
                    <a:pt x="122" y="122"/>
                    <a:pt x="92" y="30"/>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649;p80">
              <a:extLst>
                <a:ext uri="{FF2B5EF4-FFF2-40B4-BE49-F238E27FC236}">
                  <a16:creationId xmlns:a16="http://schemas.microsoft.com/office/drawing/2014/main" id="{D101E2D1-9DE0-483C-96A2-B5D3A0099B0F}"/>
                </a:ext>
              </a:extLst>
            </p:cNvPr>
            <p:cNvSpPr/>
            <p:nvPr/>
          </p:nvSpPr>
          <p:spPr>
            <a:xfrm>
              <a:off x="6857750" y="4460238"/>
              <a:ext cx="4600" cy="9150"/>
            </a:xfrm>
            <a:custGeom>
              <a:avLst/>
              <a:gdLst/>
              <a:ahLst/>
              <a:cxnLst/>
              <a:rect l="l" t="t" r="r" b="b"/>
              <a:pathLst>
                <a:path w="184" h="366" extrusionOk="0">
                  <a:moveTo>
                    <a:pt x="1" y="1"/>
                  </a:moveTo>
                  <a:cubicBezTo>
                    <a:pt x="1" y="31"/>
                    <a:pt x="1" y="61"/>
                    <a:pt x="1" y="61"/>
                  </a:cubicBezTo>
                  <a:cubicBezTo>
                    <a:pt x="62" y="183"/>
                    <a:pt x="123" y="274"/>
                    <a:pt x="183" y="365"/>
                  </a:cubicBezTo>
                  <a:cubicBezTo>
                    <a:pt x="153" y="274"/>
                    <a:pt x="153" y="213"/>
                    <a:pt x="123" y="122"/>
                  </a:cubicBez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650;p80">
              <a:extLst>
                <a:ext uri="{FF2B5EF4-FFF2-40B4-BE49-F238E27FC236}">
                  <a16:creationId xmlns:a16="http://schemas.microsoft.com/office/drawing/2014/main" id="{C75B0D16-BDCE-40A8-9110-5B993B3BA60A}"/>
                </a:ext>
              </a:extLst>
            </p:cNvPr>
            <p:cNvSpPr/>
            <p:nvPr/>
          </p:nvSpPr>
          <p:spPr>
            <a:xfrm>
              <a:off x="6856250" y="4453413"/>
              <a:ext cx="3050" cy="5325"/>
            </a:xfrm>
            <a:custGeom>
              <a:avLst/>
              <a:gdLst/>
              <a:ahLst/>
              <a:cxnLst/>
              <a:rect l="l" t="t" r="r" b="b"/>
              <a:pathLst>
                <a:path w="122" h="213" extrusionOk="0">
                  <a:moveTo>
                    <a:pt x="0" y="0"/>
                  </a:moveTo>
                  <a:cubicBezTo>
                    <a:pt x="0" y="61"/>
                    <a:pt x="31" y="91"/>
                    <a:pt x="31" y="152"/>
                  </a:cubicBezTo>
                  <a:cubicBezTo>
                    <a:pt x="61" y="152"/>
                    <a:pt x="91" y="182"/>
                    <a:pt x="122" y="213"/>
                  </a:cubicBezTo>
                  <a:cubicBezTo>
                    <a:pt x="91" y="152"/>
                    <a:pt x="61" y="61"/>
                    <a:pt x="3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651;p80">
              <a:extLst>
                <a:ext uri="{FF2B5EF4-FFF2-40B4-BE49-F238E27FC236}">
                  <a16:creationId xmlns:a16="http://schemas.microsoft.com/office/drawing/2014/main" id="{38B6D848-A050-4BC9-89B9-9D0C0DADF04F}"/>
                </a:ext>
              </a:extLst>
            </p:cNvPr>
            <p:cNvSpPr/>
            <p:nvPr/>
          </p:nvSpPr>
          <p:spPr>
            <a:xfrm>
              <a:off x="6856250" y="4459488"/>
              <a:ext cx="1525" cy="2300"/>
            </a:xfrm>
            <a:custGeom>
              <a:avLst/>
              <a:gdLst/>
              <a:ahLst/>
              <a:cxnLst/>
              <a:rect l="l" t="t" r="r" b="b"/>
              <a:pathLst>
                <a:path w="61" h="92" extrusionOk="0">
                  <a:moveTo>
                    <a:pt x="0" y="0"/>
                  </a:moveTo>
                  <a:cubicBezTo>
                    <a:pt x="31" y="31"/>
                    <a:pt x="31" y="61"/>
                    <a:pt x="61" y="91"/>
                  </a:cubicBezTo>
                  <a:cubicBezTo>
                    <a:pt x="61" y="91"/>
                    <a:pt x="61" y="61"/>
                    <a:pt x="61" y="31"/>
                  </a:cubicBezTo>
                  <a:cubicBezTo>
                    <a:pt x="31" y="31"/>
                    <a:pt x="31" y="0"/>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652;p80">
              <a:extLst>
                <a:ext uri="{FF2B5EF4-FFF2-40B4-BE49-F238E27FC236}">
                  <a16:creationId xmlns:a16="http://schemas.microsoft.com/office/drawing/2014/main" id="{9AFA9712-9FC0-4311-A0FA-FDB0138818B9}"/>
                </a:ext>
              </a:extLst>
            </p:cNvPr>
            <p:cNvSpPr/>
            <p:nvPr/>
          </p:nvSpPr>
          <p:spPr>
            <a:xfrm>
              <a:off x="6853200" y="4453063"/>
              <a:ext cx="3825" cy="3400"/>
            </a:xfrm>
            <a:custGeom>
              <a:avLst/>
              <a:gdLst/>
              <a:ahLst/>
              <a:cxnLst/>
              <a:rect l="l" t="t" r="r" b="b"/>
              <a:pathLst>
                <a:path w="153" h="136" extrusionOk="0">
                  <a:moveTo>
                    <a:pt x="32" y="1"/>
                  </a:moveTo>
                  <a:cubicBezTo>
                    <a:pt x="21" y="1"/>
                    <a:pt x="11" y="4"/>
                    <a:pt x="1" y="14"/>
                  </a:cubicBezTo>
                  <a:cubicBezTo>
                    <a:pt x="1" y="14"/>
                    <a:pt x="1" y="14"/>
                    <a:pt x="1" y="44"/>
                  </a:cubicBezTo>
                  <a:cubicBezTo>
                    <a:pt x="61" y="75"/>
                    <a:pt x="92" y="105"/>
                    <a:pt x="153" y="136"/>
                  </a:cubicBezTo>
                  <a:cubicBezTo>
                    <a:pt x="122" y="105"/>
                    <a:pt x="122" y="44"/>
                    <a:pt x="122" y="14"/>
                  </a:cubicBezTo>
                  <a:cubicBezTo>
                    <a:pt x="82" y="14"/>
                    <a:pt x="55"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653;p80">
              <a:extLst>
                <a:ext uri="{FF2B5EF4-FFF2-40B4-BE49-F238E27FC236}">
                  <a16:creationId xmlns:a16="http://schemas.microsoft.com/office/drawing/2014/main" id="{8C56C04F-D264-497C-B40C-2AC23A2E9BF5}"/>
                </a:ext>
              </a:extLst>
            </p:cNvPr>
            <p:cNvSpPr/>
            <p:nvPr/>
          </p:nvSpPr>
          <p:spPr>
            <a:xfrm>
              <a:off x="6822800" y="4614488"/>
              <a:ext cx="17500" cy="17500"/>
            </a:xfrm>
            <a:custGeom>
              <a:avLst/>
              <a:gdLst/>
              <a:ahLst/>
              <a:cxnLst/>
              <a:rect l="l" t="t" r="r" b="b"/>
              <a:pathLst>
                <a:path w="700" h="700" extrusionOk="0">
                  <a:moveTo>
                    <a:pt x="1" y="1"/>
                  </a:moveTo>
                  <a:lnTo>
                    <a:pt x="1" y="1"/>
                  </a:lnTo>
                  <a:cubicBezTo>
                    <a:pt x="153" y="244"/>
                    <a:pt x="366" y="457"/>
                    <a:pt x="639" y="700"/>
                  </a:cubicBezTo>
                  <a:lnTo>
                    <a:pt x="700" y="700"/>
                  </a:lnTo>
                  <a:cubicBezTo>
                    <a:pt x="669" y="670"/>
                    <a:pt x="639" y="670"/>
                    <a:pt x="639" y="670"/>
                  </a:cubicBezTo>
                  <a:cubicBezTo>
                    <a:pt x="639" y="670"/>
                    <a:pt x="305" y="426"/>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654;p80">
              <a:extLst>
                <a:ext uri="{FF2B5EF4-FFF2-40B4-BE49-F238E27FC236}">
                  <a16:creationId xmlns:a16="http://schemas.microsoft.com/office/drawing/2014/main" id="{A9A2EF57-C333-45A1-A3AB-324364A920FB}"/>
                </a:ext>
              </a:extLst>
            </p:cNvPr>
            <p:cNvSpPr/>
            <p:nvPr/>
          </p:nvSpPr>
          <p:spPr>
            <a:xfrm>
              <a:off x="6777225" y="4453413"/>
              <a:ext cx="85875" cy="178575"/>
            </a:xfrm>
            <a:custGeom>
              <a:avLst/>
              <a:gdLst/>
              <a:ahLst/>
              <a:cxnLst/>
              <a:rect l="l" t="t" r="r" b="b"/>
              <a:pathLst>
                <a:path w="3435" h="7143" extrusionOk="0">
                  <a:moveTo>
                    <a:pt x="2979" y="0"/>
                  </a:moveTo>
                  <a:cubicBezTo>
                    <a:pt x="2888" y="30"/>
                    <a:pt x="2857" y="91"/>
                    <a:pt x="2857" y="213"/>
                  </a:cubicBezTo>
                  <a:cubicBezTo>
                    <a:pt x="2979" y="2189"/>
                    <a:pt x="578" y="4559"/>
                    <a:pt x="1824" y="6444"/>
                  </a:cubicBezTo>
                  <a:cubicBezTo>
                    <a:pt x="2158" y="6869"/>
                    <a:pt x="2462" y="7113"/>
                    <a:pt x="2462" y="7113"/>
                  </a:cubicBezTo>
                  <a:cubicBezTo>
                    <a:pt x="2462" y="7113"/>
                    <a:pt x="2492" y="7113"/>
                    <a:pt x="2523" y="7143"/>
                  </a:cubicBezTo>
                  <a:cubicBezTo>
                    <a:pt x="2553" y="7113"/>
                    <a:pt x="2553" y="7082"/>
                    <a:pt x="2523" y="7052"/>
                  </a:cubicBezTo>
                  <a:cubicBezTo>
                    <a:pt x="0" y="4803"/>
                    <a:pt x="3435" y="2492"/>
                    <a:pt x="2979" y="91"/>
                  </a:cubicBezTo>
                  <a:lnTo>
                    <a:pt x="2979" y="61"/>
                  </a:lnTo>
                  <a:cubicBezTo>
                    <a:pt x="2979" y="61"/>
                    <a:pt x="2979" y="61"/>
                    <a:pt x="2979" y="30"/>
                  </a:cubicBezTo>
                  <a:cubicBezTo>
                    <a:pt x="2979" y="0"/>
                    <a:pt x="2979" y="0"/>
                    <a:pt x="297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655;p80">
              <a:extLst>
                <a:ext uri="{FF2B5EF4-FFF2-40B4-BE49-F238E27FC236}">
                  <a16:creationId xmlns:a16="http://schemas.microsoft.com/office/drawing/2014/main" id="{07AA1A27-9F3F-4C4C-9413-9250B845279D}"/>
                </a:ext>
              </a:extLst>
            </p:cNvPr>
            <p:cNvSpPr/>
            <p:nvPr/>
          </p:nvSpPr>
          <p:spPr>
            <a:xfrm>
              <a:off x="6850925" y="4451888"/>
              <a:ext cx="775" cy="1550"/>
            </a:xfrm>
            <a:custGeom>
              <a:avLst/>
              <a:gdLst/>
              <a:ahLst/>
              <a:cxnLst/>
              <a:rect l="l" t="t" r="r" b="b"/>
              <a:pathLst>
                <a:path w="31" h="62" extrusionOk="0">
                  <a:moveTo>
                    <a:pt x="0" y="0"/>
                  </a:moveTo>
                  <a:cubicBezTo>
                    <a:pt x="0" y="31"/>
                    <a:pt x="0" y="61"/>
                    <a:pt x="0" y="61"/>
                  </a:cubicBezTo>
                  <a:lnTo>
                    <a:pt x="31" y="61"/>
                  </a:lnTo>
                  <a:lnTo>
                    <a:pt x="31" y="31"/>
                  </a:lnTo>
                  <a:cubicBezTo>
                    <a:pt x="31" y="31"/>
                    <a:pt x="31" y="3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656;p80">
              <a:extLst>
                <a:ext uri="{FF2B5EF4-FFF2-40B4-BE49-F238E27FC236}">
                  <a16:creationId xmlns:a16="http://schemas.microsoft.com/office/drawing/2014/main" id="{70E24514-1F6C-4D40-9CE1-4B7E2A70D92F}"/>
                </a:ext>
              </a:extLst>
            </p:cNvPr>
            <p:cNvSpPr/>
            <p:nvPr/>
          </p:nvSpPr>
          <p:spPr>
            <a:xfrm>
              <a:off x="6851675" y="4453413"/>
              <a:ext cx="25" cy="775"/>
            </a:xfrm>
            <a:custGeom>
              <a:avLst/>
              <a:gdLst/>
              <a:ahLst/>
              <a:cxnLst/>
              <a:rect l="l" t="t" r="r" b="b"/>
              <a:pathLst>
                <a:path w="1" h="31" extrusionOk="0">
                  <a:moveTo>
                    <a:pt x="1" y="0"/>
                  </a:moveTo>
                  <a:cubicBezTo>
                    <a:pt x="1" y="0"/>
                    <a:pt x="1" y="0"/>
                    <a:pt x="1" y="0"/>
                  </a:cubicBezTo>
                  <a:cubicBezTo>
                    <a:pt x="1" y="0"/>
                    <a:pt x="1" y="30"/>
                    <a:pt x="1" y="30"/>
                  </a:cubicBezTo>
                  <a:lnTo>
                    <a:pt x="1" y="30"/>
                  </a:lnTo>
                  <a:lnTo>
                    <a:pt x="1" y="30"/>
                  </a:lnTo>
                  <a:cubicBezTo>
                    <a:pt x="1" y="30"/>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657;p80">
              <a:extLst>
                <a:ext uri="{FF2B5EF4-FFF2-40B4-BE49-F238E27FC236}">
                  <a16:creationId xmlns:a16="http://schemas.microsoft.com/office/drawing/2014/main" id="{ED454330-19E1-4B5E-9B15-E7D75979ECED}"/>
                </a:ext>
              </a:extLst>
            </p:cNvPr>
            <p:cNvSpPr/>
            <p:nvPr/>
          </p:nvSpPr>
          <p:spPr>
            <a:xfrm>
              <a:off x="6863075" y="4460988"/>
              <a:ext cx="59300" cy="171775"/>
            </a:xfrm>
            <a:custGeom>
              <a:avLst/>
              <a:gdLst/>
              <a:ahLst/>
              <a:cxnLst/>
              <a:rect l="l" t="t" r="r" b="b"/>
              <a:pathLst>
                <a:path w="2372" h="6871" extrusionOk="0">
                  <a:moveTo>
                    <a:pt x="1" y="1"/>
                  </a:moveTo>
                  <a:lnTo>
                    <a:pt x="1" y="1"/>
                  </a:lnTo>
                  <a:cubicBezTo>
                    <a:pt x="62" y="153"/>
                    <a:pt x="153" y="305"/>
                    <a:pt x="244" y="427"/>
                  </a:cubicBezTo>
                  <a:cubicBezTo>
                    <a:pt x="882" y="1095"/>
                    <a:pt x="1399" y="1794"/>
                    <a:pt x="1672" y="2737"/>
                  </a:cubicBezTo>
                  <a:cubicBezTo>
                    <a:pt x="2037" y="4104"/>
                    <a:pt x="1642" y="5563"/>
                    <a:pt x="1065" y="6810"/>
                  </a:cubicBezTo>
                  <a:cubicBezTo>
                    <a:pt x="1065" y="6810"/>
                    <a:pt x="1065" y="6840"/>
                    <a:pt x="1065" y="6870"/>
                  </a:cubicBezTo>
                  <a:cubicBezTo>
                    <a:pt x="1095" y="6840"/>
                    <a:pt x="1125" y="6840"/>
                    <a:pt x="1156" y="6810"/>
                  </a:cubicBezTo>
                  <a:cubicBezTo>
                    <a:pt x="1217" y="6749"/>
                    <a:pt x="1277" y="6688"/>
                    <a:pt x="1308" y="6597"/>
                  </a:cubicBezTo>
                  <a:cubicBezTo>
                    <a:pt x="2372" y="4226"/>
                    <a:pt x="2037" y="1642"/>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658;p80">
              <a:extLst>
                <a:ext uri="{FF2B5EF4-FFF2-40B4-BE49-F238E27FC236}">
                  <a16:creationId xmlns:a16="http://schemas.microsoft.com/office/drawing/2014/main" id="{86045C8D-778B-4860-B383-ED0459E5B028}"/>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659;p80">
              <a:extLst>
                <a:ext uri="{FF2B5EF4-FFF2-40B4-BE49-F238E27FC236}">
                  <a16:creationId xmlns:a16="http://schemas.microsoft.com/office/drawing/2014/main" id="{FDFA3C01-9C4F-430A-A1A9-87404E742889}"/>
                </a:ext>
              </a:extLst>
            </p:cNvPr>
            <p:cNvSpPr/>
            <p:nvPr/>
          </p:nvSpPr>
          <p:spPr>
            <a:xfrm>
              <a:off x="6851675" y="4454913"/>
              <a:ext cx="800" cy="800"/>
            </a:xfrm>
            <a:custGeom>
              <a:avLst/>
              <a:gdLst/>
              <a:ahLst/>
              <a:cxnLst/>
              <a:rect l="l" t="t" r="r" b="b"/>
              <a:pathLst>
                <a:path w="32" h="32" extrusionOk="0">
                  <a:moveTo>
                    <a:pt x="1" y="1"/>
                  </a:moveTo>
                  <a:cubicBezTo>
                    <a:pt x="1" y="1"/>
                    <a:pt x="1" y="1"/>
                    <a:pt x="1" y="31"/>
                  </a:cubicBezTo>
                  <a:lnTo>
                    <a:pt x="31" y="31"/>
                  </a:lnTo>
                  <a:cubicBezTo>
                    <a:pt x="31" y="3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660;p80">
              <a:extLst>
                <a:ext uri="{FF2B5EF4-FFF2-40B4-BE49-F238E27FC236}">
                  <a16:creationId xmlns:a16="http://schemas.microsoft.com/office/drawing/2014/main" id="{2B07E298-B587-4CD6-86D2-822D9AE664BA}"/>
                </a:ext>
              </a:extLst>
            </p:cNvPr>
            <p:cNvSpPr/>
            <p:nvPr/>
          </p:nvSpPr>
          <p:spPr>
            <a:xfrm>
              <a:off x="6851675" y="4454913"/>
              <a:ext cx="25" cy="25"/>
            </a:xfrm>
            <a:custGeom>
              <a:avLst/>
              <a:gdLst/>
              <a:ahLst/>
              <a:cxnLst/>
              <a:rect l="l" t="t" r="r" b="b"/>
              <a:pathLst>
                <a:path w="1" h="1" extrusionOk="0">
                  <a:moveTo>
                    <a:pt x="1" y="1"/>
                  </a:moveTo>
                  <a:lnTo>
                    <a:pt x="1" y="1"/>
                  </a:ln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661;p80">
              <a:extLst>
                <a:ext uri="{FF2B5EF4-FFF2-40B4-BE49-F238E27FC236}">
                  <a16:creationId xmlns:a16="http://schemas.microsoft.com/office/drawing/2014/main" id="{92085A97-E55C-43C7-A4BB-A2DF5A98C8CB}"/>
                </a:ext>
              </a:extLst>
            </p:cNvPr>
            <p:cNvSpPr/>
            <p:nvPr/>
          </p:nvSpPr>
          <p:spPr>
            <a:xfrm>
              <a:off x="6851675" y="4453813"/>
              <a:ext cx="4600" cy="5700"/>
            </a:xfrm>
            <a:custGeom>
              <a:avLst/>
              <a:gdLst/>
              <a:ahLst/>
              <a:cxnLst/>
              <a:rect l="l" t="t" r="r" b="b"/>
              <a:pathLst>
                <a:path w="184" h="228" extrusionOk="0">
                  <a:moveTo>
                    <a:pt x="32" y="1"/>
                  </a:moveTo>
                  <a:cubicBezTo>
                    <a:pt x="14" y="1"/>
                    <a:pt x="1" y="14"/>
                    <a:pt x="1" y="14"/>
                  </a:cubicBezTo>
                  <a:lnTo>
                    <a:pt x="1" y="45"/>
                  </a:lnTo>
                  <a:cubicBezTo>
                    <a:pt x="1" y="45"/>
                    <a:pt x="31" y="75"/>
                    <a:pt x="31" y="75"/>
                  </a:cubicBezTo>
                  <a:cubicBezTo>
                    <a:pt x="92" y="136"/>
                    <a:pt x="122" y="166"/>
                    <a:pt x="183" y="227"/>
                  </a:cubicBezTo>
                  <a:cubicBezTo>
                    <a:pt x="153" y="166"/>
                    <a:pt x="122" y="106"/>
                    <a:pt x="62" y="14"/>
                  </a:cubicBezTo>
                  <a:cubicBezTo>
                    <a:pt x="51" y="4"/>
                    <a:pt x="41"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662;p80">
              <a:extLst>
                <a:ext uri="{FF2B5EF4-FFF2-40B4-BE49-F238E27FC236}">
                  <a16:creationId xmlns:a16="http://schemas.microsoft.com/office/drawing/2014/main" id="{3EBAFB8A-E7AB-477B-A2C8-282FFAA0F3E1}"/>
                </a:ext>
              </a:extLst>
            </p:cNvPr>
            <p:cNvSpPr/>
            <p:nvPr/>
          </p:nvSpPr>
          <p:spPr>
            <a:xfrm>
              <a:off x="6859275" y="4458713"/>
              <a:ext cx="9900" cy="12950"/>
            </a:xfrm>
            <a:custGeom>
              <a:avLst/>
              <a:gdLst/>
              <a:ahLst/>
              <a:cxnLst/>
              <a:rect l="l" t="t" r="r" b="b"/>
              <a:pathLst>
                <a:path w="396" h="518" extrusionOk="0">
                  <a:moveTo>
                    <a:pt x="1" y="1"/>
                  </a:moveTo>
                  <a:cubicBezTo>
                    <a:pt x="31" y="62"/>
                    <a:pt x="31" y="122"/>
                    <a:pt x="62" y="183"/>
                  </a:cubicBezTo>
                  <a:cubicBezTo>
                    <a:pt x="183" y="305"/>
                    <a:pt x="305" y="426"/>
                    <a:pt x="396" y="518"/>
                  </a:cubicBezTo>
                  <a:cubicBezTo>
                    <a:pt x="305" y="396"/>
                    <a:pt x="214" y="244"/>
                    <a:pt x="153" y="92"/>
                  </a:cubicBezTo>
                  <a:cubicBezTo>
                    <a:pt x="92" y="62"/>
                    <a:pt x="31" y="3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663;p80">
              <a:extLst>
                <a:ext uri="{FF2B5EF4-FFF2-40B4-BE49-F238E27FC236}">
                  <a16:creationId xmlns:a16="http://schemas.microsoft.com/office/drawing/2014/main" id="{8ED72478-2D58-43AB-A53B-1E6AC23BBE86}"/>
                </a:ext>
              </a:extLst>
            </p:cNvPr>
            <p:cNvSpPr/>
            <p:nvPr/>
          </p:nvSpPr>
          <p:spPr>
            <a:xfrm>
              <a:off x="6857000" y="4457213"/>
              <a:ext cx="3825" cy="6100"/>
            </a:xfrm>
            <a:custGeom>
              <a:avLst/>
              <a:gdLst/>
              <a:ahLst/>
              <a:cxnLst/>
              <a:rect l="l" t="t" r="r" b="b"/>
              <a:pathLst>
                <a:path w="153" h="244" extrusionOk="0">
                  <a:moveTo>
                    <a:pt x="1" y="0"/>
                  </a:moveTo>
                  <a:cubicBezTo>
                    <a:pt x="1" y="30"/>
                    <a:pt x="1" y="91"/>
                    <a:pt x="31" y="122"/>
                  </a:cubicBezTo>
                  <a:lnTo>
                    <a:pt x="153" y="243"/>
                  </a:lnTo>
                  <a:cubicBezTo>
                    <a:pt x="122" y="182"/>
                    <a:pt x="122" y="122"/>
                    <a:pt x="92" y="61"/>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664;p80">
              <a:extLst>
                <a:ext uri="{FF2B5EF4-FFF2-40B4-BE49-F238E27FC236}">
                  <a16:creationId xmlns:a16="http://schemas.microsoft.com/office/drawing/2014/main" id="{3663DE18-A77E-49A9-8498-E380A6AC0055}"/>
                </a:ext>
              </a:extLst>
            </p:cNvPr>
            <p:cNvSpPr/>
            <p:nvPr/>
          </p:nvSpPr>
          <p:spPr>
            <a:xfrm>
              <a:off x="6853200" y="4454163"/>
              <a:ext cx="3825" cy="6100"/>
            </a:xfrm>
            <a:custGeom>
              <a:avLst/>
              <a:gdLst/>
              <a:ahLst/>
              <a:cxnLst/>
              <a:rect l="l" t="t" r="r" b="b"/>
              <a:pathLst>
                <a:path w="153" h="244" extrusionOk="0">
                  <a:moveTo>
                    <a:pt x="1" y="0"/>
                  </a:moveTo>
                  <a:lnTo>
                    <a:pt x="1" y="0"/>
                  </a:lnTo>
                  <a:cubicBezTo>
                    <a:pt x="31" y="61"/>
                    <a:pt x="92" y="152"/>
                    <a:pt x="122" y="213"/>
                  </a:cubicBezTo>
                  <a:cubicBezTo>
                    <a:pt x="122" y="213"/>
                    <a:pt x="153" y="244"/>
                    <a:pt x="153" y="244"/>
                  </a:cubicBezTo>
                  <a:cubicBezTo>
                    <a:pt x="153" y="213"/>
                    <a:pt x="153" y="152"/>
                    <a:pt x="153" y="92"/>
                  </a:cubicBezTo>
                  <a:cubicBezTo>
                    <a:pt x="92" y="61"/>
                    <a:pt x="61" y="31"/>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665;p80">
              <a:extLst>
                <a:ext uri="{FF2B5EF4-FFF2-40B4-BE49-F238E27FC236}">
                  <a16:creationId xmlns:a16="http://schemas.microsoft.com/office/drawing/2014/main" id="{419B5A4C-444C-4D84-A494-84DF61B89465}"/>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66;p80">
              <a:extLst>
                <a:ext uri="{FF2B5EF4-FFF2-40B4-BE49-F238E27FC236}">
                  <a16:creationId xmlns:a16="http://schemas.microsoft.com/office/drawing/2014/main" id="{C7FA7922-4987-4CDE-8CA5-C044A6DABCF3}"/>
                </a:ext>
              </a:extLst>
            </p:cNvPr>
            <p:cNvSpPr/>
            <p:nvPr/>
          </p:nvSpPr>
          <p:spPr>
            <a:xfrm>
              <a:off x="6851675" y="4454163"/>
              <a:ext cx="25" cy="775"/>
            </a:xfrm>
            <a:custGeom>
              <a:avLst/>
              <a:gdLst/>
              <a:ahLst/>
              <a:cxnLst/>
              <a:rect l="l" t="t" r="r" b="b"/>
              <a:pathLst>
                <a:path w="1" h="31" extrusionOk="0">
                  <a:moveTo>
                    <a:pt x="1" y="31"/>
                  </a:moveTo>
                  <a:lnTo>
                    <a:pt x="1" y="0"/>
                  </a:lnTo>
                  <a:lnTo>
                    <a:pt x="1" y="0"/>
                  </a:lnTo>
                  <a:cubicBezTo>
                    <a:pt x="1" y="31"/>
                    <a:pt x="1" y="31"/>
                    <a:pt x="1" y="31"/>
                  </a:cubicBezTo>
                  <a:cubicBezTo>
                    <a:pt x="1" y="31"/>
                    <a:pt x="1" y="31"/>
                    <a:pt x="1" y="3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67;p80">
              <a:extLst>
                <a:ext uri="{FF2B5EF4-FFF2-40B4-BE49-F238E27FC236}">
                  <a16:creationId xmlns:a16="http://schemas.microsoft.com/office/drawing/2014/main" id="{FC2AC2B1-373C-4FE6-A3BB-98FE6117684F}"/>
                </a:ext>
              </a:extLst>
            </p:cNvPr>
            <p:cNvSpPr/>
            <p:nvPr/>
          </p:nvSpPr>
          <p:spPr>
            <a:xfrm>
              <a:off x="6851675" y="4454163"/>
              <a:ext cx="25" cy="775"/>
            </a:xfrm>
            <a:custGeom>
              <a:avLst/>
              <a:gdLst/>
              <a:ahLst/>
              <a:cxnLst/>
              <a:rect l="l" t="t" r="r" b="b"/>
              <a:pathLst>
                <a:path w="1" h="31" extrusionOk="0">
                  <a:moveTo>
                    <a:pt x="1" y="0"/>
                  </a:moveTo>
                  <a:lnTo>
                    <a:pt x="1" y="31"/>
                  </a:lnTo>
                  <a:cubicBezTo>
                    <a:pt x="1" y="31"/>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68;p80">
              <a:extLst>
                <a:ext uri="{FF2B5EF4-FFF2-40B4-BE49-F238E27FC236}">
                  <a16:creationId xmlns:a16="http://schemas.microsoft.com/office/drawing/2014/main" id="{F034F615-109B-4BC6-9241-748E604C4225}"/>
                </a:ext>
              </a:extLst>
            </p:cNvPr>
            <p:cNvSpPr/>
            <p:nvPr/>
          </p:nvSpPr>
          <p:spPr>
            <a:xfrm>
              <a:off x="6822050" y="4628938"/>
              <a:ext cx="73725" cy="49650"/>
            </a:xfrm>
            <a:custGeom>
              <a:avLst/>
              <a:gdLst/>
              <a:ahLst/>
              <a:cxnLst/>
              <a:rect l="l" t="t" r="r" b="b"/>
              <a:pathLst>
                <a:path w="2949" h="1986" extrusionOk="0">
                  <a:moveTo>
                    <a:pt x="791" y="0"/>
                  </a:moveTo>
                  <a:cubicBezTo>
                    <a:pt x="0" y="456"/>
                    <a:pt x="669" y="1763"/>
                    <a:pt x="669" y="1763"/>
                  </a:cubicBezTo>
                  <a:cubicBezTo>
                    <a:pt x="954" y="1927"/>
                    <a:pt x="1258" y="1986"/>
                    <a:pt x="1547" y="1986"/>
                  </a:cubicBezTo>
                  <a:cubicBezTo>
                    <a:pt x="2279" y="1986"/>
                    <a:pt x="2918" y="1611"/>
                    <a:pt x="2918" y="1611"/>
                  </a:cubicBezTo>
                  <a:cubicBezTo>
                    <a:pt x="2949" y="1581"/>
                    <a:pt x="2949" y="1551"/>
                    <a:pt x="2949" y="1520"/>
                  </a:cubicBezTo>
                  <a:cubicBezTo>
                    <a:pt x="2098" y="1186"/>
                    <a:pt x="1338" y="700"/>
                    <a:pt x="791"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69;p80">
              <a:extLst>
                <a:ext uri="{FF2B5EF4-FFF2-40B4-BE49-F238E27FC236}">
                  <a16:creationId xmlns:a16="http://schemas.microsoft.com/office/drawing/2014/main" id="{3E232B6E-D6FE-4580-8BFB-B43773AC8233}"/>
                </a:ext>
              </a:extLst>
            </p:cNvPr>
            <p:cNvSpPr/>
            <p:nvPr/>
          </p:nvSpPr>
          <p:spPr>
            <a:xfrm>
              <a:off x="6841800" y="4623213"/>
              <a:ext cx="60325" cy="43750"/>
            </a:xfrm>
            <a:custGeom>
              <a:avLst/>
              <a:gdLst/>
              <a:ahLst/>
              <a:cxnLst/>
              <a:rect l="l" t="t" r="r" b="b"/>
              <a:pathLst>
                <a:path w="2413" h="1750" extrusionOk="0">
                  <a:moveTo>
                    <a:pt x="1113" y="1"/>
                  </a:moveTo>
                  <a:cubicBezTo>
                    <a:pt x="865" y="1"/>
                    <a:pt x="590" y="42"/>
                    <a:pt x="305" y="108"/>
                  </a:cubicBezTo>
                  <a:cubicBezTo>
                    <a:pt x="183" y="138"/>
                    <a:pt x="92" y="199"/>
                    <a:pt x="1" y="229"/>
                  </a:cubicBezTo>
                  <a:cubicBezTo>
                    <a:pt x="548" y="929"/>
                    <a:pt x="1308" y="1415"/>
                    <a:pt x="2159" y="1749"/>
                  </a:cubicBezTo>
                  <a:cubicBezTo>
                    <a:pt x="2413" y="411"/>
                    <a:pt x="1895" y="1"/>
                    <a:pt x="1113" y="1"/>
                  </a:cubicBez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70;p80">
              <a:extLst>
                <a:ext uri="{FF2B5EF4-FFF2-40B4-BE49-F238E27FC236}">
                  <a16:creationId xmlns:a16="http://schemas.microsoft.com/office/drawing/2014/main" id="{7123408D-8498-4FD7-A5E3-A71FCE0DCB43}"/>
                </a:ext>
              </a:extLst>
            </p:cNvPr>
            <p:cNvSpPr/>
            <p:nvPr/>
          </p:nvSpPr>
          <p:spPr>
            <a:xfrm>
              <a:off x="6642700" y="4408088"/>
              <a:ext cx="96550" cy="52150"/>
            </a:xfrm>
            <a:custGeom>
              <a:avLst/>
              <a:gdLst/>
              <a:ahLst/>
              <a:cxnLst/>
              <a:rect l="l" t="t" r="r" b="b"/>
              <a:pathLst>
                <a:path w="3862" h="2086" extrusionOk="0">
                  <a:moveTo>
                    <a:pt x="1945" y="0"/>
                  </a:moveTo>
                  <a:cubicBezTo>
                    <a:pt x="1168" y="0"/>
                    <a:pt x="480" y="1035"/>
                    <a:pt x="1" y="1965"/>
                  </a:cubicBezTo>
                  <a:cubicBezTo>
                    <a:pt x="489" y="2044"/>
                    <a:pt x="977" y="2086"/>
                    <a:pt x="1462" y="2086"/>
                  </a:cubicBezTo>
                  <a:cubicBezTo>
                    <a:pt x="2276" y="2086"/>
                    <a:pt x="3080" y="1969"/>
                    <a:pt x="3861" y="1722"/>
                  </a:cubicBezTo>
                  <a:cubicBezTo>
                    <a:pt x="3405" y="932"/>
                    <a:pt x="2797" y="172"/>
                    <a:pt x="2129" y="20"/>
                  </a:cubicBezTo>
                  <a:cubicBezTo>
                    <a:pt x="2067" y="6"/>
                    <a:pt x="2005" y="0"/>
                    <a:pt x="1945" y="0"/>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71;p80">
              <a:extLst>
                <a:ext uri="{FF2B5EF4-FFF2-40B4-BE49-F238E27FC236}">
                  <a16:creationId xmlns:a16="http://schemas.microsoft.com/office/drawing/2014/main" id="{B1BEFD3F-73EB-46ED-868A-76C8E07BEC3C}"/>
                </a:ext>
              </a:extLst>
            </p:cNvPr>
            <p:cNvSpPr/>
            <p:nvPr/>
          </p:nvSpPr>
          <p:spPr>
            <a:xfrm>
              <a:off x="6627525" y="4451113"/>
              <a:ext cx="133000" cy="107175"/>
            </a:xfrm>
            <a:custGeom>
              <a:avLst/>
              <a:gdLst/>
              <a:ahLst/>
              <a:cxnLst/>
              <a:rect l="l" t="t" r="r" b="b"/>
              <a:pathLst>
                <a:path w="5320" h="4287" extrusionOk="0">
                  <a:moveTo>
                    <a:pt x="4468" y="1"/>
                  </a:moveTo>
                  <a:cubicBezTo>
                    <a:pt x="3687" y="248"/>
                    <a:pt x="2883" y="365"/>
                    <a:pt x="2069" y="365"/>
                  </a:cubicBezTo>
                  <a:cubicBezTo>
                    <a:pt x="1584" y="365"/>
                    <a:pt x="1096" y="323"/>
                    <a:pt x="608" y="244"/>
                  </a:cubicBezTo>
                  <a:cubicBezTo>
                    <a:pt x="243" y="1034"/>
                    <a:pt x="0" y="1733"/>
                    <a:pt x="0" y="1733"/>
                  </a:cubicBezTo>
                  <a:lnTo>
                    <a:pt x="1277" y="4287"/>
                  </a:lnTo>
                  <a:lnTo>
                    <a:pt x="4772" y="3466"/>
                  </a:lnTo>
                  <a:lnTo>
                    <a:pt x="5319" y="1825"/>
                  </a:lnTo>
                  <a:cubicBezTo>
                    <a:pt x="5319" y="1825"/>
                    <a:pt x="501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72;p80">
              <a:extLst>
                <a:ext uri="{FF2B5EF4-FFF2-40B4-BE49-F238E27FC236}">
                  <a16:creationId xmlns:a16="http://schemas.microsoft.com/office/drawing/2014/main" id="{989C7AB7-9067-4AAF-ADDC-739BD3C36A09}"/>
                </a:ext>
              </a:extLst>
            </p:cNvPr>
            <p:cNvSpPr/>
            <p:nvPr/>
          </p:nvSpPr>
          <p:spPr>
            <a:xfrm>
              <a:off x="6635125" y="5005838"/>
              <a:ext cx="126150" cy="69275"/>
            </a:xfrm>
            <a:custGeom>
              <a:avLst/>
              <a:gdLst/>
              <a:ahLst/>
              <a:cxnLst/>
              <a:rect l="l" t="t" r="r" b="b"/>
              <a:pathLst>
                <a:path w="5046" h="2771" extrusionOk="0">
                  <a:moveTo>
                    <a:pt x="3344" y="1"/>
                  </a:moveTo>
                  <a:cubicBezTo>
                    <a:pt x="2158" y="669"/>
                    <a:pt x="1033" y="1490"/>
                    <a:pt x="0" y="2432"/>
                  </a:cubicBezTo>
                  <a:cubicBezTo>
                    <a:pt x="122" y="2493"/>
                    <a:pt x="274" y="2584"/>
                    <a:pt x="456" y="2645"/>
                  </a:cubicBezTo>
                  <a:cubicBezTo>
                    <a:pt x="746" y="2732"/>
                    <a:pt x="1258" y="2771"/>
                    <a:pt x="1843" y="2771"/>
                  </a:cubicBezTo>
                  <a:cubicBezTo>
                    <a:pt x="2483" y="2771"/>
                    <a:pt x="3210" y="2724"/>
                    <a:pt x="3830" y="2645"/>
                  </a:cubicBezTo>
                  <a:cubicBezTo>
                    <a:pt x="5046" y="2493"/>
                    <a:pt x="4803" y="1551"/>
                    <a:pt x="4803" y="1551"/>
                  </a:cubicBezTo>
                  <a:lnTo>
                    <a:pt x="4651" y="31"/>
                  </a:lnTo>
                  <a:lnTo>
                    <a:pt x="3344" y="1"/>
                  </a:ln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3;p80">
              <a:extLst>
                <a:ext uri="{FF2B5EF4-FFF2-40B4-BE49-F238E27FC236}">
                  <a16:creationId xmlns:a16="http://schemas.microsoft.com/office/drawing/2014/main" id="{59A9B132-A5B2-48F5-8348-5A7AB5460334}"/>
                </a:ext>
              </a:extLst>
            </p:cNvPr>
            <p:cNvSpPr/>
            <p:nvPr/>
          </p:nvSpPr>
          <p:spPr>
            <a:xfrm>
              <a:off x="6620675" y="5003563"/>
              <a:ext cx="98050" cy="63100"/>
            </a:xfrm>
            <a:custGeom>
              <a:avLst/>
              <a:gdLst/>
              <a:ahLst/>
              <a:cxnLst/>
              <a:rect l="l" t="t" r="r" b="b"/>
              <a:pathLst>
                <a:path w="3922" h="2524" extrusionOk="0">
                  <a:moveTo>
                    <a:pt x="1" y="0"/>
                  </a:moveTo>
                  <a:cubicBezTo>
                    <a:pt x="1" y="0"/>
                    <a:pt x="61" y="912"/>
                    <a:pt x="92" y="1551"/>
                  </a:cubicBezTo>
                  <a:cubicBezTo>
                    <a:pt x="122" y="2007"/>
                    <a:pt x="274" y="2311"/>
                    <a:pt x="578" y="2523"/>
                  </a:cubicBezTo>
                  <a:cubicBezTo>
                    <a:pt x="1611" y="1581"/>
                    <a:pt x="2736" y="760"/>
                    <a:pt x="3922" y="92"/>
                  </a:cubicBezTo>
                  <a:lnTo>
                    <a:pt x="1" y="0"/>
                  </a:ln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74;p80">
              <a:extLst>
                <a:ext uri="{FF2B5EF4-FFF2-40B4-BE49-F238E27FC236}">
                  <a16:creationId xmlns:a16="http://schemas.microsoft.com/office/drawing/2014/main" id="{B80C7D96-D3EB-4051-937F-61D194B41C41}"/>
                </a:ext>
              </a:extLst>
            </p:cNvPr>
            <p:cNvSpPr/>
            <p:nvPr/>
          </p:nvSpPr>
          <p:spPr>
            <a:xfrm>
              <a:off x="6612475" y="4963238"/>
              <a:ext cx="152600" cy="44325"/>
            </a:xfrm>
            <a:custGeom>
              <a:avLst/>
              <a:gdLst/>
              <a:ahLst/>
              <a:cxnLst/>
              <a:rect l="l" t="t" r="r" b="b"/>
              <a:pathLst>
                <a:path w="6104" h="1773" extrusionOk="0">
                  <a:moveTo>
                    <a:pt x="517" y="1"/>
                  </a:moveTo>
                  <a:cubicBezTo>
                    <a:pt x="111" y="1"/>
                    <a:pt x="1" y="1464"/>
                    <a:pt x="329" y="1613"/>
                  </a:cubicBezTo>
                  <a:cubicBezTo>
                    <a:pt x="632" y="1735"/>
                    <a:pt x="1803" y="1773"/>
                    <a:pt x="2965" y="1773"/>
                  </a:cubicBezTo>
                  <a:cubicBezTo>
                    <a:pt x="4128" y="1773"/>
                    <a:pt x="5283" y="1735"/>
                    <a:pt x="5557" y="1705"/>
                  </a:cubicBezTo>
                  <a:cubicBezTo>
                    <a:pt x="6104" y="1674"/>
                    <a:pt x="5982" y="1309"/>
                    <a:pt x="5982" y="793"/>
                  </a:cubicBezTo>
                  <a:cubicBezTo>
                    <a:pt x="5982" y="246"/>
                    <a:pt x="5405" y="185"/>
                    <a:pt x="5405" y="185"/>
                  </a:cubicBezTo>
                  <a:cubicBezTo>
                    <a:pt x="4805" y="230"/>
                    <a:pt x="4241" y="248"/>
                    <a:pt x="3724" y="248"/>
                  </a:cubicBezTo>
                  <a:cubicBezTo>
                    <a:pt x="1805" y="248"/>
                    <a:pt x="541" y="2"/>
                    <a:pt x="541" y="2"/>
                  </a:cubicBezTo>
                  <a:cubicBezTo>
                    <a:pt x="533" y="1"/>
                    <a:pt x="525" y="1"/>
                    <a:pt x="517" y="1"/>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75;p80">
              <a:extLst>
                <a:ext uri="{FF2B5EF4-FFF2-40B4-BE49-F238E27FC236}">
                  <a16:creationId xmlns:a16="http://schemas.microsoft.com/office/drawing/2014/main" id="{4603ED1B-F148-4B56-8E70-60AE182224C2}"/>
                </a:ext>
              </a:extLst>
            </p:cNvPr>
            <p:cNvSpPr/>
            <p:nvPr/>
          </p:nvSpPr>
          <p:spPr>
            <a:xfrm>
              <a:off x="6626000" y="4493488"/>
              <a:ext cx="27375" cy="474375"/>
            </a:xfrm>
            <a:custGeom>
              <a:avLst/>
              <a:gdLst/>
              <a:ahLst/>
              <a:cxnLst/>
              <a:rect l="l" t="t" r="r" b="b"/>
              <a:pathLst>
                <a:path w="1095" h="18975" extrusionOk="0">
                  <a:moveTo>
                    <a:pt x="145" y="0"/>
                  </a:moveTo>
                  <a:cubicBezTo>
                    <a:pt x="91" y="0"/>
                    <a:pt x="61" y="38"/>
                    <a:pt x="61" y="38"/>
                  </a:cubicBezTo>
                  <a:lnTo>
                    <a:pt x="0" y="18792"/>
                  </a:lnTo>
                  <a:cubicBezTo>
                    <a:pt x="304" y="18884"/>
                    <a:pt x="669" y="18944"/>
                    <a:pt x="1064" y="18975"/>
                  </a:cubicBezTo>
                  <a:lnTo>
                    <a:pt x="1095" y="1315"/>
                  </a:lnTo>
                  <a:cubicBezTo>
                    <a:pt x="669" y="1285"/>
                    <a:pt x="517" y="464"/>
                    <a:pt x="365" y="190"/>
                  </a:cubicBezTo>
                  <a:cubicBezTo>
                    <a:pt x="274" y="38"/>
                    <a:pt x="198" y="0"/>
                    <a:pt x="145" y="0"/>
                  </a:cubicBezTo>
                  <a:close/>
                </a:path>
              </a:pathLst>
            </a:custGeom>
            <a:solidFill>
              <a:srgbClr val="FFC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676;p80">
              <a:extLst>
                <a:ext uri="{FF2B5EF4-FFF2-40B4-BE49-F238E27FC236}">
                  <a16:creationId xmlns:a16="http://schemas.microsoft.com/office/drawing/2014/main" id="{F71EE8DB-AEBF-4BA8-8B6A-E8135571B120}"/>
                </a:ext>
              </a:extLst>
            </p:cNvPr>
            <p:cNvSpPr/>
            <p:nvPr/>
          </p:nvSpPr>
          <p:spPr>
            <a:xfrm>
              <a:off x="6725550" y="4493838"/>
              <a:ext cx="34975" cy="475550"/>
            </a:xfrm>
            <a:custGeom>
              <a:avLst/>
              <a:gdLst/>
              <a:ahLst/>
              <a:cxnLst/>
              <a:rect l="l" t="t" r="r" b="b"/>
              <a:pathLst>
                <a:path w="1399" h="19022" extrusionOk="0">
                  <a:moveTo>
                    <a:pt x="1214" y="0"/>
                  </a:moveTo>
                  <a:cubicBezTo>
                    <a:pt x="1160" y="0"/>
                    <a:pt x="1091" y="15"/>
                    <a:pt x="1003" y="55"/>
                  </a:cubicBezTo>
                  <a:cubicBezTo>
                    <a:pt x="669" y="176"/>
                    <a:pt x="456" y="1088"/>
                    <a:pt x="31" y="1179"/>
                  </a:cubicBezTo>
                  <a:lnTo>
                    <a:pt x="0" y="19022"/>
                  </a:lnTo>
                  <a:cubicBezTo>
                    <a:pt x="547" y="18991"/>
                    <a:pt x="882" y="18961"/>
                    <a:pt x="882" y="18961"/>
                  </a:cubicBezTo>
                  <a:lnTo>
                    <a:pt x="1398" y="116"/>
                  </a:lnTo>
                  <a:cubicBezTo>
                    <a:pt x="1398" y="116"/>
                    <a:pt x="1365" y="0"/>
                    <a:pt x="1214" y="0"/>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677;p80">
              <a:extLst>
                <a:ext uri="{FF2B5EF4-FFF2-40B4-BE49-F238E27FC236}">
                  <a16:creationId xmlns:a16="http://schemas.microsoft.com/office/drawing/2014/main" id="{907AB580-22D0-4EF3-9BBC-F1A7E1D37384}"/>
                </a:ext>
              </a:extLst>
            </p:cNvPr>
            <p:cNvSpPr/>
            <p:nvPr/>
          </p:nvSpPr>
          <p:spPr>
            <a:xfrm>
              <a:off x="6652600" y="4492913"/>
              <a:ext cx="73725" cy="477250"/>
            </a:xfrm>
            <a:custGeom>
              <a:avLst/>
              <a:gdLst/>
              <a:ahLst/>
              <a:cxnLst/>
              <a:rect l="l" t="t" r="r" b="b"/>
              <a:pathLst>
                <a:path w="2949" h="19090" extrusionOk="0">
                  <a:moveTo>
                    <a:pt x="1368" y="1"/>
                  </a:moveTo>
                  <a:cubicBezTo>
                    <a:pt x="760" y="1"/>
                    <a:pt x="122" y="1338"/>
                    <a:pt x="122" y="1338"/>
                  </a:cubicBezTo>
                  <a:lnTo>
                    <a:pt x="31" y="1338"/>
                  </a:lnTo>
                  <a:lnTo>
                    <a:pt x="0" y="19028"/>
                  </a:lnTo>
                  <a:cubicBezTo>
                    <a:pt x="486" y="19074"/>
                    <a:pt x="1026" y="19089"/>
                    <a:pt x="1539" y="19089"/>
                  </a:cubicBezTo>
                  <a:cubicBezTo>
                    <a:pt x="2052" y="19089"/>
                    <a:pt x="2538" y="19074"/>
                    <a:pt x="2918" y="19059"/>
                  </a:cubicBezTo>
                  <a:lnTo>
                    <a:pt x="2949" y="1216"/>
                  </a:lnTo>
                  <a:lnTo>
                    <a:pt x="2857" y="1216"/>
                  </a:lnTo>
                  <a:cubicBezTo>
                    <a:pt x="2341" y="1125"/>
                    <a:pt x="1976" y="1"/>
                    <a:pt x="1368"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3678;p80">
            <a:extLst>
              <a:ext uri="{FF2B5EF4-FFF2-40B4-BE49-F238E27FC236}">
                <a16:creationId xmlns:a16="http://schemas.microsoft.com/office/drawing/2014/main" id="{DCCBCEE5-77E9-4FA3-AE56-3BE7A48097A8}"/>
              </a:ext>
            </a:extLst>
          </p:cNvPr>
          <p:cNvGrpSpPr/>
          <p:nvPr/>
        </p:nvGrpSpPr>
        <p:grpSpPr>
          <a:xfrm>
            <a:off x="8309638" y="4414399"/>
            <a:ext cx="641429" cy="570351"/>
            <a:chOff x="7205875" y="4139800"/>
            <a:chExt cx="686975" cy="610850"/>
          </a:xfrm>
        </p:grpSpPr>
        <p:sp>
          <p:nvSpPr>
            <p:cNvPr id="90" name="Google Shape;3679;p80">
              <a:extLst>
                <a:ext uri="{FF2B5EF4-FFF2-40B4-BE49-F238E27FC236}">
                  <a16:creationId xmlns:a16="http://schemas.microsoft.com/office/drawing/2014/main" id="{88A1D1EA-B7E2-4CE9-ACC7-32F347A0D548}"/>
                </a:ext>
              </a:extLst>
            </p:cNvPr>
            <p:cNvSpPr/>
            <p:nvPr/>
          </p:nvSpPr>
          <p:spPr>
            <a:xfrm>
              <a:off x="7323650" y="4353300"/>
              <a:ext cx="569200" cy="397350"/>
            </a:xfrm>
            <a:custGeom>
              <a:avLst/>
              <a:gdLst/>
              <a:ahLst/>
              <a:cxnLst/>
              <a:rect l="l" t="t" r="r" b="b"/>
              <a:pathLst>
                <a:path w="22768" h="15894" extrusionOk="0">
                  <a:moveTo>
                    <a:pt x="20822" y="1"/>
                  </a:moveTo>
                  <a:cubicBezTo>
                    <a:pt x="16962" y="7144"/>
                    <a:pt x="8451" y="11247"/>
                    <a:pt x="1" y="12098"/>
                  </a:cubicBezTo>
                  <a:cubicBezTo>
                    <a:pt x="2303" y="14492"/>
                    <a:pt x="5529" y="15894"/>
                    <a:pt x="8934" y="15894"/>
                  </a:cubicBezTo>
                  <a:cubicBezTo>
                    <a:pt x="10069" y="15894"/>
                    <a:pt x="11224" y="15738"/>
                    <a:pt x="12372" y="15411"/>
                  </a:cubicBezTo>
                  <a:cubicBezTo>
                    <a:pt x="18937" y="13557"/>
                    <a:pt x="22767" y="6779"/>
                    <a:pt x="20913" y="274"/>
                  </a:cubicBezTo>
                  <a:cubicBezTo>
                    <a:pt x="20883" y="183"/>
                    <a:pt x="20852" y="92"/>
                    <a:pt x="20822"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680;p80">
              <a:extLst>
                <a:ext uri="{FF2B5EF4-FFF2-40B4-BE49-F238E27FC236}">
                  <a16:creationId xmlns:a16="http://schemas.microsoft.com/office/drawing/2014/main" id="{D016F6D9-49F3-4342-BB71-3B8A8A558698}"/>
                </a:ext>
              </a:extLst>
            </p:cNvPr>
            <p:cNvSpPr/>
            <p:nvPr/>
          </p:nvSpPr>
          <p:spPr>
            <a:xfrm>
              <a:off x="7205875" y="4139800"/>
              <a:ext cx="638325" cy="515975"/>
            </a:xfrm>
            <a:custGeom>
              <a:avLst/>
              <a:gdLst/>
              <a:ahLst/>
              <a:cxnLst/>
              <a:rect l="l" t="t" r="r" b="b"/>
              <a:pathLst>
                <a:path w="25533" h="20639" extrusionOk="0">
                  <a:moveTo>
                    <a:pt x="13836" y="0"/>
                  </a:moveTo>
                  <a:cubicBezTo>
                    <a:pt x="12701" y="0"/>
                    <a:pt x="11545" y="157"/>
                    <a:pt x="10396" y="486"/>
                  </a:cubicBezTo>
                  <a:cubicBezTo>
                    <a:pt x="3830" y="2340"/>
                    <a:pt x="0" y="9118"/>
                    <a:pt x="1855" y="15623"/>
                  </a:cubicBezTo>
                  <a:cubicBezTo>
                    <a:pt x="2402" y="17568"/>
                    <a:pt x="3405" y="19270"/>
                    <a:pt x="4712" y="20638"/>
                  </a:cubicBezTo>
                  <a:cubicBezTo>
                    <a:pt x="13162" y="19787"/>
                    <a:pt x="21673" y="15714"/>
                    <a:pt x="25533" y="8541"/>
                  </a:cubicBezTo>
                  <a:cubicBezTo>
                    <a:pt x="23908" y="3366"/>
                    <a:pt x="19096" y="0"/>
                    <a:pt x="13836" y="0"/>
                  </a:cubicBezTo>
                  <a:close/>
                </a:path>
              </a:pathLst>
            </a:custGeom>
            <a:solidFill>
              <a:srgbClr val="F0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681;p80">
              <a:extLst>
                <a:ext uri="{FF2B5EF4-FFF2-40B4-BE49-F238E27FC236}">
                  <a16:creationId xmlns:a16="http://schemas.microsoft.com/office/drawing/2014/main" id="{F4353674-D874-4299-90C3-F4C2634DFDDE}"/>
                </a:ext>
              </a:extLst>
            </p:cNvPr>
            <p:cNvSpPr/>
            <p:nvPr/>
          </p:nvSpPr>
          <p:spPr>
            <a:xfrm>
              <a:off x="7259825" y="4143575"/>
              <a:ext cx="552475" cy="599575"/>
            </a:xfrm>
            <a:custGeom>
              <a:avLst/>
              <a:gdLst/>
              <a:ahLst/>
              <a:cxnLst/>
              <a:rect l="l" t="t" r="r" b="b"/>
              <a:pathLst>
                <a:path w="22099" h="23983" extrusionOk="0">
                  <a:moveTo>
                    <a:pt x="13587" y="1"/>
                  </a:moveTo>
                  <a:cubicBezTo>
                    <a:pt x="13952" y="2432"/>
                    <a:pt x="14135" y="4864"/>
                    <a:pt x="13314" y="7296"/>
                  </a:cubicBezTo>
                  <a:cubicBezTo>
                    <a:pt x="12493" y="9727"/>
                    <a:pt x="10730" y="12037"/>
                    <a:pt x="8299" y="12949"/>
                  </a:cubicBezTo>
                  <a:cubicBezTo>
                    <a:pt x="7478" y="10943"/>
                    <a:pt x="6900" y="8906"/>
                    <a:pt x="6536" y="6779"/>
                  </a:cubicBezTo>
                  <a:cubicBezTo>
                    <a:pt x="6262" y="5107"/>
                    <a:pt x="5897" y="2979"/>
                    <a:pt x="6110" y="1125"/>
                  </a:cubicBezTo>
                  <a:lnTo>
                    <a:pt x="6110" y="1125"/>
                  </a:lnTo>
                  <a:cubicBezTo>
                    <a:pt x="6019" y="1186"/>
                    <a:pt x="5897" y="1247"/>
                    <a:pt x="5806" y="1308"/>
                  </a:cubicBezTo>
                  <a:cubicBezTo>
                    <a:pt x="5685" y="2675"/>
                    <a:pt x="5928" y="4104"/>
                    <a:pt x="6049" y="5472"/>
                  </a:cubicBezTo>
                  <a:cubicBezTo>
                    <a:pt x="6323" y="8086"/>
                    <a:pt x="7052" y="10639"/>
                    <a:pt x="8055" y="13040"/>
                  </a:cubicBezTo>
                  <a:cubicBezTo>
                    <a:pt x="7660" y="13162"/>
                    <a:pt x="7265" y="13253"/>
                    <a:pt x="6870" y="13314"/>
                  </a:cubicBezTo>
                  <a:cubicBezTo>
                    <a:pt x="6628" y="13343"/>
                    <a:pt x="6395" y="13357"/>
                    <a:pt x="6170" y="13357"/>
                  </a:cubicBezTo>
                  <a:cubicBezTo>
                    <a:pt x="2892" y="13357"/>
                    <a:pt x="1376" y="10355"/>
                    <a:pt x="153" y="7539"/>
                  </a:cubicBezTo>
                  <a:cubicBezTo>
                    <a:pt x="92" y="7660"/>
                    <a:pt x="61" y="7782"/>
                    <a:pt x="1" y="7873"/>
                  </a:cubicBezTo>
                  <a:cubicBezTo>
                    <a:pt x="1249" y="10787"/>
                    <a:pt x="2903" y="13700"/>
                    <a:pt x="6234" y="13700"/>
                  </a:cubicBezTo>
                  <a:cubicBezTo>
                    <a:pt x="6552" y="13700"/>
                    <a:pt x="6885" y="13673"/>
                    <a:pt x="7235" y="13618"/>
                  </a:cubicBezTo>
                  <a:cubicBezTo>
                    <a:pt x="7569" y="13557"/>
                    <a:pt x="7873" y="13496"/>
                    <a:pt x="8177" y="13375"/>
                  </a:cubicBezTo>
                  <a:cubicBezTo>
                    <a:pt x="8238" y="13466"/>
                    <a:pt x="8268" y="13587"/>
                    <a:pt x="8299" y="13679"/>
                  </a:cubicBezTo>
                  <a:cubicBezTo>
                    <a:pt x="8633" y="14408"/>
                    <a:pt x="8998" y="15198"/>
                    <a:pt x="9362" y="15958"/>
                  </a:cubicBezTo>
                  <a:cubicBezTo>
                    <a:pt x="8268" y="16414"/>
                    <a:pt x="7144" y="16809"/>
                    <a:pt x="5989" y="17113"/>
                  </a:cubicBezTo>
                  <a:cubicBezTo>
                    <a:pt x="4450" y="17557"/>
                    <a:pt x="2624" y="18087"/>
                    <a:pt x="930" y="18087"/>
                  </a:cubicBezTo>
                  <a:cubicBezTo>
                    <a:pt x="884" y="18087"/>
                    <a:pt x="837" y="18087"/>
                    <a:pt x="791" y="18086"/>
                  </a:cubicBezTo>
                  <a:lnTo>
                    <a:pt x="791" y="18086"/>
                  </a:lnTo>
                  <a:cubicBezTo>
                    <a:pt x="852" y="18177"/>
                    <a:pt x="912" y="18299"/>
                    <a:pt x="973" y="18390"/>
                  </a:cubicBezTo>
                  <a:cubicBezTo>
                    <a:pt x="2402" y="18360"/>
                    <a:pt x="3861" y="17934"/>
                    <a:pt x="5229" y="17630"/>
                  </a:cubicBezTo>
                  <a:cubicBezTo>
                    <a:pt x="6718" y="17296"/>
                    <a:pt x="8116" y="16809"/>
                    <a:pt x="9514" y="16201"/>
                  </a:cubicBezTo>
                  <a:cubicBezTo>
                    <a:pt x="9849" y="16901"/>
                    <a:pt x="10244" y="17569"/>
                    <a:pt x="10639" y="18238"/>
                  </a:cubicBezTo>
                  <a:cubicBezTo>
                    <a:pt x="8907" y="19545"/>
                    <a:pt x="8147" y="21764"/>
                    <a:pt x="8390" y="23892"/>
                  </a:cubicBezTo>
                  <a:cubicBezTo>
                    <a:pt x="8511" y="23922"/>
                    <a:pt x="8663" y="23952"/>
                    <a:pt x="8815" y="23983"/>
                  </a:cubicBezTo>
                  <a:cubicBezTo>
                    <a:pt x="8724" y="23436"/>
                    <a:pt x="8724" y="22858"/>
                    <a:pt x="8755" y="22281"/>
                  </a:cubicBezTo>
                  <a:cubicBezTo>
                    <a:pt x="8876" y="20730"/>
                    <a:pt x="9727" y="19484"/>
                    <a:pt x="10913" y="18633"/>
                  </a:cubicBezTo>
                  <a:cubicBezTo>
                    <a:pt x="12189" y="20609"/>
                    <a:pt x="13739" y="22372"/>
                    <a:pt x="15685" y="23557"/>
                  </a:cubicBezTo>
                  <a:cubicBezTo>
                    <a:pt x="15776" y="23527"/>
                    <a:pt x="15837" y="23496"/>
                    <a:pt x="15898" y="23496"/>
                  </a:cubicBezTo>
                  <a:cubicBezTo>
                    <a:pt x="13952" y="22220"/>
                    <a:pt x="12402" y="20457"/>
                    <a:pt x="11125" y="18481"/>
                  </a:cubicBezTo>
                  <a:cubicBezTo>
                    <a:pt x="11764" y="18056"/>
                    <a:pt x="12493" y="17752"/>
                    <a:pt x="13253" y="17569"/>
                  </a:cubicBezTo>
                  <a:cubicBezTo>
                    <a:pt x="13985" y="17386"/>
                    <a:pt x="14731" y="17303"/>
                    <a:pt x="15483" y="17303"/>
                  </a:cubicBezTo>
                  <a:cubicBezTo>
                    <a:pt x="17604" y="17303"/>
                    <a:pt x="19767" y="17964"/>
                    <a:pt x="21764" y="18907"/>
                  </a:cubicBezTo>
                  <a:cubicBezTo>
                    <a:pt x="21855" y="18785"/>
                    <a:pt x="21946" y="18663"/>
                    <a:pt x="22037" y="18511"/>
                  </a:cubicBezTo>
                  <a:cubicBezTo>
                    <a:pt x="19978" y="17521"/>
                    <a:pt x="17674" y="16867"/>
                    <a:pt x="15461" y="16867"/>
                  </a:cubicBezTo>
                  <a:cubicBezTo>
                    <a:pt x="14276" y="16867"/>
                    <a:pt x="13118" y="17054"/>
                    <a:pt x="12037" y="17478"/>
                  </a:cubicBezTo>
                  <a:cubicBezTo>
                    <a:pt x="11612" y="17630"/>
                    <a:pt x="11217" y="17843"/>
                    <a:pt x="10882" y="18086"/>
                  </a:cubicBezTo>
                  <a:cubicBezTo>
                    <a:pt x="10487" y="17417"/>
                    <a:pt x="10122" y="16779"/>
                    <a:pt x="9758" y="16110"/>
                  </a:cubicBezTo>
                  <a:cubicBezTo>
                    <a:pt x="10913" y="15594"/>
                    <a:pt x="12007" y="15016"/>
                    <a:pt x="13101" y="14378"/>
                  </a:cubicBezTo>
                  <a:cubicBezTo>
                    <a:pt x="16627" y="12341"/>
                    <a:pt x="20457" y="9484"/>
                    <a:pt x="22098" y="5593"/>
                  </a:cubicBezTo>
                  <a:cubicBezTo>
                    <a:pt x="22068" y="5533"/>
                    <a:pt x="22037" y="5502"/>
                    <a:pt x="22007" y="5441"/>
                  </a:cubicBezTo>
                  <a:cubicBezTo>
                    <a:pt x="20274" y="9210"/>
                    <a:pt x="16688" y="11916"/>
                    <a:pt x="13223" y="13983"/>
                  </a:cubicBezTo>
                  <a:cubicBezTo>
                    <a:pt x="12068" y="14682"/>
                    <a:pt x="10852" y="15320"/>
                    <a:pt x="9636" y="15837"/>
                  </a:cubicBezTo>
                  <a:cubicBezTo>
                    <a:pt x="9332" y="15259"/>
                    <a:pt x="9058" y="14682"/>
                    <a:pt x="8785" y="14074"/>
                  </a:cubicBezTo>
                  <a:cubicBezTo>
                    <a:pt x="8663" y="13831"/>
                    <a:pt x="8542" y="13557"/>
                    <a:pt x="8451" y="13283"/>
                  </a:cubicBezTo>
                  <a:cubicBezTo>
                    <a:pt x="10761" y="12432"/>
                    <a:pt x="12402" y="10305"/>
                    <a:pt x="13405" y="8055"/>
                  </a:cubicBezTo>
                  <a:cubicBezTo>
                    <a:pt x="14530" y="5472"/>
                    <a:pt x="14347" y="2736"/>
                    <a:pt x="13952" y="61"/>
                  </a:cubicBezTo>
                  <a:cubicBezTo>
                    <a:pt x="13831" y="31"/>
                    <a:pt x="13709" y="1"/>
                    <a:pt x="135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4049;p80">
            <a:extLst>
              <a:ext uri="{FF2B5EF4-FFF2-40B4-BE49-F238E27FC236}">
                <a16:creationId xmlns:a16="http://schemas.microsoft.com/office/drawing/2014/main" id="{A709D60A-680B-42BF-83A4-773554B232B5}"/>
              </a:ext>
            </a:extLst>
          </p:cNvPr>
          <p:cNvGrpSpPr/>
          <p:nvPr/>
        </p:nvGrpSpPr>
        <p:grpSpPr>
          <a:xfrm>
            <a:off x="1703695" y="4441231"/>
            <a:ext cx="895906" cy="653079"/>
            <a:chOff x="-437750" y="1965325"/>
            <a:chExt cx="1231825" cy="897950"/>
          </a:xfrm>
        </p:grpSpPr>
        <p:sp>
          <p:nvSpPr>
            <p:cNvPr id="94" name="Google Shape;4050;p80">
              <a:extLst>
                <a:ext uri="{FF2B5EF4-FFF2-40B4-BE49-F238E27FC236}">
                  <a16:creationId xmlns:a16="http://schemas.microsoft.com/office/drawing/2014/main" id="{1A3F9211-BC56-44EC-9180-7EF21D1EF3A8}"/>
                </a:ext>
              </a:extLst>
            </p:cNvPr>
            <p:cNvSpPr/>
            <p:nvPr/>
          </p:nvSpPr>
          <p:spPr>
            <a:xfrm>
              <a:off x="-267372" y="2214675"/>
              <a:ext cx="461275" cy="525125"/>
            </a:xfrm>
            <a:custGeom>
              <a:avLst/>
              <a:gdLst/>
              <a:ahLst/>
              <a:cxnLst/>
              <a:rect l="l" t="t" r="r" b="b"/>
              <a:pathLst>
                <a:path w="18451" h="21005" extrusionOk="0">
                  <a:moveTo>
                    <a:pt x="15381" y="1"/>
                  </a:moveTo>
                  <a:lnTo>
                    <a:pt x="1" y="3527"/>
                  </a:lnTo>
                  <a:lnTo>
                    <a:pt x="1672" y="17752"/>
                  </a:lnTo>
                  <a:cubicBezTo>
                    <a:pt x="1672" y="17752"/>
                    <a:pt x="15320" y="19545"/>
                    <a:pt x="18238" y="21004"/>
                  </a:cubicBezTo>
                  <a:cubicBezTo>
                    <a:pt x="18238" y="21004"/>
                    <a:pt x="18329" y="20943"/>
                    <a:pt x="18451" y="20852"/>
                  </a:cubicBezTo>
                  <a:cubicBezTo>
                    <a:pt x="17660" y="13800"/>
                    <a:pt x="16597" y="6901"/>
                    <a:pt x="153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51;p80">
              <a:extLst>
                <a:ext uri="{FF2B5EF4-FFF2-40B4-BE49-F238E27FC236}">
                  <a16:creationId xmlns:a16="http://schemas.microsoft.com/office/drawing/2014/main" id="{036BF5D4-8586-43DF-A83D-22C7D9726866}"/>
                </a:ext>
              </a:extLst>
            </p:cNvPr>
            <p:cNvSpPr/>
            <p:nvPr/>
          </p:nvSpPr>
          <p:spPr>
            <a:xfrm>
              <a:off x="111650" y="2134125"/>
              <a:ext cx="421000" cy="601100"/>
            </a:xfrm>
            <a:custGeom>
              <a:avLst/>
              <a:gdLst/>
              <a:ahLst/>
              <a:cxnLst/>
              <a:rect l="l" t="t" r="r" b="b"/>
              <a:pathLst>
                <a:path w="16840" h="24044" extrusionOk="0">
                  <a:moveTo>
                    <a:pt x="13983" y="1"/>
                  </a:moveTo>
                  <a:lnTo>
                    <a:pt x="1" y="3223"/>
                  </a:lnTo>
                  <a:cubicBezTo>
                    <a:pt x="1217" y="10123"/>
                    <a:pt x="2280" y="17022"/>
                    <a:pt x="3071" y="24044"/>
                  </a:cubicBezTo>
                  <a:cubicBezTo>
                    <a:pt x="4651" y="22828"/>
                    <a:pt x="14378" y="15320"/>
                    <a:pt x="16840" y="15290"/>
                  </a:cubicBezTo>
                  <a:lnTo>
                    <a:pt x="13983" y="1"/>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2;p80">
              <a:extLst>
                <a:ext uri="{FF2B5EF4-FFF2-40B4-BE49-F238E27FC236}">
                  <a16:creationId xmlns:a16="http://schemas.microsoft.com/office/drawing/2014/main" id="{6F233DDE-8010-48B0-9385-D1EEBB34D419}"/>
                </a:ext>
              </a:extLst>
            </p:cNvPr>
            <p:cNvSpPr/>
            <p:nvPr/>
          </p:nvSpPr>
          <p:spPr>
            <a:xfrm>
              <a:off x="-437750" y="1965325"/>
              <a:ext cx="1090475" cy="440900"/>
            </a:xfrm>
            <a:custGeom>
              <a:avLst/>
              <a:gdLst/>
              <a:ahLst/>
              <a:cxnLst/>
              <a:rect l="l" t="t" r="r" b="b"/>
              <a:pathLst>
                <a:path w="43619" h="17636" extrusionOk="0">
                  <a:moveTo>
                    <a:pt x="22928" y="1"/>
                  </a:moveTo>
                  <a:cubicBezTo>
                    <a:pt x="22100" y="1"/>
                    <a:pt x="21013" y="134"/>
                    <a:pt x="20092" y="689"/>
                  </a:cubicBezTo>
                  <a:cubicBezTo>
                    <a:pt x="18329" y="1783"/>
                    <a:pt x="3314" y="10355"/>
                    <a:pt x="3314" y="10355"/>
                  </a:cubicBezTo>
                  <a:cubicBezTo>
                    <a:pt x="3314" y="10355"/>
                    <a:pt x="1" y="11784"/>
                    <a:pt x="1551" y="12939"/>
                  </a:cubicBezTo>
                  <a:lnTo>
                    <a:pt x="21399" y="17255"/>
                  </a:lnTo>
                  <a:cubicBezTo>
                    <a:pt x="21399" y="17255"/>
                    <a:pt x="22130" y="17636"/>
                    <a:pt x="23141" y="17636"/>
                  </a:cubicBezTo>
                  <a:cubicBezTo>
                    <a:pt x="23843" y="17636"/>
                    <a:pt x="24680" y="17452"/>
                    <a:pt x="25503" y="16829"/>
                  </a:cubicBezTo>
                  <a:cubicBezTo>
                    <a:pt x="27478" y="15279"/>
                    <a:pt x="41552" y="6495"/>
                    <a:pt x="41552" y="6495"/>
                  </a:cubicBezTo>
                  <a:cubicBezTo>
                    <a:pt x="41552" y="6495"/>
                    <a:pt x="43618" y="4914"/>
                    <a:pt x="42129" y="4094"/>
                  </a:cubicBezTo>
                  <a:cubicBezTo>
                    <a:pt x="40609" y="3242"/>
                    <a:pt x="24226" y="112"/>
                    <a:pt x="24226" y="112"/>
                  </a:cubicBezTo>
                  <a:cubicBezTo>
                    <a:pt x="24226" y="112"/>
                    <a:pt x="23685" y="1"/>
                    <a:pt x="229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53;p80">
              <a:extLst>
                <a:ext uri="{FF2B5EF4-FFF2-40B4-BE49-F238E27FC236}">
                  <a16:creationId xmlns:a16="http://schemas.microsoft.com/office/drawing/2014/main" id="{E6B44C46-21AA-4A2E-95B4-77F0C55BEDDB}"/>
                </a:ext>
              </a:extLst>
            </p:cNvPr>
            <p:cNvSpPr/>
            <p:nvPr/>
          </p:nvSpPr>
          <p:spPr>
            <a:xfrm>
              <a:off x="96700" y="2134125"/>
              <a:ext cx="549175" cy="624400"/>
            </a:xfrm>
            <a:custGeom>
              <a:avLst/>
              <a:gdLst/>
              <a:ahLst/>
              <a:cxnLst/>
              <a:rect l="l" t="t" r="r" b="b"/>
              <a:pathLst>
                <a:path w="21967" h="24976" extrusionOk="0">
                  <a:moveTo>
                    <a:pt x="2086" y="0"/>
                  </a:moveTo>
                  <a:cubicBezTo>
                    <a:pt x="1458" y="0"/>
                    <a:pt x="815" y="224"/>
                    <a:pt x="173" y="746"/>
                  </a:cubicBezTo>
                  <a:cubicBezTo>
                    <a:pt x="0" y="890"/>
                    <a:pt x="155" y="1143"/>
                    <a:pt x="353" y="1143"/>
                  </a:cubicBezTo>
                  <a:cubicBezTo>
                    <a:pt x="364" y="1143"/>
                    <a:pt x="375" y="1143"/>
                    <a:pt x="386" y="1141"/>
                  </a:cubicBezTo>
                  <a:cubicBezTo>
                    <a:pt x="854" y="1025"/>
                    <a:pt x="1294" y="971"/>
                    <a:pt x="1708" y="971"/>
                  </a:cubicBezTo>
                  <a:cubicBezTo>
                    <a:pt x="6621" y="971"/>
                    <a:pt x="7873" y="8638"/>
                    <a:pt x="8350" y="12479"/>
                  </a:cubicBezTo>
                  <a:cubicBezTo>
                    <a:pt x="9098" y="18948"/>
                    <a:pt x="14186" y="24975"/>
                    <a:pt x="21053" y="24975"/>
                  </a:cubicBezTo>
                  <a:cubicBezTo>
                    <a:pt x="21154" y="24975"/>
                    <a:pt x="21257" y="24974"/>
                    <a:pt x="21359" y="24971"/>
                  </a:cubicBezTo>
                  <a:cubicBezTo>
                    <a:pt x="21937" y="24971"/>
                    <a:pt x="21967" y="24120"/>
                    <a:pt x="21389" y="24090"/>
                  </a:cubicBezTo>
                  <a:cubicBezTo>
                    <a:pt x="16800" y="23847"/>
                    <a:pt x="12848" y="21324"/>
                    <a:pt x="10629" y="17311"/>
                  </a:cubicBezTo>
                  <a:cubicBezTo>
                    <a:pt x="8836" y="14059"/>
                    <a:pt x="9444" y="10229"/>
                    <a:pt x="8258" y="6825"/>
                  </a:cubicBezTo>
                  <a:cubicBezTo>
                    <a:pt x="7535" y="4704"/>
                    <a:pt x="4967" y="0"/>
                    <a:pt x="2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54;p80">
              <a:extLst>
                <a:ext uri="{FF2B5EF4-FFF2-40B4-BE49-F238E27FC236}">
                  <a16:creationId xmlns:a16="http://schemas.microsoft.com/office/drawing/2014/main" id="{A74DBA73-A6C0-40BC-9287-7BD5832CB611}"/>
                </a:ext>
              </a:extLst>
            </p:cNvPr>
            <p:cNvSpPr/>
            <p:nvPr/>
          </p:nvSpPr>
          <p:spPr>
            <a:xfrm>
              <a:off x="620175" y="2702925"/>
              <a:ext cx="173900" cy="160350"/>
            </a:xfrm>
            <a:custGeom>
              <a:avLst/>
              <a:gdLst/>
              <a:ahLst/>
              <a:cxnLst/>
              <a:rect l="l" t="t" r="r" b="b"/>
              <a:pathLst>
                <a:path w="6956" h="6414" extrusionOk="0">
                  <a:moveTo>
                    <a:pt x="6621" y="0"/>
                  </a:moveTo>
                  <a:cubicBezTo>
                    <a:pt x="6621" y="0"/>
                    <a:pt x="5739" y="395"/>
                    <a:pt x="4523" y="395"/>
                  </a:cubicBezTo>
                  <a:cubicBezTo>
                    <a:pt x="4413" y="395"/>
                    <a:pt x="4284" y="394"/>
                    <a:pt x="4141" y="394"/>
                  </a:cubicBezTo>
                  <a:cubicBezTo>
                    <a:pt x="2743" y="394"/>
                    <a:pt x="1" y="494"/>
                    <a:pt x="359" y="2645"/>
                  </a:cubicBezTo>
                  <a:cubicBezTo>
                    <a:pt x="359" y="2645"/>
                    <a:pt x="754" y="4104"/>
                    <a:pt x="3216" y="5046"/>
                  </a:cubicBezTo>
                  <a:cubicBezTo>
                    <a:pt x="4311" y="5532"/>
                    <a:pt x="4827" y="6414"/>
                    <a:pt x="4827" y="6414"/>
                  </a:cubicBezTo>
                  <a:cubicBezTo>
                    <a:pt x="4827" y="6414"/>
                    <a:pt x="5770" y="5654"/>
                    <a:pt x="6104" y="4286"/>
                  </a:cubicBezTo>
                  <a:lnTo>
                    <a:pt x="4463" y="3526"/>
                  </a:lnTo>
                  <a:lnTo>
                    <a:pt x="4463" y="3526"/>
                  </a:lnTo>
                  <a:lnTo>
                    <a:pt x="6347" y="3769"/>
                  </a:lnTo>
                  <a:cubicBezTo>
                    <a:pt x="6347" y="3769"/>
                    <a:pt x="6773" y="2705"/>
                    <a:pt x="6682" y="1824"/>
                  </a:cubicBezTo>
                  <a:lnTo>
                    <a:pt x="6682" y="1824"/>
                  </a:lnTo>
                  <a:cubicBezTo>
                    <a:pt x="6627" y="1836"/>
                    <a:pt x="6547" y="1841"/>
                    <a:pt x="6453" y="1841"/>
                  </a:cubicBezTo>
                  <a:cubicBezTo>
                    <a:pt x="6080" y="1841"/>
                    <a:pt x="5496" y="1763"/>
                    <a:pt x="5496" y="1763"/>
                  </a:cubicBezTo>
                  <a:lnTo>
                    <a:pt x="6955" y="1307"/>
                  </a:lnTo>
                  <a:cubicBezTo>
                    <a:pt x="6955" y="1307"/>
                    <a:pt x="6894" y="730"/>
                    <a:pt x="6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Picture 2" descr="Para tener las imágenes sólo da clic derecho sobre ellas y luego &amp;quot;guardar  como...&amp;quot; Si … | Calendario preescolar, Asamblea educacion infantil, La  semana en ingles">
            <a:extLst>
              <a:ext uri="{FF2B5EF4-FFF2-40B4-BE49-F238E27FC236}">
                <a16:creationId xmlns:a16="http://schemas.microsoft.com/office/drawing/2014/main" id="{C09FB5BC-1AC6-4421-B8D4-179EBF1079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84" t="35490" r="8002" b="35504"/>
          <a:stretch/>
        </p:blipFill>
        <p:spPr bwMode="auto">
          <a:xfrm>
            <a:off x="1769548" y="1381489"/>
            <a:ext cx="5604904" cy="2482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7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41"/>
          <p:cNvSpPr txBox="1">
            <a:spLocks noGrp="1"/>
          </p:cNvSpPr>
          <p:nvPr>
            <p:ph type="title"/>
          </p:nvPr>
        </p:nvSpPr>
        <p:spPr>
          <a:xfrm>
            <a:off x="715200" y="183781"/>
            <a:ext cx="7713600" cy="57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ACTIVACIÓN</a:t>
            </a:r>
            <a:endParaRPr dirty="0"/>
          </a:p>
        </p:txBody>
      </p:sp>
      <p:sp>
        <p:nvSpPr>
          <p:cNvPr id="2" name="Rectángulo 1">
            <a:extLst>
              <a:ext uri="{FF2B5EF4-FFF2-40B4-BE49-F238E27FC236}">
                <a16:creationId xmlns:a16="http://schemas.microsoft.com/office/drawing/2014/main" id="{87A6D66C-BCED-4EBA-AFC3-0D7F82EEC2B4}"/>
              </a:ext>
            </a:extLst>
          </p:cNvPr>
          <p:cNvSpPr/>
          <p:nvPr/>
        </p:nvSpPr>
        <p:spPr>
          <a:xfrm>
            <a:off x="1914735" y="4559609"/>
            <a:ext cx="5761514" cy="400110"/>
          </a:xfrm>
          <a:prstGeom prst="rect">
            <a:avLst/>
          </a:prstGeom>
        </p:spPr>
        <p:txBody>
          <a:bodyPr wrap="none">
            <a:spAutoFit/>
          </a:bodyPr>
          <a:lstStyle/>
          <a:p>
            <a:r>
              <a:rPr lang="es-MX" sz="2000" dirty="0"/>
              <a:t>https://www.youtube.com/watch?v=VZv0w22I5c4</a:t>
            </a:r>
          </a:p>
        </p:txBody>
      </p:sp>
      <p:pic>
        <p:nvPicPr>
          <p:cNvPr id="6" name="Imagen 5">
            <a:extLst>
              <a:ext uri="{FF2B5EF4-FFF2-40B4-BE49-F238E27FC236}">
                <a16:creationId xmlns:a16="http://schemas.microsoft.com/office/drawing/2014/main" id="{93517A5D-A2B8-4B11-8137-5B9FD011565D}"/>
              </a:ext>
            </a:extLst>
          </p:cNvPr>
          <p:cNvPicPr>
            <a:picLocks noChangeAspect="1"/>
          </p:cNvPicPr>
          <p:nvPr/>
        </p:nvPicPr>
        <p:blipFill rotWithShape="1">
          <a:blip r:embed="rId3"/>
          <a:srcRect l="10815" t="25208" r="42790" b="29291"/>
          <a:stretch/>
        </p:blipFill>
        <p:spPr>
          <a:xfrm>
            <a:off x="1574056" y="918748"/>
            <a:ext cx="5995887" cy="3306003"/>
          </a:xfrm>
          <a:prstGeom prst="rect">
            <a:avLst/>
          </a:prstGeom>
        </p:spPr>
      </p:pic>
    </p:spTree>
    <p:extLst>
      <p:ext uri="{BB962C8B-B14F-4D97-AF65-F5344CB8AC3E}">
        <p14:creationId xmlns:p14="http://schemas.microsoft.com/office/powerpoint/2010/main" val="4034452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527E40E-EE5B-4B4B-A66C-286DBB100CEA}"/>
              </a:ext>
            </a:extLst>
          </p:cNvPr>
          <p:cNvSpPr>
            <a:spLocks noGrp="1"/>
          </p:cNvSpPr>
          <p:nvPr>
            <p:ph type="title"/>
          </p:nvPr>
        </p:nvSpPr>
        <p:spPr>
          <a:xfrm>
            <a:off x="901653" y="0"/>
            <a:ext cx="7083398" cy="841800"/>
          </a:xfrm>
        </p:spPr>
        <p:txBody>
          <a:bodyPr/>
          <a:lstStyle/>
          <a:p>
            <a:r>
              <a:rPr lang="es-MX" dirty="0"/>
              <a:t>Motricidad fina</a:t>
            </a:r>
          </a:p>
        </p:txBody>
      </p:sp>
      <p:pic>
        <p:nvPicPr>
          <p:cNvPr id="4" name="Imagen 3">
            <a:extLst>
              <a:ext uri="{FF2B5EF4-FFF2-40B4-BE49-F238E27FC236}">
                <a16:creationId xmlns:a16="http://schemas.microsoft.com/office/drawing/2014/main" id="{666B1716-E0AC-4190-B037-64B96C830E54}"/>
              </a:ext>
            </a:extLst>
          </p:cNvPr>
          <p:cNvPicPr>
            <a:picLocks noChangeAspect="1"/>
          </p:cNvPicPr>
          <p:nvPr/>
        </p:nvPicPr>
        <p:blipFill rotWithShape="1">
          <a:blip r:embed="rId2"/>
          <a:srcRect t="4593" r="27565" b="25069"/>
          <a:stretch/>
        </p:blipFill>
        <p:spPr>
          <a:xfrm>
            <a:off x="1989889" y="874462"/>
            <a:ext cx="5580492" cy="4064230"/>
          </a:xfrm>
          <a:prstGeom prst="rect">
            <a:avLst/>
          </a:prstGeom>
        </p:spPr>
      </p:pic>
    </p:spTree>
    <p:extLst>
      <p:ext uri="{BB962C8B-B14F-4D97-AF65-F5344CB8AC3E}">
        <p14:creationId xmlns:p14="http://schemas.microsoft.com/office/powerpoint/2010/main" val="3381778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C0FA-8741-4408-95F6-3B6C1560C607}"/>
              </a:ext>
            </a:extLst>
          </p:cNvPr>
          <p:cNvSpPr>
            <a:spLocks noGrp="1"/>
          </p:cNvSpPr>
          <p:nvPr>
            <p:ph type="title"/>
          </p:nvPr>
        </p:nvSpPr>
        <p:spPr>
          <a:xfrm>
            <a:off x="880389" y="0"/>
            <a:ext cx="7713600" cy="575400"/>
          </a:xfrm>
        </p:spPr>
        <p:txBody>
          <a:bodyPr/>
          <a:lstStyle/>
          <a:p>
            <a:pPr>
              <a:buNone/>
            </a:pPr>
            <a:r>
              <a:rPr lang="es-MX" dirty="0"/>
              <a:t>Diferencias </a:t>
            </a:r>
          </a:p>
        </p:txBody>
      </p:sp>
      <p:pic>
        <p:nvPicPr>
          <p:cNvPr id="1026" name="Picture 2" descr="Descubre las PARTES de una LEYENDA - ¡¡RESUMEN CORTO!!">
            <a:extLst>
              <a:ext uri="{FF2B5EF4-FFF2-40B4-BE49-F238E27FC236}">
                <a16:creationId xmlns:a16="http://schemas.microsoft.com/office/drawing/2014/main" id="{32268C21-F05D-413D-AB89-3D0D0726E7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82" y="761557"/>
            <a:ext cx="427163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A698C3EB-2C37-4F96-A007-C7DDA47774DD}"/>
              </a:ext>
            </a:extLst>
          </p:cNvPr>
          <p:cNvPicPr>
            <a:picLocks noChangeAspect="1"/>
          </p:cNvPicPr>
          <p:nvPr/>
        </p:nvPicPr>
        <p:blipFill>
          <a:blip r:embed="rId3"/>
          <a:stretch>
            <a:fillRect/>
          </a:stretch>
        </p:blipFill>
        <p:spPr>
          <a:xfrm>
            <a:off x="4572000" y="495743"/>
            <a:ext cx="4207046" cy="2587699"/>
          </a:xfrm>
          <a:prstGeom prst="rect">
            <a:avLst/>
          </a:prstGeom>
        </p:spPr>
      </p:pic>
      <p:pic>
        <p:nvPicPr>
          <p:cNvPr id="6" name="Imagen 5">
            <a:extLst>
              <a:ext uri="{FF2B5EF4-FFF2-40B4-BE49-F238E27FC236}">
                <a16:creationId xmlns:a16="http://schemas.microsoft.com/office/drawing/2014/main" id="{1BFA0261-6153-461F-951D-B0AF5B44997B}"/>
              </a:ext>
            </a:extLst>
          </p:cNvPr>
          <p:cNvPicPr>
            <a:picLocks noChangeAspect="1"/>
          </p:cNvPicPr>
          <p:nvPr/>
        </p:nvPicPr>
        <p:blipFill>
          <a:blip r:embed="rId4"/>
          <a:stretch>
            <a:fillRect/>
          </a:stretch>
        </p:blipFill>
        <p:spPr>
          <a:xfrm>
            <a:off x="4651745" y="2846868"/>
            <a:ext cx="4047556" cy="2268722"/>
          </a:xfrm>
          <a:prstGeom prst="rect">
            <a:avLst/>
          </a:prstGeom>
        </p:spPr>
      </p:pic>
    </p:spTree>
    <p:extLst>
      <p:ext uri="{BB962C8B-B14F-4D97-AF65-F5344CB8AC3E}">
        <p14:creationId xmlns:p14="http://schemas.microsoft.com/office/powerpoint/2010/main" val="1886223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a:extLst>
              <a:ext uri="{FF2B5EF4-FFF2-40B4-BE49-F238E27FC236}">
                <a16:creationId xmlns:a16="http://schemas.microsoft.com/office/drawing/2014/main" id="{062B895D-1F9B-47E2-9CB1-692F7FC8B5DC}"/>
              </a:ext>
            </a:extLst>
          </p:cNvPr>
          <p:cNvSpPr txBox="1">
            <a:spLocks/>
          </p:cNvSpPr>
          <p:nvPr/>
        </p:nvSpPr>
        <p:spPr>
          <a:xfrm>
            <a:off x="565238" y="3258186"/>
            <a:ext cx="8229600" cy="2348880"/>
          </a:xfrm>
          <a:prstGeom prst="rect">
            <a:avLst/>
          </a:prstGeom>
          <a:noFill/>
          <a:ln>
            <a:noFill/>
          </a:ln>
        </p:spPr>
        <p:txBody>
          <a:bodyPr spcFirstLastPara="1" wrap="square" lIns="91425" tIns="91425" rIns="91425" bIns="91425" anchor="ctr" anchorCtr="0">
            <a:normAutofit fontScale="9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2000" dirty="0">
                <a:solidFill>
                  <a:schemeClr val="tx1"/>
                </a:solidFill>
              </a:rPr>
              <a:t>Formar un círculo con los estudiantes en el patio o en un lugar amplio del salón. Con ayuda de una pelota se les ira lanzando a cada uno de los alumnos para que participen contando algún cuento, leyenda o fabula a sus compañeros, con ayuda de un dibujo que traerán previamente de su casa para que sea un apoyo para ellos. Sentados en el círculo, los alumnos comentaran cual de los cuentos, fabulas o leyendas les gusto mas y porque.</a:t>
            </a:r>
            <a:br>
              <a:rPr lang="es-MX" dirty="0"/>
            </a:br>
            <a:endParaRPr lang="es-MX" dirty="0"/>
          </a:p>
        </p:txBody>
      </p:sp>
      <p:pic>
        <p:nvPicPr>
          <p:cNvPr id="6" name="3 Imagen" descr="244697-2121x1414-maestra.jpg">
            <a:extLst>
              <a:ext uri="{FF2B5EF4-FFF2-40B4-BE49-F238E27FC236}">
                <a16:creationId xmlns:a16="http://schemas.microsoft.com/office/drawing/2014/main" id="{7E122398-2D00-455F-9845-4B9E904DB2C5}"/>
              </a:ext>
            </a:extLst>
          </p:cNvPr>
          <p:cNvPicPr>
            <a:picLocks noChangeAspect="1"/>
          </p:cNvPicPr>
          <p:nvPr/>
        </p:nvPicPr>
        <p:blipFill>
          <a:blip r:embed="rId2" cstate="print"/>
          <a:stretch>
            <a:fillRect/>
          </a:stretch>
        </p:blipFill>
        <p:spPr>
          <a:xfrm>
            <a:off x="2544693" y="191385"/>
            <a:ext cx="4424765" cy="2949843"/>
          </a:xfrm>
          <a:prstGeom prst="rect">
            <a:avLst/>
          </a:prstGeom>
        </p:spPr>
      </p:pic>
      <p:sp>
        <p:nvSpPr>
          <p:cNvPr id="7" name="AutoShape 2" descr="Pelota botando en Pelotas - GIF Animado | REYGIF">
            <a:extLst>
              <a:ext uri="{FF2B5EF4-FFF2-40B4-BE49-F238E27FC236}">
                <a16:creationId xmlns:a16="http://schemas.microsoft.com/office/drawing/2014/main" id="{74224102-20B6-4741-B11F-4C383BE6CDA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4" descr="silabas (2021) | Fun - Quizizz">
            <a:extLst>
              <a:ext uri="{FF2B5EF4-FFF2-40B4-BE49-F238E27FC236}">
                <a16:creationId xmlns:a16="http://schemas.microsoft.com/office/drawing/2014/main" id="{A3C5F9C0-37FC-422E-B38B-41A4AC446932}"/>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054" name="Picture 6" descr="silabas (2021) | Fun - Quizizz">
            <a:extLst>
              <a:ext uri="{FF2B5EF4-FFF2-40B4-BE49-F238E27FC236}">
                <a16:creationId xmlns:a16="http://schemas.microsoft.com/office/drawing/2014/main" id="{D0BE7DD7-0E5A-437A-AF46-43B35C7E4A8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93370" y="1443490"/>
            <a:ext cx="1275123" cy="19517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ilabas (2021) | Fun - Quizizz">
            <a:extLst>
              <a:ext uri="{FF2B5EF4-FFF2-40B4-BE49-F238E27FC236}">
                <a16:creationId xmlns:a16="http://schemas.microsoft.com/office/drawing/2014/main" id="{ABD66560-DF76-4531-981B-357820354E3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93934" y="1860300"/>
            <a:ext cx="1128764" cy="172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240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C0FA-8741-4408-95F6-3B6C1560C607}"/>
              </a:ext>
            </a:extLst>
          </p:cNvPr>
          <p:cNvSpPr>
            <a:spLocks noGrp="1"/>
          </p:cNvSpPr>
          <p:nvPr>
            <p:ph type="title"/>
          </p:nvPr>
        </p:nvSpPr>
        <p:spPr>
          <a:xfrm>
            <a:off x="1345339" y="850604"/>
            <a:ext cx="7713600" cy="575400"/>
          </a:xfrm>
        </p:spPr>
        <p:txBody>
          <a:bodyPr/>
          <a:lstStyle/>
          <a:p>
            <a:r>
              <a:rPr lang="es-MX" sz="2800" dirty="0"/>
              <a:t> Escribir el título en el pizarrón y dibujarla   en la pagina del libro </a:t>
            </a:r>
            <a:r>
              <a:rPr lang="es-MX" sz="2800" dirty="0" err="1"/>
              <a:t>sobrerruedas</a:t>
            </a:r>
            <a:r>
              <a:rPr lang="es-MX" sz="2800" dirty="0"/>
              <a:t>  pág. 112. </a:t>
            </a:r>
            <a:br>
              <a:rPr lang="es-MX" dirty="0"/>
            </a:br>
            <a:endParaRPr lang="es-MX" dirty="0"/>
          </a:p>
        </p:txBody>
      </p:sp>
      <p:sp>
        <p:nvSpPr>
          <p:cNvPr id="5" name="CuadroTexto 4">
            <a:extLst>
              <a:ext uri="{FF2B5EF4-FFF2-40B4-BE49-F238E27FC236}">
                <a16:creationId xmlns:a16="http://schemas.microsoft.com/office/drawing/2014/main" id="{C9F56476-688F-4E73-9BBF-65FC7F3B321A}"/>
              </a:ext>
            </a:extLst>
          </p:cNvPr>
          <p:cNvSpPr txBox="1"/>
          <p:nvPr/>
        </p:nvSpPr>
        <p:spPr>
          <a:xfrm>
            <a:off x="1212112" y="1415460"/>
            <a:ext cx="7456305" cy="372804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s-MX" dirty="0"/>
          </a:p>
        </p:txBody>
      </p:sp>
      <p:sp>
        <p:nvSpPr>
          <p:cNvPr id="6" name="Flecha: a la derecha 5">
            <a:extLst>
              <a:ext uri="{FF2B5EF4-FFF2-40B4-BE49-F238E27FC236}">
                <a16:creationId xmlns:a16="http://schemas.microsoft.com/office/drawing/2014/main" id="{533256F7-3E52-46D9-B07C-DE7D2CA08EE2}"/>
              </a:ext>
            </a:extLst>
          </p:cNvPr>
          <p:cNvSpPr/>
          <p:nvPr/>
        </p:nvSpPr>
        <p:spPr>
          <a:xfrm>
            <a:off x="0" y="287700"/>
            <a:ext cx="1212112" cy="701128"/>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MX" dirty="0"/>
              <a:t>Cierre</a:t>
            </a:r>
          </a:p>
        </p:txBody>
      </p:sp>
      <p:pic>
        <p:nvPicPr>
          <p:cNvPr id="3" name="Imagen 2">
            <a:extLst>
              <a:ext uri="{FF2B5EF4-FFF2-40B4-BE49-F238E27FC236}">
                <a16:creationId xmlns:a16="http://schemas.microsoft.com/office/drawing/2014/main" id="{5CE85280-9C4A-463B-8E00-1EEAC9300049}"/>
              </a:ext>
            </a:extLst>
          </p:cNvPr>
          <p:cNvPicPr>
            <a:picLocks noChangeAspect="1"/>
          </p:cNvPicPr>
          <p:nvPr/>
        </p:nvPicPr>
        <p:blipFill rotWithShape="1">
          <a:blip r:embed="rId2"/>
          <a:srcRect l="57092" t="36012" r="5202" b="19365"/>
          <a:stretch/>
        </p:blipFill>
        <p:spPr>
          <a:xfrm>
            <a:off x="1492433" y="1533659"/>
            <a:ext cx="6694637" cy="3492236"/>
          </a:xfrm>
          <a:prstGeom prst="rect">
            <a:avLst/>
          </a:prstGeom>
        </p:spPr>
      </p:pic>
      <p:grpSp>
        <p:nvGrpSpPr>
          <p:cNvPr id="7" name="Google Shape;3086;p76">
            <a:extLst>
              <a:ext uri="{FF2B5EF4-FFF2-40B4-BE49-F238E27FC236}">
                <a16:creationId xmlns:a16="http://schemas.microsoft.com/office/drawing/2014/main" id="{D1BDEEDD-467A-4184-AE03-BBE05DF9E7A0}"/>
              </a:ext>
            </a:extLst>
          </p:cNvPr>
          <p:cNvGrpSpPr/>
          <p:nvPr/>
        </p:nvGrpSpPr>
        <p:grpSpPr>
          <a:xfrm>
            <a:off x="382656" y="2941919"/>
            <a:ext cx="1438509" cy="2201581"/>
            <a:chOff x="2135062" y="1493404"/>
            <a:chExt cx="2212874" cy="3654094"/>
          </a:xfrm>
        </p:grpSpPr>
        <p:sp>
          <p:nvSpPr>
            <p:cNvPr id="8" name="Google Shape;3087;p76">
              <a:extLst>
                <a:ext uri="{FF2B5EF4-FFF2-40B4-BE49-F238E27FC236}">
                  <a16:creationId xmlns:a16="http://schemas.microsoft.com/office/drawing/2014/main" id="{11456C8C-35CB-4B63-8B88-EE29DFA38738}"/>
                </a:ext>
              </a:extLst>
            </p:cNvPr>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3088;p76">
              <a:extLst>
                <a:ext uri="{FF2B5EF4-FFF2-40B4-BE49-F238E27FC236}">
                  <a16:creationId xmlns:a16="http://schemas.microsoft.com/office/drawing/2014/main" id="{25D0608B-931E-4568-B6ED-DDC0F40725E9}"/>
                </a:ext>
              </a:extLst>
            </p:cNvPr>
            <p:cNvGrpSpPr/>
            <p:nvPr/>
          </p:nvGrpSpPr>
          <p:grpSpPr>
            <a:xfrm>
              <a:off x="2135062" y="1493404"/>
              <a:ext cx="2212874" cy="3654094"/>
              <a:chOff x="14414750" y="5655625"/>
              <a:chExt cx="1193825" cy="1971350"/>
            </a:xfrm>
          </p:grpSpPr>
          <p:sp>
            <p:nvSpPr>
              <p:cNvPr id="10" name="Google Shape;3089;p76">
                <a:extLst>
                  <a:ext uri="{FF2B5EF4-FFF2-40B4-BE49-F238E27FC236}">
                    <a16:creationId xmlns:a16="http://schemas.microsoft.com/office/drawing/2014/main" id="{E786E21B-D71B-4FA2-A457-08F1B5AF83E0}"/>
                  </a:ext>
                </a:extLst>
              </p:cNvPr>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090;p76">
                <a:extLst>
                  <a:ext uri="{FF2B5EF4-FFF2-40B4-BE49-F238E27FC236}">
                    <a16:creationId xmlns:a16="http://schemas.microsoft.com/office/drawing/2014/main" id="{7C378D51-1948-495A-B0F3-FDDEAF80DE42}"/>
                  </a:ext>
                </a:extLst>
              </p:cNvPr>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091;p76">
                <a:extLst>
                  <a:ext uri="{FF2B5EF4-FFF2-40B4-BE49-F238E27FC236}">
                    <a16:creationId xmlns:a16="http://schemas.microsoft.com/office/drawing/2014/main" id="{FBEE7E64-A8E3-49BE-B9F9-DEC2A7A9F2E2}"/>
                  </a:ext>
                </a:extLst>
              </p:cNvPr>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092;p76">
                <a:extLst>
                  <a:ext uri="{FF2B5EF4-FFF2-40B4-BE49-F238E27FC236}">
                    <a16:creationId xmlns:a16="http://schemas.microsoft.com/office/drawing/2014/main" id="{60E0EC35-A395-456C-A7E8-6F0C2765E602}"/>
                  </a:ext>
                </a:extLst>
              </p:cNvPr>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093;p76">
                <a:extLst>
                  <a:ext uri="{FF2B5EF4-FFF2-40B4-BE49-F238E27FC236}">
                    <a16:creationId xmlns:a16="http://schemas.microsoft.com/office/drawing/2014/main" id="{0E889145-D561-4B44-8A7B-A74E2B282F80}"/>
                  </a:ext>
                </a:extLst>
              </p:cNvPr>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094;p76">
                <a:extLst>
                  <a:ext uri="{FF2B5EF4-FFF2-40B4-BE49-F238E27FC236}">
                    <a16:creationId xmlns:a16="http://schemas.microsoft.com/office/drawing/2014/main" id="{470FFD96-A203-4ED1-9B5E-450C546FD671}"/>
                  </a:ext>
                </a:extLst>
              </p:cNvPr>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095;p76">
                <a:extLst>
                  <a:ext uri="{FF2B5EF4-FFF2-40B4-BE49-F238E27FC236}">
                    <a16:creationId xmlns:a16="http://schemas.microsoft.com/office/drawing/2014/main" id="{C14F32C2-6ED2-4333-BBE7-0DA6A2DE522C}"/>
                  </a:ext>
                </a:extLst>
              </p:cNvPr>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96;p76">
                <a:extLst>
                  <a:ext uri="{FF2B5EF4-FFF2-40B4-BE49-F238E27FC236}">
                    <a16:creationId xmlns:a16="http://schemas.microsoft.com/office/drawing/2014/main" id="{62F664C4-C188-4338-87C7-3F1583F73D32}"/>
                  </a:ext>
                </a:extLst>
              </p:cNvPr>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097;p76">
                <a:extLst>
                  <a:ext uri="{FF2B5EF4-FFF2-40B4-BE49-F238E27FC236}">
                    <a16:creationId xmlns:a16="http://schemas.microsoft.com/office/drawing/2014/main" id="{B96F8B5C-EF91-4C47-89B9-C47ACDCC1F09}"/>
                  </a:ext>
                </a:extLst>
              </p:cNvPr>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98;p76">
                <a:extLst>
                  <a:ext uri="{FF2B5EF4-FFF2-40B4-BE49-F238E27FC236}">
                    <a16:creationId xmlns:a16="http://schemas.microsoft.com/office/drawing/2014/main" id="{456E7C98-224A-4EA2-B893-F1F57C0331CA}"/>
                  </a:ext>
                </a:extLst>
              </p:cNvPr>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099;p76">
                <a:extLst>
                  <a:ext uri="{FF2B5EF4-FFF2-40B4-BE49-F238E27FC236}">
                    <a16:creationId xmlns:a16="http://schemas.microsoft.com/office/drawing/2014/main" id="{5D4F7405-AD53-4B82-891F-DF9FE9EF5CEA}"/>
                  </a:ext>
                </a:extLst>
              </p:cNvPr>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100;p76">
                <a:extLst>
                  <a:ext uri="{FF2B5EF4-FFF2-40B4-BE49-F238E27FC236}">
                    <a16:creationId xmlns:a16="http://schemas.microsoft.com/office/drawing/2014/main" id="{A42DF573-C3AE-4E31-B79F-215FC825F26D}"/>
                  </a:ext>
                </a:extLst>
              </p:cNvPr>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101;p76">
                <a:extLst>
                  <a:ext uri="{FF2B5EF4-FFF2-40B4-BE49-F238E27FC236}">
                    <a16:creationId xmlns:a16="http://schemas.microsoft.com/office/drawing/2014/main" id="{CC99C8FC-5CEF-4451-A7BC-F338B8DE479E}"/>
                  </a:ext>
                </a:extLst>
              </p:cNvPr>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102;p76">
                <a:extLst>
                  <a:ext uri="{FF2B5EF4-FFF2-40B4-BE49-F238E27FC236}">
                    <a16:creationId xmlns:a16="http://schemas.microsoft.com/office/drawing/2014/main" id="{CB630581-B223-4C4A-9F1C-6435916F6DE8}"/>
                  </a:ext>
                </a:extLst>
              </p:cNvPr>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103;p76">
                <a:extLst>
                  <a:ext uri="{FF2B5EF4-FFF2-40B4-BE49-F238E27FC236}">
                    <a16:creationId xmlns:a16="http://schemas.microsoft.com/office/drawing/2014/main" id="{23A6ECC9-ACC2-4ECB-83CA-F95F06D59C63}"/>
                  </a:ext>
                </a:extLst>
              </p:cNvPr>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104;p76">
                <a:extLst>
                  <a:ext uri="{FF2B5EF4-FFF2-40B4-BE49-F238E27FC236}">
                    <a16:creationId xmlns:a16="http://schemas.microsoft.com/office/drawing/2014/main" id="{F3CBB0FC-DDAF-4668-908E-DF42EB4CDF69}"/>
                  </a:ext>
                </a:extLst>
              </p:cNvPr>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105;p76">
                <a:extLst>
                  <a:ext uri="{FF2B5EF4-FFF2-40B4-BE49-F238E27FC236}">
                    <a16:creationId xmlns:a16="http://schemas.microsoft.com/office/drawing/2014/main" id="{5BCABEDD-4A49-4617-B313-86825B95E2C0}"/>
                  </a:ext>
                </a:extLst>
              </p:cNvPr>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106;p76">
                <a:extLst>
                  <a:ext uri="{FF2B5EF4-FFF2-40B4-BE49-F238E27FC236}">
                    <a16:creationId xmlns:a16="http://schemas.microsoft.com/office/drawing/2014/main" id="{78EAA179-0F93-401B-A8A2-1E34072B28BB}"/>
                  </a:ext>
                </a:extLst>
              </p:cNvPr>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107;p76">
                <a:extLst>
                  <a:ext uri="{FF2B5EF4-FFF2-40B4-BE49-F238E27FC236}">
                    <a16:creationId xmlns:a16="http://schemas.microsoft.com/office/drawing/2014/main" id="{D517AB0D-48B5-43A6-A44A-7E7793D343D6}"/>
                  </a:ext>
                </a:extLst>
              </p:cNvPr>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108;p76">
                <a:extLst>
                  <a:ext uri="{FF2B5EF4-FFF2-40B4-BE49-F238E27FC236}">
                    <a16:creationId xmlns:a16="http://schemas.microsoft.com/office/drawing/2014/main" id="{B168A840-3D9C-48DD-AC97-1B5F092FC0EE}"/>
                  </a:ext>
                </a:extLst>
              </p:cNvPr>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109;p76">
                <a:extLst>
                  <a:ext uri="{FF2B5EF4-FFF2-40B4-BE49-F238E27FC236}">
                    <a16:creationId xmlns:a16="http://schemas.microsoft.com/office/drawing/2014/main" id="{16CB89B4-B3FF-4222-9376-5E9CF0558764}"/>
                  </a:ext>
                </a:extLst>
              </p:cNvPr>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10;p76">
                <a:extLst>
                  <a:ext uri="{FF2B5EF4-FFF2-40B4-BE49-F238E27FC236}">
                    <a16:creationId xmlns:a16="http://schemas.microsoft.com/office/drawing/2014/main" id="{988F64D1-A138-420F-B471-CF75601822DC}"/>
                  </a:ext>
                </a:extLst>
              </p:cNvPr>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111;p76">
                <a:extLst>
                  <a:ext uri="{FF2B5EF4-FFF2-40B4-BE49-F238E27FC236}">
                    <a16:creationId xmlns:a16="http://schemas.microsoft.com/office/drawing/2014/main" id="{3EC30356-1B87-41BF-BD02-2C13E81E058E}"/>
                  </a:ext>
                </a:extLst>
              </p:cNvPr>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112;p76">
                <a:extLst>
                  <a:ext uri="{FF2B5EF4-FFF2-40B4-BE49-F238E27FC236}">
                    <a16:creationId xmlns:a16="http://schemas.microsoft.com/office/drawing/2014/main" id="{157352B6-A4F8-429A-8B1C-9F266A7E3CC0}"/>
                  </a:ext>
                </a:extLst>
              </p:cNvPr>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113;p76">
                <a:extLst>
                  <a:ext uri="{FF2B5EF4-FFF2-40B4-BE49-F238E27FC236}">
                    <a16:creationId xmlns:a16="http://schemas.microsoft.com/office/drawing/2014/main" id="{96362B4B-99C9-4874-9F24-1BD83BBBD79C}"/>
                  </a:ext>
                </a:extLst>
              </p:cNvPr>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114;p76">
                <a:extLst>
                  <a:ext uri="{FF2B5EF4-FFF2-40B4-BE49-F238E27FC236}">
                    <a16:creationId xmlns:a16="http://schemas.microsoft.com/office/drawing/2014/main" id="{BD3D61ED-70E0-4B14-BD88-B419C196B430}"/>
                  </a:ext>
                </a:extLst>
              </p:cNvPr>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115;p76">
                <a:extLst>
                  <a:ext uri="{FF2B5EF4-FFF2-40B4-BE49-F238E27FC236}">
                    <a16:creationId xmlns:a16="http://schemas.microsoft.com/office/drawing/2014/main" id="{B022EB3C-7F33-46E1-9A9E-6BD723180BBD}"/>
                  </a:ext>
                </a:extLst>
              </p:cNvPr>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116;p76">
                <a:extLst>
                  <a:ext uri="{FF2B5EF4-FFF2-40B4-BE49-F238E27FC236}">
                    <a16:creationId xmlns:a16="http://schemas.microsoft.com/office/drawing/2014/main" id="{164E6D3B-6703-4059-88A5-596AC04325F3}"/>
                  </a:ext>
                </a:extLst>
              </p:cNvPr>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117;p76">
                <a:extLst>
                  <a:ext uri="{FF2B5EF4-FFF2-40B4-BE49-F238E27FC236}">
                    <a16:creationId xmlns:a16="http://schemas.microsoft.com/office/drawing/2014/main" id="{EAD2137D-1969-4900-8B2F-9DEC744CA8F8}"/>
                  </a:ext>
                </a:extLst>
              </p:cNvPr>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118;p76">
                <a:extLst>
                  <a:ext uri="{FF2B5EF4-FFF2-40B4-BE49-F238E27FC236}">
                    <a16:creationId xmlns:a16="http://schemas.microsoft.com/office/drawing/2014/main" id="{F3299B5C-88C5-41D1-97B2-CBF47FB780F1}"/>
                  </a:ext>
                </a:extLst>
              </p:cNvPr>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119;p76">
                <a:extLst>
                  <a:ext uri="{FF2B5EF4-FFF2-40B4-BE49-F238E27FC236}">
                    <a16:creationId xmlns:a16="http://schemas.microsoft.com/office/drawing/2014/main" id="{C2334CA8-79B8-4417-9D4C-2258767DFF4B}"/>
                  </a:ext>
                </a:extLst>
              </p:cNvPr>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120;p76">
                <a:extLst>
                  <a:ext uri="{FF2B5EF4-FFF2-40B4-BE49-F238E27FC236}">
                    <a16:creationId xmlns:a16="http://schemas.microsoft.com/office/drawing/2014/main" id="{38055BC4-EF08-49A9-9CAF-5DB5FF19E3FB}"/>
                  </a:ext>
                </a:extLst>
              </p:cNvPr>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121;p76">
                <a:extLst>
                  <a:ext uri="{FF2B5EF4-FFF2-40B4-BE49-F238E27FC236}">
                    <a16:creationId xmlns:a16="http://schemas.microsoft.com/office/drawing/2014/main" id="{4DC339B2-18DB-4978-AEFE-19FE55A29546}"/>
                  </a:ext>
                </a:extLst>
              </p:cNvPr>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122;p76">
                <a:extLst>
                  <a:ext uri="{FF2B5EF4-FFF2-40B4-BE49-F238E27FC236}">
                    <a16:creationId xmlns:a16="http://schemas.microsoft.com/office/drawing/2014/main" id="{B3255E9F-7491-487F-B884-408CB28A3BE6}"/>
                  </a:ext>
                </a:extLst>
              </p:cNvPr>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123;p76">
                <a:extLst>
                  <a:ext uri="{FF2B5EF4-FFF2-40B4-BE49-F238E27FC236}">
                    <a16:creationId xmlns:a16="http://schemas.microsoft.com/office/drawing/2014/main" id="{498ABB80-E879-4AF1-AE81-A624DEB60F62}"/>
                  </a:ext>
                </a:extLst>
              </p:cNvPr>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124;p76">
                <a:extLst>
                  <a:ext uri="{FF2B5EF4-FFF2-40B4-BE49-F238E27FC236}">
                    <a16:creationId xmlns:a16="http://schemas.microsoft.com/office/drawing/2014/main" id="{2EA8B8A5-B537-421B-B8E1-8C55A0B6EB88}"/>
                  </a:ext>
                </a:extLst>
              </p:cNvPr>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125;p76">
                <a:extLst>
                  <a:ext uri="{FF2B5EF4-FFF2-40B4-BE49-F238E27FC236}">
                    <a16:creationId xmlns:a16="http://schemas.microsoft.com/office/drawing/2014/main" id="{AFAB9E4C-9E23-4D9C-AA40-BDCFA00A39CB}"/>
                  </a:ext>
                </a:extLst>
              </p:cNvPr>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126;p76">
                <a:extLst>
                  <a:ext uri="{FF2B5EF4-FFF2-40B4-BE49-F238E27FC236}">
                    <a16:creationId xmlns:a16="http://schemas.microsoft.com/office/drawing/2014/main" id="{785C9667-425A-46B4-B71A-F6FB15C4D172}"/>
                  </a:ext>
                </a:extLst>
              </p:cNvPr>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127;p76">
                <a:extLst>
                  <a:ext uri="{FF2B5EF4-FFF2-40B4-BE49-F238E27FC236}">
                    <a16:creationId xmlns:a16="http://schemas.microsoft.com/office/drawing/2014/main" id="{E9170FBD-3BAA-4719-9AC4-5A7B08264ACC}"/>
                  </a:ext>
                </a:extLst>
              </p:cNvPr>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128;p76">
                <a:extLst>
                  <a:ext uri="{FF2B5EF4-FFF2-40B4-BE49-F238E27FC236}">
                    <a16:creationId xmlns:a16="http://schemas.microsoft.com/office/drawing/2014/main" id="{0EFD2327-A27F-4185-98D6-1666C04B2DFB}"/>
                  </a:ext>
                </a:extLst>
              </p:cNvPr>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129;p76">
                <a:extLst>
                  <a:ext uri="{FF2B5EF4-FFF2-40B4-BE49-F238E27FC236}">
                    <a16:creationId xmlns:a16="http://schemas.microsoft.com/office/drawing/2014/main" id="{1ABB1862-3782-4FB4-B8B5-3DA57160FE7C}"/>
                  </a:ext>
                </a:extLst>
              </p:cNvPr>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130;p76">
                <a:extLst>
                  <a:ext uri="{FF2B5EF4-FFF2-40B4-BE49-F238E27FC236}">
                    <a16:creationId xmlns:a16="http://schemas.microsoft.com/office/drawing/2014/main" id="{AB5B6E26-16E9-4623-B1E7-9ED33357AF0A}"/>
                  </a:ext>
                </a:extLst>
              </p:cNvPr>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131;p76">
                <a:extLst>
                  <a:ext uri="{FF2B5EF4-FFF2-40B4-BE49-F238E27FC236}">
                    <a16:creationId xmlns:a16="http://schemas.microsoft.com/office/drawing/2014/main" id="{6A90FB4D-D646-4E3A-AE6B-812F59148A45}"/>
                  </a:ext>
                </a:extLst>
              </p:cNvPr>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132;p76">
                <a:extLst>
                  <a:ext uri="{FF2B5EF4-FFF2-40B4-BE49-F238E27FC236}">
                    <a16:creationId xmlns:a16="http://schemas.microsoft.com/office/drawing/2014/main" id="{7046D7CD-83B7-48DA-A402-A98657BE0479}"/>
                  </a:ext>
                </a:extLst>
              </p:cNvPr>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133;p76">
                <a:extLst>
                  <a:ext uri="{FF2B5EF4-FFF2-40B4-BE49-F238E27FC236}">
                    <a16:creationId xmlns:a16="http://schemas.microsoft.com/office/drawing/2014/main" id="{6985C553-44CC-4936-A1DB-D96C86441354}"/>
                  </a:ext>
                </a:extLst>
              </p:cNvPr>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134;p76">
                <a:extLst>
                  <a:ext uri="{FF2B5EF4-FFF2-40B4-BE49-F238E27FC236}">
                    <a16:creationId xmlns:a16="http://schemas.microsoft.com/office/drawing/2014/main" id="{BD0E3914-0179-4DB4-A177-8C4C35235B38}"/>
                  </a:ext>
                </a:extLst>
              </p:cNvPr>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135;p76">
                <a:extLst>
                  <a:ext uri="{FF2B5EF4-FFF2-40B4-BE49-F238E27FC236}">
                    <a16:creationId xmlns:a16="http://schemas.microsoft.com/office/drawing/2014/main" id="{132019F8-5C70-47E7-88E4-F099A9110113}"/>
                  </a:ext>
                </a:extLst>
              </p:cNvPr>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136;p76">
                <a:extLst>
                  <a:ext uri="{FF2B5EF4-FFF2-40B4-BE49-F238E27FC236}">
                    <a16:creationId xmlns:a16="http://schemas.microsoft.com/office/drawing/2014/main" id="{004D2B2E-B21E-4B2C-9FD0-D6A854F8F785}"/>
                  </a:ext>
                </a:extLst>
              </p:cNvPr>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137;p76">
                <a:extLst>
                  <a:ext uri="{FF2B5EF4-FFF2-40B4-BE49-F238E27FC236}">
                    <a16:creationId xmlns:a16="http://schemas.microsoft.com/office/drawing/2014/main" id="{D826DBF7-83AE-4148-8BD6-F318155F4F07}"/>
                  </a:ext>
                </a:extLst>
              </p:cNvPr>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138;p76">
                <a:extLst>
                  <a:ext uri="{FF2B5EF4-FFF2-40B4-BE49-F238E27FC236}">
                    <a16:creationId xmlns:a16="http://schemas.microsoft.com/office/drawing/2014/main" id="{C7028D8B-6993-4A90-8D5C-06894A7DFCC5}"/>
                  </a:ext>
                </a:extLst>
              </p:cNvPr>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139;p76">
                <a:extLst>
                  <a:ext uri="{FF2B5EF4-FFF2-40B4-BE49-F238E27FC236}">
                    <a16:creationId xmlns:a16="http://schemas.microsoft.com/office/drawing/2014/main" id="{653F200B-5235-4F35-A13A-D68495283D99}"/>
                  </a:ext>
                </a:extLst>
              </p:cNvPr>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140;p76">
                <a:extLst>
                  <a:ext uri="{FF2B5EF4-FFF2-40B4-BE49-F238E27FC236}">
                    <a16:creationId xmlns:a16="http://schemas.microsoft.com/office/drawing/2014/main" id="{397123C9-7683-4D17-A985-F4C86120EEE0}"/>
                  </a:ext>
                </a:extLst>
              </p:cNvPr>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2" name="Picture 2" descr="▷ Lápices y Lapiceros: Imágenes Animadas, Gifs y Animaciones ¡100% GRATIS!">
            <a:extLst>
              <a:ext uri="{FF2B5EF4-FFF2-40B4-BE49-F238E27FC236}">
                <a16:creationId xmlns:a16="http://schemas.microsoft.com/office/drawing/2014/main" id="{B721FEAC-03E6-4683-A794-398DD59FD4D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72250" y="1755989"/>
            <a:ext cx="1152525" cy="101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077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83;p76">
            <a:extLst>
              <a:ext uri="{FF2B5EF4-FFF2-40B4-BE49-F238E27FC236}">
                <a16:creationId xmlns:a16="http://schemas.microsoft.com/office/drawing/2014/main" id="{1EF9CA08-68AE-4712-ADA2-01613DFDA902}"/>
              </a:ext>
            </a:extLst>
          </p:cNvPr>
          <p:cNvSpPr/>
          <p:nvPr/>
        </p:nvSpPr>
        <p:spPr>
          <a:xfrm>
            <a:off x="8089900" y="178109"/>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85;p76">
            <a:extLst>
              <a:ext uri="{FF2B5EF4-FFF2-40B4-BE49-F238E27FC236}">
                <a16:creationId xmlns:a16="http://schemas.microsoft.com/office/drawing/2014/main" id="{90117101-150F-405B-9446-8401F63558CF}"/>
              </a:ext>
            </a:extLst>
          </p:cNvPr>
          <p:cNvSpPr/>
          <p:nvPr/>
        </p:nvSpPr>
        <p:spPr>
          <a:xfrm>
            <a:off x="-388253" y="354046"/>
            <a:ext cx="1440766" cy="8367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70;p47">
            <a:extLst>
              <a:ext uri="{FF2B5EF4-FFF2-40B4-BE49-F238E27FC236}">
                <a16:creationId xmlns:a16="http://schemas.microsoft.com/office/drawing/2014/main" id="{CB4761BE-2FB9-4E90-859D-6C83E749C771}"/>
              </a:ext>
            </a:extLst>
          </p:cNvPr>
          <p:cNvSpPr/>
          <p:nvPr/>
        </p:nvSpPr>
        <p:spPr>
          <a:xfrm>
            <a:off x="390925" y="178109"/>
            <a:ext cx="951175" cy="55250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71;p47">
            <a:extLst>
              <a:ext uri="{FF2B5EF4-FFF2-40B4-BE49-F238E27FC236}">
                <a16:creationId xmlns:a16="http://schemas.microsoft.com/office/drawing/2014/main" id="{8994B3D5-9117-4145-AE10-80D2CE43BE04}"/>
              </a:ext>
            </a:extLst>
          </p:cNvPr>
          <p:cNvSpPr/>
          <p:nvPr/>
        </p:nvSpPr>
        <p:spPr>
          <a:xfrm>
            <a:off x="7609428" y="-82578"/>
            <a:ext cx="960943" cy="76703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3;p54">
            <a:extLst>
              <a:ext uri="{FF2B5EF4-FFF2-40B4-BE49-F238E27FC236}">
                <a16:creationId xmlns:a16="http://schemas.microsoft.com/office/drawing/2014/main" id="{0C6C15C9-BCF2-4AE3-ABE7-250A3E48BE6F}"/>
              </a:ext>
            </a:extLst>
          </p:cNvPr>
          <p:cNvSpPr/>
          <p:nvPr/>
        </p:nvSpPr>
        <p:spPr>
          <a:xfrm>
            <a:off x="7570266" y="454363"/>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3;p54">
            <a:extLst>
              <a:ext uri="{FF2B5EF4-FFF2-40B4-BE49-F238E27FC236}">
                <a16:creationId xmlns:a16="http://schemas.microsoft.com/office/drawing/2014/main" id="{4C816247-137D-45E6-9456-19C4B7CE431F}"/>
              </a:ext>
            </a:extLst>
          </p:cNvPr>
          <p:cNvSpPr/>
          <p:nvPr/>
        </p:nvSpPr>
        <p:spPr>
          <a:xfrm>
            <a:off x="702964" y="630230"/>
            <a:ext cx="692358" cy="5526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524;p80">
            <a:extLst>
              <a:ext uri="{FF2B5EF4-FFF2-40B4-BE49-F238E27FC236}">
                <a16:creationId xmlns:a16="http://schemas.microsoft.com/office/drawing/2014/main" id="{1B92EF0A-0D15-4BFA-84E6-749DADB07224}"/>
              </a:ext>
            </a:extLst>
          </p:cNvPr>
          <p:cNvGrpSpPr/>
          <p:nvPr/>
        </p:nvGrpSpPr>
        <p:grpSpPr>
          <a:xfrm>
            <a:off x="286497" y="4393577"/>
            <a:ext cx="1348800" cy="587694"/>
            <a:chOff x="853575" y="4182525"/>
            <a:chExt cx="1444575" cy="629425"/>
          </a:xfrm>
        </p:grpSpPr>
        <p:sp>
          <p:nvSpPr>
            <p:cNvPr id="11" name="Google Shape;3525;p80">
              <a:extLst>
                <a:ext uri="{FF2B5EF4-FFF2-40B4-BE49-F238E27FC236}">
                  <a16:creationId xmlns:a16="http://schemas.microsoft.com/office/drawing/2014/main" id="{C698C2A4-E85B-4578-93E0-84A69DDA8854}"/>
                </a:ext>
              </a:extLst>
            </p:cNvPr>
            <p:cNvSpPr/>
            <p:nvPr/>
          </p:nvSpPr>
          <p:spPr>
            <a:xfrm>
              <a:off x="1374875" y="4184800"/>
              <a:ext cx="183150" cy="581325"/>
            </a:xfrm>
            <a:custGeom>
              <a:avLst/>
              <a:gdLst/>
              <a:ahLst/>
              <a:cxnLst/>
              <a:rect l="l" t="t" r="r" b="b"/>
              <a:pathLst>
                <a:path w="7326" h="23253" extrusionOk="0">
                  <a:moveTo>
                    <a:pt x="1216" y="0"/>
                  </a:moveTo>
                  <a:lnTo>
                    <a:pt x="821" y="3557"/>
                  </a:lnTo>
                  <a:lnTo>
                    <a:pt x="0" y="17356"/>
                  </a:lnTo>
                  <a:lnTo>
                    <a:pt x="7325" y="23253"/>
                  </a:lnTo>
                  <a:lnTo>
                    <a:pt x="7325" y="7052"/>
                  </a:lnTo>
                  <a:cubicBezTo>
                    <a:pt x="5866" y="3374"/>
                    <a:pt x="1216" y="0"/>
                    <a:pt x="1216" y="0"/>
                  </a:cubicBez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526;p80">
              <a:extLst>
                <a:ext uri="{FF2B5EF4-FFF2-40B4-BE49-F238E27FC236}">
                  <a16:creationId xmlns:a16="http://schemas.microsoft.com/office/drawing/2014/main" id="{28640E76-B5D3-4781-9CC8-74B7BEFE2184}"/>
                </a:ext>
              </a:extLst>
            </p:cNvPr>
            <p:cNvSpPr/>
            <p:nvPr/>
          </p:nvSpPr>
          <p:spPr>
            <a:xfrm>
              <a:off x="1543550" y="4182525"/>
              <a:ext cx="183175" cy="582100"/>
            </a:xfrm>
            <a:custGeom>
              <a:avLst/>
              <a:gdLst/>
              <a:ahLst/>
              <a:cxnLst/>
              <a:rect l="l" t="t" r="r" b="b"/>
              <a:pathLst>
                <a:path w="7327" h="23284" extrusionOk="0">
                  <a:moveTo>
                    <a:pt x="6110" y="0"/>
                  </a:moveTo>
                  <a:cubicBezTo>
                    <a:pt x="6110" y="0"/>
                    <a:pt x="1460" y="3405"/>
                    <a:pt x="1" y="7052"/>
                  </a:cubicBezTo>
                  <a:lnTo>
                    <a:pt x="1" y="23283"/>
                  </a:lnTo>
                  <a:lnTo>
                    <a:pt x="7326" y="17356"/>
                  </a:lnTo>
                  <a:lnTo>
                    <a:pt x="6506" y="3556"/>
                  </a:lnTo>
                  <a:lnTo>
                    <a:pt x="6110" y="0"/>
                  </a:ln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527;p80">
              <a:extLst>
                <a:ext uri="{FF2B5EF4-FFF2-40B4-BE49-F238E27FC236}">
                  <a16:creationId xmlns:a16="http://schemas.microsoft.com/office/drawing/2014/main" id="{4172B91A-EFE2-426A-9FDE-179BBD6FFD30}"/>
                </a:ext>
              </a:extLst>
            </p:cNvPr>
            <p:cNvSpPr/>
            <p:nvPr/>
          </p:nvSpPr>
          <p:spPr>
            <a:xfrm>
              <a:off x="1289000" y="4194675"/>
              <a:ext cx="268275" cy="582100"/>
            </a:xfrm>
            <a:custGeom>
              <a:avLst/>
              <a:gdLst/>
              <a:ahLst/>
              <a:cxnLst/>
              <a:rect l="l" t="t" r="r" b="b"/>
              <a:pathLst>
                <a:path w="10731" h="23284" extrusionOk="0">
                  <a:moveTo>
                    <a:pt x="1763" y="1"/>
                  </a:moveTo>
                  <a:lnTo>
                    <a:pt x="1186" y="3557"/>
                  </a:lnTo>
                  <a:lnTo>
                    <a:pt x="0" y="17356"/>
                  </a:lnTo>
                  <a:lnTo>
                    <a:pt x="10730" y="23284"/>
                  </a:lnTo>
                  <a:lnTo>
                    <a:pt x="10730" y="7083"/>
                  </a:lnTo>
                  <a:cubicBezTo>
                    <a:pt x="8602" y="3405"/>
                    <a:pt x="1763" y="1"/>
                    <a:pt x="1763"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528;p80">
              <a:extLst>
                <a:ext uri="{FF2B5EF4-FFF2-40B4-BE49-F238E27FC236}">
                  <a16:creationId xmlns:a16="http://schemas.microsoft.com/office/drawing/2014/main" id="{297D9CD5-95DD-4747-A2AF-F999C004614B}"/>
                </a:ext>
              </a:extLst>
            </p:cNvPr>
            <p:cNvSpPr/>
            <p:nvPr/>
          </p:nvSpPr>
          <p:spPr>
            <a:xfrm>
              <a:off x="1545075" y="4192400"/>
              <a:ext cx="268275" cy="582100"/>
            </a:xfrm>
            <a:custGeom>
              <a:avLst/>
              <a:gdLst/>
              <a:ahLst/>
              <a:cxnLst/>
              <a:rect l="l" t="t" r="r" b="b"/>
              <a:pathLst>
                <a:path w="10731" h="23284" extrusionOk="0">
                  <a:moveTo>
                    <a:pt x="8937" y="0"/>
                  </a:moveTo>
                  <a:cubicBezTo>
                    <a:pt x="8937" y="0"/>
                    <a:pt x="2098" y="3405"/>
                    <a:pt x="1" y="7083"/>
                  </a:cubicBezTo>
                  <a:lnTo>
                    <a:pt x="1" y="23283"/>
                  </a:lnTo>
                  <a:lnTo>
                    <a:pt x="10730" y="17356"/>
                  </a:lnTo>
                  <a:lnTo>
                    <a:pt x="9515" y="3587"/>
                  </a:lnTo>
                  <a:lnTo>
                    <a:pt x="893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29;p80">
              <a:extLst>
                <a:ext uri="{FF2B5EF4-FFF2-40B4-BE49-F238E27FC236}">
                  <a16:creationId xmlns:a16="http://schemas.microsoft.com/office/drawing/2014/main" id="{29AD6255-54D9-48D6-A10E-EAEEBA18E17F}"/>
                </a:ext>
              </a:extLst>
            </p:cNvPr>
            <p:cNvSpPr/>
            <p:nvPr/>
          </p:nvSpPr>
          <p:spPr>
            <a:xfrm>
              <a:off x="1395375" y="4184800"/>
              <a:ext cx="9900" cy="88925"/>
            </a:xfrm>
            <a:custGeom>
              <a:avLst/>
              <a:gdLst/>
              <a:ahLst/>
              <a:cxnLst/>
              <a:rect l="l" t="t" r="r" b="b"/>
              <a:pathLst>
                <a:path w="396" h="3557" extrusionOk="0">
                  <a:moveTo>
                    <a:pt x="1" y="3557"/>
                  </a:moveTo>
                  <a:lnTo>
                    <a:pt x="396" y="0"/>
                  </a:lnTo>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530;p80">
              <a:extLst>
                <a:ext uri="{FF2B5EF4-FFF2-40B4-BE49-F238E27FC236}">
                  <a16:creationId xmlns:a16="http://schemas.microsoft.com/office/drawing/2014/main" id="{82980221-AC30-4DB4-986E-11DC681A70A8}"/>
                </a:ext>
              </a:extLst>
            </p:cNvPr>
            <p:cNvSpPr/>
            <p:nvPr/>
          </p:nvSpPr>
          <p:spPr>
            <a:xfrm>
              <a:off x="1208450" y="4209125"/>
              <a:ext cx="334375" cy="582100"/>
            </a:xfrm>
            <a:custGeom>
              <a:avLst/>
              <a:gdLst/>
              <a:ahLst/>
              <a:cxnLst/>
              <a:rect l="l" t="t" r="r" b="b"/>
              <a:pathLst>
                <a:path w="13375" h="23284" extrusionOk="0">
                  <a:moveTo>
                    <a:pt x="2219" y="0"/>
                  </a:moveTo>
                  <a:lnTo>
                    <a:pt x="1490" y="3556"/>
                  </a:lnTo>
                  <a:lnTo>
                    <a:pt x="0" y="17356"/>
                  </a:lnTo>
                  <a:lnTo>
                    <a:pt x="13375" y="23283"/>
                  </a:lnTo>
                  <a:lnTo>
                    <a:pt x="13375" y="7052"/>
                  </a:lnTo>
                  <a:cubicBezTo>
                    <a:pt x="10730" y="3404"/>
                    <a:pt x="2219" y="0"/>
                    <a:pt x="2219" y="0"/>
                  </a:cubicBez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531;p80">
              <a:extLst>
                <a:ext uri="{FF2B5EF4-FFF2-40B4-BE49-F238E27FC236}">
                  <a16:creationId xmlns:a16="http://schemas.microsoft.com/office/drawing/2014/main" id="{F61248B3-113E-4F82-8775-8AD115EDE6EB}"/>
                </a:ext>
              </a:extLst>
            </p:cNvPr>
            <p:cNvSpPr/>
            <p:nvPr/>
          </p:nvSpPr>
          <p:spPr>
            <a:xfrm>
              <a:off x="1558750" y="4206825"/>
              <a:ext cx="334375" cy="582100"/>
            </a:xfrm>
            <a:custGeom>
              <a:avLst/>
              <a:gdLst/>
              <a:ahLst/>
              <a:cxnLst/>
              <a:rect l="l" t="t" r="r" b="b"/>
              <a:pathLst>
                <a:path w="13375" h="23284" extrusionOk="0">
                  <a:moveTo>
                    <a:pt x="11156" y="1"/>
                  </a:moveTo>
                  <a:cubicBezTo>
                    <a:pt x="11156" y="1"/>
                    <a:pt x="2645" y="3405"/>
                    <a:pt x="1" y="7083"/>
                  </a:cubicBezTo>
                  <a:lnTo>
                    <a:pt x="1" y="23284"/>
                  </a:lnTo>
                  <a:lnTo>
                    <a:pt x="13375" y="17357"/>
                  </a:lnTo>
                  <a:lnTo>
                    <a:pt x="11886" y="3588"/>
                  </a:lnTo>
                  <a:lnTo>
                    <a:pt x="11156" y="1"/>
                  </a:ln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532;p80">
              <a:extLst>
                <a:ext uri="{FF2B5EF4-FFF2-40B4-BE49-F238E27FC236}">
                  <a16:creationId xmlns:a16="http://schemas.microsoft.com/office/drawing/2014/main" id="{4DF4BCBA-0363-4EE5-BEA0-30FC5BDB7AE5}"/>
                </a:ext>
              </a:extLst>
            </p:cNvPr>
            <p:cNvSpPr/>
            <p:nvPr/>
          </p:nvSpPr>
          <p:spPr>
            <a:xfrm>
              <a:off x="1161925" y="4244775"/>
              <a:ext cx="360375" cy="562400"/>
            </a:xfrm>
            <a:custGeom>
              <a:avLst/>
              <a:gdLst/>
              <a:ahLst/>
              <a:cxnLst/>
              <a:rect l="l" t="t" r="r" b="b"/>
              <a:pathLst>
                <a:path w="14415" h="22496" extrusionOk="0">
                  <a:moveTo>
                    <a:pt x="2011" y="0"/>
                  </a:moveTo>
                  <a:cubicBezTo>
                    <a:pt x="0" y="0"/>
                    <a:pt x="281" y="2373"/>
                    <a:pt x="281" y="2373"/>
                  </a:cubicBezTo>
                  <a:lnTo>
                    <a:pt x="767" y="14562"/>
                  </a:lnTo>
                  <a:cubicBezTo>
                    <a:pt x="767" y="16021"/>
                    <a:pt x="1193" y="17207"/>
                    <a:pt x="3077" y="18027"/>
                  </a:cubicBezTo>
                  <a:cubicBezTo>
                    <a:pt x="7059" y="19790"/>
                    <a:pt x="14415" y="22495"/>
                    <a:pt x="14415" y="22495"/>
                  </a:cubicBezTo>
                  <a:lnTo>
                    <a:pt x="14415" y="5535"/>
                  </a:lnTo>
                  <a:cubicBezTo>
                    <a:pt x="13594" y="4896"/>
                    <a:pt x="5296" y="580"/>
                    <a:pt x="2621" y="63"/>
                  </a:cubicBezTo>
                  <a:cubicBezTo>
                    <a:pt x="2397" y="20"/>
                    <a:pt x="2194" y="0"/>
                    <a:pt x="2011" y="0"/>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533;p80">
              <a:extLst>
                <a:ext uri="{FF2B5EF4-FFF2-40B4-BE49-F238E27FC236}">
                  <a16:creationId xmlns:a16="http://schemas.microsoft.com/office/drawing/2014/main" id="{E810604D-57D8-44E3-8EA8-B79132AD1A99}"/>
                </a:ext>
              </a:extLst>
            </p:cNvPr>
            <p:cNvSpPr/>
            <p:nvPr/>
          </p:nvSpPr>
          <p:spPr>
            <a:xfrm>
              <a:off x="1592950" y="4236400"/>
              <a:ext cx="361150" cy="562400"/>
            </a:xfrm>
            <a:custGeom>
              <a:avLst/>
              <a:gdLst/>
              <a:ahLst/>
              <a:cxnLst/>
              <a:rect l="l" t="t" r="r" b="b"/>
              <a:pathLst>
                <a:path w="14446" h="22496" extrusionOk="0">
                  <a:moveTo>
                    <a:pt x="12435" y="1"/>
                  </a:moveTo>
                  <a:cubicBezTo>
                    <a:pt x="12251" y="1"/>
                    <a:pt x="12049" y="21"/>
                    <a:pt x="11825" y="64"/>
                  </a:cubicBezTo>
                  <a:cubicBezTo>
                    <a:pt x="9119" y="581"/>
                    <a:pt x="852" y="5110"/>
                    <a:pt x="1" y="5778"/>
                  </a:cubicBezTo>
                  <a:lnTo>
                    <a:pt x="1" y="22496"/>
                  </a:lnTo>
                  <a:lnTo>
                    <a:pt x="11612" y="17602"/>
                  </a:lnTo>
                  <a:cubicBezTo>
                    <a:pt x="11612" y="17602"/>
                    <a:pt x="13679" y="17086"/>
                    <a:pt x="13679" y="15414"/>
                  </a:cubicBezTo>
                  <a:lnTo>
                    <a:pt x="14165" y="2374"/>
                  </a:lnTo>
                  <a:cubicBezTo>
                    <a:pt x="14165" y="2374"/>
                    <a:pt x="14446" y="1"/>
                    <a:pt x="12435"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534;p80">
              <a:extLst>
                <a:ext uri="{FF2B5EF4-FFF2-40B4-BE49-F238E27FC236}">
                  <a16:creationId xmlns:a16="http://schemas.microsoft.com/office/drawing/2014/main" id="{5DDA75FF-5592-4312-80BC-BB3873E48DBD}"/>
                </a:ext>
              </a:extLst>
            </p:cNvPr>
            <p:cNvSpPr/>
            <p:nvPr/>
          </p:nvSpPr>
          <p:spPr>
            <a:xfrm>
              <a:off x="1522275" y="4369925"/>
              <a:ext cx="70700" cy="442025"/>
            </a:xfrm>
            <a:custGeom>
              <a:avLst/>
              <a:gdLst/>
              <a:ahLst/>
              <a:cxnLst/>
              <a:rect l="l" t="t" r="r" b="b"/>
              <a:pathLst>
                <a:path w="2828" h="17681" extrusionOk="0">
                  <a:moveTo>
                    <a:pt x="1732" y="1"/>
                  </a:moveTo>
                  <a:cubicBezTo>
                    <a:pt x="871" y="1"/>
                    <a:pt x="1" y="529"/>
                    <a:pt x="1" y="529"/>
                  </a:cubicBezTo>
                  <a:lnTo>
                    <a:pt x="1" y="17489"/>
                  </a:lnTo>
                  <a:cubicBezTo>
                    <a:pt x="578" y="17628"/>
                    <a:pt x="1042" y="17681"/>
                    <a:pt x="1412" y="17681"/>
                  </a:cubicBezTo>
                  <a:cubicBezTo>
                    <a:pt x="2582" y="17681"/>
                    <a:pt x="2828" y="17155"/>
                    <a:pt x="2828" y="17155"/>
                  </a:cubicBezTo>
                  <a:lnTo>
                    <a:pt x="2828" y="437"/>
                  </a:lnTo>
                  <a:cubicBezTo>
                    <a:pt x="2521" y="112"/>
                    <a:pt x="2128" y="1"/>
                    <a:pt x="1732" y="1"/>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535;p80">
              <a:extLst>
                <a:ext uri="{FF2B5EF4-FFF2-40B4-BE49-F238E27FC236}">
                  <a16:creationId xmlns:a16="http://schemas.microsoft.com/office/drawing/2014/main" id="{F1479F31-D956-4A3F-9860-13842A69A7F4}"/>
                </a:ext>
              </a:extLst>
            </p:cNvPr>
            <p:cNvSpPr/>
            <p:nvPr/>
          </p:nvSpPr>
          <p:spPr>
            <a:xfrm>
              <a:off x="970600" y="4589050"/>
              <a:ext cx="166450" cy="167200"/>
            </a:xfrm>
            <a:custGeom>
              <a:avLst/>
              <a:gdLst/>
              <a:ahLst/>
              <a:cxnLst/>
              <a:rect l="l" t="t" r="r" b="b"/>
              <a:pathLst>
                <a:path w="6658" h="6688" extrusionOk="0">
                  <a:moveTo>
                    <a:pt x="4742" y="1"/>
                  </a:moveTo>
                  <a:lnTo>
                    <a:pt x="2767" y="1916"/>
                  </a:lnTo>
                  <a:lnTo>
                    <a:pt x="1" y="1946"/>
                  </a:lnTo>
                  <a:lnTo>
                    <a:pt x="1916" y="3891"/>
                  </a:lnTo>
                  <a:lnTo>
                    <a:pt x="1946" y="6688"/>
                  </a:lnTo>
                  <a:lnTo>
                    <a:pt x="3891" y="4773"/>
                  </a:lnTo>
                  <a:lnTo>
                    <a:pt x="6657" y="4743"/>
                  </a:lnTo>
                  <a:lnTo>
                    <a:pt x="4742" y="2797"/>
                  </a:lnTo>
                  <a:lnTo>
                    <a:pt x="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536;p80">
              <a:extLst>
                <a:ext uri="{FF2B5EF4-FFF2-40B4-BE49-F238E27FC236}">
                  <a16:creationId xmlns:a16="http://schemas.microsoft.com/office/drawing/2014/main" id="{2E73C610-90D9-4ED2-9A10-A52A17426313}"/>
                </a:ext>
              </a:extLst>
            </p:cNvPr>
            <p:cNvSpPr/>
            <p:nvPr/>
          </p:nvSpPr>
          <p:spPr>
            <a:xfrm>
              <a:off x="2054200" y="4384650"/>
              <a:ext cx="149725" cy="148950"/>
            </a:xfrm>
            <a:custGeom>
              <a:avLst/>
              <a:gdLst/>
              <a:ahLst/>
              <a:cxnLst/>
              <a:rect l="l" t="t" r="r" b="b"/>
              <a:pathLst>
                <a:path w="5989" h="5958" extrusionOk="0">
                  <a:moveTo>
                    <a:pt x="5016" y="0"/>
                  </a:moveTo>
                  <a:lnTo>
                    <a:pt x="2736" y="1490"/>
                  </a:lnTo>
                  <a:lnTo>
                    <a:pt x="1" y="943"/>
                  </a:lnTo>
                  <a:lnTo>
                    <a:pt x="1490" y="3253"/>
                  </a:lnTo>
                  <a:lnTo>
                    <a:pt x="974" y="5958"/>
                  </a:lnTo>
                  <a:lnTo>
                    <a:pt x="3253" y="4469"/>
                  </a:lnTo>
                  <a:lnTo>
                    <a:pt x="5989" y="5016"/>
                  </a:lnTo>
                  <a:lnTo>
                    <a:pt x="5989" y="5016"/>
                  </a:lnTo>
                  <a:lnTo>
                    <a:pt x="4499" y="2706"/>
                  </a:lnTo>
                  <a:lnTo>
                    <a:pt x="501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537;p80">
              <a:extLst>
                <a:ext uri="{FF2B5EF4-FFF2-40B4-BE49-F238E27FC236}">
                  <a16:creationId xmlns:a16="http://schemas.microsoft.com/office/drawing/2014/main" id="{FF5C7549-F7CA-4BEB-9889-027D8C9D52F0}"/>
                </a:ext>
              </a:extLst>
            </p:cNvPr>
            <p:cNvSpPr/>
            <p:nvPr/>
          </p:nvSpPr>
          <p:spPr>
            <a:xfrm>
              <a:off x="1974425" y="4557150"/>
              <a:ext cx="196825" cy="206700"/>
            </a:xfrm>
            <a:custGeom>
              <a:avLst/>
              <a:gdLst/>
              <a:ahLst/>
              <a:cxnLst/>
              <a:rect l="l" t="t" r="r" b="b"/>
              <a:pathLst>
                <a:path w="7873" h="8268" extrusionOk="0">
                  <a:moveTo>
                    <a:pt x="2949" y="2158"/>
                  </a:moveTo>
                  <a:cubicBezTo>
                    <a:pt x="2949" y="2158"/>
                    <a:pt x="4347" y="0"/>
                    <a:pt x="4924" y="274"/>
                  </a:cubicBezTo>
                  <a:cubicBezTo>
                    <a:pt x="5472" y="547"/>
                    <a:pt x="5593" y="2614"/>
                    <a:pt x="5593" y="2614"/>
                  </a:cubicBezTo>
                  <a:cubicBezTo>
                    <a:pt x="5593" y="2614"/>
                    <a:pt x="7873" y="3708"/>
                    <a:pt x="7782" y="4316"/>
                  </a:cubicBezTo>
                  <a:cubicBezTo>
                    <a:pt x="7660" y="4924"/>
                    <a:pt x="5654" y="5259"/>
                    <a:pt x="5654" y="5259"/>
                  </a:cubicBezTo>
                  <a:cubicBezTo>
                    <a:pt x="5654" y="5259"/>
                    <a:pt x="6110" y="7933"/>
                    <a:pt x="5563" y="8116"/>
                  </a:cubicBezTo>
                  <a:cubicBezTo>
                    <a:pt x="5016" y="8268"/>
                    <a:pt x="3344" y="6079"/>
                    <a:pt x="3344" y="6079"/>
                  </a:cubicBezTo>
                  <a:cubicBezTo>
                    <a:pt x="3344" y="6079"/>
                    <a:pt x="943" y="6961"/>
                    <a:pt x="395" y="6535"/>
                  </a:cubicBezTo>
                  <a:cubicBezTo>
                    <a:pt x="61" y="6292"/>
                    <a:pt x="1763" y="4195"/>
                    <a:pt x="1763" y="4195"/>
                  </a:cubicBezTo>
                  <a:cubicBezTo>
                    <a:pt x="1763" y="4195"/>
                    <a:pt x="0" y="2553"/>
                    <a:pt x="335" y="2067"/>
                  </a:cubicBezTo>
                  <a:cubicBezTo>
                    <a:pt x="699" y="1550"/>
                    <a:pt x="2949" y="2158"/>
                    <a:pt x="2949" y="215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538;p80">
              <a:extLst>
                <a:ext uri="{FF2B5EF4-FFF2-40B4-BE49-F238E27FC236}">
                  <a16:creationId xmlns:a16="http://schemas.microsoft.com/office/drawing/2014/main" id="{108BA7D1-F84B-4AF8-9759-BE1B223F76EF}"/>
                </a:ext>
              </a:extLst>
            </p:cNvPr>
            <p:cNvSpPr/>
            <p:nvPr/>
          </p:nvSpPr>
          <p:spPr>
            <a:xfrm>
              <a:off x="886250" y="4383900"/>
              <a:ext cx="197600" cy="194550"/>
            </a:xfrm>
            <a:custGeom>
              <a:avLst/>
              <a:gdLst/>
              <a:ahLst/>
              <a:cxnLst/>
              <a:rect l="l" t="t" r="r" b="b"/>
              <a:pathLst>
                <a:path w="7904" h="7782" extrusionOk="0">
                  <a:moveTo>
                    <a:pt x="2463" y="2553"/>
                  </a:moveTo>
                  <a:cubicBezTo>
                    <a:pt x="2463" y="2553"/>
                    <a:pt x="2736" y="0"/>
                    <a:pt x="3375" y="0"/>
                  </a:cubicBezTo>
                  <a:cubicBezTo>
                    <a:pt x="4013" y="0"/>
                    <a:pt x="5046" y="1793"/>
                    <a:pt x="5046" y="1793"/>
                  </a:cubicBezTo>
                  <a:cubicBezTo>
                    <a:pt x="5046" y="1793"/>
                    <a:pt x="7569" y="1763"/>
                    <a:pt x="7752" y="2340"/>
                  </a:cubicBezTo>
                  <a:cubicBezTo>
                    <a:pt x="7904" y="2918"/>
                    <a:pt x="6262" y="4134"/>
                    <a:pt x="6262" y="4134"/>
                  </a:cubicBezTo>
                  <a:cubicBezTo>
                    <a:pt x="6262" y="4134"/>
                    <a:pt x="7873" y="6353"/>
                    <a:pt x="7478" y="6748"/>
                  </a:cubicBezTo>
                  <a:cubicBezTo>
                    <a:pt x="7052" y="7143"/>
                    <a:pt x="4560" y="5897"/>
                    <a:pt x="4560" y="5897"/>
                  </a:cubicBezTo>
                  <a:cubicBezTo>
                    <a:pt x="4560" y="5897"/>
                    <a:pt x="2797" y="7781"/>
                    <a:pt x="2128" y="7629"/>
                  </a:cubicBezTo>
                  <a:cubicBezTo>
                    <a:pt x="1733" y="7538"/>
                    <a:pt x="2311" y="4924"/>
                    <a:pt x="2311" y="4924"/>
                  </a:cubicBezTo>
                  <a:cubicBezTo>
                    <a:pt x="2311" y="4924"/>
                    <a:pt x="1" y="4255"/>
                    <a:pt x="92" y="3648"/>
                  </a:cubicBezTo>
                  <a:cubicBezTo>
                    <a:pt x="183" y="3040"/>
                    <a:pt x="2463" y="2553"/>
                    <a:pt x="2463" y="255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539;p80">
              <a:extLst>
                <a:ext uri="{FF2B5EF4-FFF2-40B4-BE49-F238E27FC236}">
                  <a16:creationId xmlns:a16="http://schemas.microsoft.com/office/drawing/2014/main" id="{60682798-27BB-4BA0-A4A9-8F41228CA01F}"/>
                </a:ext>
              </a:extLst>
            </p:cNvPr>
            <p:cNvSpPr/>
            <p:nvPr/>
          </p:nvSpPr>
          <p:spPr>
            <a:xfrm>
              <a:off x="2215300" y="4552025"/>
              <a:ext cx="82850" cy="73875"/>
            </a:xfrm>
            <a:custGeom>
              <a:avLst/>
              <a:gdLst/>
              <a:ahLst/>
              <a:cxnLst/>
              <a:rect l="l" t="t" r="r" b="b"/>
              <a:pathLst>
                <a:path w="3314" h="2955" extrusionOk="0">
                  <a:moveTo>
                    <a:pt x="1656" y="1"/>
                  </a:moveTo>
                  <a:cubicBezTo>
                    <a:pt x="1347" y="1"/>
                    <a:pt x="1034" y="98"/>
                    <a:pt x="761" y="296"/>
                  </a:cubicBezTo>
                  <a:cubicBezTo>
                    <a:pt x="122" y="783"/>
                    <a:pt x="1" y="1695"/>
                    <a:pt x="487" y="2363"/>
                  </a:cubicBezTo>
                  <a:cubicBezTo>
                    <a:pt x="779" y="2746"/>
                    <a:pt x="1224" y="2954"/>
                    <a:pt x="1671" y="2954"/>
                  </a:cubicBezTo>
                  <a:cubicBezTo>
                    <a:pt x="1969" y="2954"/>
                    <a:pt x="2268" y="2862"/>
                    <a:pt x="2524" y="2667"/>
                  </a:cubicBezTo>
                  <a:cubicBezTo>
                    <a:pt x="3192" y="2181"/>
                    <a:pt x="3314" y="1239"/>
                    <a:pt x="2828" y="600"/>
                  </a:cubicBezTo>
                  <a:cubicBezTo>
                    <a:pt x="2540" y="205"/>
                    <a:pt x="2103" y="1"/>
                    <a:pt x="1656"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540;p80">
              <a:extLst>
                <a:ext uri="{FF2B5EF4-FFF2-40B4-BE49-F238E27FC236}">
                  <a16:creationId xmlns:a16="http://schemas.microsoft.com/office/drawing/2014/main" id="{F17C4FFA-B5A5-4213-8E98-1A1857651B02}"/>
                </a:ext>
              </a:extLst>
            </p:cNvPr>
            <p:cNvSpPr/>
            <p:nvPr/>
          </p:nvSpPr>
          <p:spPr>
            <a:xfrm>
              <a:off x="853575" y="4597125"/>
              <a:ext cx="50950" cy="46200"/>
            </a:xfrm>
            <a:custGeom>
              <a:avLst/>
              <a:gdLst/>
              <a:ahLst/>
              <a:cxnLst/>
              <a:rect l="l" t="t" r="r" b="b"/>
              <a:pathLst>
                <a:path w="2038" h="1848" extrusionOk="0">
                  <a:moveTo>
                    <a:pt x="1004" y="1"/>
                  </a:moveTo>
                  <a:cubicBezTo>
                    <a:pt x="913" y="1"/>
                    <a:pt x="821" y="14"/>
                    <a:pt x="730" y="43"/>
                  </a:cubicBezTo>
                  <a:cubicBezTo>
                    <a:pt x="244" y="225"/>
                    <a:pt x="1" y="742"/>
                    <a:pt x="153" y="1198"/>
                  </a:cubicBezTo>
                  <a:cubicBezTo>
                    <a:pt x="276" y="1593"/>
                    <a:pt x="641" y="1848"/>
                    <a:pt x="1034" y="1848"/>
                  </a:cubicBezTo>
                  <a:cubicBezTo>
                    <a:pt x="1124" y="1848"/>
                    <a:pt x="1217" y="1834"/>
                    <a:pt x="1308" y="1806"/>
                  </a:cubicBezTo>
                  <a:cubicBezTo>
                    <a:pt x="1794" y="1654"/>
                    <a:pt x="2037" y="1106"/>
                    <a:pt x="1885" y="650"/>
                  </a:cubicBezTo>
                  <a:cubicBezTo>
                    <a:pt x="1762" y="255"/>
                    <a:pt x="1397" y="1"/>
                    <a:pt x="1004" y="1"/>
                  </a:cubicBezTo>
                  <a:close/>
                </a:path>
              </a:pathLst>
            </a:custGeom>
            <a:solidFill>
              <a:srgbClr val="7CD0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616;p80">
            <a:extLst>
              <a:ext uri="{FF2B5EF4-FFF2-40B4-BE49-F238E27FC236}">
                <a16:creationId xmlns:a16="http://schemas.microsoft.com/office/drawing/2014/main" id="{335440AD-D61D-4550-98F2-422794768768}"/>
              </a:ext>
            </a:extLst>
          </p:cNvPr>
          <p:cNvGrpSpPr/>
          <p:nvPr/>
        </p:nvGrpSpPr>
        <p:grpSpPr>
          <a:xfrm>
            <a:off x="7360275" y="4354923"/>
            <a:ext cx="613044" cy="622825"/>
            <a:chOff x="6449700" y="4408088"/>
            <a:chExt cx="656575" cy="667050"/>
          </a:xfrm>
        </p:grpSpPr>
        <p:sp>
          <p:nvSpPr>
            <p:cNvPr id="28" name="Google Shape;3617;p80">
              <a:extLst>
                <a:ext uri="{FF2B5EF4-FFF2-40B4-BE49-F238E27FC236}">
                  <a16:creationId xmlns:a16="http://schemas.microsoft.com/office/drawing/2014/main" id="{0366DD89-B598-48C4-864F-D3D52AB31DE4}"/>
                </a:ext>
              </a:extLst>
            </p:cNvPr>
            <p:cNvSpPr/>
            <p:nvPr/>
          </p:nvSpPr>
          <p:spPr>
            <a:xfrm>
              <a:off x="6988475" y="4513538"/>
              <a:ext cx="96525" cy="51800"/>
            </a:xfrm>
            <a:custGeom>
              <a:avLst/>
              <a:gdLst/>
              <a:ahLst/>
              <a:cxnLst/>
              <a:rect l="l" t="t" r="r" b="b"/>
              <a:pathLst>
                <a:path w="3861" h="2072" extrusionOk="0">
                  <a:moveTo>
                    <a:pt x="1924" y="1"/>
                  </a:moveTo>
                  <a:cubicBezTo>
                    <a:pt x="1177" y="1"/>
                    <a:pt x="474" y="1025"/>
                    <a:pt x="0" y="1972"/>
                  </a:cubicBezTo>
                  <a:cubicBezTo>
                    <a:pt x="469" y="2037"/>
                    <a:pt x="938" y="2072"/>
                    <a:pt x="1404" y="2072"/>
                  </a:cubicBezTo>
                  <a:cubicBezTo>
                    <a:pt x="2237" y="2072"/>
                    <a:pt x="3061" y="1963"/>
                    <a:pt x="3860" y="1729"/>
                  </a:cubicBezTo>
                  <a:cubicBezTo>
                    <a:pt x="3404" y="939"/>
                    <a:pt x="2796" y="179"/>
                    <a:pt x="2128" y="27"/>
                  </a:cubicBezTo>
                  <a:cubicBezTo>
                    <a:pt x="2059" y="9"/>
                    <a:pt x="1991" y="1"/>
                    <a:pt x="1924"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618;p80">
              <a:extLst>
                <a:ext uri="{FF2B5EF4-FFF2-40B4-BE49-F238E27FC236}">
                  <a16:creationId xmlns:a16="http://schemas.microsoft.com/office/drawing/2014/main" id="{CCAA57CE-7434-4438-9FB2-A9298AEC21B9}"/>
                </a:ext>
              </a:extLst>
            </p:cNvPr>
            <p:cNvSpPr/>
            <p:nvPr/>
          </p:nvSpPr>
          <p:spPr>
            <a:xfrm>
              <a:off x="6973275" y="4556738"/>
              <a:ext cx="133000" cy="107175"/>
            </a:xfrm>
            <a:custGeom>
              <a:avLst/>
              <a:gdLst/>
              <a:ahLst/>
              <a:cxnLst/>
              <a:rect l="l" t="t" r="r" b="b"/>
              <a:pathLst>
                <a:path w="5320" h="4287" extrusionOk="0">
                  <a:moveTo>
                    <a:pt x="4468" y="1"/>
                  </a:moveTo>
                  <a:cubicBezTo>
                    <a:pt x="3669" y="235"/>
                    <a:pt x="2845" y="344"/>
                    <a:pt x="2012" y="344"/>
                  </a:cubicBezTo>
                  <a:cubicBezTo>
                    <a:pt x="1546" y="344"/>
                    <a:pt x="1077" y="309"/>
                    <a:pt x="608" y="244"/>
                  </a:cubicBezTo>
                  <a:cubicBezTo>
                    <a:pt x="243" y="1004"/>
                    <a:pt x="0" y="1703"/>
                    <a:pt x="0" y="1703"/>
                  </a:cubicBezTo>
                  <a:lnTo>
                    <a:pt x="1246" y="4287"/>
                  </a:lnTo>
                  <a:lnTo>
                    <a:pt x="4742" y="3466"/>
                  </a:lnTo>
                  <a:lnTo>
                    <a:pt x="5319" y="1825"/>
                  </a:lnTo>
                  <a:cubicBezTo>
                    <a:pt x="5319" y="1825"/>
                    <a:pt x="498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619;p80">
              <a:extLst>
                <a:ext uri="{FF2B5EF4-FFF2-40B4-BE49-F238E27FC236}">
                  <a16:creationId xmlns:a16="http://schemas.microsoft.com/office/drawing/2014/main" id="{31EB1FB2-8B75-414D-8BBC-A6ADD9A55A84}"/>
                </a:ext>
              </a:extLst>
            </p:cNvPr>
            <p:cNvSpPr/>
            <p:nvPr/>
          </p:nvSpPr>
          <p:spPr>
            <a:xfrm>
              <a:off x="6968700" y="4598338"/>
              <a:ext cx="30425" cy="475150"/>
            </a:xfrm>
            <a:custGeom>
              <a:avLst/>
              <a:gdLst/>
              <a:ahLst/>
              <a:cxnLst/>
              <a:rect l="l" t="t" r="r" b="b"/>
              <a:pathLst>
                <a:path w="1217" h="19006" extrusionOk="0">
                  <a:moveTo>
                    <a:pt x="263" y="1"/>
                  </a:moveTo>
                  <a:cubicBezTo>
                    <a:pt x="214" y="1"/>
                    <a:pt x="183" y="39"/>
                    <a:pt x="183" y="39"/>
                  </a:cubicBezTo>
                  <a:lnTo>
                    <a:pt x="1" y="18793"/>
                  </a:lnTo>
                  <a:cubicBezTo>
                    <a:pt x="305" y="18884"/>
                    <a:pt x="669" y="18945"/>
                    <a:pt x="1095" y="19006"/>
                  </a:cubicBezTo>
                  <a:lnTo>
                    <a:pt x="1217" y="1316"/>
                  </a:lnTo>
                  <a:cubicBezTo>
                    <a:pt x="761" y="1285"/>
                    <a:pt x="639" y="465"/>
                    <a:pt x="457" y="191"/>
                  </a:cubicBezTo>
                  <a:cubicBezTo>
                    <a:pt x="381" y="39"/>
                    <a:pt x="312" y="1"/>
                    <a:pt x="263" y="1"/>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620;p80">
              <a:extLst>
                <a:ext uri="{FF2B5EF4-FFF2-40B4-BE49-F238E27FC236}">
                  <a16:creationId xmlns:a16="http://schemas.microsoft.com/office/drawing/2014/main" id="{A6654AC9-0D82-41B4-87A0-023DEEEAF6D7}"/>
                </a:ext>
              </a:extLst>
            </p:cNvPr>
            <p:cNvSpPr/>
            <p:nvPr/>
          </p:nvSpPr>
          <p:spPr>
            <a:xfrm>
              <a:off x="7068250" y="4599463"/>
              <a:ext cx="38025" cy="474800"/>
            </a:xfrm>
            <a:custGeom>
              <a:avLst/>
              <a:gdLst/>
              <a:ahLst/>
              <a:cxnLst/>
              <a:rect l="l" t="t" r="r" b="b"/>
              <a:pathLst>
                <a:path w="1521" h="18992" extrusionOk="0">
                  <a:moveTo>
                    <a:pt x="1324" y="0"/>
                  </a:moveTo>
                  <a:cubicBezTo>
                    <a:pt x="1266" y="0"/>
                    <a:pt x="1191" y="15"/>
                    <a:pt x="1095" y="55"/>
                  </a:cubicBezTo>
                  <a:cubicBezTo>
                    <a:pt x="760" y="176"/>
                    <a:pt x="578" y="1088"/>
                    <a:pt x="153" y="1179"/>
                  </a:cubicBezTo>
                  <a:lnTo>
                    <a:pt x="1" y="18991"/>
                  </a:lnTo>
                  <a:cubicBezTo>
                    <a:pt x="548" y="18991"/>
                    <a:pt x="882" y="18961"/>
                    <a:pt x="882" y="18961"/>
                  </a:cubicBezTo>
                  <a:lnTo>
                    <a:pt x="1520" y="116"/>
                  </a:lnTo>
                  <a:cubicBezTo>
                    <a:pt x="1520" y="116"/>
                    <a:pt x="1487" y="0"/>
                    <a:pt x="1324"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621;p80">
              <a:extLst>
                <a:ext uri="{FF2B5EF4-FFF2-40B4-BE49-F238E27FC236}">
                  <a16:creationId xmlns:a16="http://schemas.microsoft.com/office/drawing/2014/main" id="{2ACBE528-D167-4EF4-A0DD-144C5F84190D}"/>
                </a:ext>
              </a:extLst>
            </p:cNvPr>
            <p:cNvSpPr/>
            <p:nvPr/>
          </p:nvSpPr>
          <p:spPr>
            <a:xfrm>
              <a:off x="6995300" y="4598538"/>
              <a:ext cx="76775" cy="476600"/>
            </a:xfrm>
            <a:custGeom>
              <a:avLst/>
              <a:gdLst/>
              <a:ahLst/>
              <a:cxnLst/>
              <a:rect l="l" t="t" r="r" b="b"/>
              <a:pathLst>
                <a:path w="3071" h="19064" extrusionOk="0">
                  <a:moveTo>
                    <a:pt x="1469" y="0"/>
                  </a:moveTo>
                  <a:cubicBezTo>
                    <a:pt x="867" y="0"/>
                    <a:pt x="213" y="1308"/>
                    <a:pt x="213" y="1308"/>
                  </a:cubicBezTo>
                  <a:lnTo>
                    <a:pt x="153" y="1308"/>
                  </a:lnTo>
                  <a:lnTo>
                    <a:pt x="1" y="18998"/>
                  </a:lnTo>
                  <a:cubicBezTo>
                    <a:pt x="584" y="19053"/>
                    <a:pt x="1244" y="19063"/>
                    <a:pt x="1843" y="19063"/>
                  </a:cubicBezTo>
                  <a:cubicBezTo>
                    <a:pt x="2243" y="19063"/>
                    <a:pt x="2615" y="19059"/>
                    <a:pt x="2919" y="19059"/>
                  </a:cubicBezTo>
                  <a:lnTo>
                    <a:pt x="3071" y="1216"/>
                  </a:lnTo>
                  <a:lnTo>
                    <a:pt x="2949" y="1216"/>
                  </a:lnTo>
                  <a:cubicBezTo>
                    <a:pt x="2432" y="1095"/>
                    <a:pt x="2098" y="1"/>
                    <a:pt x="1490" y="1"/>
                  </a:cubicBezTo>
                  <a:cubicBezTo>
                    <a:pt x="1483" y="0"/>
                    <a:pt x="1476" y="0"/>
                    <a:pt x="1469" y="0"/>
                  </a:cubicBezTo>
                  <a:close/>
                </a:path>
              </a:pathLst>
            </a:custGeom>
            <a:solidFill>
              <a:srgbClr val="F16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622;p80">
              <a:extLst>
                <a:ext uri="{FF2B5EF4-FFF2-40B4-BE49-F238E27FC236}">
                  <a16:creationId xmlns:a16="http://schemas.microsoft.com/office/drawing/2014/main" id="{ABC7190B-1977-496D-A69D-695614522EEC}"/>
                </a:ext>
              </a:extLst>
            </p:cNvPr>
            <p:cNvSpPr/>
            <p:nvPr/>
          </p:nvSpPr>
          <p:spPr>
            <a:xfrm>
              <a:off x="6498325" y="5049913"/>
              <a:ext cx="69175" cy="25125"/>
            </a:xfrm>
            <a:custGeom>
              <a:avLst/>
              <a:gdLst/>
              <a:ahLst/>
              <a:cxnLst/>
              <a:rect l="l" t="t" r="r" b="b"/>
              <a:pathLst>
                <a:path w="2767" h="1005" extrusionOk="0">
                  <a:moveTo>
                    <a:pt x="2767" y="1"/>
                  </a:moveTo>
                  <a:cubicBezTo>
                    <a:pt x="1885" y="153"/>
                    <a:pt x="1065" y="183"/>
                    <a:pt x="335" y="183"/>
                  </a:cubicBezTo>
                  <a:cubicBezTo>
                    <a:pt x="244" y="457"/>
                    <a:pt x="153" y="730"/>
                    <a:pt x="1" y="973"/>
                  </a:cubicBezTo>
                  <a:cubicBezTo>
                    <a:pt x="178" y="994"/>
                    <a:pt x="364" y="1005"/>
                    <a:pt x="556" y="1005"/>
                  </a:cubicBezTo>
                  <a:cubicBezTo>
                    <a:pt x="1219" y="1005"/>
                    <a:pt x="1966" y="871"/>
                    <a:pt x="2767" y="517"/>
                  </a:cubicBezTo>
                  <a:lnTo>
                    <a:pt x="2767" y="1"/>
                  </a:ln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623;p80">
              <a:extLst>
                <a:ext uri="{FF2B5EF4-FFF2-40B4-BE49-F238E27FC236}">
                  <a16:creationId xmlns:a16="http://schemas.microsoft.com/office/drawing/2014/main" id="{DF933EA1-9F9E-4812-9098-3B4705B283D8}"/>
                </a:ext>
              </a:extLst>
            </p:cNvPr>
            <p:cNvSpPr/>
            <p:nvPr/>
          </p:nvSpPr>
          <p:spPr>
            <a:xfrm>
              <a:off x="6454250" y="5049913"/>
              <a:ext cx="52475" cy="25100"/>
            </a:xfrm>
            <a:custGeom>
              <a:avLst/>
              <a:gdLst/>
              <a:ahLst/>
              <a:cxnLst/>
              <a:rect l="l" t="t" r="r" b="b"/>
              <a:pathLst>
                <a:path w="2099" h="1004" extrusionOk="0">
                  <a:moveTo>
                    <a:pt x="1" y="1"/>
                  </a:moveTo>
                  <a:lnTo>
                    <a:pt x="1" y="548"/>
                  </a:lnTo>
                  <a:cubicBezTo>
                    <a:pt x="1" y="548"/>
                    <a:pt x="700" y="912"/>
                    <a:pt x="1764" y="1004"/>
                  </a:cubicBezTo>
                  <a:cubicBezTo>
                    <a:pt x="1916" y="730"/>
                    <a:pt x="2007" y="457"/>
                    <a:pt x="2098" y="183"/>
                  </a:cubicBezTo>
                  <a:cubicBezTo>
                    <a:pt x="1247" y="183"/>
                    <a:pt x="548" y="92"/>
                    <a:pt x="1"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624;p80">
              <a:extLst>
                <a:ext uri="{FF2B5EF4-FFF2-40B4-BE49-F238E27FC236}">
                  <a16:creationId xmlns:a16="http://schemas.microsoft.com/office/drawing/2014/main" id="{5EFAE37F-C3A1-42B1-B7D5-658CB20947C3}"/>
                </a:ext>
              </a:extLst>
            </p:cNvPr>
            <p:cNvSpPr/>
            <p:nvPr/>
          </p:nvSpPr>
          <p:spPr>
            <a:xfrm>
              <a:off x="6506700" y="4965013"/>
              <a:ext cx="60800" cy="89475"/>
            </a:xfrm>
            <a:custGeom>
              <a:avLst/>
              <a:gdLst/>
              <a:ahLst/>
              <a:cxnLst/>
              <a:rect l="l" t="t" r="r" b="b"/>
              <a:pathLst>
                <a:path w="2432" h="3579" extrusionOk="0">
                  <a:moveTo>
                    <a:pt x="1359" y="1"/>
                  </a:moveTo>
                  <a:cubicBezTo>
                    <a:pt x="1077" y="1"/>
                    <a:pt x="775" y="73"/>
                    <a:pt x="395" y="235"/>
                  </a:cubicBezTo>
                  <a:cubicBezTo>
                    <a:pt x="304" y="1147"/>
                    <a:pt x="213" y="2059"/>
                    <a:pt x="122" y="3001"/>
                  </a:cubicBezTo>
                  <a:cubicBezTo>
                    <a:pt x="91" y="3184"/>
                    <a:pt x="61" y="3397"/>
                    <a:pt x="0" y="3579"/>
                  </a:cubicBezTo>
                  <a:cubicBezTo>
                    <a:pt x="730" y="3579"/>
                    <a:pt x="1550" y="3549"/>
                    <a:pt x="2432" y="3397"/>
                  </a:cubicBezTo>
                  <a:lnTo>
                    <a:pt x="2432" y="296"/>
                  </a:lnTo>
                  <a:cubicBezTo>
                    <a:pt x="2028" y="111"/>
                    <a:pt x="1708" y="1"/>
                    <a:pt x="1359"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25;p80">
              <a:extLst>
                <a:ext uri="{FF2B5EF4-FFF2-40B4-BE49-F238E27FC236}">
                  <a16:creationId xmlns:a16="http://schemas.microsoft.com/office/drawing/2014/main" id="{C25BC44E-8D58-448F-99F1-565E4C88F5D9}"/>
                </a:ext>
              </a:extLst>
            </p:cNvPr>
            <p:cNvSpPr/>
            <p:nvPr/>
          </p:nvSpPr>
          <p:spPr>
            <a:xfrm>
              <a:off x="6454250" y="4970888"/>
              <a:ext cx="62350" cy="83600"/>
            </a:xfrm>
            <a:custGeom>
              <a:avLst/>
              <a:gdLst/>
              <a:ahLst/>
              <a:cxnLst/>
              <a:rect l="l" t="t" r="r" b="b"/>
              <a:pathLst>
                <a:path w="2494" h="3344" extrusionOk="0">
                  <a:moveTo>
                    <a:pt x="2493" y="0"/>
                  </a:moveTo>
                  <a:lnTo>
                    <a:pt x="2493" y="0"/>
                  </a:lnTo>
                  <a:cubicBezTo>
                    <a:pt x="2372" y="31"/>
                    <a:pt x="2250" y="92"/>
                    <a:pt x="2129" y="152"/>
                  </a:cubicBezTo>
                  <a:cubicBezTo>
                    <a:pt x="1786" y="317"/>
                    <a:pt x="1442" y="383"/>
                    <a:pt x="1113" y="383"/>
                  </a:cubicBezTo>
                  <a:cubicBezTo>
                    <a:pt x="714" y="383"/>
                    <a:pt x="334" y="286"/>
                    <a:pt x="1" y="152"/>
                  </a:cubicBezTo>
                  <a:lnTo>
                    <a:pt x="1" y="3162"/>
                  </a:lnTo>
                  <a:cubicBezTo>
                    <a:pt x="548" y="3253"/>
                    <a:pt x="1247" y="3344"/>
                    <a:pt x="2098" y="3344"/>
                  </a:cubicBezTo>
                  <a:cubicBezTo>
                    <a:pt x="2159" y="3162"/>
                    <a:pt x="2189" y="2949"/>
                    <a:pt x="2220" y="2766"/>
                  </a:cubicBezTo>
                  <a:cubicBezTo>
                    <a:pt x="2311" y="1855"/>
                    <a:pt x="2402" y="912"/>
                    <a:pt x="2493"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626;p80">
              <a:extLst>
                <a:ext uri="{FF2B5EF4-FFF2-40B4-BE49-F238E27FC236}">
                  <a16:creationId xmlns:a16="http://schemas.microsoft.com/office/drawing/2014/main" id="{FF68D45B-4720-49A2-BA15-D836887FF5DA}"/>
                </a:ext>
              </a:extLst>
            </p:cNvPr>
            <p:cNvSpPr/>
            <p:nvPr/>
          </p:nvSpPr>
          <p:spPr>
            <a:xfrm>
              <a:off x="6452750" y="4652488"/>
              <a:ext cx="79050" cy="306950"/>
            </a:xfrm>
            <a:custGeom>
              <a:avLst/>
              <a:gdLst/>
              <a:ahLst/>
              <a:cxnLst/>
              <a:rect l="l" t="t" r="r" b="b"/>
              <a:pathLst>
                <a:path w="3162" h="12278" extrusionOk="0">
                  <a:moveTo>
                    <a:pt x="2979" y="1"/>
                  </a:moveTo>
                  <a:cubicBezTo>
                    <a:pt x="2736" y="61"/>
                    <a:pt x="2462" y="153"/>
                    <a:pt x="2128" y="335"/>
                  </a:cubicBezTo>
                  <a:cubicBezTo>
                    <a:pt x="1785" y="500"/>
                    <a:pt x="1442" y="565"/>
                    <a:pt x="1113" y="565"/>
                  </a:cubicBezTo>
                  <a:cubicBezTo>
                    <a:pt x="713" y="565"/>
                    <a:pt x="334" y="468"/>
                    <a:pt x="0" y="335"/>
                  </a:cubicBezTo>
                  <a:lnTo>
                    <a:pt x="0" y="335"/>
                  </a:lnTo>
                  <a:lnTo>
                    <a:pt x="61" y="11946"/>
                  </a:lnTo>
                  <a:cubicBezTo>
                    <a:pt x="378" y="12125"/>
                    <a:pt x="760" y="12277"/>
                    <a:pt x="1165" y="12277"/>
                  </a:cubicBezTo>
                  <a:cubicBezTo>
                    <a:pt x="1380" y="12277"/>
                    <a:pt x="1602" y="12234"/>
                    <a:pt x="1824" y="12129"/>
                  </a:cubicBezTo>
                  <a:cubicBezTo>
                    <a:pt x="2128" y="11977"/>
                    <a:pt x="2371" y="11855"/>
                    <a:pt x="2644" y="11794"/>
                  </a:cubicBezTo>
                  <a:cubicBezTo>
                    <a:pt x="2979" y="7873"/>
                    <a:pt x="3161" y="3922"/>
                    <a:pt x="2979"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627;p80">
              <a:extLst>
                <a:ext uri="{FF2B5EF4-FFF2-40B4-BE49-F238E27FC236}">
                  <a16:creationId xmlns:a16="http://schemas.microsoft.com/office/drawing/2014/main" id="{650E2ADF-1C10-4EDF-A447-ED44355B1975}"/>
                </a:ext>
              </a:extLst>
            </p:cNvPr>
            <p:cNvSpPr/>
            <p:nvPr/>
          </p:nvSpPr>
          <p:spPr>
            <a:xfrm>
              <a:off x="6518850" y="4650813"/>
              <a:ext cx="48650" cy="298050"/>
            </a:xfrm>
            <a:custGeom>
              <a:avLst/>
              <a:gdLst/>
              <a:ahLst/>
              <a:cxnLst/>
              <a:rect l="l" t="t" r="r" b="b"/>
              <a:pathLst>
                <a:path w="1946" h="11922" extrusionOk="0">
                  <a:moveTo>
                    <a:pt x="807" y="1"/>
                  </a:moveTo>
                  <a:cubicBezTo>
                    <a:pt x="656" y="1"/>
                    <a:pt x="501" y="22"/>
                    <a:pt x="335" y="68"/>
                  </a:cubicBezTo>
                  <a:cubicBezTo>
                    <a:pt x="517" y="3989"/>
                    <a:pt x="335" y="7940"/>
                    <a:pt x="0" y="11861"/>
                  </a:cubicBezTo>
                  <a:cubicBezTo>
                    <a:pt x="320" y="11755"/>
                    <a:pt x="605" y="11706"/>
                    <a:pt x="880" y="11706"/>
                  </a:cubicBezTo>
                  <a:cubicBezTo>
                    <a:pt x="1233" y="11706"/>
                    <a:pt x="1570" y="11785"/>
                    <a:pt x="1946" y="11922"/>
                  </a:cubicBezTo>
                  <a:lnTo>
                    <a:pt x="1885" y="280"/>
                  </a:lnTo>
                  <a:cubicBezTo>
                    <a:pt x="1483" y="111"/>
                    <a:pt x="1154" y="1"/>
                    <a:pt x="807"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628;p80">
              <a:extLst>
                <a:ext uri="{FF2B5EF4-FFF2-40B4-BE49-F238E27FC236}">
                  <a16:creationId xmlns:a16="http://schemas.microsoft.com/office/drawing/2014/main" id="{782EAE12-AC19-4EC2-B57D-0B085F4BEE3B}"/>
                </a:ext>
              </a:extLst>
            </p:cNvPr>
            <p:cNvSpPr/>
            <p:nvPr/>
          </p:nvSpPr>
          <p:spPr>
            <a:xfrm>
              <a:off x="6518850" y="4551438"/>
              <a:ext cx="47150" cy="83600"/>
            </a:xfrm>
            <a:custGeom>
              <a:avLst/>
              <a:gdLst/>
              <a:ahLst/>
              <a:cxnLst/>
              <a:rect l="l" t="t" r="r" b="b"/>
              <a:pathLst>
                <a:path w="1886" h="3344" extrusionOk="0">
                  <a:moveTo>
                    <a:pt x="0" y="0"/>
                  </a:moveTo>
                  <a:cubicBezTo>
                    <a:pt x="122" y="1064"/>
                    <a:pt x="213" y="2128"/>
                    <a:pt x="274" y="3192"/>
                  </a:cubicBezTo>
                  <a:cubicBezTo>
                    <a:pt x="472" y="3150"/>
                    <a:pt x="660" y="3130"/>
                    <a:pt x="842" y="3130"/>
                  </a:cubicBezTo>
                  <a:cubicBezTo>
                    <a:pt x="1192" y="3130"/>
                    <a:pt x="1526" y="3204"/>
                    <a:pt x="1885" y="3344"/>
                  </a:cubicBezTo>
                  <a:lnTo>
                    <a:pt x="1885" y="0"/>
                  </a:ln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629;p80">
              <a:extLst>
                <a:ext uri="{FF2B5EF4-FFF2-40B4-BE49-F238E27FC236}">
                  <a16:creationId xmlns:a16="http://schemas.microsoft.com/office/drawing/2014/main" id="{4F88A2DD-7368-40DD-9357-AD08D88B5455}"/>
                </a:ext>
              </a:extLst>
            </p:cNvPr>
            <p:cNvSpPr/>
            <p:nvPr/>
          </p:nvSpPr>
          <p:spPr>
            <a:xfrm>
              <a:off x="6452750" y="4552188"/>
              <a:ext cx="72975" cy="93400"/>
            </a:xfrm>
            <a:custGeom>
              <a:avLst/>
              <a:gdLst/>
              <a:ahLst/>
              <a:cxnLst/>
              <a:rect l="l" t="t" r="r" b="b"/>
              <a:pathLst>
                <a:path w="2919" h="3736" extrusionOk="0">
                  <a:moveTo>
                    <a:pt x="0" y="0"/>
                  </a:moveTo>
                  <a:lnTo>
                    <a:pt x="0" y="3405"/>
                  </a:lnTo>
                  <a:cubicBezTo>
                    <a:pt x="317" y="3583"/>
                    <a:pt x="713" y="3736"/>
                    <a:pt x="1118" y="3736"/>
                  </a:cubicBezTo>
                  <a:cubicBezTo>
                    <a:pt x="1333" y="3736"/>
                    <a:pt x="1552" y="3693"/>
                    <a:pt x="1763" y="3587"/>
                  </a:cubicBezTo>
                  <a:cubicBezTo>
                    <a:pt x="2219" y="3374"/>
                    <a:pt x="2584" y="3222"/>
                    <a:pt x="2918" y="3162"/>
                  </a:cubicBezTo>
                  <a:cubicBezTo>
                    <a:pt x="2857" y="2098"/>
                    <a:pt x="2766" y="1034"/>
                    <a:pt x="2644"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630;p80">
              <a:extLst>
                <a:ext uri="{FF2B5EF4-FFF2-40B4-BE49-F238E27FC236}">
                  <a16:creationId xmlns:a16="http://schemas.microsoft.com/office/drawing/2014/main" id="{3AABBC99-2A5E-457E-AAA5-3102B1243D3A}"/>
                </a:ext>
              </a:extLst>
            </p:cNvPr>
            <p:cNvSpPr/>
            <p:nvPr/>
          </p:nvSpPr>
          <p:spPr>
            <a:xfrm>
              <a:off x="6454250" y="4947338"/>
              <a:ext cx="64625" cy="33125"/>
            </a:xfrm>
            <a:custGeom>
              <a:avLst/>
              <a:gdLst/>
              <a:ahLst/>
              <a:cxnLst/>
              <a:rect l="l" t="t" r="r" b="b"/>
              <a:pathLst>
                <a:path w="2585" h="1325" extrusionOk="0">
                  <a:moveTo>
                    <a:pt x="2584" y="0"/>
                  </a:moveTo>
                  <a:lnTo>
                    <a:pt x="2584" y="0"/>
                  </a:lnTo>
                  <a:cubicBezTo>
                    <a:pt x="2311" y="61"/>
                    <a:pt x="2068" y="183"/>
                    <a:pt x="1764" y="335"/>
                  </a:cubicBezTo>
                  <a:cubicBezTo>
                    <a:pt x="1542" y="440"/>
                    <a:pt x="1320" y="483"/>
                    <a:pt x="1105" y="483"/>
                  </a:cubicBezTo>
                  <a:cubicBezTo>
                    <a:pt x="700" y="483"/>
                    <a:pt x="318" y="331"/>
                    <a:pt x="1" y="152"/>
                  </a:cubicBezTo>
                  <a:lnTo>
                    <a:pt x="1" y="1094"/>
                  </a:lnTo>
                  <a:cubicBezTo>
                    <a:pt x="334" y="1228"/>
                    <a:pt x="714" y="1325"/>
                    <a:pt x="1113" y="1325"/>
                  </a:cubicBezTo>
                  <a:cubicBezTo>
                    <a:pt x="1442" y="1325"/>
                    <a:pt x="1786" y="1259"/>
                    <a:pt x="2129" y="1094"/>
                  </a:cubicBezTo>
                  <a:cubicBezTo>
                    <a:pt x="2250" y="1034"/>
                    <a:pt x="2372" y="973"/>
                    <a:pt x="2493" y="912"/>
                  </a:cubicBezTo>
                  <a:cubicBezTo>
                    <a:pt x="2524" y="608"/>
                    <a:pt x="2554" y="304"/>
                    <a:pt x="2584"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631;p80">
              <a:extLst>
                <a:ext uri="{FF2B5EF4-FFF2-40B4-BE49-F238E27FC236}">
                  <a16:creationId xmlns:a16="http://schemas.microsoft.com/office/drawing/2014/main" id="{5B8EF49A-F657-497C-B596-C33A2981A559}"/>
                </a:ext>
              </a:extLst>
            </p:cNvPr>
            <p:cNvSpPr/>
            <p:nvPr/>
          </p:nvSpPr>
          <p:spPr>
            <a:xfrm>
              <a:off x="6516575" y="4943463"/>
              <a:ext cx="50925" cy="28975"/>
            </a:xfrm>
            <a:custGeom>
              <a:avLst/>
              <a:gdLst/>
              <a:ahLst/>
              <a:cxnLst/>
              <a:rect l="l" t="t" r="r" b="b"/>
              <a:pathLst>
                <a:path w="2037" h="1159" extrusionOk="0">
                  <a:moveTo>
                    <a:pt x="971" y="0"/>
                  </a:moveTo>
                  <a:cubicBezTo>
                    <a:pt x="696" y="0"/>
                    <a:pt x="411" y="49"/>
                    <a:pt x="91" y="155"/>
                  </a:cubicBezTo>
                  <a:cubicBezTo>
                    <a:pt x="61" y="459"/>
                    <a:pt x="31" y="763"/>
                    <a:pt x="0" y="1097"/>
                  </a:cubicBezTo>
                  <a:cubicBezTo>
                    <a:pt x="380" y="935"/>
                    <a:pt x="682" y="863"/>
                    <a:pt x="964" y="863"/>
                  </a:cubicBezTo>
                  <a:cubicBezTo>
                    <a:pt x="1313" y="863"/>
                    <a:pt x="1633" y="973"/>
                    <a:pt x="2037" y="1158"/>
                  </a:cubicBezTo>
                  <a:lnTo>
                    <a:pt x="2037" y="216"/>
                  </a:lnTo>
                  <a:cubicBezTo>
                    <a:pt x="1661" y="79"/>
                    <a:pt x="1324" y="0"/>
                    <a:pt x="971"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632;p80">
              <a:extLst>
                <a:ext uri="{FF2B5EF4-FFF2-40B4-BE49-F238E27FC236}">
                  <a16:creationId xmlns:a16="http://schemas.microsoft.com/office/drawing/2014/main" id="{9E948783-5267-4E9D-9283-275B71EF1A4B}"/>
                </a:ext>
              </a:extLst>
            </p:cNvPr>
            <p:cNvSpPr/>
            <p:nvPr/>
          </p:nvSpPr>
          <p:spPr>
            <a:xfrm>
              <a:off x="6452750" y="4631213"/>
              <a:ext cx="74475" cy="35425"/>
            </a:xfrm>
            <a:custGeom>
              <a:avLst/>
              <a:gdLst/>
              <a:ahLst/>
              <a:cxnLst/>
              <a:rect l="l" t="t" r="r" b="b"/>
              <a:pathLst>
                <a:path w="2979" h="1417" extrusionOk="0">
                  <a:moveTo>
                    <a:pt x="2918" y="1"/>
                  </a:moveTo>
                  <a:cubicBezTo>
                    <a:pt x="2584" y="61"/>
                    <a:pt x="2219" y="213"/>
                    <a:pt x="1763" y="426"/>
                  </a:cubicBezTo>
                  <a:cubicBezTo>
                    <a:pt x="1552" y="532"/>
                    <a:pt x="1333" y="575"/>
                    <a:pt x="1118" y="575"/>
                  </a:cubicBezTo>
                  <a:cubicBezTo>
                    <a:pt x="713" y="575"/>
                    <a:pt x="317" y="422"/>
                    <a:pt x="0" y="244"/>
                  </a:cubicBezTo>
                  <a:lnTo>
                    <a:pt x="0" y="1186"/>
                  </a:lnTo>
                  <a:cubicBezTo>
                    <a:pt x="334" y="1319"/>
                    <a:pt x="713" y="1416"/>
                    <a:pt x="1113" y="1416"/>
                  </a:cubicBezTo>
                  <a:cubicBezTo>
                    <a:pt x="1442" y="1416"/>
                    <a:pt x="1785" y="1351"/>
                    <a:pt x="2128" y="1186"/>
                  </a:cubicBezTo>
                  <a:cubicBezTo>
                    <a:pt x="2462" y="1034"/>
                    <a:pt x="2736" y="912"/>
                    <a:pt x="2979" y="852"/>
                  </a:cubicBezTo>
                  <a:cubicBezTo>
                    <a:pt x="2948" y="578"/>
                    <a:pt x="2948" y="274"/>
                    <a:pt x="2918"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633;p80">
              <a:extLst>
                <a:ext uri="{FF2B5EF4-FFF2-40B4-BE49-F238E27FC236}">
                  <a16:creationId xmlns:a16="http://schemas.microsoft.com/office/drawing/2014/main" id="{BAB20499-0AC7-4374-BEE4-0C13497023C5}"/>
                </a:ext>
              </a:extLst>
            </p:cNvPr>
            <p:cNvSpPr/>
            <p:nvPr/>
          </p:nvSpPr>
          <p:spPr>
            <a:xfrm>
              <a:off x="6525700" y="4629663"/>
              <a:ext cx="40300" cy="28175"/>
            </a:xfrm>
            <a:custGeom>
              <a:avLst/>
              <a:gdLst/>
              <a:ahLst/>
              <a:cxnLst/>
              <a:rect l="l" t="t" r="r" b="b"/>
              <a:pathLst>
                <a:path w="1612" h="1127" extrusionOk="0">
                  <a:moveTo>
                    <a:pt x="568" y="1"/>
                  </a:moveTo>
                  <a:cubicBezTo>
                    <a:pt x="386" y="1"/>
                    <a:pt x="198" y="21"/>
                    <a:pt x="0" y="63"/>
                  </a:cubicBezTo>
                  <a:cubicBezTo>
                    <a:pt x="30" y="336"/>
                    <a:pt x="30" y="640"/>
                    <a:pt x="61" y="914"/>
                  </a:cubicBezTo>
                  <a:cubicBezTo>
                    <a:pt x="227" y="868"/>
                    <a:pt x="382" y="847"/>
                    <a:pt x="533" y="847"/>
                  </a:cubicBezTo>
                  <a:cubicBezTo>
                    <a:pt x="880" y="847"/>
                    <a:pt x="1209" y="957"/>
                    <a:pt x="1611" y="1126"/>
                  </a:cubicBezTo>
                  <a:lnTo>
                    <a:pt x="1611" y="215"/>
                  </a:lnTo>
                  <a:cubicBezTo>
                    <a:pt x="1252" y="75"/>
                    <a:pt x="918" y="1"/>
                    <a:pt x="568" y="1"/>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634;p80">
              <a:extLst>
                <a:ext uri="{FF2B5EF4-FFF2-40B4-BE49-F238E27FC236}">
                  <a16:creationId xmlns:a16="http://schemas.microsoft.com/office/drawing/2014/main" id="{6D8F4DFB-A916-4B0C-A154-98E028FC5E7F}"/>
                </a:ext>
              </a:extLst>
            </p:cNvPr>
            <p:cNvSpPr/>
            <p:nvPr/>
          </p:nvSpPr>
          <p:spPr>
            <a:xfrm>
              <a:off x="6465650" y="4459488"/>
              <a:ext cx="86650" cy="82075"/>
            </a:xfrm>
            <a:custGeom>
              <a:avLst/>
              <a:gdLst/>
              <a:ahLst/>
              <a:cxnLst/>
              <a:rect l="l" t="t" r="r" b="b"/>
              <a:pathLst>
                <a:path w="3466" h="3283" extrusionOk="0">
                  <a:moveTo>
                    <a:pt x="2493" y="0"/>
                  </a:moveTo>
                  <a:cubicBezTo>
                    <a:pt x="2250" y="1307"/>
                    <a:pt x="1581" y="2310"/>
                    <a:pt x="122" y="2705"/>
                  </a:cubicBezTo>
                  <a:cubicBezTo>
                    <a:pt x="31" y="3070"/>
                    <a:pt x="1" y="3283"/>
                    <a:pt x="1" y="3283"/>
                  </a:cubicBezTo>
                  <a:lnTo>
                    <a:pt x="3466" y="3283"/>
                  </a:lnTo>
                  <a:cubicBezTo>
                    <a:pt x="3466" y="3283"/>
                    <a:pt x="3132" y="1094"/>
                    <a:pt x="2493"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635;p80">
              <a:extLst>
                <a:ext uri="{FF2B5EF4-FFF2-40B4-BE49-F238E27FC236}">
                  <a16:creationId xmlns:a16="http://schemas.microsoft.com/office/drawing/2014/main" id="{1A504DDA-10AE-46C6-AC11-6E926B7041D0}"/>
                </a:ext>
              </a:extLst>
            </p:cNvPr>
            <p:cNvSpPr/>
            <p:nvPr/>
          </p:nvSpPr>
          <p:spPr>
            <a:xfrm>
              <a:off x="6468700" y="4443513"/>
              <a:ext cx="59300" cy="83625"/>
            </a:xfrm>
            <a:custGeom>
              <a:avLst/>
              <a:gdLst/>
              <a:ahLst/>
              <a:cxnLst/>
              <a:rect l="l" t="t" r="r" b="b"/>
              <a:pathLst>
                <a:path w="2372" h="3345" extrusionOk="0">
                  <a:moveTo>
                    <a:pt x="1672" y="1"/>
                  </a:moveTo>
                  <a:cubicBezTo>
                    <a:pt x="882" y="1"/>
                    <a:pt x="244" y="2250"/>
                    <a:pt x="0" y="3344"/>
                  </a:cubicBezTo>
                  <a:cubicBezTo>
                    <a:pt x="1459" y="2949"/>
                    <a:pt x="2128" y="1946"/>
                    <a:pt x="2371" y="639"/>
                  </a:cubicBezTo>
                  <a:cubicBezTo>
                    <a:pt x="2189" y="244"/>
                    <a:pt x="1946" y="1"/>
                    <a:pt x="1672"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636;p80">
              <a:extLst>
                <a:ext uri="{FF2B5EF4-FFF2-40B4-BE49-F238E27FC236}">
                  <a16:creationId xmlns:a16="http://schemas.microsoft.com/office/drawing/2014/main" id="{349617E0-C5FA-4F75-92B7-CF3C2521355D}"/>
                </a:ext>
              </a:extLst>
            </p:cNvPr>
            <p:cNvSpPr/>
            <p:nvPr/>
          </p:nvSpPr>
          <p:spPr>
            <a:xfrm>
              <a:off x="6518100" y="4540038"/>
              <a:ext cx="50175" cy="22050"/>
            </a:xfrm>
            <a:custGeom>
              <a:avLst/>
              <a:gdLst/>
              <a:ahLst/>
              <a:cxnLst/>
              <a:rect l="l" t="t" r="r" b="b"/>
              <a:pathLst>
                <a:path w="2007" h="882" extrusionOk="0">
                  <a:moveTo>
                    <a:pt x="0" y="0"/>
                  </a:moveTo>
                  <a:cubicBezTo>
                    <a:pt x="30" y="304"/>
                    <a:pt x="61" y="608"/>
                    <a:pt x="91" y="882"/>
                  </a:cubicBezTo>
                  <a:lnTo>
                    <a:pt x="1581" y="882"/>
                  </a:lnTo>
                  <a:cubicBezTo>
                    <a:pt x="1824" y="882"/>
                    <a:pt x="2006" y="699"/>
                    <a:pt x="2006" y="456"/>
                  </a:cubicBezTo>
                  <a:cubicBezTo>
                    <a:pt x="2006" y="213"/>
                    <a:pt x="1824" y="0"/>
                    <a:pt x="1550"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637;p80">
              <a:extLst>
                <a:ext uri="{FF2B5EF4-FFF2-40B4-BE49-F238E27FC236}">
                  <a16:creationId xmlns:a16="http://schemas.microsoft.com/office/drawing/2014/main" id="{AA58C4E9-BEE7-4916-B189-A57C2E7D735F}"/>
                </a:ext>
              </a:extLst>
            </p:cNvPr>
            <p:cNvSpPr/>
            <p:nvPr/>
          </p:nvSpPr>
          <p:spPr>
            <a:xfrm>
              <a:off x="6449700" y="4540038"/>
              <a:ext cx="70700" cy="22800"/>
            </a:xfrm>
            <a:custGeom>
              <a:avLst/>
              <a:gdLst/>
              <a:ahLst/>
              <a:cxnLst/>
              <a:rect l="l" t="t" r="r" b="b"/>
              <a:pathLst>
                <a:path w="2828" h="912" extrusionOk="0">
                  <a:moveTo>
                    <a:pt x="2736" y="0"/>
                  </a:moveTo>
                  <a:lnTo>
                    <a:pt x="456" y="31"/>
                  </a:lnTo>
                  <a:cubicBezTo>
                    <a:pt x="441" y="29"/>
                    <a:pt x="425" y="28"/>
                    <a:pt x="410" y="28"/>
                  </a:cubicBezTo>
                  <a:cubicBezTo>
                    <a:pt x="187" y="28"/>
                    <a:pt x="0" y="229"/>
                    <a:pt x="0" y="456"/>
                  </a:cubicBezTo>
                  <a:cubicBezTo>
                    <a:pt x="0" y="699"/>
                    <a:pt x="213" y="912"/>
                    <a:pt x="456" y="912"/>
                  </a:cubicBezTo>
                  <a:lnTo>
                    <a:pt x="2827" y="882"/>
                  </a:lnTo>
                  <a:cubicBezTo>
                    <a:pt x="2797" y="608"/>
                    <a:pt x="2766" y="304"/>
                    <a:pt x="2736"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638;p80">
              <a:extLst>
                <a:ext uri="{FF2B5EF4-FFF2-40B4-BE49-F238E27FC236}">
                  <a16:creationId xmlns:a16="http://schemas.microsoft.com/office/drawing/2014/main" id="{34121655-99BA-4D7E-B153-09417286EFDC}"/>
                </a:ext>
              </a:extLst>
            </p:cNvPr>
            <p:cNvSpPr/>
            <p:nvPr/>
          </p:nvSpPr>
          <p:spPr>
            <a:xfrm>
              <a:off x="6806100" y="4789263"/>
              <a:ext cx="109450" cy="285675"/>
            </a:xfrm>
            <a:custGeom>
              <a:avLst/>
              <a:gdLst/>
              <a:ahLst/>
              <a:cxnLst/>
              <a:rect l="l" t="t" r="r" b="b"/>
              <a:pathLst>
                <a:path w="4378" h="11427" extrusionOk="0">
                  <a:moveTo>
                    <a:pt x="547" y="1"/>
                  </a:moveTo>
                  <a:cubicBezTo>
                    <a:pt x="91" y="3983"/>
                    <a:pt x="0" y="9363"/>
                    <a:pt x="2401" y="11247"/>
                  </a:cubicBezTo>
                  <a:cubicBezTo>
                    <a:pt x="2557" y="11373"/>
                    <a:pt x="2696" y="11427"/>
                    <a:pt x="2823" y="11427"/>
                  </a:cubicBezTo>
                  <a:cubicBezTo>
                    <a:pt x="3217" y="11427"/>
                    <a:pt x="3493" y="10909"/>
                    <a:pt x="3769" y="10427"/>
                  </a:cubicBezTo>
                  <a:cubicBezTo>
                    <a:pt x="4012" y="9971"/>
                    <a:pt x="4225" y="9332"/>
                    <a:pt x="4377" y="8542"/>
                  </a:cubicBezTo>
                  <a:cubicBezTo>
                    <a:pt x="2584" y="6050"/>
                    <a:pt x="1368" y="3040"/>
                    <a:pt x="547" y="1"/>
                  </a:cubicBezTo>
                  <a:close/>
                </a:path>
              </a:pathLst>
            </a:custGeom>
            <a:solidFill>
              <a:srgbClr val="54C7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639;p80">
              <a:extLst>
                <a:ext uri="{FF2B5EF4-FFF2-40B4-BE49-F238E27FC236}">
                  <a16:creationId xmlns:a16="http://schemas.microsoft.com/office/drawing/2014/main" id="{03790506-33D6-4370-8E18-32AF7D80B2C3}"/>
                </a:ext>
              </a:extLst>
            </p:cNvPr>
            <p:cNvSpPr/>
            <p:nvPr/>
          </p:nvSpPr>
          <p:spPr>
            <a:xfrm>
              <a:off x="6819775" y="4669213"/>
              <a:ext cx="116275" cy="333625"/>
            </a:xfrm>
            <a:custGeom>
              <a:avLst/>
              <a:gdLst/>
              <a:ahLst/>
              <a:cxnLst/>
              <a:rect l="l" t="t" r="r" b="b"/>
              <a:pathLst>
                <a:path w="4651" h="13345" extrusionOk="0">
                  <a:moveTo>
                    <a:pt x="3009" y="0"/>
                  </a:moveTo>
                  <a:lnTo>
                    <a:pt x="760" y="152"/>
                  </a:lnTo>
                  <a:cubicBezTo>
                    <a:pt x="760" y="152"/>
                    <a:pt x="304" y="2158"/>
                    <a:pt x="0" y="4803"/>
                  </a:cubicBezTo>
                  <a:cubicBezTo>
                    <a:pt x="821" y="7842"/>
                    <a:pt x="2037" y="10852"/>
                    <a:pt x="3830" y="13344"/>
                  </a:cubicBezTo>
                  <a:cubicBezTo>
                    <a:pt x="4651" y="8997"/>
                    <a:pt x="3952" y="608"/>
                    <a:pt x="3009" y="0"/>
                  </a:cubicBezTo>
                  <a:close/>
                </a:path>
              </a:pathLst>
            </a:custGeom>
            <a:solidFill>
              <a:srgbClr val="7ACF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640;p80">
              <a:extLst>
                <a:ext uri="{FF2B5EF4-FFF2-40B4-BE49-F238E27FC236}">
                  <a16:creationId xmlns:a16="http://schemas.microsoft.com/office/drawing/2014/main" id="{7E3366AB-EA21-4527-B812-E87994CC9E82}"/>
                </a:ext>
              </a:extLst>
            </p:cNvPr>
            <p:cNvSpPr/>
            <p:nvPr/>
          </p:nvSpPr>
          <p:spPr>
            <a:xfrm>
              <a:off x="6777225" y="4455688"/>
              <a:ext cx="136800" cy="181600"/>
            </a:xfrm>
            <a:custGeom>
              <a:avLst/>
              <a:gdLst/>
              <a:ahLst/>
              <a:cxnLst/>
              <a:rect l="l" t="t" r="r" b="b"/>
              <a:pathLst>
                <a:path w="5472" h="7264" extrusionOk="0">
                  <a:moveTo>
                    <a:pt x="2948" y="0"/>
                  </a:moveTo>
                  <a:cubicBezTo>
                    <a:pt x="3404" y="2432"/>
                    <a:pt x="0" y="4772"/>
                    <a:pt x="2584" y="6991"/>
                  </a:cubicBezTo>
                  <a:cubicBezTo>
                    <a:pt x="2614" y="7022"/>
                    <a:pt x="2584" y="7052"/>
                    <a:pt x="2553" y="7052"/>
                  </a:cubicBezTo>
                  <a:cubicBezTo>
                    <a:pt x="2657" y="7091"/>
                    <a:pt x="2889" y="7174"/>
                    <a:pt x="3184" y="7224"/>
                  </a:cubicBezTo>
                  <a:lnTo>
                    <a:pt x="3184" y="7224"/>
                  </a:lnTo>
                  <a:cubicBezTo>
                    <a:pt x="1587" y="4947"/>
                    <a:pt x="3525" y="2398"/>
                    <a:pt x="2948" y="0"/>
                  </a:cubicBezTo>
                  <a:close/>
                  <a:moveTo>
                    <a:pt x="3344" y="547"/>
                  </a:moveTo>
                  <a:lnTo>
                    <a:pt x="3344" y="547"/>
                  </a:lnTo>
                  <a:cubicBezTo>
                    <a:pt x="3435" y="912"/>
                    <a:pt x="3496" y="1277"/>
                    <a:pt x="3647" y="1581"/>
                  </a:cubicBezTo>
                  <a:cubicBezTo>
                    <a:pt x="3860" y="2037"/>
                    <a:pt x="4012" y="2584"/>
                    <a:pt x="3982" y="3070"/>
                  </a:cubicBezTo>
                  <a:cubicBezTo>
                    <a:pt x="3951" y="4499"/>
                    <a:pt x="3344" y="5715"/>
                    <a:pt x="3587" y="7174"/>
                  </a:cubicBezTo>
                  <a:cubicBezTo>
                    <a:pt x="3587" y="7211"/>
                    <a:pt x="3563" y="7237"/>
                    <a:pt x="3539" y="7237"/>
                  </a:cubicBezTo>
                  <a:cubicBezTo>
                    <a:pt x="3523" y="7237"/>
                    <a:pt x="3507" y="7227"/>
                    <a:pt x="3496" y="7204"/>
                  </a:cubicBezTo>
                  <a:cubicBezTo>
                    <a:pt x="3192" y="6049"/>
                    <a:pt x="3526" y="5107"/>
                    <a:pt x="3739" y="3952"/>
                  </a:cubicBezTo>
                  <a:cubicBezTo>
                    <a:pt x="3921" y="2918"/>
                    <a:pt x="3647" y="2189"/>
                    <a:pt x="3283" y="1216"/>
                  </a:cubicBezTo>
                  <a:cubicBezTo>
                    <a:pt x="3252" y="1186"/>
                    <a:pt x="3252" y="1125"/>
                    <a:pt x="3222" y="1064"/>
                  </a:cubicBezTo>
                  <a:lnTo>
                    <a:pt x="3222" y="1064"/>
                  </a:lnTo>
                  <a:cubicBezTo>
                    <a:pt x="3222" y="3131"/>
                    <a:pt x="2097" y="5137"/>
                    <a:pt x="3252" y="7204"/>
                  </a:cubicBezTo>
                  <a:cubicBezTo>
                    <a:pt x="3252" y="7215"/>
                    <a:pt x="3249" y="7225"/>
                    <a:pt x="3243" y="7233"/>
                  </a:cubicBezTo>
                  <a:lnTo>
                    <a:pt x="3243" y="7233"/>
                  </a:lnTo>
                  <a:cubicBezTo>
                    <a:pt x="3223" y="7230"/>
                    <a:pt x="3203" y="7227"/>
                    <a:pt x="3184" y="7224"/>
                  </a:cubicBezTo>
                  <a:lnTo>
                    <a:pt x="3184" y="7224"/>
                  </a:lnTo>
                  <a:cubicBezTo>
                    <a:pt x="3187" y="7227"/>
                    <a:pt x="3189" y="7231"/>
                    <a:pt x="3192" y="7234"/>
                  </a:cubicBezTo>
                  <a:cubicBezTo>
                    <a:pt x="3200" y="7243"/>
                    <a:pt x="3209" y="7247"/>
                    <a:pt x="3218" y="7247"/>
                  </a:cubicBezTo>
                  <a:cubicBezTo>
                    <a:pt x="3228" y="7247"/>
                    <a:pt x="3236" y="7241"/>
                    <a:pt x="3243" y="7233"/>
                  </a:cubicBezTo>
                  <a:lnTo>
                    <a:pt x="3243" y="7233"/>
                  </a:lnTo>
                  <a:cubicBezTo>
                    <a:pt x="3366" y="7251"/>
                    <a:pt x="3499" y="7263"/>
                    <a:pt x="3638" y="7263"/>
                  </a:cubicBezTo>
                  <a:cubicBezTo>
                    <a:pt x="3934" y="7263"/>
                    <a:pt x="4255" y="7210"/>
                    <a:pt x="4559" y="7052"/>
                  </a:cubicBezTo>
                  <a:cubicBezTo>
                    <a:pt x="4559" y="7052"/>
                    <a:pt x="4529" y="7022"/>
                    <a:pt x="4559" y="6991"/>
                  </a:cubicBezTo>
                  <a:cubicBezTo>
                    <a:pt x="5106" y="5745"/>
                    <a:pt x="5471" y="4286"/>
                    <a:pt x="5076" y="2918"/>
                  </a:cubicBezTo>
                  <a:cubicBezTo>
                    <a:pt x="4833" y="1976"/>
                    <a:pt x="4286" y="1277"/>
                    <a:pt x="3647" y="639"/>
                  </a:cubicBezTo>
                  <a:lnTo>
                    <a:pt x="3647" y="639"/>
                  </a:lnTo>
                  <a:cubicBezTo>
                    <a:pt x="4134" y="1398"/>
                    <a:pt x="4651" y="2067"/>
                    <a:pt x="4772" y="3070"/>
                  </a:cubicBezTo>
                  <a:cubicBezTo>
                    <a:pt x="4833" y="3648"/>
                    <a:pt x="4863" y="4256"/>
                    <a:pt x="4711" y="4833"/>
                  </a:cubicBezTo>
                  <a:cubicBezTo>
                    <a:pt x="4529" y="5563"/>
                    <a:pt x="4225" y="6262"/>
                    <a:pt x="4347" y="7052"/>
                  </a:cubicBezTo>
                  <a:cubicBezTo>
                    <a:pt x="4365" y="7090"/>
                    <a:pt x="4338" y="7116"/>
                    <a:pt x="4307" y="7116"/>
                  </a:cubicBezTo>
                  <a:cubicBezTo>
                    <a:pt x="4288" y="7116"/>
                    <a:pt x="4267" y="7106"/>
                    <a:pt x="4255" y="7082"/>
                  </a:cubicBezTo>
                  <a:cubicBezTo>
                    <a:pt x="3982" y="5988"/>
                    <a:pt x="4711" y="5046"/>
                    <a:pt x="4681" y="3952"/>
                  </a:cubicBezTo>
                  <a:cubicBezTo>
                    <a:pt x="4620" y="2918"/>
                    <a:pt x="4407" y="1946"/>
                    <a:pt x="3769" y="1094"/>
                  </a:cubicBezTo>
                  <a:cubicBezTo>
                    <a:pt x="3617" y="912"/>
                    <a:pt x="3496" y="730"/>
                    <a:pt x="3344" y="547"/>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641;p80">
              <a:extLst>
                <a:ext uri="{FF2B5EF4-FFF2-40B4-BE49-F238E27FC236}">
                  <a16:creationId xmlns:a16="http://schemas.microsoft.com/office/drawing/2014/main" id="{DB335F17-CA82-472B-B7B6-FB188E0EB48C}"/>
                </a:ext>
              </a:extLst>
            </p:cNvPr>
            <p:cNvSpPr/>
            <p:nvPr/>
          </p:nvSpPr>
          <p:spPr>
            <a:xfrm>
              <a:off x="6791650" y="4458713"/>
              <a:ext cx="59300" cy="156575"/>
            </a:xfrm>
            <a:custGeom>
              <a:avLst/>
              <a:gdLst/>
              <a:ahLst/>
              <a:cxnLst/>
              <a:rect l="l" t="t" r="r" b="b"/>
              <a:pathLst>
                <a:path w="2372" h="6263" extrusionOk="0">
                  <a:moveTo>
                    <a:pt x="2219" y="1"/>
                  </a:moveTo>
                  <a:cubicBezTo>
                    <a:pt x="2219" y="31"/>
                    <a:pt x="2219" y="31"/>
                    <a:pt x="2219" y="31"/>
                  </a:cubicBezTo>
                  <a:cubicBezTo>
                    <a:pt x="2098" y="1521"/>
                    <a:pt x="1156" y="1156"/>
                    <a:pt x="669" y="3436"/>
                  </a:cubicBezTo>
                  <a:cubicBezTo>
                    <a:pt x="365" y="4712"/>
                    <a:pt x="821" y="5685"/>
                    <a:pt x="1277" y="6262"/>
                  </a:cubicBezTo>
                  <a:cubicBezTo>
                    <a:pt x="1" y="4408"/>
                    <a:pt x="2371" y="1977"/>
                    <a:pt x="2219" y="1"/>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642;p80">
              <a:extLst>
                <a:ext uri="{FF2B5EF4-FFF2-40B4-BE49-F238E27FC236}">
                  <a16:creationId xmlns:a16="http://schemas.microsoft.com/office/drawing/2014/main" id="{5CDBB23F-3BA5-4FA7-AC05-968DC730D31B}"/>
                </a:ext>
              </a:extLst>
            </p:cNvPr>
            <p:cNvSpPr/>
            <p:nvPr/>
          </p:nvSpPr>
          <p:spPr>
            <a:xfrm>
              <a:off x="6857750" y="4454163"/>
              <a:ext cx="91975" cy="171750"/>
            </a:xfrm>
            <a:custGeom>
              <a:avLst/>
              <a:gdLst/>
              <a:ahLst/>
              <a:cxnLst/>
              <a:rect l="l" t="t" r="r" b="b"/>
              <a:pathLst>
                <a:path w="3679" h="6870" extrusionOk="0">
                  <a:moveTo>
                    <a:pt x="1" y="0"/>
                  </a:moveTo>
                  <a:cubicBezTo>
                    <a:pt x="31" y="92"/>
                    <a:pt x="92" y="183"/>
                    <a:pt x="153" y="274"/>
                  </a:cubicBezTo>
                  <a:cubicBezTo>
                    <a:pt x="2250" y="1885"/>
                    <a:pt x="2615" y="4469"/>
                    <a:pt x="1582" y="6870"/>
                  </a:cubicBezTo>
                  <a:cubicBezTo>
                    <a:pt x="3679" y="4165"/>
                    <a:pt x="1065" y="487"/>
                    <a:pt x="1" y="0"/>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643;p80">
              <a:extLst>
                <a:ext uri="{FF2B5EF4-FFF2-40B4-BE49-F238E27FC236}">
                  <a16:creationId xmlns:a16="http://schemas.microsoft.com/office/drawing/2014/main" id="{260084D8-C162-40C3-BBD9-2AFE80C1B878}"/>
                </a:ext>
              </a:extLst>
            </p:cNvPr>
            <p:cNvSpPr/>
            <p:nvPr/>
          </p:nvSpPr>
          <p:spPr>
            <a:xfrm>
              <a:off x="6816725" y="4455688"/>
              <a:ext cx="49425" cy="180875"/>
            </a:xfrm>
            <a:custGeom>
              <a:avLst/>
              <a:gdLst/>
              <a:ahLst/>
              <a:cxnLst/>
              <a:rect l="l" t="t" r="r" b="b"/>
              <a:pathLst>
                <a:path w="1977" h="7235" extrusionOk="0">
                  <a:moveTo>
                    <a:pt x="1399" y="0"/>
                  </a:moveTo>
                  <a:cubicBezTo>
                    <a:pt x="1976" y="2401"/>
                    <a:pt x="1" y="4955"/>
                    <a:pt x="1581" y="7234"/>
                  </a:cubicBezTo>
                  <a:cubicBezTo>
                    <a:pt x="1581" y="7234"/>
                    <a:pt x="1612" y="7234"/>
                    <a:pt x="1612" y="7204"/>
                  </a:cubicBezTo>
                  <a:cubicBezTo>
                    <a:pt x="487" y="5107"/>
                    <a:pt x="1672" y="3131"/>
                    <a:pt x="1703" y="1064"/>
                  </a:cubicBezTo>
                  <a:cubicBezTo>
                    <a:pt x="1612" y="730"/>
                    <a:pt x="1581" y="304"/>
                    <a:pt x="142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644;p80">
              <a:extLst>
                <a:ext uri="{FF2B5EF4-FFF2-40B4-BE49-F238E27FC236}">
                  <a16:creationId xmlns:a16="http://schemas.microsoft.com/office/drawing/2014/main" id="{727B0FFB-FEFB-4535-92BB-3877301D71E1}"/>
                </a:ext>
              </a:extLst>
            </p:cNvPr>
            <p:cNvSpPr/>
            <p:nvPr/>
          </p:nvSpPr>
          <p:spPr>
            <a:xfrm>
              <a:off x="6856250" y="4461763"/>
              <a:ext cx="21300" cy="174925"/>
            </a:xfrm>
            <a:custGeom>
              <a:avLst/>
              <a:gdLst/>
              <a:ahLst/>
              <a:cxnLst/>
              <a:rect l="l" t="t" r="r" b="b"/>
              <a:pathLst>
                <a:path w="852" h="6997" extrusionOk="0">
                  <a:moveTo>
                    <a:pt x="61" y="0"/>
                  </a:moveTo>
                  <a:lnTo>
                    <a:pt x="61" y="0"/>
                  </a:lnTo>
                  <a:cubicBezTo>
                    <a:pt x="91" y="274"/>
                    <a:pt x="122" y="548"/>
                    <a:pt x="122" y="821"/>
                  </a:cubicBezTo>
                  <a:cubicBezTo>
                    <a:pt x="122" y="882"/>
                    <a:pt x="152" y="912"/>
                    <a:pt x="152" y="973"/>
                  </a:cubicBezTo>
                  <a:cubicBezTo>
                    <a:pt x="517" y="1976"/>
                    <a:pt x="760" y="2675"/>
                    <a:pt x="578" y="3739"/>
                  </a:cubicBezTo>
                  <a:cubicBezTo>
                    <a:pt x="365" y="4864"/>
                    <a:pt x="0" y="5806"/>
                    <a:pt x="304" y="6961"/>
                  </a:cubicBezTo>
                  <a:cubicBezTo>
                    <a:pt x="304" y="6987"/>
                    <a:pt x="315" y="6996"/>
                    <a:pt x="328" y="6996"/>
                  </a:cubicBezTo>
                  <a:cubicBezTo>
                    <a:pt x="345" y="6996"/>
                    <a:pt x="365" y="6979"/>
                    <a:pt x="365" y="6961"/>
                  </a:cubicBezTo>
                  <a:cubicBezTo>
                    <a:pt x="183" y="5472"/>
                    <a:pt x="790" y="4286"/>
                    <a:pt x="851" y="2858"/>
                  </a:cubicBezTo>
                  <a:cubicBezTo>
                    <a:pt x="851" y="2341"/>
                    <a:pt x="730" y="1794"/>
                    <a:pt x="517" y="1338"/>
                  </a:cubicBezTo>
                  <a:cubicBezTo>
                    <a:pt x="395" y="1064"/>
                    <a:pt x="335" y="669"/>
                    <a:pt x="243" y="304"/>
                  </a:cubicBezTo>
                  <a:cubicBezTo>
                    <a:pt x="183" y="213"/>
                    <a:pt x="122" y="122"/>
                    <a:pt x="6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645;p80">
              <a:extLst>
                <a:ext uri="{FF2B5EF4-FFF2-40B4-BE49-F238E27FC236}">
                  <a16:creationId xmlns:a16="http://schemas.microsoft.com/office/drawing/2014/main" id="{A57761CF-4C79-439A-B668-CAF550DA67B0}"/>
                </a:ext>
              </a:extLst>
            </p:cNvPr>
            <p:cNvSpPr/>
            <p:nvPr/>
          </p:nvSpPr>
          <p:spPr>
            <a:xfrm>
              <a:off x="6852450" y="4455688"/>
              <a:ext cx="6850" cy="26625"/>
            </a:xfrm>
            <a:custGeom>
              <a:avLst/>
              <a:gdLst/>
              <a:ahLst/>
              <a:cxnLst/>
              <a:rect l="l" t="t" r="r" b="b"/>
              <a:pathLst>
                <a:path w="274" h="1065" extrusionOk="0">
                  <a:moveTo>
                    <a:pt x="0" y="0"/>
                  </a:moveTo>
                  <a:cubicBezTo>
                    <a:pt x="152" y="304"/>
                    <a:pt x="183" y="730"/>
                    <a:pt x="274" y="1064"/>
                  </a:cubicBezTo>
                  <a:cubicBezTo>
                    <a:pt x="274" y="791"/>
                    <a:pt x="243" y="517"/>
                    <a:pt x="213" y="243"/>
                  </a:cubicBezTo>
                  <a:cubicBezTo>
                    <a:pt x="183" y="213"/>
                    <a:pt x="183" y="183"/>
                    <a:pt x="152" y="152"/>
                  </a:cubicBezTo>
                  <a:cubicBezTo>
                    <a:pt x="91" y="91"/>
                    <a:pt x="61" y="6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646;p80">
              <a:extLst>
                <a:ext uri="{FF2B5EF4-FFF2-40B4-BE49-F238E27FC236}">
                  <a16:creationId xmlns:a16="http://schemas.microsoft.com/office/drawing/2014/main" id="{A257897B-202B-44AE-A672-A79535DDABB6}"/>
                </a:ext>
              </a:extLst>
            </p:cNvPr>
            <p:cNvSpPr/>
            <p:nvPr/>
          </p:nvSpPr>
          <p:spPr>
            <a:xfrm>
              <a:off x="6851675" y="4453413"/>
              <a:ext cx="1550" cy="775"/>
            </a:xfrm>
            <a:custGeom>
              <a:avLst/>
              <a:gdLst/>
              <a:ahLst/>
              <a:cxnLst/>
              <a:rect l="l" t="t" r="r" b="b"/>
              <a:pathLst>
                <a:path w="62" h="31" extrusionOk="0">
                  <a:moveTo>
                    <a:pt x="1" y="0"/>
                  </a:moveTo>
                  <a:cubicBezTo>
                    <a:pt x="1" y="0"/>
                    <a:pt x="1" y="30"/>
                    <a:pt x="1" y="30"/>
                  </a:cubicBezTo>
                  <a:cubicBezTo>
                    <a:pt x="1" y="30"/>
                    <a:pt x="14" y="17"/>
                    <a:pt x="32" y="17"/>
                  </a:cubicBezTo>
                  <a:cubicBezTo>
                    <a:pt x="41" y="17"/>
                    <a:pt x="51" y="20"/>
                    <a:pt x="62" y="30"/>
                  </a:cubicBezTo>
                  <a:cubicBezTo>
                    <a:pt x="62" y="0"/>
                    <a:pt x="62" y="0"/>
                    <a:pt x="62"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647;p80">
              <a:extLst>
                <a:ext uri="{FF2B5EF4-FFF2-40B4-BE49-F238E27FC236}">
                  <a16:creationId xmlns:a16="http://schemas.microsoft.com/office/drawing/2014/main" id="{BC6F79AD-3AF2-48C0-B351-7FE76110E9E4}"/>
                </a:ext>
              </a:extLst>
            </p:cNvPr>
            <p:cNvSpPr/>
            <p:nvPr/>
          </p:nvSpPr>
          <p:spPr>
            <a:xfrm>
              <a:off x="6860800" y="4463288"/>
              <a:ext cx="38025" cy="170350"/>
            </a:xfrm>
            <a:custGeom>
              <a:avLst/>
              <a:gdLst/>
              <a:ahLst/>
              <a:cxnLst/>
              <a:rect l="l" t="t" r="r" b="b"/>
              <a:pathLst>
                <a:path w="1521" h="6814" extrusionOk="0">
                  <a:moveTo>
                    <a:pt x="1" y="0"/>
                  </a:moveTo>
                  <a:lnTo>
                    <a:pt x="1" y="0"/>
                  </a:lnTo>
                  <a:cubicBezTo>
                    <a:pt x="31" y="91"/>
                    <a:pt x="31" y="152"/>
                    <a:pt x="61" y="243"/>
                  </a:cubicBezTo>
                  <a:cubicBezTo>
                    <a:pt x="183" y="426"/>
                    <a:pt x="335" y="608"/>
                    <a:pt x="456" y="821"/>
                  </a:cubicBezTo>
                  <a:cubicBezTo>
                    <a:pt x="1095" y="1672"/>
                    <a:pt x="1308" y="2614"/>
                    <a:pt x="1338" y="3678"/>
                  </a:cubicBezTo>
                  <a:cubicBezTo>
                    <a:pt x="1368" y="4742"/>
                    <a:pt x="608" y="5684"/>
                    <a:pt x="882" y="6778"/>
                  </a:cubicBezTo>
                  <a:cubicBezTo>
                    <a:pt x="882" y="6804"/>
                    <a:pt x="898" y="6813"/>
                    <a:pt x="917" y="6813"/>
                  </a:cubicBezTo>
                  <a:cubicBezTo>
                    <a:pt x="943" y="6813"/>
                    <a:pt x="973" y="6796"/>
                    <a:pt x="973" y="6778"/>
                  </a:cubicBezTo>
                  <a:cubicBezTo>
                    <a:pt x="852" y="5988"/>
                    <a:pt x="1156" y="5289"/>
                    <a:pt x="1368" y="4560"/>
                  </a:cubicBezTo>
                  <a:cubicBezTo>
                    <a:pt x="1520" y="3982"/>
                    <a:pt x="1490" y="3374"/>
                    <a:pt x="1429" y="2797"/>
                  </a:cubicBezTo>
                  <a:cubicBezTo>
                    <a:pt x="1338" y="1794"/>
                    <a:pt x="852" y="1094"/>
                    <a:pt x="335" y="335"/>
                  </a:cubicBezTo>
                  <a:cubicBezTo>
                    <a:pt x="244" y="243"/>
                    <a:pt x="122" y="122"/>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648;p80">
              <a:extLst>
                <a:ext uri="{FF2B5EF4-FFF2-40B4-BE49-F238E27FC236}">
                  <a16:creationId xmlns:a16="http://schemas.microsoft.com/office/drawing/2014/main" id="{6F8E386F-AA32-4FEF-924B-D931F8669EBE}"/>
                </a:ext>
              </a:extLst>
            </p:cNvPr>
            <p:cNvSpPr/>
            <p:nvPr/>
          </p:nvSpPr>
          <p:spPr>
            <a:xfrm>
              <a:off x="6857000" y="4453413"/>
              <a:ext cx="6100" cy="7600"/>
            </a:xfrm>
            <a:custGeom>
              <a:avLst/>
              <a:gdLst/>
              <a:ahLst/>
              <a:cxnLst/>
              <a:rect l="l" t="t" r="r" b="b"/>
              <a:pathLst>
                <a:path w="244" h="304" extrusionOk="0">
                  <a:moveTo>
                    <a:pt x="1" y="0"/>
                  </a:moveTo>
                  <a:cubicBezTo>
                    <a:pt x="31" y="61"/>
                    <a:pt x="61" y="152"/>
                    <a:pt x="92" y="213"/>
                  </a:cubicBezTo>
                  <a:cubicBezTo>
                    <a:pt x="122" y="243"/>
                    <a:pt x="183" y="274"/>
                    <a:pt x="244" y="304"/>
                  </a:cubicBezTo>
                  <a:cubicBezTo>
                    <a:pt x="183" y="213"/>
                    <a:pt x="122" y="122"/>
                    <a:pt x="92" y="30"/>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649;p80">
              <a:extLst>
                <a:ext uri="{FF2B5EF4-FFF2-40B4-BE49-F238E27FC236}">
                  <a16:creationId xmlns:a16="http://schemas.microsoft.com/office/drawing/2014/main" id="{D101E2D1-9DE0-483C-96A2-B5D3A0099B0F}"/>
                </a:ext>
              </a:extLst>
            </p:cNvPr>
            <p:cNvSpPr/>
            <p:nvPr/>
          </p:nvSpPr>
          <p:spPr>
            <a:xfrm>
              <a:off x="6857750" y="4460238"/>
              <a:ext cx="4600" cy="9150"/>
            </a:xfrm>
            <a:custGeom>
              <a:avLst/>
              <a:gdLst/>
              <a:ahLst/>
              <a:cxnLst/>
              <a:rect l="l" t="t" r="r" b="b"/>
              <a:pathLst>
                <a:path w="184" h="366" extrusionOk="0">
                  <a:moveTo>
                    <a:pt x="1" y="1"/>
                  </a:moveTo>
                  <a:cubicBezTo>
                    <a:pt x="1" y="31"/>
                    <a:pt x="1" y="61"/>
                    <a:pt x="1" y="61"/>
                  </a:cubicBezTo>
                  <a:cubicBezTo>
                    <a:pt x="62" y="183"/>
                    <a:pt x="123" y="274"/>
                    <a:pt x="183" y="365"/>
                  </a:cubicBezTo>
                  <a:cubicBezTo>
                    <a:pt x="153" y="274"/>
                    <a:pt x="153" y="213"/>
                    <a:pt x="123" y="122"/>
                  </a:cubicBez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650;p80">
              <a:extLst>
                <a:ext uri="{FF2B5EF4-FFF2-40B4-BE49-F238E27FC236}">
                  <a16:creationId xmlns:a16="http://schemas.microsoft.com/office/drawing/2014/main" id="{C75B0D16-BDCE-40A8-9110-5B993B3BA60A}"/>
                </a:ext>
              </a:extLst>
            </p:cNvPr>
            <p:cNvSpPr/>
            <p:nvPr/>
          </p:nvSpPr>
          <p:spPr>
            <a:xfrm>
              <a:off x="6856250" y="4453413"/>
              <a:ext cx="3050" cy="5325"/>
            </a:xfrm>
            <a:custGeom>
              <a:avLst/>
              <a:gdLst/>
              <a:ahLst/>
              <a:cxnLst/>
              <a:rect l="l" t="t" r="r" b="b"/>
              <a:pathLst>
                <a:path w="122" h="213" extrusionOk="0">
                  <a:moveTo>
                    <a:pt x="0" y="0"/>
                  </a:moveTo>
                  <a:cubicBezTo>
                    <a:pt x="0" y="61"/>
                    <a:pt x="31" y="91"/>
                    <a:pt x="31" y="152"/>
                  </a:cubicBezTo>
                  <a:cubicBezTo>
                    <a:pt x="61" y="152"/>
                    <a:pt x="91" y="182"/>
                    <a:pt x="122" y="213"/>
                  </a:cubicBezTo>
                  <a:cubicBezTo>
                    <a:pt x="91" y="152"/>
                    <a:pt x="61" y="61"/>
                    <a:pt x="3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651;p80">
              <a:extLst>
                <a:ext uri="{FF2B5EF4-FFF2-40B4-BE49-F238E27FC236}">
                  <a16:creationId xmlns:a16="http://schemas.microsoft.com/office/drawing/2014/main" id="{38B6D848-A050-4BC9-89B9-9D0C0DADF04F}"/>
                </a:ext>
              </a:extLst>
            </p:cNvPr>
            <p:cNvSpPr/>
            <p:nvPr/>
          </p:nvSpPr>
          <p:spPr>
            <a:xfrm>
              <a:off x="6856250" y="4459488"/>
              <a:ext cx="1525" cy="2300"/>
            </a:xfrm>
            <a:custGeom>
              <a:avLst/>
              <a:gdLst/>
              <a:ahLst/>
              <a:cxnLst/>
              <a:rect l="l" t="t" r="r" b="b"/>
              <a:pathLst>
                <a:path w="61" h="92" extrusionOk="0">
                  <a:moveTo>
                    <a:pt x="0" y="0"/>
                  </a:moveTo>
                  <a:cubicBezTo>
                    <a:pt x="31" y="31"/>
                    <a:pt x="31" y="61"/>
                    <a:pt x="61" y="91"/>
                  </a:cubicBezTo>
                  <a:cubicBezTo>
                    <a:pt x="61" y="91"/>
                    <a:pt x="61" y="61"/>
                    <a:pt x="61" y="31"/>
                  </a:cubicBezTo>
                  <a:cubicBezTo>
                    <a:pt x="31" y="31"/>
                    <a:pt x="31" y="0"/>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652;p80">
              <a:extLst>
                <a:ext uri="{FF2B5EF4-FFF2-40B4-BE49-F238E27FC236}">
                  <a16:creationId xmlns:a16="http://schemas.microsoft.com/office/drawing/2014/main" id="{9AFA9712-9FC0-4311-A0FA-FDB0138818B9}"/>
                </a:ext>
              </a:extLst>
            </p:cNvPr>
            <p:cNvSpPr/>
            <p:nvPr/>
          </p:nvSpPr>
          <p:spPr>
            <a:xfrm>
              <a:off x="6853200" y="4453063"/>
              <a:ext cx="3825" cy="3400"/>
            </a:xfrm>
            <a:custGeom>
              <a:avLst/>
              <a:gdLst/>
              <a:ahLst/>
              <a:cxnLst/>
              <a:rect l="l" t="t" r="r" b="b"/>
              <a:pathLst>
                <a:path w="153" h="136" extrusionOk="0">
                  <a:moveTo>
                    <a:pt x="32" y="1"/>
                  </a:moveTo>
                  <a:cubicBezTo>
                    <a:pt x="21" y="1"/>
                    <a:pt x="11" y="4"/>
                    <a:pt x="1" y="14"/>
                  </a:cubicBezTo>
                  <a:cubicBezTo>
                    <a:pt x="1" y="14"/>
                    <a:pt x="1" y="14"/>
                    <a:pt x="1" y="44"/>
                  </a:cubicBezTo>
                  <a:cubicBezTo>
                    <a:pt x="61" y="75"/>
                    <a:pt x="92" y="105"/>
                    <a:pt x="153" y="136"/>
                  </a:cubicBezTo>
                  <a:cubicBezTo>
                    <a:pt x="122" y="105"/>
                    <a:pt x="122" y="44"/>
                    <a:pt x="122" y="14"/>
                  </a:cubicBezTo>
                  <a:cubicBezTo>
                    <a:pt x="82" y="14"/>
                    <a:pt x="55"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653;p80">
              <a:extLst>
                <a:ext uri="{FF2B5EF4-FFF2-40B4-BE49-F238E27FC236}">
                  <a16:creationId xmlns:a16="http://schemas.microsoft.com/office/drawing/2014/main" id="{8C56C04F-D264-497C-B40C-2AC23A2E9BF5}"/>
                </a:ext>
              </a:extLst>
            </p:cNvPr>
            <p:cNvSpPr/>
            <p:nvPr/>
          </p:nvSpPr>
          <p:spPr>
            <a:xfrm>
              <a:off x="6822800" y="4614488"/>
              <a:ext cx="17500" cy="17500"/>
            </a:xfrm>
            <a:custGeom>
              <a:avLst/>
              <a:gdLst/>
              <a:ahLst/>
              <a:cxnLst/>
              <a:rect l="l" t="t" r="r" b="b"/>
              <a:pathLst>
                <a:path w="700" h="700" extrusionOk="0">
                  <a:moveTo>
                    <a:pt x="1" y="1"/>
                  </a:moveTo>
                  <a:lnTo>
                    <a:pt x="1" y="1"/>
                  </a:lnTo>
                  <a:cubicBezTo>
                    <a:pt x="153" y="244"/>
                    <a:pt x="366" y="457"/>
                    <a:pt x="639" y="700"/>
                  </a:cubicBezTo>
                  <a:lnTo>
                    <a:pt x="700" y="700"/>
                  </a:lnTo>
                  <a:cubicBezTo>
                    <a:pt x="669" y="670"/>
                    <a:pt x="639" y="670"/>
                    <a:pt x="639" y="670"/>
                  </a:cubicBezTo>
                  <a:cubicBezTo>
                    <a:pt x="639" y="670"/>
                    <a:pt x="305" y="426"/>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654;p80">
              <a:extLst>
                <a:ext uri="{FF2B5EF4-FFF2-40B4-BE49-F238E27FC236}">
                  <a16:creationId xmlns:a16="http://schemas.microsoft.com/office/drawing/2014/main" id="{A9A2EF57-C333-45A1-A3AB-324364A920FB}"/>
                </a:ext>
              </a:extLst>
            </p:cNvPr>
            <p:cNvSpPr/>
            <p:nvPr/>
          </p:nvSpPr>
          <p:spPr>
            <a:xfrm>
              <a:off x="6777225" y="4453413"/>
              <a:ext cx="85875" cy="178575"/>
            </a:xfrm>
            <a:custGeom>
              <a:avLst/>
              <a:gdLst/>
              <a:ahLst/>
              <a:cxnLst/>
              <a:rect l="l" t="t" r="r" b="b"/>
              <a:pathLst>
                <a:path w="3435" h="7143" extrusionOk="0">
                  <a:moveTo>
                    <a:pt x="2979" y="0"/>
                  </a:moveTo>
                  <a:cubicBezTo>
                    <a:pt x="2888" y="30"/>
                    <a:pt x="2857" y="91"/>
                    <a:pt x="2857" y="213"/>
                  </a:cubicBezTo>
                  <a:cubicBezTo>
                    <a:pt x="2979" y="2189"/>
                    <a:pt x="578" y="4559"/>
                    <a:pt x="1824" y="6444"/>
                  </a:cubicBezTo>
                  <a:cubicBezTo>
                    <a:pt x="2158" y="6869"/>
                    <a:pt x="2462" y="7113"/>
                    <a:pt x="2462" y="7113"/>
                  </a:cubicBezTo>
                  <a:cubicBezTo>
                    <a:pt x="2462" y="7113"/>
                    <a:pt x="2492" y="7113"/>
                    <a:pt x="2523" y="7143"/>
                  </a:cubicBezTo>
                  <a:cubicBezTo>
                    <a:pt x="2553" y="7113"/>
                    <a:pt x="2553" y="7082"/>
                    <a:pt x="2523" y="7052"/>
                  </a:cubicBezTo>
                  <a:cubicBezTo>
                    <a:pt x="0" y="4803"/>
                    <a:pt x="3435" y="2492"/>
                    <a:pt x="2979" y="91"/>
                  </a:cubicBezTo>
                  <a:lnTo>
                    <a:pt x="2979" y="61"/>
                  </a:lnTo>
                  <a:cubicBezTo>
                    <a:pt x="2979" y="61"/>
                    <a:pt x="2979" y="61"/>
                    <a:pt x="2979" y="30"/>
                  </a:cubicBezTo>
                  <a:cubicBezTo>
                    <a:pt x="2979" y="0"/>
                    <a:pt x="2979" y="0"/>
                    <a:pt x="297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655;p80">
              <a:extLst>
                <a:ext uri="{FF2B5EF4-FFF2-40B4-BE49-F238E27FC236}">
                  <a16:creationId xmlns:a16="http://schemas.microsoft.com/office/drawing/2014/main" id="{07AA1A27-9F3F-4C4C-9413-9250B845279D}"/>
                </a:ext>
              </a:extLst>
            </p:cNvPr>
            <p:cNvSpPr/>
            <p:nvPr/>
          </p:nvSpPr>
          <p:spPr>
            <a:xfrm>
              <a:off x="6850925" y="4451888"/>
              <a:ext cx="775" cy="1550"/>
            </a:xfrm>
            <a:custGeom>
              <a:avLst/>
              <a:gdLst/>
              <a:ahLst/>
              <a:cxnLst/>
              <a:rect l="l" t="t" r="r" b="b"/>
              <a:pathLst>
                <a:path w="31" h="62" extrusionOk="0">
                  <a:moveTo>
                    <a:pt x="0" y="0"/>
                  </a:moveTo>
                  <a:cubicBezTo>
                    <a:pt x="0" y="31"/>
                    <a:pt x="0" y="61"/>
                    <a:pt x="0" y="61"/>
                  </a:cubicBezTo>
                  <a:lnTo>
                    <a:pt x="31" y="61"/>
                  </a:lnTo>
                  <a:lnTo>
                    <a:pt x="31" y="31"/>
                  </a:lnTo>
                  <a:cubicBezTo>
                    <a:pt x="31" y="31"/>
                    <a:pt x="31" y="3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656;p80">
              <a:extLst>
                <a:ext uri="{FF2B5EF4-FFF2-40B4-BE49-F238E27FC236}">
                  <a16:creationId xmlns:a16="http://schemas.microsoft.com/office/drawing/2014/main" id="{70E24514-1F6C-4D40-9CE1-4B7E2A70D92F}"/>
                </a:ext>
              </a:extLst>
            </p:cNvPr>
            <p:cNvSpPr/>
            <p:nvPr/>
          </p:nvSpPr>
          <p:spPr>
            <a:xfrm>
              <a:off x="6851675" y="4453413"/>
              <a:ext cx="25" cy="775"/>
            </a:xfrm>
            <a:custGeom>
              <a:avLst/>
              <a:gdLst/>
              <a:ahLst/>
              <a:cxnLst/>
              <a:rect l="l" t="t" r="r" b="b"/>
              <a:pathLst>
                <a:path w="1" h="31" extrusionOk="0">
                  <a:moveTo>
                    <a:pt x="1" y="0"/>
                  </a:moveTo>
                  <a:cubicBezTo>
                    <a:pt x="1" y="0"/>
                    <a:pt x="1" y="0"/>
                    <a:pt x="1" y="0"/>
                  </a:cubicBezTo>
                  <a:cubicBezTo>
                    <a:pt x="1" y="0"/>
                    <a:pt x="1" y="30"/>
                    <a:pt x="1" y="30"/>
                  </a:cubicBezTo>
                  <a:lnTo>
                    <a:pt x="1" y="30"/>
                  </a:lnTo>
                  <a:lnTo>
                    <a:pt x="1" y="30"/>
                  </a:lnTo>
                  <a:cubicBezTo>
                    <a:pt x="1" y="30"/>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657;p80">
              <a:extLst>
                <a:ext uri="{FF2B5EF4-FFF2-40B4-BE49-F238E27FC236}">
                  <a16:creationId xmlns:a16="http://schemas.microsoft.com/office/drawing/2014/main" id="{ED454330-19E1-4B5E-9B15-E7D75979ECED}"/>
                </a:ext>
              </a:extLst>
            </p:cNvPr>
            <p:cNvSpPr/>
            <p:nvPr/>
          </p:nvSpPr>
          <p:spPr>
            <a:xfrm>
              <a:off x="6863075" y="4460988"/>
              <a:ext cx="59300" cy="171775"/>
            </a:xfrm>
            <a:custGeom>
              <a:avLst/>
              <a:gdLst/>
              <a:ahLst/>
              <a:cxnLst/>
              <a:rect l="l" t="t" r="r" b="b"/>
              <a:pathLst>
                <a:path w="2372" h="6871" extrusionOk="0">
                  <a:moveTo>
                    <a:pt x="1" y="1"/>
                  </a:moveTo>
                  <a:lnTo>
                    <a:pt x="1" y="1"/>
                  </a:lnTo>
                  <a:cubicBezTo>
                    <a:pt x="62" y="153"/>
                    <a:pt x="153" y="305"/>
                    <a:pt x="244" y="427"/>
                  </a:cubicBezTo>
                  <a:cubicBezTo>
                    <a:pt x="882" y="1095"/>
                    <a:pt x="1399" y="1794"/>
                    <a:pt x="1672" y="2737"/>
                  </a:cubicBezTo>
                  <a:cubicBezTo>
                    <a:pt x="2037" y="4104"/>
                    <a:pt x="1642" y="5563"/>
                    <a:pt x="1065" y="6810"/>
                  </a:cubicBezTo>
                  <a:cubicBezTo>
                    <a:pt x="1065" y="6810"/>
                    <a:pt x="1065" y="6840"/>
                    <a:pt x="1065" y="6870"/>
                  </a:cubicBezTo>
                  <a:cubicBezTo>
                    <a:pt x="1095" y="6840"/>
                    <a:pt x="1125" y="6840"/>
                    <a:pt x="1156" y="6810"/>
                  </a:cubicBezTo>
                  <a:cubicBezTo>
                    <a:pt x="1217" y="6749"/>
                    <a:pt x="1277" y="6688"/>
                    <a:pt x="1308" y="6597"/>
                  </a:cubicBezTo>
                  <a:cubicBezTo>
                    <a:pt x="2372" y="4226"/>
                    <a:pt x="2037" y="1642"/>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658;p80">
              <a:extLst>
                <a:ext uri="{FF2B5EF4-FFF2-40B4-BE49-F238E27FC236}">
                  <a16:creationId xmlns:a16="http://schemas.microsoft.com/office/drawing/2014/main" id="{86045C8D-778B-4860-B383-ED0459E5B028}"/>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659;p80">
              <a:extLst>
                <a:ext uri="{FF2B5EF4-FFF2-40B4-BE49-F238E27FC236}">
                  <a16:creationId xmlns:a16="http://schemas.microsoft.com/office/drawing/2014/main" id="{FDFA3C01-9C4F-430A-A1A9-87404E742889}"/>
                </a:ext>
              </a:extLst>
            </p:cNvPr>
            <p:cNvSpPr/>
            <p:nvPr/>
          </p:nvSpPr>
          <p:spPr>
            <a:xfrm>
              <a:off x="6851675" y="4454913"/>
              <a:ext cx="800" cy="800"/>
            </a:xfrm>
            <a:custGeom>
              <a:avLst/>
              <a:gdLst/>
              <a:ahLst/>
              <a:cxnLst/>
              <a:rect l="l" t="t" r="r" b="b"/>
              <a:pathLst>
                <a:path w="32" h="32" extrusionOk="0">
                  <a:moveTo>
                    <a:pt x="1" y="1"/>
                  </a:moveTo>
                  <a:cubicBezTo>
                    <a:pt x="1" y="1"/>
                    <a:pt x="1" y="1"/>
                    <a:pt x="1" y="31"/>
                  </a:cubicBezTo>
                  <a:lnTo>
                    <a:pt x="31" y="31"/>
                  </a:lnTo>
                  <a:cubicBezTo>
                    <a:pt x="31" y="3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660;p80">
              <a:extLst>
                <a:ext uri="{FF2B5EF4-FFF2-40B4-BE49-F238E27FC236}">
                  <a16:creationId xmlns:a16="http://schemas.microsoft.com/office/drawing/2014/main" id="{2B07E298-B587-4CD6-86D2-822D9AE664BA}"/>
                </a:ext>
              </a:extLst>
            </p:cNvPr>
            <p:cNvSpPr/>
            <p:nvPr/>
          </p:nvSpPr>
          <p:spPr>
            <a:xfrm>
              <a:off x="6851675" y="4454913"/>
              <a:ext cx="25" cy="25"/>
            </a:xfrm>
            <a:custGeom>
              <a:avLst/>
              <a:gdLst/>
              <a:ahLst/>
              <a:cxnLst/>
              <a:rect l="l" t="t" r="r" b="b"/>
              <a:pathLst>
                <a:path w="1" h="1" extrusionOk="0">
                  <a:moveTo>
                    <a:pt x="1" y="1"/>
                  </a:moveTo>
                  <a:lnTo>
                    <a:pt x="1" y="1"/>
                  </a:ln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661;p80">
              <a:extLst>
                <a:ext uri="{FF2B5EF4-FFF2-40B4-BE49-F238E27FC236}">
                  <a16:creationId xmlns:a16="http://schemas.microsoft.com/office/drawing/2014/main" id="{92085A97-E55C-43C7-A4BB-A2DF5A98C8CB}"/>
                </a:ext>
              </a:extLst>
            </p:cNvPr>
            <p:cNvSpPr/>
            <p:nvPr/>
          </p:nvSpPr>
          <p:spPr>
            <a:xfrm>
              <a:off x="6851675" y="4453813"/>
              <a:ext cx="4600" cy="5700"/>
            </a:xfrm>
            <a:custGeom>
              <a:avLst/>
              <a:gdLst/>
              <a:ahLst/>
              <a:cxnLst/>
              <a:rect l="l" t="t" r="r" b="b"/>
              <a:pathLst>
                <a:path w="184" h="228" extrusionOk="0">
                  <a:moveTo>
                    <a:pt x="32" y="1"/>
                  </a:moveTo>
                  <a:cubicBezTo>
                    <a:pt x="14" y="1"/>
                    <a:pt x="1" y="14"/>
                    <a:pt x="1" y="14"/>
                  </a:cubicBezTo>
                  <a:lnTo>
                    <a:pt x="1" y="45"/>
                  </a:lnTo>
                  <a:cubicBezTo>
                    <a:pt x="1" y="45"/>
                    <a:pt x="31" y="75"/>
                    <a:pt x="31" y="75"/>
                  </a:cubicBezTo>
                  <a:cubicBezTo>
                    <a:pt x="92" y="136"/>
                    <a:pt x="122" y="166"/>
                    <a:pt x="183" y="227"/>
                  </a:cubicBezTo>
                  <a:cubicBezTo>
                    <a:pt x="153" y="166"/>
                    <a:pt x="122" y="106"/>
                    <a:pt x="62" y="14"/>
                  </a:cubicBezTo>
                  <a:cubicBezTo>
                    <a:pt x="51" y="4"/>
                    <a:pt x="41"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662;p80">
              <a:extLst>
                <a:ext uri="{FF2B5EF4-FFF2-40B4-BE49-F238E27FC236}">
                  <a16:creationId xmlns:a16="http://schemas.microsoft.com/office/drawing/2014/main" id="{3EBAFB8A-E7AB-477B-A2C8-282FFAA0F3E1}"/>
                </a:ext>
              </a:extLst>
            </p:cNvPr>
            <p:cNvSpPr/>
            <p:nvPr/>
          </p:nvSpPr>
          <p:spPr>
            <a:xfrm>
              <a:off x="6859275" y="4458713"/>
              <a:ext cx="9900" cy="12950"/>
            </a:xfrm>
            <a:custGeom>
              <a:avLst/>
              <a:gdLst/>
              <a:ahLst/>
              <a:cxnLst/>
              <a:rect l="l" t="t" r="r" b="b"/>
              <a:pathLst>
                <a:path w="396" h="518" extrusionOk="0">
                  <a:moveTo>
                    <a:pt x="1" y="1"/>
                  </a:moveTo>
                  <a:cubicBezTo>
                    <a:pt x="31" y="62"/>
                    <a:pt x="31" y="122"/>
                    <a:pt x="62" y="183"/>
                  </a:cubicBezTo>
                  <a:cubicBezTo>
                    <a:pt x="183" y="305"/>
                    <a:pt x="305" y="426"/>
                    <a:pt x="396" y="518"/>
                  </a:cubicBezTo>
                  <a:cubicBezTo>
                    <a:pt x="305" y="396"/>
                    <a:pt x="214" y="244"/>
                    <a:pt x="153" y="92"/>
                  </a:cubicBezTo>
                  <a:cubicBezTo>
                    <a:pt x="92" y="62"/>
                    <a:pt x="31" y="3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663;p80">
              <a:extLst>
                <a:ext uri="{FF2B5EF4-FFF2-40B4-BE49-F238E27FC236}">
                  <a16:creationId xmlns:a16="http://schemas.microsoft.com/office/drawing/2014/main" id="{8ED72478-2D58-43AB-A53B-1E6AC23BBE86}"/>
                </a:ext>
              </a:extLst>
            </p:cNvPr>
            <p:cNvSpPr/>
            <p:nvPr/>
          </p:nvSpPr>
          <p:spPr>
            <a:xfrm>
              <a:off x="6857000" y="4457213"/>
              <a:ext cx="3825" cy="6100"/>
            </a:xfrm>
            <a:custGeom>
              <a:avLst/>
              <a:gdLst/>
              <a:ahLst/>
              <a:cxnLst/>
              <a:rect l="l" t="t" r="r" b="b"/>
              <a:pathLst>
                <a:path w="153" h="244" extrusionOk="0">
                  <a:moveTo>
                    <a:pt x="1" y="0"/>
                  </a:moveTo>
                  <a:cubicBezTo>
                    <a:pt x="1" y="30"/>
                    <a:pt x="1" y="91"/>
                    <a:pt x="31" y="122"/>
                  </a:cubicBezTo>
                  <a:lnTo>
                    <a:pt x="153" y="243"/>
                  </a:lnTo>
                  <a:cubicBezTo>
                    <a:pt x="122" y="182"/>
                    <a:pt x="122" y="122"/>
                    <a:pt x="92" y="61"/>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664;p80">
              <a:extLst>
                <a:ext uri="{FF2B5EF4-FFF2-40B4-BE49-F238E27FC236}">
                  <a16:creationId xmlns:a16="http://schemas.microsoft.com/office/drawing/2014/main" id="{3663DE18-A77E-49A9-8498-E380A6AC0055}"/>
                </a:ext>
              </a:extLst>
            </p:cNvPr>
            <p:cNvSpPr/>
            <p:nvPr/>
          </p:nvSpPr>
          <p:spPr>
            <a:xfrm>
              <a:off x="6853200" y="4454163"/>
              <a:ext cx="3825" cy="6100"/>
            </a:xfrm>
            <a:custGeom>
              <a:avLst/>
              <a:gdLst/>
              <a:ahLst/>
              <a:cxnLst/>
              <a:rect l="l" t="t" r="r" b="b"/>
              <a:pathLst>
                <a:path w="153" h="244" extrusionOk="0">
                  <a:moveTo>
                    <a:pt x="1" y="0"/>
                  </a:moveTo>
                  <a:lnTo>
                    <a:pt x="1" y="0"/>
                  </a:lnTo>
                  <a:cubicBezTo>
                    <a:pt x="31" y="61"/>
                    <a:pt x="92" y="152"/>
                    <a:pt x="122" y="213"/>
                  </a:cubicBezTo>
                  <a:cubicBezTo>
                    <a:pt x="122" y="213"/>
                    <a:pt x="153" y="244"/>
                    <a:pt x="153" y="244"/>
                  </a:cubicBezTo>
                  <a:cubicBezTo>
                    <a:pt x="153" y="213"/>
                    <a:pt x="153" y="152"/>
                    <a:pt x="153" y="92"/>
                  </a:cubicBezTo>
                  <a:cubicBezTo>
                    <a:pt x="92" y="61"/>
                    <a:pt x="61" y="31"/>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665;p80">
              <a:extLst>
                <a:ext uri="{FF2B5EF4-FFF2-40B4-BE49-F238E27FC236}">
                  <a16:creationId xmlns:a16="http://schemas.microsoft.com/office/drawing/2014/main" id="{419B5A4C-444C-4D84-A494-84DF61B89465}"/>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66;p80">
              <a:extLst>
                <a:ext uri="{FF2B5EF4-FFF2-40B4-BE49-F238E27FC236}">
                  <a16:creationId xmlns:a16="http://schemas.microsoft.com/office/drawing/2014/main" id="{C7FA7922-4987-4CDE-8CA5-C044A6DABCF3}"/>
                </a:ext>
              </a:extLst>
            </p:cNvPr>
            <p:cNvSpPr/>
            <p:nvPr/>
          </p:nvSpPr>
          <p:spPr>
            <a:xfrm>
              <a:off x="6851675" y="4454163"/>
              <a:ext cx="25" cy="775"/>
            </a:xfrm>
            <a:custGeom>
              <a:avLst/>
              <a:gdLst/>
              <a:ahLst/>
              <a:cxnLst/>
              <a:rect l="l" t="t" r="r" b="b"/>
              <a:pathLst>
                <a:path w="1" h="31" extrusionOk="0">
                  <a:moveTo>
                    <a:pt x="1" y="31"/>
                  </a:moveTo>
                  <a:lnTo>
                    <a:pt x="1" y="0"/>
                  </a:lnTo>
                  <a:lnTo>
                    <a:pt x="1" y="0"/>
                  </a:lnTo>
                  <a:cubicBezTo>
                    <a:pt x="1" y="31"/>
                    <a:pt x="1" y="31"/>
                    <a:pt x="1" y="31"/>
                  </a:cubicBezTo>
                  <a:cubicBezTo>
                    <a:pt x="1" y="31"/>
                    <a:pt x="1" y="31"/>
                    <a:pt x="1" y="3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67;p80">
              <a:extLst>
                <a:ext uri="{FF2B5EF4-FFF2-40B4-BE49-F238E27FC236}">
                  <a16:creationId xmlns:a16="http://schemas.microsoft.com/office/drawing/2014/main" id="{FC2AC2B1-373C-4FE6-A3BB-98FE6117684F}"/>
                </a:ext>
              </a:extLst>
            </p:cNvPr>
            <p:cNvSpPr/>
            <p:nvPr/>
          </p:nvSpPr>
          <p:spPr>
            <a:xfrm>
              <a:off x="6851675" y="4454163"/>
              <a:ext cx="25" cy="775"/>
            </a:xfrm>
            <a:custGeom>
              <a:avLst/>
              <a:gdLst/>
              <a:ahLst/>
              <a:cxnLst/>
              <a:rect l="l" t="t" r="r" b="b"/>
              <a:pathLst>
                <a:path w="1" h="31" extrusionOk="0">
                  <a:moveTo>
                    <a:pt x="1" y="0"/>
                  </a:moveTo>
                  <a:lnTo>
                    <a:pt x="1" y="31"/>
                  </a:lnTo>
                  <a:cubicBezTo>
                    <a:pt x="1" y="31"/>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68;p80">
              <a:extLst>
                <a:ext uri="{FF2B5EF4-FFF2-40B4-BE49-F238E27FC236}">
                  <a16:creationId xmlns:a16="http://schemas.microsoft.com/office/drawing/2014/main" id="{F034F615-109B-4BC6-9241-748E604C4225}"/>
                </a:ext>
              </a:extLst>
            </p:cNvPr>
            <p:cNvSpPr/>
            <p:nvPr/>
          </p:nvSpPr>
          <p:spPr>
            <a:xfrm>
              <a:off x="6822050" y="4628938"/>
              <a:ext cx="73725" cy="49650"/>
            </a:xfrm>
            <a:custGeom>
              <a:avLst/>
              <a:gdLst/>
              <a:ahLst/>
              <a:cxnLst/>
              <a:rect l="l" t="t" r="r" b="b"/>
              <a:pathLst>
                <a:path w="2949" h="1986" extrusionOk="0">
                  <a:moveTo>
                    <a:pt x="791" y="0"/>
                  </a:moveTo>
                  <a:cubicBezTo>
                    <a:pt x="0" y="456"/>
                    <a:pt x="669" y="1763"/>
                    <a:pt x="669" y="1763"/>
                  </a:cubicBezTo>
                  <a:cubicBezTo>
                    <a:pt x="954" y="1927"/>
                    <a:pt x="1258" y="1986"/>
                    <a:pt x="1547" y="1986"/>
                  </a:cubicBezTo>
                  <a:cubicBezTo>
                    <a:pt x="2279" y="1986"/>
                    <a:pt x="2918" y="1611"/>
                    <a:pt x="2918" y="1611"/>
                  </a:cubicBezTo>
                  <a:cubicBezTo>
                    <a:pt x="2949" y="1581"/>
                    <a:pt x="2949" y="1551"/>
                    <a:pt x="2949" y="1520"/>
                  </a:cubicBezTo>
                  <a:cubicBezTo>
                    <a:pt x="2098" y="1186"/>
                    <a:pt x="1338" y="700"/>
                    <a:pt x="791"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69;p80">
              <a:extLst>
                <a:ext uri="{FF2B5EF4-FFF2-40B4-BE49-F238E27FC236}">
                  <a16:creationId xmlns:a16="http://schemas.microsoft.com/office/drawing/2014/main" id="{3E232B6E-D6FE-4580-8BFB-B43773AC8233}"/>
                </a:ext>
              </a:extLst>
            </p:cNvPr>
            <p:cNvSpPr/>
            <p:nvPr/>
          </p:nvSpPr>
          <p:spPr>
            <a:xfrm>
              <a:off x="6841800" y="4623213"/>
              <a:ext cx="60325" cy="43750"/>
            </a:xfrm>
            <a:custGeom>
              <a:avLst/>
              <a:gdLst/>
              <a:ahLst/>
              <a:cxnLst/>
              <a:rect l="l" t="t" r="r" b="b"/>
              <a:pathLst>
                <a:path w="2413" h="1750" extrusionOk="0">
                  <a:moveTo>
                    <a:pt x="1113" y="1"/>
                  </a:moveTo>
                  <a:cubicBezTo>
                    <a:pt x="865" y="1"/>
                    <a:pt x="590" y="42"/>
                    <a:pt x="305" y="108"/>
                  </a:cubicBezTo>
                  <a:cubicBezTo>
                    <a:pt x="183" y="138"/>
                    <a:pt x="92" y="199"/>
                    <a:pt x="1" y="229"/>
                  </a:cubicBezTo>
                  <a:cubicBezTo>
                    <a:pt x="548" y="929"/>
                    <a:pt x="1308" y="1415"/>
                    <a:pt x="2159" y="1749"/>
                  </a:cubicBezTo>
                  <a:cubicBezTo>
                    <a:pt x="2413" y="411"/>
                    <a:pt x="1895" y="1"/>
                    <a:pt x="1113" y="1"/>
                  </a:cubicBez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70;p80">
              <a:extLst>
                <a:ext uri="{FF2B5EF4-FFF2-40B4-BE49-F238E27FC236}">
                  <a16:creationId xmlns:a16="http://schemas.microsoft.com/office/drawing/2014/main" id="{7123408D-8498-4FD7-A5E3-A71FCE0DCB43}"/>
                </a:ext>
              </a:extLst>
            </p:cNvPr>
            <p:cNvSpPr/>
            <p:nvPr/>
          </p:nvSpPr>
          <p:spPr>
            <a:xfrm>
              <a:off x="6642700" y="4408088"/>
              <a:ext cx="96550" cy="52150"/>
            </a:xfrm>
            <a:custGeom>
              <a:avLst/>
              <a:gdLst/>
              <a:ahLst/>
              <a:cxnLst/>
              <a:rect l="l" t="t" r="r" b="b"/>
              <a:pathLst>
                <a:path w="3862" h="2086" extrusionOk="0">
                  <a:moveTo>
                    <a:pt x="1945" y="0"/>
                  </a:moveTo>
                  <a:cubicBezTo>
                    <a:pt x="1168" y="0"/>
                    <a:pt x="480" y="1035"/>
                    <a:pt x="1" y="1965"/>
                  </a:cubicBezTo>
                  <a:cubicBezTo>
                    <a:pt x="489" y="2044"/>
                    <a:pt x="977" y="2086"/>
                    <a:pt x="1462" y="2086"/>
                  </a:cubicBezTo>
                  <a:cubicBezTo>
                    <a:pt x="2276" y="2086"/>
                    <a:pt x="3080" y="1969"/>
                    <a:pt x="3861" y="1722"/>
                  </a:cubicBezTo>
                  <a:cubicBezTo>
                    <a:pt x="3405" y="932"/>
                    <a:pt x="2797" y="172"/>
                    <a:pt x="2129" y="20"/>
                  </a:cubicBezTo>
                  <a:cubicBezTo>
                    <a:pt x="2067" y="6"/>
                    <a:pt x="2005" y="0"/>
                    <a:pt x="1945" y="0"/>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71;p80">
              <a:extLst>
                <a:ext uri="{FF2B5EF4-FFF2-40B4-BE49-F238E27FC236}">
                  <a16:creationId xmlns:a16="http://schemas.microsoft.com/office/drawing/2014/main" id="{B1BEFD3F-73EB-46ED-868A-76C8E07BEC3C}"/>
                </a:ext>
              </a:extLst>
            </p:cNvPr>
            <p:cNvSpPr/>
            <p:nvPr/>
          </p:nvSpPr>
          <p:spPr>
            <a:xfrm>
              <a:off x="6627525" y="4451113"/>
              <a:ext cx="133000" cy="107175"/>
            </a:xfrm>
            <a:custGeom>
              <a:avLst/>
              <a:gdLst/>
              <a:ahLst/>
              <a:cxnLst/>
              <a:rect l="l" t="t" r="r" b="b"/>
              <a:pathLst>
                <a:path w="5320" h="4287" extrusionOk="0">
                  <a:moveTo>
                    <a:pt x="4468" y="1"/>
                  </a:moveTo>
                  <a:cubicBezTo>
                    <a:pt x="3687" y="248"/>
                    <a:pt x="2883" y="365"/>
                    <a:pt x="2069" y="365"/>
                  </a:cubicBezTo>
                  <a:cubicBezTo>
                    <a:pt x="1584" y="365"/>
                    <a:pt x="1096" y="323"/>
                    <a:pt x="608" y="244"/>
                  </a:cubicBezTo>
                  <a:cubicBezTo>
                    <a:pt x="243" y="1034"/>
                    <a:pt x="0" y="1733"/>
                    <a:pt x="0" y="1733"/>
                  </a:cubicBezTo>
                  <a:lnTo>
                    <a:pt x="1277" y="4287"/>
                  </a:lnTo>
                  <a:lnTo>
                    <a:pt x="4772" y="3466"/>
                  </a:lnTo>
                  <a:lnTo>
                    <a:pt x="5319" y="1825"/>
                  </a:lnTo>
                  <a:cubicBezTo>
                    <a:pt x="5319" y="1825"/>
                    <a:pt x="501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72;p80">
              <a:extLst>
                <a:ext uri="{FF2B5EF4-FFF2-40B4-BE49-F238E27FC236}">
                  <a16:creationId xmlns:a16="http://schemas.microsoft.com/office/drawing/2014/main" id="{989C7AB7-9067-4AAF-ADDC-739BD3C36A09}"/>
                </a:ext>
              </a:extLst>
            </p:cNvPr>
            <p:cNvSpPr/>
            <p:nvPr/>
          </p:nvSpPr>
          <p:spPr>
            <a:xfrm>
              <a:off x="6635125" y="5005838"/>
              <a:ext cx="126150" cy="69275"/>
            </a:xfrm>
            <a:custGeom>
              <a:avLst/>
              <a:gdLst/>
              <a:ahLst/>
              <a:cxnLst/>
              <a:rect l="l" t="t" r="r" b="b"/>
              <a:pathLst>
                <a:path w="5046" h="2771" extrusionOk="0">
                  <a:moveTo>
                    <a:pt x="3344" y="1"/>
                  </a:moveTo>
                  <a:cubicBezTo>
                    <a:pt x="2158" y="669"/>
                    <a:pt x="1033" y="1490"/>
                    <a:pt x="0" y="2432"/>
                  </a:cubicBezTo>
                  <a:cubicBezTo>
                    <a:pt x="122" y="2493"/>
                    <a:pt x="274" y="2584"/>
                    <a:pt x="456" y="2645"/>
                  </a:cubicBezTo>
                  <a:cubicBezTo>
                    <a:pt x="746" y="2732"/>
                    <a:pt x="1258" y="2771"/>
                    <a:pt x="1843" y="2771"/>
                  </a:cubicBezTo>
                  <a:cubicBezTo>
                    <a:pt x="2483" y="2771"/>
                    <a:pt x="3210" y="2724"/>
                    <a:pt x="3830" y="2645"/>
                  </a:cubicBezTo>
                  <a:cubicBezTo>
                    <a:pt x="5046" y="2493"/>
                    <a:pt x="4803" y="1551"/>
                    <a:pt x="4803" y="1551"/>
                  </a:cubicBezTo>
                  <a:lnTo>
                    <a:pt x="4651" y="31"/>
                  </a:lnTo>
                  <a:lnTo>
                    <a:pt x="3344" y="1"/>
                  </a:ln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3;p80">
              <a:extLst>
                <a:ext uri="{FF2B5EF4-FFF2-40B4-BE49-F238E27FC236}">
                  <a16:creationId xmlns:a16="http://schemas.microsoft.com/office/drawing/2014/main" id="{59A9B132-A5B2-48F5-8348-5A7AB5460334}"/>
                </a:ext>
              </a:extLst>
            </p:cNvPr>
            <p:cNvSpPr/>
            <p:nvPr/>
          </p:nvSpPr>
          <p:spPr>
            <a:xfrm>
              <a:off x="6620675" y="5003563"/>
              <a:ext cx="98050" cy="63100"/>
            </a:xfrm>
            <a:custGeom>
              <a:avLst/>
              <a:gdLst/>
              <a:ahLst/>
              <a:cxnLst/>
              <a:rect l="l" t="t" r="r" b="b"/>
              <a:pathLst>
                <a:path w="3922" h="2524" extrusionOk="0">
                  <a:moveTo>
                    <a:pt x="1" y="0"/>
                  </a:moveTo>
                  <a:cubicBezTo>
                    <a:pt x="1" y="0"/>
                    <a:pt x="61" y="912"/>
                    <a:pt x="92" y="1551"/>
                  </a:cubicBezTo>
                  <a:cubicBezTo>
                    <a:pt x="122" y="2007"/>
                    <a:pt x="274" y="2311"/>
                    <a:pt x="578" y="2523"/>
                  </a:cubicBezTo>
                  <a:cubicBezTo>
                    <a:pt x="1611" y="1581"/>
                    <a:pt x="2736" y="760"/>
                    <a:pt x="3922" y="92"/>
                  </a:cubicBezTo>
                  <a:lnTo>
                    <a:pt x="1" y="0"/>
                  </a:ln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74;p80">
              <a:extLst>
                <a:ext uri="{FF2B5EF4-FFF2-40B4-BE49-F238E27FC236}">
                  <a16:creationId xmlns:a16="http://schemas.microsoft.com/office/drawing/2014/main" id="{B80C7D96-D3EB-4051-937F-61D194B41C41}"/>
                </a:ext>
              </a:extLst>
            </p:cNvPr>
            <p:cNvSpPr/>
            <p:nvPr/>
          </p:nvSpPr>
          <p:spPr>
            <a:xfrm>
              <a:off x="6612475" y="4963238"/>
              <a:ext cx="152600" cy="44325"/>
            </a:xfrm>
            <a:custGeom>
              <a:avLst/>
              <a:gdLst/>
              <a:ahLst/>
              <a:cxnLst/>
              <a:rect l="l" t="t" r="r" b="b"/>
              <a:pathLst>
                <a:path w="6104" h="1773" extrusionOk="0">
                  <a:moveTo>
                    <a:pt x="517" y="1"/>
                  </a:moveTo>
                  <a:cubicBezTo>
                    <a:pt x="111" y="1"/>
                    <a:pt x="1" y="1464"/>
                    <a:pt x="329" y="1613"/>
                  </a:cubicBezTo>
                  <a:cubicBezTo>
                    <a:pt x="632" y="1735"/>
                    <a:pt x="1803" y="1773"/>
                    <a:pt x="2965" y="1773"/>
                  </a:cubicBezTo>
                  <a:cubicBezTo>
                    <a:pt x="4128" y="1773"/>
                    <a:pt x="5283" y="1735"/>
                    <a:pt x="5557" y="1705"/>
                  </a:cubicBezTo>
                  <a:cubicBezTo>
                    <a:pt x="6104" y="1674"/>
                    <a:pt x="5982" y="1309"/>
                    <a:pt x="5982" y="793"/>
                  </a:cubicBezTo>
                  <a:cubicBezTo>
                    <a:pt x="5982" y="246"/>
                    <a:pt x="5405" y="185"/>
                    <a:pt x="5405" y="185"/>
                  </a:cubicBezTo>
                  <a:cubicBezTo>
                    <a:pt x="4805" y="230"/>
                    <a:pt x="4241" y="248"/>
                    <a:pt x="3724" y="248"/>
                  </a:cubicBezTo>
                  <a:cubicBezTo>
                    <a:pt x="1805" y="248"/>
                    <a:pt x="541" y="2"/>
                    <a:pt x="541" y="2"/>
                  </a:cubicBezTo>
                  <a:cubicBezTo>
                    <a:pt x="533" y="1"/>
                    <a:pt x="525" y="1"/>
                    <a:pt x="517" y="1"/>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75;p80">
              <a:extLst>
                <a:ext uri="{FF2B5EF4-FFF2-40B4-BE49-F238E27FC236}">
                  <a16:creationId xmlns:a16="http://schemas.microsoft.com/office/drawing/2014/main" id="{4603ED1B-F148-4B56-8E70-60AE182224C2}"/>
                </a:ext>
              </a:extLst>
            </p:cNvPr>
            <p:cNvSpPr/>
            <p:nvPr/>
          </p:nvSpPr>
          <p:spPr>
            <a:xfrm>
              <a:off x="6626000" y="4493488"/>
              <a:ext cx="27375" cy="474375"/>
            </a:xfrm>
            <a:custGeom>
              <a:avLst/>
              <a:gdLst/>
              <a:ahLst/>
              <a:cxnLst/>
              <a:rect l="l" t="t" r="r" b="b"/>
              <a:pathLst>
                <a:path w="1095" h="18975" extrusionOk="0">
                  <a:moveTo>
                    <a:pt x="145" y="0"/>
                  </a:moveTo>
                  <a:cubicBezTo>
                    <a:pt x="91" y="0"/>
                    <a:pt x="61" y="38"/>
                    <a:pt x="61" y="38"/>
                  </a:cubicBezTo>
                  <a:lnTo>
                    <a:pt x="0" y="18792"/>
                  </a:lnTo>
                  <a:cubicBezTo>
                    <a:pt x="304" y="18884"/>
                    <a:pt x="669" y="18944"/>
                    <a:pt x="1064" y="18975"/>
                  </a:cubicBezTo>
                  <a:lnTo>
                    <a:pt x="1095" y="1315"/>
                  </a:lnTo>
                  <a:cubicBezTo>
                    <a:pt x="669" y="1285"/>
                    <a:pt x="517" y="464"/>
                    <a:pt x="365" y="190"/>
                  </a:cubicBezTo>
                  <a:cubicBezTo>
                    <a:pt x="274" y="38"/>
                    <a:pt x="198" y="0"/>
                    <a:pt x="145" y="0"/>
                  </a:cubicBezTo>
                  <a:close/>
                </a:path>
              </a:pathLst>
            </a:custGeom>
            <a:solidFill>
              <a:srgbClr val="FFC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676;p80">
              <a:extLst>
                <a:ext uri="{FF2B5EF4-FFF2-40B4-BE49-F238E27FC236}">
                  <a16:creationId xmlns:a16="http://schemas.microsoft.com/office/drawing/2014/main" id="{F71EE8DB-AEBF-4BA8-8B6A-E8135571B120}"/>
                </a:ext>
              </a:extLst>
            </p:cNvPr>
            <p:cNvSpPr/>
            <p:nvPr/>
          </p:nvSpPr>
          <p:spPr>
            <a:xfrm>
              <a:off x="6725550" y="4493838"/>
              <a:ext cx="34975" cy="475550"/>
            </a:xfrm>
            <a:custGeom>
              <a:avLst/>
              <a:gdLst/>
              <a:ahLst/>
              <a:cxnLst/>
              <a:rect l="l" t="t" r="r" b="b"/>
              <a:pathLst>
                <a:path w="1399" h="19022" extrusionOk="0">
                  <a:moveTo>
                    <a:pt x="1214" y="0"/>
                  </a:moveTo>
                  <a:cubicBezTo>
                    <a:pt x="1160" y="0"/>
                    <a:pt x="1091" y="15"/>
                    <a:pt x="1003" y="55"/>
                  </a:cubicBezTo>
                  <a:cubicBezTo>
                    <a:pt x="669" y="176"/>
                    <a:pt x="456" y="1088"/>
                    <a:pt x="31" y="1179"/>
                  </a:cubicBezTo>
                  <a:lnTo>
                    <a:pt x="0" y="19022"/>
                  </a:lnTo>
                  <a:cubicBezTo>
                    <a:pt x="547" y="18991"/>
                    <a:pt x="882" y="18961"/>
                    <a:pt x="882" y="18961"/>
                  </a:cubicBezTo>
                  <a:lnTo>
                    <a:pt x="1398" y="116"/>
                  </a:lnTo>
                  <a:cubicBezTo>
                    <a:pt x="1398" y="116"/>
                    <a:pt x="1365" y="0"/>
                    <a:pt x="1214" y="0"/>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677;p80">
              <a:extLst>
                <a:ext uri="{FF2B5EF4-FFF2-40B4-BE49-F238E27FC236}">
                  <a16:creationId xmlns:a16="http://schemas.microsoft.com/office/drawing/2014/main" id="{907AB580-22D0-4EF3-9BBC-F1A7E1D37384}"/>
                </a:ext>
              </a:extLst>
            </p:cNvPr>
            <p:cNvSpPr/>
            <p:nvPr/>
          </p:nvSpPr>
          <p:spPr>
            <a:xfrm>
              <a:off x="6652600" y="4492913"/>
              <a:ext cx="73725" cy="477250"/>
            </a:xfrm>
            <a:custGeom>
              <a:avLst/>
              <a:gdLst/>
              <a:ahLst/>
              <a:cxnLst/>
              <a:rect l="l" t="t" r="r" b="b"/>
              <a:pathLst>
                <a:path w="2949" h="19090" extrusionOk="0">
                  <a:moveTo>
                    <a:pt x="1368" y="1"/>
                  </a:moveTo>
                  <a:cubicBezTo>
                    <a:pt x="760" y="1"/>
                    <a:pt x="122" y="1338"/>
                    <a:pt x="122" y="1338"/>
                  </a:cubicBezTo>
                  <a:lnTo>
                    <a:pt x="31" y="1338"/>
                  </a:lnTo>
                  <a:lnTo>
                    <a:pt x="0" y="19028"/>
                  </a:lnTo>
                  <a:cubicBezTo>
                    <a:pt x="486" y="19074"/>
                    <a:pt x="1026" y="19089"/>
                    <a:pt x="1539" y="19089"/>
                  </a:cubicBezTo>
                  <a:cubicBezTo>
                    <a:pt x="2052" y="19089"/>
                    <a:pt x="2538" y="19074"/>
                    <a:pt x="2918" y="19059"/>
                  </a:cubicBezTo>
                  <a:lnTo>
                    <a:pt x="2949" y="1216"/>
                  </a:lnTo>
                  <a:lnTo>
                    <a:pt x="2857" y="1216"/>
                  </a:lnTo>
                  <a:cubicBezTo>
                    <a:pt x="2341" y="1125"/>
                    <a:pt x="1976" y="1"/>
                    <a:pt x="1368"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3678;p80">
            <a:extLst>
              <a:ext uri="{FF2B5EF4-FFF2-40B4-BE49-F238E27FC236}">
                <a16:creationId xmlns:a16="http://schemas.microsoft.com/office/drawing/2014/main" id="{DCCBCEE5-77E9-4FA3-AE56-3BE7A48097A8}"/>
              </a:ext>
            </a:extLst>
          </p:cNvPr>
          <p:cNvGrpSpPr/>
          <p:nvPr/>
        </p:nvGrpSpPr>
        <p:grpSpPr>
          <a:xfrm>
            <a:off x="8309638" y="4414399"/>
            <a:ext cx="641429" cy="570351"/>
            <a:chOff x="7205875" y="4139800"/>
            <a:chExt cx="686975" cy="610850"/>
          </a:xfrm>
        </p:grpSpPr>
        <p:sp>
          <p:nvSpPr>
            <p:cNvPr id="90" name="Google Shape;3679;p80">
              <a:extLst>
                <a:ext uri="{FF2B5EF4-FFF2-40B4-BE49-F238E27FC236}">
                  <a16:creationId xmlns:a16="http://schemas.microsoft.com/office/drawing/2014/main" id="{88A1D1EA-B7E2-4CE9-ACC7-32F347A0D548}"/>
                </a:ext>
              </a:extLst>
            </p:cNvPr>
            <p:cNvSpPr/>
            <p:nvPr/>
          </p:nvSpPr>
          <p:spPr>
            <a:xfrm>
              <a:off x="7323650" y="4353300"/>
              <a:ext cx="569200" cy="397350"/>
            </a:xfrm>
            <a:custGeom>
              <a:avLst/>
              <a:gdLst/>
              <a:ahLst/>
              <a:cxnLst/>
              <a:rect l="l" t="t" r="r" b="b"/>
              <a:pathLst>
                <a:path w="22768" h="15894" extrusionOk="0">
                  <a:moveTo>
                    <a:pt x="20822" y="1"/>
                  </a:moveTo>
                  <a:cubicBezTo>
                    <a:pt x="16962" y="7144"/>
                    <a:pt x="8451" y="11247"/>
                    <a:pt x="1" y="12098"/>
                  </a:cubicBezTo>
                  <a:cubicBezTo>
                    <a:pt x="2303" y="14492"/>
                    <a:pt x="5529" y="15894"/>
                    <a:pt x="8934" y="15894"/>
                  </a:cubicBezTo>
                  <a:cubicBezTo>
                    <a:pt x="10069" y="15894"/>
                    <a:pt x="11224" y="15738"/>
                    <a:pt x="12372" y="15411"/>
                  </a:cubicBezTo>
                  <a:cubicBezTo>
                    <a:pt x="18937" y="13557"/>
                    <a:pt x="22767" y="6779"/>
                    <a:pt x="20913" y="274"/>
                  </a:cubicBezTo>
                  <a:cubicBezTo>
                    <a:pt x="20883" y="183"/>
                    <a:pt x="20852" y="92"/>
                    <a:pt x="20822"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680;p80">
              <a:extLst>
                <a:ext uri="{FF2B5EF4-FFF2-40B4-BE49-F238E27FC236}">
                  <a16:creationId xmlns:a16="http://schemas.microsoft.com/office/drawing/2014/main" id="{D016F6D9-49F3-4342-BB71-3B8A8A558698}"/>
                </a:ext>
              </a:extLst>
            </p:cNvPr>
            <p:cNvSpPr/>
            <p:nvPr/>
          </p:nvSpPr>
          <p:spPr>
            <a:xfrm>
              <a:off x="7205875" y="4139800"/>
              <a:ext cx="638325" cy="515975"/>
            </a:xfrm>
            <a:custGeom>
              <a:avLst/>
              <a:gdLst/>
              <a:ahLst/>
              <a:cxnLst/>
              <a:rect l="l" t="t" r="r" b="b"/>
              <a:pathLst>
                <a:path w="25533" h="20639" extrusionOk="0">
                  <a:moveTo>
                    <a:pt x="13836" y="0"/>
                  </a:moveTo>
                  <a:cubicBezTo>
                    <a:pt x="12701" y="0"/>
                    <a:pt x="11545" y="157"/>
                    <a:pt x="10396" y="486"/>
                  </a:cubicBezTo>
                  <a:cubicBezTo>
                    <a:pt x="3830" y="2340"/>
                    <a:pt x="0" y="9118"/>
                    <a:pt x="1855" y="15623"/>
                  </a:cubicBezTo>
                  <a:cubicBezTo>
                    <a:pt x="2402" y="17568"/>
                    <a:pt x="3405" y="19270"/>
                    <a:pt x="4712" y="20638"/>
                  </a:cubicBezTo>
                  <a:cubicBezTo>
                    <a:pt x="13162" y="19787"/>
                    <a:pt x="21673" y="15714"/>
                    <a:pt x="25533" y="8541"/>
                  </a:cubicBezTo>
                  <a:cubicBezTo>
                    <a:pt x="23908" y="3366"/>
                    <a:pt x="19096" y="0"/>
                    <a:pt x="13836" y="0"/>
                  </a:cubicBezTo>
                  <a:close/>
                </a:path>
              </a:pathLst>
            </a:custGeom>
            <a:solidFill>
              <a:srgbClr val="F0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681;p80">
              <a:extLst>
                <a:ext uri="{FF2B5EF4-FFF2-40B4-BE49-F238E27FC236}">
                  <a16:creationId xmlns:a16="http://schemas.microsoft.com/office/drawing/2014/main" id="{F4353674-D874-4299-90C3-F4C2634DFDDE}"/>
                </a:ext>
              </a:extLst>
            </p:cNvPr>
            <p:cNvSpPr/>
            <p:nvPr/>
          </p:nvSpPr>
          <p:spPr>
            <a:xfrm>
              <a:off x="7259825" y="4143575"/>
              <a:ext cx="552475" cy="599575"/>
            </a:xfrm>
            <a:custGeom>
              <a:avLst/>
              <a:gdLst/>
              <a:ahLst/>
              <a:cxnLst/>
              <a:rect l="l" t="t" r="r" b="b"/>
              <a:pathLst>
                <a:path w="22099" h="23983" extrusionOk="0">
                  <a:moveTo>
                    <a:pt x="13587" y="1"/>
                  </a:moveTo>
                  <a:cubicBezTo>
                    <a:pt x="13952" y="2432"/>
                    <a:pt x="14135" y="4864"/>
                    <a:pt x="13314" y="7296"/>
                  </a:cubicBezTo>
                  <a:cubicBezTo>
                    <a:pt x="12493" y="9727"/>
                    <a:pt x="10730" y="12037"/>
                    <a:pt x="8299" y="12949"/>
                  </a:cubicBezTo>
                  <a:cubicBezTo>
                    <a:pt x="7478" y="10943"/>
                    <a:pt x="6900" y="8906"/>
                    <a:pt x="6536" y="6779"/>
                  </a:cubicBezTo>
                  <a:cubicBezTo>
                    <a:pt x="6262" y="5107"/>
                    <a:pt x="5897" y="2979"/>
                    <a:pt x="6110" y="1125"/>
                  </a:cubicBezTo>
                  <a:lnTo>
                    <a:pt x="6110" y="1125"/>
                  </a:lnTo>
                  <a:cubicBezTo>
                    <a:pt x="6019" y="1186"/>
                    <a:pt x="5897" y="1247"/>
                    <a:pt x="5806" y="1308"/>
                  </a:cubicBezTo>
                  <a:cubicBezTo>
                    <a:pt x="5685" y="2675"/>
                    <a:pt x="5928" y="4104"/>
                    <a:pt x="6049" y="5472"/>
                  </a:cubicBezTo>
                  <a:cubicBezTo>
                    <a:pt x="6323" y="8086"/>
                    <a:pt x="7052" y="10639"/>
                    <a:pt x="8055" y="13040"/>
                  </a:cubicBezTo>
                  <a:cubicBezTo>
                    <a:pt x="7660" y="13162"/>
                    <a:pt x="7265" y="13253"/>
                    <a:pt x="6870" y="13314"/>
                  </a:cubicBezTo>
                  <a:cubicBezTo>
                    <a:pt x="6628" y="13343"/>
                    <a:pt x="6395" y="13357"/>
                    <a:pt x="6170" y="13357"/>
                  </a:cubicBezTo>
                  <a:cubicBezTo>
                    <a:pt x="2892" y="13357"/>
                    <a:pt x="1376" y="10355"/>
                    <a:pt x="153" y="7539"/>
                  </a:cubicBezTo>
                  <a:cubicBezTo>
                    <a:pt x="92" y="7660"/>
                    <a:pt x="61" y="7782"/>
                    <a:pt x="1" y="7873"/>
                  </a:cubicBezTo>
                  <a:cubicBezTo>
                    <a:pt x="1249" y="10787"/>
                    <a:pt x="2903" y="13700"/>
                    <a:pt x="6234" y="13700"/>
                  </a:cubicBezTo>
                  <a:cubicBezTo>
                    <a:pt x="6552" y="13700"/>
                    <a:pt x="6885" y="13673"/>
                    <a:pt x="7235" y="13618"/>
                  </a:cubicBezTo>
                  <a:cubicBezTo>
                    <a:pt x="7569" y="13557"/>
                    <a:pt x="7873" y="13496"/>
                    <a:pt x="8177" y="13375"/>
                  </a:cubicBezTo>
                  <a:cubicBezTo>
                    <a:pt x="8238" y="13466"/>
                    <a:pt x="8268" y="13587"/>
                    <a:pt x="8299" y="13679"/>
                  </a:cubicBezTo>
                  <a:cubicBezTo>
                    <a:pt x="8633" y="14408"/>
                    <a:pt x="8998" y="15198"/>
                    <a:pt x="9362" y="15958"/>
                  </a:cubicBezTo>
                  <a:cubicBezTo>
                    <a:pt x="8268" y="16414"/>
                    <a:pt x="7144" y="16809"/>
                    <a:pt x="5989" y="17113"/>
                  </a:cubicBezTo>
                  <a:cubicBezTo>
                    <a:pt x="4450" y="17557"/>
                    <a:pt x="2624" y="18087"/>
                    <a:pt x="930" y="18087"/>
                  </a:cubicBezTo>
                  <a:cubicBezTo>
                    <a:pt x="884" y="18087"/>
                    <a:pt x="837" y="18087"/>
                    <a:pt x="791" y="18086"/>
                  </a:cubicBezTo>
                  <a:lnTo>
                    <a:pt x="791" y="18086"/>
                  </a:lnTo>
                  <a:cubicBezTo>
                    <a:pt x="852" y="18177"/>
                    <a:pt x="912" y="18299"/>
                    <a:pt x="973" y="18390"/>
                  </a:cubicBezTo>
                  <a:cubicBezTo>
                    <a:pt x="2402" y="18360"/>
                    <a:pt x="3861" y="17934"/>
                    <a:pt x="5229" y="17630"/>
                  </a:cubicBezTo>
                  <a:cubicBezTo>
                    <a:pt x="6718" y="17296"/>
                    <a:pt x="8116" y="16809"/>
                    <a:pt x="9514" y="16201"/>
                  </a:cubicBezTo>
                  <a:cubicBezTo>
                    <a:pt x="9849" y="16901"/>
                    <a:pt x="10244" y="17569"/>
                    <a:pt x="10639" y="18238"/>
                  </a:cubicBezTo>
                  <a:cubicBezTo>
                    <a:pt x="8907" y="19545"/>
                    <a:pt x="8147" y="21764"/>
                    <a:pt x="8390" y="23892"/>
                  </a:cubicBezTo>
                  <a:cubicBezTo>
                    <a:pt x="8511" y="23922"/>
                    <a:pt x="8663" y="23952"/>
                    <a:pt x="8815" y="23983"/>
                  </a:cubicBezTo>
                  <a:cubicBezTo>
                    <a:pt x="8724" y="23436"/>
                    <a:pt x="8724" y="22858"/>
                    <a:pt x="8755" y="22281"/>
                  </a:cubicBezTo>
                  <a:cubicBezTo>
                    <a:pt x="8876" y="20730"/>
                    <a:pt x="9727" y="19484"/>
                    <a:pt x="10913" y="18633"/>
                  </a:cubicBezTo>
                  <a:cubicBezTo>
                    <a:pt x="12189" y="20609"/>
                    <a:pt x="13739" y="22372"/>
                    <a:pt x="15685" y="23557"/>
                  </a:cubicBezTo>
                  <a:cubicBezTo>
                    <a:pt x="15776" y="23527"/>
                    <a:pt x="15837" y="23496"/>
                    <a:pt x="15898" y="23496"/>
                  </a:cubicBezTo>
                  <a:cubicBezTo>
                    <a:pt x="13952" y="22220"/>
                    <a:pt x="12402" y="20457"/>
                    <a:pt x="11125" y="18481"/>
                  </a:cubicBezTo>
                  <a:cubicBezTo>
                    <a:pt x="11764" y="18056"/>
                    <a:pt x="12493" y="17752"/>
                    <a:pt x="13253" y="17569"/>
                  </a:cubicBezTo>
                  <a:cubicBezTo>
                    <a:pt x="13985" y="17386"/>
                    <a:pt x="14731" y="17303"/>
                    <a:pt x="15483" y="17303"/>
                  </a:cubicBezTo>
                  <a:cubicBezTo>
                    <a:pt x="17604" y="17303"/>
                    <a:pt x="19767" y="17964"/>
                    <a:pt x="21764" y="18907"/>
                  </a:cubicBezTo>
                  <a:cubicBezTo>
                    <a:pt x="21855" y="18785"/>
                    <a:pt x="21946" y="18663"/>
                    <a:pt x="22037" y="18511"/>
                  </a:cubicBezTo>
                  <a:cubicBezTo>
                    <a:pt x="19978" y="17521"/>
                    <a:pt x="17674" y="16867"/>
                    <a:pt x="15461" y="16867"/>
                  </a:cubicBezTo>
                  <a:cubicBezTo>
                    <a:pt x="14276" y="16867"/>
                    <a:pt x="13118" y="17054"/>
                    <a:pt x="12037" y="17478"/>
                  </a:cubicBezTo>
                  <a:cubicBezTo>
                    <a:pt x="11612" y="17630"/>
                    <a:pt x="11217" y="17843"/>
                    <a:pt x="10882" y="18086"/>
                  </a:cubicBezTo>
                  <a:cubicBezTo>
                    <a:pt x="10487" y="17417"/>
                    <a:pt x="10122" y="16779"/>
                    <a:pt x="9758" y="16110"/>
                  </a:cubicBezTo>
                  <a:cubicBezTo>
                    <a:pt x="10913" y="15594"/>
                    <a:pt x="12007" y="15016"/>
                    <a:pt x="13101" y="14378"/>
                  </a:cubicBezTo>
                  <a:cubicBezTo>
                    <a:pt x="16627" y="12341"/>
                    <a:pt x="20457" y="9484"/>
                    <a:pt x="22098" y="5593"/>
                  </a:cubicBezTo>
                  <a:cubicBezTo>
                    <a:pt x="22068" y="5533"/>
                    <a:pt x="22037" y="5502"/>
                    <a:pt x="22007" y="5441"/>
                  </a:cubicBezTo>
                  <a:cubicBezTo>
                    <a:pt x="20274" y="9210"/>
                    <a:pt x="16688" y="11916"/>
                    <a:pt x="13223" y="13983"/>
                  </a:cubicBezTo>
                  <a:cubicBezTo>
                    <a:pt x="12068" y="14682"/>
                    <a:pt x="10852" y="15320"/>
                    <a:pt x="9636" y="15837"/>
                  </a:cubicBezTo>
                  <a:cubicBezTo>
                    <a:pt x="9332" y="15259"/>
                    <a:pt x="9058" y="14682"/>
                    <a:pt x="8785" y="14074"/>
                  </a:cubicBezTo>
                  <a:cubicBezTo>
                    <a:pt x="8663" y="13831"/>
                    <a:pt x="8542" y="13557"/>
                    <a:pt x="8451" y="13283"/>
                  </a:cubicBezTo>
                  <a:cubicBezTo>
                    <a:pt x="10761" y="12432"/>
                    <a:pt x="12402" y="10305"/>
                    <a:pt x="13405" y="8055"/>
                  </a:cubicBezTo>
                  <a:cubicBezTo>
                    <a:pt x="14530" y="5472"/>
                    <a:pt x="14347" y="2736"/>
                    <a:pt x="13952" y="61"/>
                  </a:cubicBezTo>
                  <a:cubicBezTo>
                    <a:pt x="13831" y="31"/>
                    <a:pt x="13709" y="1"/>
                    <a:pt x="135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4049;p80">
            <a:extLst>
              <a:ext uri="{FF2B5EF4-FFF2-40B4-BE49-F238E27FC236}">
                <a16:creationId xmlns:a16="http://schemas.microsoft.com/office/drawing/2014/main" id="{A709D60A-680B-42BF-83A4-773554B232B5}"/>
              </a:ext>
            </a:extLst>
          </p:cNvPr>
          <p:cNvGrpSpPr/>
          <p:nvPr/>
        </p:nvGrpSpPr>
        <p:grpSpPr>
          <a:xfrm>
            <a:off x="1703695" y="4441231"/>
            <a:ext cx="895906" cy="653079"/>
            <a:chOff x="-437750" y="1965325"/>
            <a:chExt cx="1231825" cy="897950"/>
          </a:xfrm>
        </p:grpSpPr>
        <p:sp>
          <p:nvSpPr>
            <p:cNvPr id="94" name="Google Shape;4050;p80">
              <a:extLst>
                <a:ext uri="{FF2B5EF4-FFF2-40B4-BE49-F238E27FC236}">
                  <a16:creationId xmlns:a16="http://schemas.microsoft.com/office/drawing/2014/main" id="{1A3F9211-BC56-44EC-9180-7EF21D1EF3A8}"/>
                </a:ext>
              </a:extLst>
            </p:cNvPr>
            <p:cNvSpPr/>
            <p:nvPr/>
          </p:nvSpPr>
          <p:spPr>
            <a:xfrm>
              <a:off x="-267372" y="2214675"/>
              <a:ext cx="461275" cy="525125"/>
            </a:xfrm>
            <a:custGeom>
              <a:avLst/>
              <a:gdLst/>
              <a:ahLst/>
              <a:cxnLst/>
              <a:rect l="l" t="t" r="r" b="b"/>
              <a:pathLst>
                <a:path w="18451" h="21005" extrusionOk="0">
                  <a:moveTo>
                    <a:pt x="15381" y="1"/>
                  </a:moveTo>
                  <a:lnTo>
                    <a:pt x="1" y="3527"/>
                  </a:lnTo>
                  <a:lnTo>
                    <a:pt x="1672" y="17752"/>
                  </a:lnTo>
                  <a:cubicBezTo>
                    <a:pt x="1672" y="17752"/>
                    <a:pt x="15320" y="19545"/>
                    <a:pt x="18238" y="21004"/>
                  </a:cubicBezTo>
                  <a:cubicBezTo>
                    <a:pt x="18238" y="21004"/>
                    <a:pt x="18329" y="20943"/>
                    <a:pt x="18451" y="20852"/>
                  </a:cubicBezTo>
                  <a:cubicBezTo>
                    <a:pt x="17660" y="13800"/>
                    <a:pt x="16597" y="6901"/>
                    <a:pt x="153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51;p80">
              <a:extLst>
                <a:ext uri="{FF2B5EF4-FFF2-40B4-BE49-F238E27FC236}">
                  <a16:creationId xmlns:a16="http://schemas.microsoft.com/office/drawing/2014/main" id="{036BF5D4-8586-43DF-A83D-22C7D9726866}"/>
                </a:ext>
              </a:extLst>
            </p:cNvPr>
            <p:cNvSpPr/>
            <p:nvPr/>
          </p:nvSpPr>
          <p:spPr>
            <a:xfrm>
              <a:off x="111650" y="2134125"/>
              <a:ext cx="421000" cy="601100"/>
            </a:xfrm>
            <a:custGeom>
              <a:avLst/>
              <a:gdLst/>
              <a:ahLst/>
              <a:cxnLst/>
              <a:rect l="l" t="t" r="r" b="b"/>
              <a:pathLst>
                <a:path w="16840" h="24044" extrusionOk="0">
                  <a:moveTo>
                    <a:pt x="13983" y="1"/>
                  </a:moveTo>
                  <a:lnTo>
                    <a:pt x="1" y="3223"/>
                  </a:lnTo>
                  <a:cubicBezTo>
                    <a:pt x="1217" y="10123"/>
                    <a:pt x="2280" y="17022"/>
                    <a:pt x="3071" y="24044"/>
                  </a:cubicBezTo>
                  <a:cubicBezTo>
                    <a:pt x="4651" y="22828"/>
                    <a:pt x="14378" y="15320"/>
                    <a:pt x="16840" y="15290"/>
                  </a:cubicBezTo>
                  <a:lnTo>
                    <a:pt x="13983" y="1"/>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2;p80">
              <a:extLst>
                <a:ext uri="{FF2B5EF4-FFF2-40B4-BE49-F238E27FC236}">
                  <a16:creationId xmlns:a16="http://schemas.microsoft.com/office/drawing/2014/main" id="{6F233DDE-8010-48B0-9385-D1EEBB34D419}"/>
                </a:ext>
              </a:extLst>
            </p:cNvPr>
            <p:cNvSpPr/>
            <p:nvPr/>
          </p:nvSpPr>
          <p:spPr>
            <a:xfrm>
              <a:off x="-437750" y="1965325"/>
              <a:ext cx="1090475" cy="440900"/>
            </a:xfrm>
            <a:custGeom>
              <a:avLst/>
              <a:gdLst/>
              <a:ahLst/>
              <a:cxnLst/>
              <a:rect l="l" t="t" r="r" b="b"/>
              <a:pathLst>
                <a:path w="43619" h="17636" extrusionOk="0">
                  <a:moveTo>
                    <a:pt x="22928" y="1"/>
                  </a:moveTo>
                  <a:cubicBezTo>
                    <a:pt x="22100" y="1"/>
                    <a:pt x="21013" y="134"/>
                    <a:pt x="20092" y="689"/>
                  </a:cubicBezTo>
                  <a:cubicBezTo>
                    <a:pt x="18329" y="1783"/>
                    <a:pt x="3314" y="10355"/>
                    <a:pt x="3314" y="10355"/>
                  </a:cubicBezTo>
                  <a:cubicBezTo>
                    <a:pt x="3314" y="10355"/>
                    <a:pt x="1" y="11784"/>
                    <a:pt x="1551" y="12939"/>
                  </a:cubicBezTo>
                  <a:lnTo>
                    <a:pt x="21399" y="17255"/>
                  </a:lnTo>
                  <a:cubicBezTo>
                    <a:pt x="21399" y="17255"/>
                    <a:pt x="22130" y="17636"/>
                    <a:pt x="23141" y="17636"/>
                  </a:cubicBezTo>
                  <a:cubicBezTo>
                    <a:pt x="23843" y="17636"/>
                    <a:pt x="24680" y="17452"/>
                    <a:pt x="25503" y="16829"/>
                  </a:cubicBezTo>
                  <a:cubicBezTo>
                    <a:pt x="27478" y="15279"/>
                    <a:pt x="41552" y="6495"/>
                    <a:pt x="41552" y="6495"/>
                  </a:cubicBezTo>
                  <a:cubicBezTo>
                    <a:pt x="41552" y="6495"/>
                    <a:pt x="43618" y="4914"/>
                    <a:pt x="42129" y="4094"/>
                  </a:cubicBezTo>
                  <a:cubicBezTo>
                    <a:pt x="40609" y="3242"/>
                    <a:pt x="24226" y="112"/>
                    <a:pt x="24226" y="112"/>
                  </a:cubicBezTo>
                  <a:cubicBezTo>
                    <a:pt x="24226" y="112"/>
                    <a:pt x="23685" y="1"/>
                    <a:pt x="229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53;p80">
              <a:extLst>
                <a:ext uri="{FF2B5EF4-FFF2-40B4-BE49-F238E27FC236}">
                  <a16:creationId xmlns:a16="http://schemas.microsoft.com/office/drawing/2014/main" id="{E6B44C46-21AA-4A2E-95B4-77F0C55BEDDB}"/>
                </a:ext>
              </a:extLst>
            </p:cNvPr>
            <p:cNvSpPr/>
            <p:nvPr/>
          </p:nvSpPr>
          <p:spPr>
            <a:xfrm>
              <a:off x="96700" y="2134125"/>
              <a:ext cx="549175" cy="624400"/>
            </a:xfrm>
            <a:custGeom>
              <a:avLst/>
              <a:gdLst/>
              <a:ahLst/>
              <a:cxnLst/>
              <a:rect l="l" t="t" r="r" b="b"/>
              <a:pathLst>
                <a:path w="21967" h="24976" extrusionOk="0">
                  <a:moveTo>
                    <a:pt x="2086" y="0"/>
                  </a:moveTo>
                  <a:cubicBezTo>
                    <a:pt x="1458" y="0"/>
                    <a:pt x="815" y="224"/>
                    <a:pt x="173" y="746"/>
                  </a:cubicBezTo>
                  <a:cubicBezTo>
                    <a:pt x="0" y="890"/>
                    <a:pt x="155" y="1143"/>
                    <a:pt x="353" y="1143"/>
                  </a:cubicBezTo>
                  <a:cubicBezTo>
                    <a:pt x="364" y="1143"/>
                    <a:pt x="375" y="1143"/>
                    <a:pt x="386" y="1141"/>
                  </a:cubicBezTo>
                  <a:cubicBezTo>
                    <a:pt x="854" y="1025"/>
                    <a:pt x="1294" y="971"/>
                    <a:pt x="1708" y="971"/>
                  </a:cubicBezTo>
                  <a:cubicBezTo>
                    <a:pt x="6621" y="971"/>
                    <a:pt x="7873" y="8638"/>
                    <a:pt x="8350" y="12479"/>
                  </a:cubicBezTo>
                  <a:cubicBezTo>
                    <a:pt x="9098" y="18948"/>
                    <a:pt x="14186" y="24975"/>
                    <a:pt x="21053" y="24975"/>
                  </a:cubicBezTo>
                  <a:cubicBezTo>
                    <a:pt x="21154" y="24975"/>
                    <a:pt x="21257" y="24974"/>
                    <a:pt x="21359" y="24971"/>
                  </a:cubicBezTo>
                  <a:cubicBezTo>
                    <a:pt x="21937" y="24971"/>
                    <a:pt x="21967" y="24120"/>
                    <a:pt x="21389" y="24090"/>
                  </a:cubicBezTo>
                  <a:cubicBezTo>
                    <a:pt x="16800" y="23847"/>
                    <a:pt x="12848" y="21324"/>
                    <a:pt x="10629" y="17311"/>
                  </a:cubicBezTo>
                  <a:cubicBezTo>
                    <a:pt x="8836" y="14059"/>
                    <a:pt x="9444" y="10229"/>
                    <a:pt x="8258" y="6825"/>
                  </a:cubicBezTo>
                  <a:cubicBezTo>
                    <a:pt x="7535" y="4704"/>
                    <a:pt x="4967" y="0"/>
                    <a:pt x="2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54;p80">
              <a:extLst>
                <a:ext uri="{FF2B5EF4-FFF2-40B4-BE49-F238E27FC236}">
                  <a16:creationId xmlns:a16="http://schemas.microsoft.com/office/drawing/2014/main" id="{A74DBA73-A6C0-40BC-9287-7BD5832CB611}"/>
                </a:ext>
              </a:extLst>
            </p:cNvPr>
            <p:cNvSpPr/>
            <p:nvPr/>
          </p:nvSpPr>
          <p:spPr>
            <a:xfrm>
              <a:off x="620175" y="2702925"/>
              <a:ext cx="173900" cy="160350"/>
            </a:xfrm>
            <a:custGeom>
              <a:avLst/>
              <a:gdLst/>
              <a:ahLst/>
              <a:cxnLst/>
              <a:rect l="l" t="t" r="r" b="b"/>
              <a:pathLst>
                <a:path w="6956" h="6414" extrusionOk="0">
                  <a:moveTo>
                    <a:pt x="6621" y="0"/>
                  </a:moveTo>
                  <a:cubicBezTo>
                    <a:pt x="6621" y="0"/>
                    <a:pt x="5739" y="395"/>
                    <a:pt x="4523" y="395"/>
                  </a:cubicBezTo>
                  <a:cubicBezTo>
                    <a:pt x="4413" y="395"/>
                    <a:pt x="4284" y="394"/>
                    <a:pt x="4141" y="394"/>
                  </a:cubicBezTo>
                  <a:cubicBezTo>
                    <a:pt x="2743" y="394"/>
                    <a:pt x="1" y="494"/>
                    <a:pt x="359" y="2645"/>
                  </a:cubicBezTo>
                  <a:cubicBezTo>
                    <a:pt x="359" y="2645"/>
                    <a:pt x="754" y="4104"/>
                    <a:pt x="3216" y="5046"/>
                  </a:cubicBezTo>
                  <a:cubicBezTo>
                    <a:pt x="4311" y="5532"/>
                    <a:pt x="4827" y="6414"/>
                    <a:pt x="4827" y="6414"/>
                  </a:cubicBezTo>
                  <a:cubicBezTo>
                    <a:pt x="4827" y="6414"/>
                    <a:pt x="5770" y="5654"/>
                    <a:pt x="6104" y="4286"/>
                  </a:cubicBezTo>
                  <a:lnTo>
                    <a:pt x="4463" y="3526"/>
                  </a:lnTo>
                  <a:lnTo>
                    <a:pt x="4463" y="3526"/>
                  </a:lnTo>
                  <a:lnTo>
                    <a:pt x="6347" y="3769"/>
                  </a:lnTo>
                  <a:cubicBezTo>
                    <a:pt x="6347" y="3769"/>
                    <a:pt x="6773" y="2705"/>
                    <a:pt x="6682" y="1824"/>
                  </a:cubicBezTo>
                  <a:lnTo>
                    <a:pt x="6682" y="1824"/>
                  </a:lnTo>
                  <a:cubicBezTo>
                    <a:pt x="6627" y="1836"/>
                    <a:pt x="6547" y="1841"/>
                    <a:pt x="6453" y="1841"/>
                  </a:cubicBezTo>
                  <a:cubicBezTo>
                    <a:pt x="6080" y="1841"/>
                    <a:pt x="5496" y="1763"/>
                    <a:pt x="5496" y="1763"/>
                  </a:cubicBezTo>
                  <a:lnTo>
                    <a:pt x="6955" y="1307"/>
                  </a:lnTo>
                  <a:cubicBezTo>
                    <a:pt x="6955" y="1307"/>
                    <a:pt x="6894" y="730"/>
                    <a:pt x="6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Picture 2" descr="Para tener las imágenes sólo da clic derecho sobre ellas y luego &amp;quot;guardar  como...&amp;quot; Si … | Calendario preescolar, Asamblea educacion infantil, La  semana en ingles">
            <a:extLst>
              <a:ext uri="{FF2B5EF4-FFF2-40B4-BE49-F238E27FC236}">
                <a16:creationId xmlns:a16="http://schemas.microsoft.com/office/drawing/2014/main" id="{36F45018-1699-4BFB-A846-72681EF4A3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80" t="66152" r="7860" b="4027"/>
          <a:stretch/>
        </p:blipFill>
        <p:spPr bwMode="auto">
          <a:xfrm>
            <a:off x="1769547" y="1378161"/>
            <a:ext cx="5590727" cy="255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35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41"/>
          <p:cNvSpPr txBox="1">
            <a:spLocks noGrp="1"/>
          </p:cNvSpPr>
          <p:nvPr>
            <p:ph type="title"/>
          </p:nvPr>
        </p:nvSpPr>
        <p:spPr>
          <a:xfrm>
            <a:off x="715200" y="609759"/>
            <a:ext cx="7713600" cy="57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ACTIVACIÓN</a:t>
            </a:r>
            <a:endParaRPr dirty="0"/>
          </a:p>
        </p:txBody>
      </p:sp>
      <p:sp>
        <p:nvSpPr>
          <p:cNvPr id="5" name="Rectángulo 4">
            <a:extLst>
              <a:ext uri="{FF2B5EF4-FFF2-40B4-BE49-F238E27FC236}">
                <a16:creationId xmlns:a16="http://schemas.microsoft.com/office/drawing/2014/main" id="{06F141CB-6C7C-4ECA-85D3-F9941136200F}"/>
              </a:ext>
            </a:extLst>
          </p:cNvPr>
          <p:cNvSpPr/>
          <p:nvPr/>
        </p:nvSpPr>
        <p:spPr>
          <a:xfrm>
            <a:off x="2116546" y="4743390"/>
            <a:ext cx="5761514" cy="400110"/>
          </a:xfrm>
          <a:prstGeom prst="rect">
            <a:avLst/>
          </a:prstGeom>
        </p:spPr>
        <p:txBody>
          <a:bodyPr wrap="none">
            <a:spAutoFit/>
          </a:bodyPr>
          <a:lstStyle/>
          <a:p>
            <a:r>
              <a:rPr lang="es-MX" sz="2000" dirty="0"/>
              <a:t>https://www.youtube.com/watch?v=VZv0w22I5c4</a:t>
            </a:r>
          </a:p>
        </p:txBody>
      </p:sp>
      <p:pic>
        <p:nvPicPr>
          <p:cNvPr id="6" name="Imagen 5">
            <a:extLst>
              <a:ext uri="{FF2B5EF4-FFF2-40B4-BE49-F238E27FC236}">
                <a16:creationId xmlns:a16="http://schemas.microsoft.com/office/drawing/2014/main" id="{B8652737-4D6C-4D0A-9C1D-4FB5BC5296F4}"/>
              </a:ext>
            </a:extLst>
          </p:cNvPr>
          <p:cNvPicPr>
            <a:picLocks noChangeAspect="1"/>
          </p:cNvPicPr>
          <p:nvPr/>
        </p:nvPicPr>
        <p:blipFill rotWithShape="1">
          <a:blip r:embed="rId3"/>
          <a:srcRect l="10582" t="23029" r="43139" b="29085"/>
          <a:stretch/>
        </p:blipFill>
        <p:spPr>
          <a:xfrm>
            <a:off x="1775636" y="1185159"/>
            <a:ext cx="5390708" cy="3136022"/>
          </a:xfrm>
          <a:prstGeom prst="rect">
            <a:avLst/>
          </a:prstGeom>
        </p:spPr>
      </p:pic>
    </p:spTree>
    <p:extLst>
      <p:ext uri="{BB962C8B-B14F-4D97-AF65-F5344CB8AC3E}">
        <p14:creationId xmlns:p14="http://schemas.microsoft.com/office/powerpoint/2010/main" val="4180262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251A7F2-3559-4029-A056-A5FF3207C267}"/>
              </a:ext>
            </a:extLst>
          </p:cNvPr>
          <p:cNvSpPr>
            <a:spLocks noGrp="1"/>
          </p:cNvSpPr>
          <p:nvPr>
            <p:ph type="title"/>
          </p:nvPr>
        </p:nvSpPr>
        <p:spPr>
          <a:xfrm>
            <a:off x="720900" y="161521"/>
            <a:ext cx="7870207" cy="841800"/>
          </a:xfrm>
        </p:spPr>
        <p:txBody>
          <a:bodyPr/>
          <a:lstStyle/>
          <a:p>
            <a:r>
              <a:rPr lang="es-MX" dirty="0"/>
              <a:t>Práctica de lenguaje oral</a:t>
            </a:r>
          </a:p>
        </p:txBody>
      </p:sp>
      <p:pic>
        <p:nvPicPr>
          <p:cNvPr id="2" name="Imagen 1">
            <a:extLst>
              <a:ext uri="{FF2B5EF4-FFF2-40B4-BE49-F238E27FC236}">
                <a16:creationId xmlns:a16="http://schemas.microsoft.com/office/drawing/2014/main" id="{2D30D88B-97DE-4EBB-829C-790FA1223B9C}"/>
              </a:ext>
            </a:extLst>
          </p:cNvPr>
          <p:cNvPicPr>
            <a:picLocks noChangeAspect="1"/>
          </p:cNvPicPr>
          <p:nvPr/>
        </p:nvPicPr>
        <p:blipFill>
          <a:blip r:embed="rId2"/>
          <a:stretch>
            <a:fillRect/>
          </a:stretch>
        </p:blipFill>
        <p:spPr>
          <a:xfrm>
            <a:off x="2181275" y="1269887"/>
            <a:ext cx="4949456" cy="3712092"/>
          </a:xfrm>
          <a:prstGeom prst="rect">
            <a:avLst/>
          </a:prstGeom>
        </p:spPr>
      </p:pic>
    </p:spTree>
    <p:extLst>
      <p:ext uri="{BB962C8B-B14F-4D97-AF65-F5344CB8AC3E}">
        <p14:creationId xmlns:p14="http://schemas.microsoft.com/office/powerpoint/2010/main" val="1175769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80;p76">
            <a:extLst>
              <a:ext uri="{FF2B5EF4-FFF2-40B4-BE49-F238E27FC236}">
                <a16:creationId xmlns:a16="http://schemas.microsoft.com/office/drawing/2014/main" id="{0302D9C8-F8F6-4D50-97F9-689DE60838FB}"/>
              </a:ext>
            </a:extLst>
          </p:cNvPr>
          <p:cNvSpPr txBox="1">
            <a:spLocks/>
          </p:cNvSpPr>
          <p:nvPr/>
        </p:nvSpPr>
        <p:spPr>
          <a:xfrm>
            <a:off x="95693" y="0"/>
            <a:ext cx="8708065" cy="1134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600"/>
              <a:buFont typeface="Patrick Hand"/>
              <a:buNone/>
              <a:defRPr sz="3700" b="1" i="0" u="none" strike="noStrike" cap="none">
                <a:solidFill>
                  <a:schemeClr val="dk1"/>
                </a:solidFill>
                <a:latin typeface="Patrick Hand"/>
                <a:ea typeface="Patrick Hand"/>
                <a:cs typeface="Patrick Hand"/>
                <a:sym typeface="Patrick Han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s-MX" sz="6600" dirty="0"/>
              <a:t>Narrar o escuchar</a:t>
            </a:r>
          </a:p>
        </p:txBody>
      </p:sp>
      <p:sp>
        <p:nvSpPr>
          <p:cNvPr id="3" name="Rectángulo 2">
            <a:extLst>
              <a:ext uri="{FF2B5EF4-FFF2-40B4-BE49-F238E27FC236}">
                <a16:creationId xmlns:a16="http://schemas.microsoft.com/office/drawing/2014/main" id="{0D9951C9-F990-4608-9715-63842B1584FB}"/>
              </a:ext>
            </a:extLst>
          </p:cNvPr>
          <p:cNvSpPr/>
          <p:nvPr/>
        </p:nvSpPr>
        <p:spPr>
          <a:xfrm>
            <a:off x="1648047" y="4580542"/>
            <a:ext cx="6620920" cy="400110"/>
          </a:xfrm>
          <a:prstGeom prst="rect">
            <a:avLst/>
          </a:prstGeom>
        </p:spPr>
        <p:txBody>
          <a:bodyPr wrap="square">
            <a:spAutoFit/>
          </a:bodyPr>
          <a:lstStyle/>
          <a:p>
            <a:r>
              <a:rPr lang="es-MX" sz="2000" dirty="0"/>
              <a:t>https://www.youtube.com/watch?v=sIQV9Cr4v9w&amp;t=4s</a:t>
            </a:r>
          </a:p>
        </p:txBody>
      </p:sp>
      <p:pic>
        <p:nvPicPr>
          <p:cNvPr id="6" name="Imagen 5">
            <a:extLst>
              <a:ext uri="{FF2B5EF4-FFF2-40B4-BE49-F238E27FC236}">
                <a16:creationId xmlns:a16="http://schemas.microsoft.com/office/drawing/2014/main" id="{0B5D9055-7D3A-4A05-9B2E-DA7151580E2F}"/>
              </a:ext>
            </a:extLst>
          </p:cNvPr>
          <p:cNvPicPr>
            <a:picLocks noChangeAspect="1"/>
          </p:cNvPicPr>
          <p:nvPr/>
        </p:nvPicPr>
        <p:blipFill>
          <a:blip r:embed="rId2"/>
          <a:stretch>
            <a:fillRect/>
          </a:stretch>
        </p:blipFill>
        <p:spPr>
          <a:xfrm>
            <a:off x="2169041" y="992165"/>
            <a:ext cx="4968188" cy="3588377"/>
          </a:xfrm>
          <a:prstGeom prst="rect">
            <a:avLst/>
          </a:prstGeom>
        </p:spPr>
      </p:pic>
    </p:spTree>
    <p:extLst>
      <p:ext uri="{BB962C8B-B14F-4D97-AF65-F5344CB8AC3E}">
        <p14:creationId xmlns:p14="http://schemas.microsoft.com/office/powerpoint/2010/main" val="4183879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D586628-596A-4DA2-A40C-D319876CF5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553" r="7662"/>
          <a:stretch/>
        </p:blipFill>
        <p:spPr>
          <a:xfrm rot="5400000">
            <a:off x="2635629" y="308822"/>
            <a:ext cx="4306158" cy="3901164"/>
          </a:xfrm>
          <a:prstGeom prst="roundRect">
            <a:avLst/>
          </a:prstGeom>
        </p:spPr>
      </p:pic>
      <p:sp>
        <p:nvSpPr>
          <p:cNvPr id="9" name="Google Shape;177;p12">
            <a:extLst>
              <a:ext uri="{FF2B5EF4-FFF2-40B4-BE49-F238E27FC236}">
                <a16:creationId xmlns:a16="http://schemas.microsoft.com/office/drawing/2014/main" id="{0F2BCF1E-9789-47FE-9C3A-64B40FCEAF88}"/>
              </a:ext>
            </a:extLst>
          </p:cNvPr>
          <p:cNvSpPr txBox="1"/>
          <p:nvPr/>
        </p:nvSpPr>
        <p:spPr>
          <a:xfrm>
            <a:off x="-524577"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Identificación de personajes </a:t>
            </a:r>
            <a:endParaRPr sz="1800" dirty="0"/>
          </a:p>
        </p:txBody>
      </p:sp>
    </p:spTree>
    <p:extLst>
      <p:ext uri="{BB962C8B-B14F-4D97-AF65-F5344CB8AC3E}">
        <p14:creationId xmlns:p14="http://schemas.microsoft.com/office/powerpoint/2010/main" val="1058819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441F884-5279-4F8A-93AB-5E6E0D8E96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09432" y="565644"/>
            <a:ext cx="4525135" cy="3393850"/>
          </a:xfrm>
          <a:prstGeom prst="roundRect">
            <a:avLst/>
          </a:prstGeom>
        </p:spPr>
      </p:pic>
      <p:sp>
        <p:nvSpPr>
          <p:cNvPr id="4" name="Google Shape;177;p12">
            <a:extLst>
              <a:ext uri="{FF2B5EF4-FFF2-40B4-BE49-F238E27FC236}">
                <a16:creationId xmlns:a16="http://schemas.microsoft.com/office/drawing/2014/main" id="{0EB630E6-F17D-4382-9AD6-C906F6EE87A2}"/>
              </a:ext>
            </a:extLst>
          </p:cNvPr>
          <p:cNvSpPr txBox="1"/>
          <p:nvPr/>
        </p:nvSpPr>
        <p:spPr>
          <a:xfrm>
            <a:off x="-524577"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Identificación de personajes </a:t>
            </a:r>
            <a:endParaRPr sz="1800" dirty="0"/>
          </a:p>
        </p:txBody>
      </p:sp>
    </p:spTree>
    <p:extLst>
      <p:ext uri="{BB962C8B-B14F-4D97-AF65-F5344CB8AC3E}">
        <p14:creationId xmlns:p14="http://schemas.microsoft.com/office/powerpoint/2010/main" val="3732993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1A6B117F-B1D0-4262-9AAB-7D9ED1E405A5}"/>
              </a:ext>
            </a:extLst>
          </p:cNvPr>
          <p:cNvGrpSpPr/>
          <p:nvPr/>
        </p:nvGrpSpPr>
        <p:grpSpPr>
          <a:xfrm>
            <a:off x="2778409" y="244549"/>
            <a:ext cx="3622391" cy="3989565"/>
            <a:chOff x="6263018" y="896724"/>
            <a:chExt cx="4396003" cy="4552554"/>
          </a:xfrm>
        </p:grpSpPr>
        <p:pic>
          <p:nvPicPr>
            <p:cNvPr id="4" name="Imagen 3">
              <a:extLst>
                <a:ext uri="{FF2B5EF4-FFF2-40B4-BE49-F238E27FC236}">
                  <a16:creationId xmlns:a16="http://schemas.microsoft.com/office/drawing/2014/main" id="{85493D35-B1AF-487F-92E8-656DDCD962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333" t="5335" r="3284" b="2327"/>
            <a:stretch/>
          </p:blipFill>
          <p:spPr>
            <a:xfrm rot="4982292">
              <a:off x="6014629" y="2674084"/>
              <a:ext cx="2931691" cy="2434913"/>
            </a:xfrm>
            <a:prstGeom prst="roundRect">
              <a:avLst/>
            </a:prstGeom>
          </p:spPr>
        </p:pic>
        <p:pic>
          <p:nvPicPr>
            <p:cNvPr id="5" name="Imagen 4">
              <a:extLst>
                <a:ext uri="{FF2B5EF4-FFF2-40B4-BE49-F238E27FC236}">
                  <a16:creationId xmlns:a16="http://schemas.microsoft.com/office/drawing/2014/main" id="{E005055C-B22D-4B2E-A167-B40AF346E7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88" t="23908"/>
            <a:stretch/>
          </p:blipFill>
          <p:spPr>
            <a:xfrm rot="5400000">
              <a:off x="7051919" y="1842176"/>
              <a:ext cx="4552554" cy="2661650"/>
            </a:xfrm>
            <a:prstGeom prst="roundRect">
              <a:avLst/>
            </a:prstGeom>
          </p:spPr>
        </p:pic>
      </p:grpSp>
      <p:sp>
        <p:nvSpPr>
          <p:cNvPr id="6" name="Google Shape;177;p12">
            <a:extLst>
              <a:ext uri="{FF2B5EF4-FFF2-40B4-BE49-F238E27FC236}">
                <a16:creationId xmlns:a16="http://schemas.microsoft.com/office/drawing/2014/main" id="{37B3689A-AA52-4ACD-BC34-E23C095CD1C5}"/>
              </a:ext>
            </a:extLst>
          </p:cNvPr>
          <p:cNvSpPr txBox="1"/>
          <p:nvPr/>
        </p:nvSpPr>
        <p:spPr>
          <a:xfrm>
            <a:off x="-524577"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Identificación de personajes </a:t>
            </a:r>
            <a:endParaRPr sz="1800" dirty="0"/>
          </a:p>
        </p:txBody>
      </p:sp>
    </p:spTree>
    <p:extLst>
      <p:ext uri="{BB962C8B-B14F-4D97-AF65-F5344CB8AC3E}">
        <p14:creationId xmlns:p14="http://schemas.microsoft.com/office/powerpoint/2010/main" val="706375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E701BC0-271F-4CCE-88E3-4CD02DAC93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12" r="17015" b="2858"/>
          <a:stretch/>
        </p:blipFill>
        <p:spPr>
          <a:xfrm rot="5400000">
            <a:off x="6030582" y="1943708"/>
            <a:ext cx="2944122" cy="3276154"/>
          </a:xfrm>
          <a:prstGeom prst="roundRect">
            <a:avLst/>
          </a:prstGeom>
        </p:spPr>
      </p:pic>
      <p:pic>
        <p:nvPicPr>
          <p:cNvPr id="4" name="Imagen 3">
            <a:extLst>
              <a:ext uri="{FF2B5EF4-FFF2-40B4-BE49-F238E27FC236}">
                <a16:creationId xmlns:a16="http://schemas.microsoft.com/office/drawing/2014/main" id="{3158C5AC-E07C-4D44-80E0-6C50D9FA920D}"/>
              </a:ext>
            </a:extLst>
          </p:cNvPr>
          <p:cNvPicPr/>
          <p:nvPr/>
        </p:nvPicPr>
        <p:blipFill rotWithShape="1">
          <a:blip r:embed="rId3" cstate="print">
            <a:extLst>
              <a:ext uri="{28A0092B-C50C-407E-A947-70E740481C1C}">
                <a14:useLocalDpi xmlns:a14="http://schemas.microsoft.com/office/drawing/2010/main" val="0"/>
              </a:ext>
            </a:extLst>
          </a:blip>
          <a:srcRect l="5174"/>
          <a:stretch/>
        </p:blipFill>
        <p:spPr>
          <a:xfrm rot="5400000">
            <a:off x="2505071" y="360683"/>
            <a:ext cx="2651038" cy="2205834"/>
          </a:xfrm>
          <a:prstGeom prst="roundRect">
            <a:avLst/>
          </a:prstGeom>
        </p:spPr>
      </p:pic>
      <p:sp>
        <p:nvSpPr>
          <p:cNvPr id="6" name="Google Shape;177;p12">
            <a:extLst>
              <a:ext uri="{FF2B5EF4-FFF2-40B4-BE49-F238E27FC236}">
                <a16:creationId xmlns:a16="http://schemas.microsoft.com/office/drawing/2014/main" id="{6DD543D1-9389-41B5-A432-45D94493E08B}"/>
              </a:ext>
            </a:extLst>
          </p:cNvPr>
          <p:cNvSpPr txBox="1"/>
          <p:nvPr/>
        </p:nvSpPr>
        <p:spPr>
          <a:xfrm>
            <a:off x="-753177" y="434263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Identificación de personajes </a:t>
            </a:r>
            <a:endParaRPr sz="1800" dirty="0"/>
          </a:p>
        </p:txBody>
      </p:sp>
    </p:spTree>
    <p:extLst>
      <p:ext uri="{BB962C8B-B14F-4D97-AF65-F5344CB8AC3E}">
        <p14:creationId xmlns:p14="http://schemas.microsoft.com/office/powerpoint/2010/main" val="1502614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7625FC4-BD1A-45EF-B81C-170519ADC2E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566" t="2524" r="23256" b="319"/>
          <a:stretch/>
        </p:blipFill>
        <p:spPr>
          <a:xfrm rot="5400000">
            <a:off x="5273488" y="994988"/>
            <a:ext cx="2679809" cy="3379401"/>
          </a:xfrm>
          <a:prstGeom prst="roundRect">
            <a:avLst/>
          </a:prstGeom>
        </p:spPr>
      </p:pic>
      <p:pic>
        <p:nvPicPr>
          <p:cNvPr id="4" name="Imagen 3">
            <a:extLst>
              <a:ext uri="{FF2B5EF4-FFF2-40B4-BE49-F238E27FC236}">
                <a16:creationId xmlns:a16="http://schemas.microsoft.com/office/drawing/2014/main" id="{88645C3E-C865-4ABB-9D53-CCDD3976E1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12" r="7065" b="7368"/>
          <a:stretch/>
        </p:blipFill>
        <p:spPr>
          <a:xfrm rot="5400000">
            <a:off x="902725" y="1367609"/>
            <a:ext cx="3080679" cy="2845181"/>
          </a:xfrm>
          <a:prstGeom prst="roundRect">
            <a:avLst/>
          </a:prstGeom>
        </p:spPr>
      </p:pic>
      <p:sp>
        <p:nvSpPr>
          <p:cNvPr id="7" name="Google Shape;177;p12">
            <a:extLst>
              <a:ext uri="{FF2B5EF4-FFF2-40B4-BE49-F238E27FC236}">
                <a16:creationId xmlns:a16="http://schemas.microsoft.com/office/drawing/2014/main" id="{BC33F0E5-1806-418C-A28E-417F817AD7A6}"/>
              </a:ext>
            </a:extLst>
          </p:cNvPr>
          <p:cNvSpPr txBox="1"/>
          <p:nvPr/>
        </p:nvSpPr>
        <p:spPr>
          <a:xfrm>
            <a:off x="5278346" y="4225029"/>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Identificación de personajes </a:t>
            </a:r>
            <a:endParaRPr sz="1800" dirty="0"/>
          </a:p>
        </p:txBody>
      </p:sp>
    </p:spTree>
    <p:extLst>
      <p:ext uri="{BB962C8B-B14F-4D97-AF65-F5344CB8AC3E}">
        <p14:creationId xmlns:p14="http://schemas.microsoft.com/office/powerpoint/2010/main" val="3871042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29;p19">
            <a:extLst>
              <a:ext uri="{FF2B5EF4-FFF2-40B4-BE49-F238E27FC236}">
                <a16:creationId xmlns:a16="http://schemas.microsoft.com/office/drawing/2014/main" id="{2C40DD2B-F30E-42DC-ACB7-9D624C45238C}"/>
              </a:ext>
            </a:extLst>
          </p:cNvPr>
          <p:cNvSpPr txBox="1"/>
          <p:nvPr/>
        </p:nvSpPr>
        <p:spPr>
          <a:xfrm>
            <a:off x="1875693" y="-77035"/>
            <a:ext cx="23935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dirty="0">
                <a:solidFill>
                  <a:schemeClr val="dk1"/>
                </a:solidFill>
                <a:latin typeface="Calibri"/>
                <a:ea typeface="Calibri"/>
                <a:cs typeface="Calibri"/>
                <a:sym typeface="Calibri"/>
              </a:rPr>
              <a:t>Jugar a ¿quién se fue?</a:t>
            </a:r>
            <a:endParaRPr dirty="0"/>
          </a:p>
        </p:txBody>
      </p:sp>
      <p:pic>
        <p:nvPicPr>
          <p:cNvPr id="4" name="Imagen 3">
            <a:extLst>
              <a:ext uri="{FF2B5EF4-FFF2-40B4-BE49-F238E27FC236}">
                <a16:creationId xmlns:a16="http://schemas.microsoft.com/office/drawing/2014/main" id="{89029B6A-E673-4DF2-A3FB-1636C3FF02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12" r="17015" b="2858"/>
          <a:stretch/>
        </p:blipFill>
        <p:spPr>
          <a:xfrm rot="5400000">
            <a:off x="2215423" y="2906736"/>
            <a:ext cx="2179548" cy="1905884"/>
          </a:xfrm>
          <a:prstGeom prst="roundRect">
            <a:avLst/>
          </a:prstGeom>
        </p:spPr>
      </p:pic>
      <p:pic>
        <p:nvPicPr>
          <p:cNvPr id="5" name="Imagen 4">
            <a:extLst>
              <a:ext uri="{FF2B5EF4-FFF2-40B4-BE49-F238E27FC236}">
                <a16:creationId xmlns:a16="http://schemas.microsoft.com/office/drawing/2014/main" id="{B979E38B-EE57-448C-8EFF-005D9868CF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566" t="2524" r="23256" b="319"/>
          <a:stretch/>
        </p:blipFill>
        <p:spPr>
          <a:xfrm rot="5400000">
            <a:off x="6729684" y="2873764"/>
            <a:ext cx="2151774" cy="1999602"/>
          </a:xfrm>
          <a:prstGeom prst="roundRect">
            <a:avLst/>
          </a:prstGeom>
        </p:spPr>
      </p:pic>
      <p:pic>
        <p:nvPicPr>
          <p:cNvPr id="6" name="Imagen 5">
            <a:extLst>
              <a:ext uri="{FF2B5EF4-FFF2-40B4-BE49-F238E27FC236}">
                <a16:creationId xmlns:a16="http://schemas.microsoft.com/office/drawing/2014/main" id="{B4E31B1A-FFAD-429B-B445-1BF2923FDD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712" r="7065" b="7368"/>
          <a:stretch/>
        </p:blipFill>
        <p:spPr>
          <a:xfrm rot="5400000">
            <a:off x="4449400" y="2871967"/>
            <a:ext cx="2165109" cy="1999601"/>
          </a:xfrm>
          <a:prstGeom prst="roundRect">
            <a:avLst/>
          </a:prstGeom>
        </p:spPr>
      </p:pic>
      <p:pic>
        <p:nvPicPr>
          <p:cNvPr id="7" name="Imagen 6">
            <a:extLst>
              <a:ext uri="{FF2B5EF4-FFF2-40B4-BE49-F238E27FC236}">
                <a16:creationId xmlns:a16="http://schemas.microsoft.com/office/drawing/2014/main" id="{F674346C-5946-476A-82A5-C3459E9E46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553" r="7662"/>
          <a:stretch/>
        </p:blipFill>
        <p:spPr>
          <a:xfrm rot="5400000">
            <a:off x="130887" y="494699"/>
            <a:ext cx="2179545" cy="1974558"/>
          </a:xfrm>
          <a:prstGeom prst="roundRect">
            <a:avLst/>
          </a:prstGeom>
        </p:spPr>
      </p:pic>
      <p:pic>
        <p:nvPicPr>
          <p:cNvPr id="8" name="Imagen 7">
            <a:extLst>
              <a:ext uri="{FF2B5EF4-FFF2-40B4-BE49-F238E27FC236}">
                <a16:creationId xmlns:a16="http://schemas.microsoft.com/office/drawing/2014/main" id="{D8F6F980-4189-416B-8CB6-7955E7A9EB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2290449" y="607266"/>
            <a:ext cx="2165108" cy="1770271"/>
          </a:xfrm>
          <a:prstGeom prst="roundRect">
            <a:avLst/>
          </a:prstGeom>
        </p:spPr>
      </p:pic>
      <p:pic>
        <p:nvPicPr>
          <p:cNvPr id="9" name="Imagen 8">
            <a:extLst>
              <a:ext uri="{FF2B5EF4-FFF2-40B4-BE49-F238E27FC236}">
                <a16:creationId xmlns:a16="http://schemas.microsoft.com/office/drawing/2014/main" id="{F292C6CF-5628-4CA7-AA93-54924608856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333" t="5335" r="3284" b="2327"/>
          <a:stretch/>
        </p:blipFill>
        <p:spPr>
          <a:xfrm rot="5400000">
            <a:off x="4383386" y="634100"/>
            <a:ext cx="2226172" cy="1848945"/>
          </a:xfrm>
          <a:prstGeom prst="roundRect">
            <a:avLst/>
          </a:prstGeom>
        </p:spPr>
      </p:pic>
      <p:pic>
        <p:nvPicPr>
          <p:cNvPr id="10" name="Imagen 9">
            <a:extLst>
              <a:ext uri="{FF2B5EF4-FFF2-40B4-BE49-F238E27FC236}">
                <a16:creationId xmlns:a16="http://schemas.microsoft.com/office/drawing/2014/main" id="{D6345E40-560C-416C-A279-064BBFD28FC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388" t="23908"/>
          <a:stretch/>
        </p:blipFill>
        <p:spPr>
          <a:xfrm rot="5400000">
            <a:off x="6650789" y="788432"/>
            <a:ext cx="2324417" cy="1638525"/>
          </a:xfrm>
          <a:prstGeom prst="roundRect">
            <a:avLst/>
          </a:prstGeom>
        </p:spPr>
      </p:pic>
      <p:pic>
        <p:nvPicPr>
          <p:cNvPr id="11" name="Imagen 10">
            <a:extLst>
              <a:ext uri="{FF2B5EF4-FFF2-40B4-BE49-F238E27FC236}">
                <a16:creationId xmlns:a16="http://schemas.microsoft.com/office/drawing/2014/main" id="{33069470-11C8-4099-9CD6-8CB81A5637B6}"/>
              </a:ext>
            </a:extLst>
          </p:cNvPr>
          <p:cNvPicPr/>
          <p:nvPr/>
        </p:nvPicPr>
        <p:blipFill rotWithShape="1">
          <a:blip r:embed="rId9" cstate="print">
            <a:extLst>
              <a:ext uri="{28A0092B-C50C-407E-A947-70E740481C1C}">
                <a14:useLocalDpi xmlns:a14="http://schemas.microsoft.com/office/drawing/2010/main" val="0"/>
              </a:ext>
            </a:extLst>
          </a:blip>
          <a:srcRect l="5174"/>
          <a:stretch/>
        </p:blipFill>
        <p:spPr>
          <a:xfrm rot="5400000">
            <a:off x="165744" y="2765332"/>
            <a:ext cx="2161906" cy="1974559"/>
          </a:xfrm>
          <a:prstGeom prst="roundRect">
            <a:avLst/>
          </a:prstGeom>
        </p:spPr>
      </p:pic>
    </p:spTree>
    <p:extLst>
      <p:ext uri="{BB962C8B-B14F-4D97-AF65-F5344CB8AC3E}">
        <p14:creationId xmlns:p14="http://schemas.microsoft.com/office/powerpoint/2010/main" val="1428882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B95DBC4-7B80-4662-BD13-D2FBC857E3E3}"/>
              </a:ext>
            </a:extLst>
          </p:cNvPr>
          <p:cNvSpPr>
            <a:spLocks noGrp="1"/>
          </p:cNvSpPr>
          <p:nvPr>
            <p:ph type="title"/>
          </p:nvPr>
        </p:nvSpPr>
        <p:spPr>
          <a:xfrm>
            <a:off x="715200" y="38008"/>
            <a:ext cx="7713600" cy="575400"/>
          </a:xfrm>
        </p:spPr>
        <p:txBody>
          <a:bodyPr/>
          <a:lstStyle/>
          <a:p>
            <a:r>
              <a:rPr lang="es-MX" dirty="0"/>
              <a:t>Cierre</a:t>
            </a:r>
          </a:p>
        </p:txBody>
      </p:sp>
      <p:pic>
        <p:nvPicPr>
          <p:cNvPr id="5" name="Google Shape;160;p10">
            <a:extLst>
              <a:ext uri="{FF2B5EF4-FFF2-40B4-BE49-F238E27FC236}">
                <a16:creationId xmlns:a16="http://schemas.microsoft.com/office/drawing/2014/main" id="{2AEA0350-100A-4850-8407-AC1B3F10D73C}"/>
              </a:ext>
            </a:extLst>
          </p:cNvPr>
          <p:cNvPicPr preferRelativeResize="0"/>
          <p:nvPr/>
        </p:nvPicPr>
        <p:blipFill rotWithShape="1">
          <a:blip r:embed="rId2">
            <a:alphaModFix/>
          </a:blip>
          <a:srcRect l="12353" t="19347" r="8952" b="11634"/>
          <a:stretch/>
        </p:blipFill>
        <p:spPr>
          <a:xfrm rot="-5400000">
            <a:off x="2709061" y="-1430814"/>
            <a:ext cx="3920333" cy="8730248"/>
          </a:xfrm>
          <a:prstGeom prst="rect">
            <a:avLst/>
          </a:prstGeom>
          <a:noFill/>
          <a:ln>
            <a:noFill/>
          </a:ln>
        </p:spPr>
      </p:pic>
      <p:pic>
        <p:nvPicPr>
          <p:cNvPr id="1026" name="Picture 2" descr="Crayon GIFs - Get the best GIF on GIPHY">
            <a:extLst>
              <a:ext uri="{FF2B5EF4-FFF2-40B4-BE49-F238E27FC236}">
                <a16:creationId xmlns:a16="http://schemas.microsoft.com/office/drawing/2014/main" id="{810B832E-00B7-4887-9644-84655111C708}"/>
              </a:ext>
            </a:extLst>
          </p:cNvPr>
          <p:cNvPicPr>
            <a:picLocks noChangeAspect="1" noChangeArrowheads="1" noCrop="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30262" y="-454099"/>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291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83;p76">
            <a:extLst>
              <a:ext uri="{FF2B5EF4-FFF2-40B4-BE49-F238E27FC236}">
                <a16:creationId xmlns:a16="http://schemas.microsoft.com/office/drawing/2014/main" id="{1EF9CA08-68AE-4712-ADA2-01613DFDA902}"/>
              </a:ext>
            </a:extLst>
          </p:cNvPr>
          <p:cNvSpPr/>
          <p:nvPr/>
        </p:nvSpPr>
        <p:spPr>
          <a:xfrm>
            <a:off x="8089900" y="178109"/>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85;p76">
            <a:extLst>
              <a:ext uri="{FF2B5EF4-FFF2-40B4-BE49-F238E27FC236}">
                <a16:creationId xmlns:a16="http://schemas.microsoft.com/office/drawing/2014/main" id="{90117101-150F-405B-9446-8401F63558CF}"/>
              </a:ext>
            </a:extLst>
          </p:cNvPr>
          <p:cNvSpPr/>
          <p:nvPr/>
        </p:nvSpPr>
        <p:spPr>
          <a:xfrm>
            <a:off x="-388253" y="354046"/>
            <a:ext cx="1440766" cy="8367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70;p47">
            <a:extLst>
              <a:ext uri="{FF2B5EF4-FFF2-40B4-BE49-F238E27FC236}">
                <a16:creationId xmlns:a16="http://schemas.microsoft.com/office/drawing/2014/main" id="{CB4761BE-2FB9-4E90-859D-6C83E749C771}"/>
              </a:ext>
            </a:extLst>
          </p:cNvPr>
          <p:cNvSpPr/>
          <p:nvPr/>
        </p:nvSpPr>
        <p:spPr>
          <a:xfrm>
            <a:off x="390925" y="178109"/>
            <a:ext cx="951175" cy="55250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71;p47">
            <a:extLst>
              <a:ext uri="{FF2B5EF4-FFF2-40B4-BE49-F238E27FC236}">
                <a16:creationId xmlns:a16="http://schemas.microsoft.com/office/drawing/2014/main" id="{8994B3D5-9117-4145-AE10-80D2CE43BE04}"/>
              </a:ext>
            </a:extLst>
          </p:cNvPr>
          <p:cNvSpPr/>
          <p:nvPr/>
        </p:nvSpPr>
        <p:spPr>
          <a:xfrm>
            <a:off x="7609428" y="-82578"/>
            <a:ext cx="960943" cy="76703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3;p54">
            <a:extLst>
              <a:ext uri="{FF2B5EF4-FFF2-40B4-BE49-F238E27FC236}">
                <a16:creationId xmlns:a16="http://schemas.microsoft.com/office/drawing/2014/main" id="{0C6C15C9-BCF2-4AE3-ABE7-250A3E48BE6F}"/>
              </a:ext>
            </a:extLst>
          </p:cNvPr>
          <p:cNvSpPr/>
          <p:nvPr/>
        </p:nvSpPr>
        <p:spPr>
          <a:xfrm>
            <a:off x="7570266" y="454363"/>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3;p54">
            <a:extLst>
              <a:ext uri="{FF2B5EF4-FFF2-40B4-BE49-F238E27FC236}">
                <a16:creationId xmlns:a16="http://schemas.microsoft.com/office/drawing/2014/main" id="{4C816247-137D-45E6-9456-19C4B7CE431F}"/>
              </a:ext>
            </a:extLst>
          </p:cNvPr>
          <p:cNvSpPr/>
          <p:nvPr/>
        </p:nvSpPr>
        <p:spPr>
          <a:xfrm>
            <a:off x="702964" y="630230"/>
            <a:ext cx="692358" cy="5526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524;p80">
            <a:extLst>
              <a:ext uri="{FF2B5EF4-FFF2-40B4-BE49-F238E27FC236}">
                <a16:creationId xmlns:a16="http://schemas.microsoft.com/office/drawing/2014/main" id="{1B92EF0A-0D15-4BFA-84E6-749DADB07224}"/>
              </a:ext>
            </a:extLst>
          </p:cNvPr>
          <p:cNvGrpSpPr/>
          <p:nvPr/>
        </p:nvGrpSpPr>
        <p:grpSpPr>
          <a:xfrm>
            <a:off x="286497" y="4393577"/>
            <a:ext cx="1348800" cy="587694"/>
            <a:chOff x="853575" y="4182525"/>
            <a:chExt cx="1444575" cy="629425"/>
          </a:xfrm>
        </p:grpSpPr>
        <p:sp>
          <p:nvSpPr>
            <p:cNvPr id="11" name="Google Shape;3525;p80">
              <a:extLst>
                <a:ext uri="{FF2B5EF4-FFF2-40B4-BE49-F238E27FC236}">
                  <a16:creationId xmlns:a16="http://schemas.microsoft.com/office/drawing/2014/main" id="{C698C2A4-E85B-4578-93E0-84A69DDA8854}"/>
                </a:ext>
              </a:extLst>
            </p:cNvPr>
            <p:cNvSpPr/>
            <p:nvPr/>
          </p:nvSpPr>
          <p:spPr>
            <a:xfrm>
              <a:off x="1374875" y="4184800"/>
              <a:ext cx="183150" cy="581325"/>
            </a:xfrm>
            <a:custGeom>
              <a:avLst/>
              <a:gdLst/>
              <a:ahLst/>
              <a:cxnLst/>
              <a:rect l="l" t="t" r="r" b="b"/>
              <a:pathLst>
                <a:path w="7326" h="23253" extrusionOk="0">
                  <a:moveTo>
                    <a:pt x="1216" y="0"/>
                  </a:moveTo>
                  <a:lnTo>
                    <a:pt x="821" y="3557"/>
                  </a:lnTo>
                  <a:lnTo>
                    <a:pt x="0" y="17356"/>
                  </a:lnTo>
                  <a:lnTo>
                    <a:pt x="7325" y="23253"/>
                  </a:lnTo>
                  <a:lnTo>
                    <a:pt x="7325" y="7052"/>
                  </a:lnTo>
                  <a:cubicBezTo>
                    <a:pt x="5866" y="3374"/>
                    <a:pt x="1216" y="0"/>
                    <a:pt x="1216" y="0"/>
                  </a:cubicBez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526;p80">
              <a:extLst>
                <a:ext uri="{FF2B5EF4-FFF2-40B4-BE49-F238E27FC236}">
                  <a16:creationId xmlns:a16="http://schemas.microsoft.com/office/drawing/2014/main" id="{28640E76-B5D3-4781-9CC8-74B7BEFE2184}"/>
                </a:ext>
              </a:extLst>
            </p:cNvPr>
            <p:cNvSpPr/>
            <p:nvPr/>
          </p:nvSpPr>
          <p:spPr>
            <a:xfrm>
              <a:off x="1543550" y="4182525"/>
              <a:ext cx="183175" cy="582100"/>
            </a:xfrm>
            <a:custGeom>
              <a:avLst/>
              <a:gdLst/>
              <a:ahLst/>
              <a:cxnLst/>
              <a:rect l="l" t="t" r="r" b="b"/>
              <a:pathLst>
                <a:path w="7327" h="23284" extrusionOk="0">
                  <a:moveTo>
                    <a:pt x="6110" y="0"/>
                  </a:moveTo>
                  <a:cubicBezTo>
                    <a:pt x="6110" y="0"/>
                    <a:pt x="1460" y="3405"/>
                    <a:pt x="1" y="7052"/>
                  </a:cubicBezTo>
                  <a:lnTo>
                    <a:pt x="1" y="23283"/>
                  </a:lnTo>
                  <a:lnTo>
                    <a:pt x="7326" y="17356"/>
                  </a:lnTo>
                  <a:lnTo>
                    <a:pt x="6506" y="3556"/>
                  </a:lnTo>
                  <a:lnTo>
                    <a:pt x="6110" y="0"/>
                  </a:ln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527;p80">
              <a:extLst>
                <a:ext uri="{FF2B5EF4-FFF2-40B4-BE49-F238E27FC236}">
                  <a16:creationId xmlns:a16="http://schemas.microsoft.com/office/drawing/2014/main" id="{4172B91A-EFE2-426A-9FDE-179BBD6FFD30}"/>
                </a:ext>
              </a:extLst>
            </p:cNvPr>
            <p:cNvSpPr/>
            <p:nvPr/>
          </p:nvSpPr>
          <p:spPr>
            <a:xfrm>
              <a:off x="1289000" y="4194675"/>
              <a:ext cx="268275" cy="582100"/>
            </a:xfrm>
            <a:custGeom>
              <a:avLst/>
              <a:gdLst/>
              <a:ahLst/>
              <a:cxnLst/>
              <a:rect l="l" t="t" r="r" b="b"/>
              <a:pathLst>
                <a:path w="10731" h="23284" extrusionOk="0">
                  <a:moveTo>
                    <a:pt x="1763" y="1"/>
                  </a:moveTo>
                  <a:lnTo>
                    <a:pt x="1186" y="3557"/>
                  </a:lnTo>
                  <a:lnTo>
                    <a:pt x="0" y="17356"/>
                  </a:lnTo>
                  <a:lnTo>
                    <a:pt x="10730" y="23284"/>
                  </a:lnTo>
                  <a:lnTo>
                    <a:pt x="10730" y="7083"/>
                  </a:lnTo>
                  <a:cubicBezTo>
                    <a:pt x="8602" y="3405"/>
                    <a:pt x="1763" y="1"/>
                    <a:pt x="1763"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528;p80">
              <a:extLst>
                <a:ext uri="{FF2B5EF4-FFF2-40B4-BE49-F238E27FC236}">
                  <a16:creationId xmlns:a16="http://schemas.microsoft.com/office/drawing/2014/main" id="{297D9CD5-95DD-4747-A2AF-F999C004614B}"/>
                </a:ext>
              </a:extLst>
            </p:cNvPr>
            <p:cNvSpPr/>
            <p:nvPr/>
          </p:nvSpPr>
          <p:spPr>
            <a:xfrm>
              <a:off x="1545075" y="4192400"/>
              <a:ext cx="268275" cy="582100"/>
            </a:xfrm>
            <a:custGeom>
              <a:avLst/>
              <a:gdLst/>
              <a:ahLst/>
              <a:cxnLst/>
              <a:rect l="l" t="t" r="r" b="b"/>
              <a:pathLst>
                <a:path w="10731" h="23284" extrusionOk="0">
                  <a:moveTo>
                    <a:pt x="8937" y="0"/>
                  </a:moveTo>
                  <a:cubicBezTo>
                    <a:pt x="8937" y="0"/>
                    <a:pt x="2098" y="3405"/>
                    <a:pt x="1" y="7083"/>
                  </a:cubicBezTo>
                  <a:lnTo>
                    <a:pt x="1" y="23283"/>
                  </a:lnTo>
                  <a:lnTo>
                    <a:pt x="10730" y="17356"/>
                  </a:lnTo>
                  <a:lnTo>
                    <a:pt x="9515" y="3587"/>
                  </a:lnTo>
                  <a:lnTo>
                    <a:pt x="893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29;p80">
              <a:extLst>
                <a:ext uri="{FF2B5EF4-FFF2-40B4-BE49-F238E27FC236}">
                  <a16:creationId xmlns:a16="http://schemas.microsoft.com/office/drawing/2014/main" id="{29AD6255-54D9-48D6-A10E-EAEEBA18E17F}"/>
                </a:ext>
              </a:extLst>
            </p:cNvPr>
            <p:cNvSpPr/>
            <p:nvPr/>
          </p:nvSpPr>
          <p:spPr>
            <a:xfrm>
              <a:off x="1395375" y="4184800"/>
              <a:ext cx="9900" cy="88925"/>
            </a:xfrm>
            <a:custGeom>
              <a:avLst/>
              <a:gdLst/>
              <a:ahLst/>
              <a:cxnLst/>
              <a:rect l="l" t="t" r="r" b="b"/>
              <a:pathLst>
                <a:path w="396" h="3557" extrusionOk="0">
                  <a:moveTo>
                    <a:pt x="1" y="3557"/>
                  </a:moveTo>
                  <a:lnTo>
                    <a:pt x="396" y="0"/>
                  </a:lnTo>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530;p80">
              <a:extLst>
                <a:ext uri="{FF2B5EF4-FFF2-40B4-BE49-F238E27FC236}">
                  <a16:creationId xmlns:a16="http://schemas.microsoft.com/office/drawing/2014/main" id="{82980221-AC30-4DB4-986E-11DC681A70A8}"/>
                </a:ext>
              </a:extLst>
            </p:cNvPr>
            <p:cNvSpPr/>
            <p:nvPr/>
          </p:nvSpPr>
          <p:spPr>
            <a:xfrm>
              <a:off x="1208450" y="4209125"/>
              <a:ext cx="334375" cy="582100"/>
            </a:xfrm>
            <a:custGeom>
              <a:avLst/>
              <a:gdLst/>
              <a:ahLst/>
              <a:cxnLst/>
              <a:rect l="l" t="t" r="r" b="b"/>
              <a:pathLst>
                <a:path w="13375" h="23284" extrusionOk="0">
                  <a:moveTo>
                    <a:pt x="2219" y="0"/>
                  </a:moveTo>
                  <a:lnTo>
                    <a:pt x="1490" y="3556"/>
                  </a:lnTo>
                  <a:lnTo>
                    <a:pt x="0" y="17356"/>
                  </a:lnTo>
                  <a:lnTo>
                    <a:pt x="13375" y="23283"/>
                  </a:lnTo>
                  <a:lnTo>
                    <a:pt x="13375" y="7052"/>
                  </a:lnTo>
                  <a:cubicBezTo>
                    <a:pt x="10730" y="3404"/>
                    <a:pt x="2219" y="0"/>
                    <a:pt x="2219" y="0"/>
                  </a:cubicBez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531;p80">
              <a:extLst>
                <a:ext uri="{FF2B5EF4-FFF2-40B4-BE49-F238E27FC236}">
                  <a16:creationId xmlns:a16="http://schemas.microsoft.com/office/drawing/2014/main" id="{F61248B3-113E-4F82-8775-8AD115EDE6EB}"/>
                </a:ext>
              </a:extLst>
            </p:cNvPr>
            <p:cNvSpPr/>
            <p:nvPr/>
          </p:nvSpPr>
          <p:spPr>
            <a:xfrm>
              <a:off x="1558750" y="4206825"/>
              <a:ext cx="334375" cy="582100"/>
            </a:xfrm>
            <a:custGeom>
              <a:avLst/>
              <a:gdLst/>
              <a:ahLst/>
              <a:cxnLst/>
              <a:rect l="l" t="t" r="r" b="b"/>
              <a:pathLst>
                <a:path w="13375" h="23284" extrusionOk="0">
                  <a:moveTo>
                    <a:pt x="11156" y="1"/>
                  </a:moveTo>
                  <a:cubicBezTo>
                    <a:pt x="11156" y="1"/>
                    <a:pt x="2645" y="3405"/>
                    <a:pt x="1" y="7083"/>
                  </a:cubicBezTo>
                  <a:lnTo>
                    <a:pt x="1" y="23284"/>
                  </a:lnTo>
                  <a:lnTo>
                    <a:pt x="13375" y="17357"/>
                  </a:lnTo>
                  <a:lnTo>
                    <a:pt x="11886" y="3588"/>
                  </a:lnTo>
                  <a:lnTo>
                    <a:pt x="11156" y="1"/>
                  </a:ln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532;p80">
              <a:extLst>
                <a:ext uri="{FF2B5EF4-FFF2-40B4-BE49-F238E27FC236}">
                  <a16:creationId xmlns:a16="http://schemas.microsoft.com/office/drawing/2014/main" id="{4DF4BCBA-0363-4EE5-BEA0-30FC5BDB7AE5}"/>
                </a:ext>
              </a:extLst>
            </p:cNvPr>
            <p:cNvSpPr/>
            <p:nvPr/>
          </p:nvSpPr>
          <p:spPr>
            <a:xfrm>
              <a:off x="1161925" y="4244775"/>
              <a:ext cx="360375" cy="562400"/>
            </a:xfrm>
            <a:custGeom>
              <a:avLst/>
              <a:gdLst/>
              <a:ahLst/>
              <a:cxnLst/>
              <a:rect l="l" t="t" r="r" b="b"/>
              <a:pathLst>
                <a:path w="14415" h="22496" extrusionOk="0">
                  <a:moveTo>
                    <a:pt x="2011" y="0"/>
                  </a:moveTo>
                  <a:cubicBezTo>
                    <a:pt x="0" y="0"/>
                    <a:pt x="281" y="2373"/>
                    <a:pt x="281" y="2373"/>
                  </a:cubicBezTo>
                  <a:lnTo>
                    <a:pt x="767" y="14562"/>
                  </a:lnTo>
                  <a:cubicBezTo>
                    <a:pt x="767" y="16021"/>
                    <a:pt x="1193" y="17207"/>
                    <a:pt x="3077" y="18027"/>
                  </a:cubicBezTo>
                  <a:cubicBezTo>
                    <a:pt x="7059" y="19790"/>
                    <a:pt x="14415" y="22495"/>
                    <a:pt x="14415" y="22495"/>
                  </a:cubicBezTo>
                  <a:lnTo>
                    <a:pt x="14415" y="5535"/>
                  </a:lnTo>
                  <a:cubicBezTo>
                    <a:pt x="13594" y="4896"/>
                    <a:pt x="5296" y="580"/>
                    <a:pt x="2621" y="63"/>
                  </a:cubicBezTo>
                  <a:cubicBezTo>
                    <a:pt x="2397" y="20"/>
                    <a:pt x="2194" y="0"/>
                    <a:pt x="2011" y="0"/>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533;p80">
              <a:extLst>
                <a:ext uri="{FF2B5EF4-FFF2-40B4-BE49-F238E27FC236}">
                  <a16:creationId xmlns:a16="http://schemas.microsoft.com/office/drawing/2014/main" id="{E810604D-57D8-44E3-8EA8-B79132AD1A99}"/>
                </a:ext>
              </a:extLst>
            </p:cNvPr>
            <p:cNvSpPr/>
            <p:nvPr/>
          </p:nvSpPr>
          <p:spPr>
            <a:xfrm>
              <a:off x="1592950" y="4236400"/>
              <a:ext cx="361150" cy="562400"/>
            </a:xfrm>
            <a:custGeom>
              <a:avLst/>
              <a:gdLst/>
              <a:ahLst/>
              <a:cxnLst/>
              <a:rect l="l" t="t" r="r" b="b"/>
              <a:pathLst>
                <a:path w="14446" h="22496" extrusionOk="0">
                  <a:moveTo>
                    <a:pt x="12435" y="1"/>
                  </a:moveTo>
                  <a:cubicBezTo>
                    <a:pt x="12251" y="1"/>
                    <a:pt x="12049" y="21"/>
                    <a:pt x="11825" y="64"/>
                  </a:cubicBezTo>
                  <a:cubicBezTo>
                    <a:pt x="9119" y="581"/>
                    <a:pt x="852" y="5110"/>
                    <a:pt x="1" y="5778"/>
                  </a:cubicBezTo>
                  <a:lnTo>
                    <a:pt x="1" y="22496"/>
                  </a:lnTo>
                  <a:lnTo>
                    <a:pt x="11612" y="17602"/>
                  </a:lnTo>
                  <a:cubicBezTo>
                    <a:pt x="11612" y="17602"/>
                    <a:pt x="13679" y="17086"/>
                    <a:pt x="13679" y="15414"/>
                  </a:cubicBezTo>
                  <a:lnTo>
                    <a:pt x="14165" y="2374"/>
                  </a:lnTo>
                  <a:cubicBezTo>
                    <a:pt x="14165" y="2374"/>
                    <a:pt x="14446" y="1"/>
                    <a:pt x="12435"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534;p80">
              <a:extLst>
                <a:ext uri="{FF2B5EF4-FFF2-40B4-BE49-F238E27FC236}">
                  <a16:creationId xmlns:a16="http://schemas.microsoft.com/office/drawing/2014/main" id="{5DDA75FF-5592-4312-80BC-BB3873E48DBD}"/>
                </a:ext>
              </a:extLst>
            </p:cNvPr>
            <p:cNvSpPr/>
            <p:nvPr/>
          </p:nvSpPr>
          <p:spPr>
            <a:xfrm>
              <a:off x="1522275" y="4369925"/>
              <a:ext cx="70700" cy="442025"/>
            </a:xfrm>
            <a:custGeom>
              <a:avLst/>
              <a:gdLst/>
              <a:ahLst/>
              <a:cxnLst/>
              <a:rect l="l" t="t" r="r" b="b"/>
              <a:pathLst>
                <a:path w="2828" h="17681" extrusionOk="0">
                  <a:moveTo>
                    <a:pt x="1732" y="1"/>
                  </a:moveTo>
                  <a:cubicBezTo>
                    <a:pt x="871" y="1"/>
                    <a:pt x="1" y="529"/>
                    <a:pt x="1" y="529"/>
                  </a:cubicBezTo>
                  <a:lnTo>
                    <a:pt x="1" y="17489"/>
                  </a:lnTo>
                  <a:cubicBezTo>
                    <a:pt x="578" y="17628"/>
                    <a:pt x="1042" y="17681"/>
                    <a:pt x="1412" y="17681"/>
                  </a:cubicBezTo>
                  <a:cubicBezTo>
                    <a:pt x="2582" y="17681"/>
                    <a:pt x="2828" y="17155"/>
                    <a:pt x="2828" y="17155"/>
                  </a:cubicBezTo>
                  <a:lnTo>
                    <a:pt x="2828" y="437"/>
                  </a:lnTo>
                  <a:cubicBezTo>
                    <a:pt x="2521" y="112"/>
                    <a:pt x="2128" y="1"/>
                    <a:pt x="1732" y="1"/>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535;p80">
              <a:extLst>
                <a:ext uri="{FF2B5EF4-FFF2-40B4-BE49-F238E27FC236}">
                  <a16:creationId xmlns:a16="http://schemas.microsoft.com/office/drawing/2014/main" id="{F1479F31-D956-4A3F-9860-13842A69A7F4}"/>
                </a:ext>
              </a:extLst>
            </p:cNvPr>
            <p:cNvSpPr/>
            <p:nvPr/>
          </p:nvSpPr>
          <p:spPr>
            <a:xfrm>
              <a:off x="970600" y="4589050"/>
              <a:ext cx="166450" cy="167200"/>
            </a:xfrm>
            <a:custGeom>
              <a:avLst/>
              <a:gdLst/>
              <a:ahLst/>
              <a:cxnLst/>
              <a:rect l="l" t="t" r="r" b="b"/>
              <a:pathLst>
                <a:path w="6658" h="6688" extrusionOk="0">
                  <a:moveTo>
                    <a:pt x="4742" y="1"/>
                  </a:moveTo>
                  <a:lnTo>
                    <a:pt x="2767" y="1916"/>
                  </a:lnTo>
                  <a:lnTo>
                    <a:pt x="1" y="1946"/>
                  </a:lnTo>
                  <a:lnTo>
                    <a:pt x="1916" y="3891"/>
                  </a:lnTo>
                  <a:lnTo>
                    <a:pt x="1946" y="6688"/>
                  </a:lnTo>
                  <a:lnTo>
                    <a:pt x="3891" y="4773"/>
                  </a:lnTo>
                  <a:lnTo>
                    <a:pt x="6657" y="4743"/>
                  </a:lnTo>
                  <a:lnTo>
                    <a:pt x="4742" y="2797"/>
                  </a:lnTo>
                  <a:lnTo>
                    <a:pt x="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536;p80">
              <a:extLst>
                <a:ext uri="{FF2B5EF4-FFF2-40B4-BE49-F238E27FC236}">
                  <a16:creationId xmlns:a16="http://schemas.microsoft.com/office/drawing/2014/main" id="{2E73C610-90D9-4ED2-9A10-A52A17426313}"/>
                </a:ext>
              </a:extLst>
            </p:cNvPr>
            <p:cNvSpPr/>
            <p:nvPr/>
          </p:nvSpPr>
          <p:spPr>
            <a:xfrm>
              <a:off x="2054200" y="4384650"/>
              <a:ext cx="149725" cy="148950"/>
            </a:xfrm>
            <a:custGeom>
              <a:avLst/>
              <a:gdLst/>
              <a:ahLst/>
              <a:cxnLst/>
              <a:rect l="l" t="t" r="r" b="b"/>
              <a:pathLst>
                <a:path w="5989" h="5958" extrusionOk="0">
                  <a:moveTo>
                    <a:pt x="5016" y="0"/>
                  </a:moveTo>
                  <a:lnTo>
                    <a:pt x="2736" y="1490"/>
                  </a:lnTo>
                  <a:lnTo>
                    <a:pt x="1" y="943"/>
                  </a:lnTo>
                  <a:lnTo>
                    <a:pt x="1490" y="3253"/>
                  </a:lnTo>
                  <a:lnTo>
                    <a:pt x="974" y="5958"/>
                  </a:lnTo>
                  <a:lnTo>
                    <a:pt x="3253" y="4469"/>
                  </a:lnTo>
                  <a:lnTo>
                    <a:pt x="5989" y="5016"/>
                  </a:lnTo>
                  <a:lnTo>
                    <a:pt x="5989" y="5016"/>
                  </a:lnTo>
                  <a:lnTo>
                    <a:pt x="4499" y="2706"/>
                  </a:lnTo>
                  <a:lnTo>
                    <a:pt x="501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537;p80">
              <a:extLst>
                <a:ext uri="{FF2B5EF4-FFF2-40B4-BE49-F238E27FC236}">
                  <a16:creationId xmlns:a16="http://schemas.microsoft.com/office/drawing/2014/main" id="{FF5C7549-F7CA-4BEB-9889-027D8C9D52F0}"/>
                </a:ext>
              </a:extLst>
            </p:cNvPr>
            <p:cNvSpPr/>
            <p:nvPr/>
          </p:nvSpPr>
          <p:spPr>
            <a:xfrm>
              <a:off x="1974425" y="4557150"/>
              <a:ext cx="196825" cy="206700"/>
            </a:xfrm>
            <a:custGeom>
              <a:avLst/>
              <a:gdLst/>
              <a:ahLst/>
              <a:cxnLst/>
              <a:rect l="l" t="t" r="r" b="b"/>
              <a:pathLst>
                <a:path w="7873" h="8268" extrusionOk="0">
                  <a:moveTo>
                    <a:pt x="2949" y="2158"/>
                  </a:moveTo>
                  <a:cubicBezTo>
                    <a:pt x="2949" y="2158"/>
                    <a:pt x="4347" y="0"/>
                    <a:pt x="4924" y="274"/>
                  </a:cubicBezTo>
                  <a:cubicBezTo>
                    <a:pt x="5472" y="547"/>
                    <a:pt x="5593" y="2614"/>
                    <a:pt x="5593" y="2614"/>
                  </a:cubicBezTo>
                  <a:cubicBezTo>
                    <a:pt x="5593" y="2614"/>
                    <a:pt x="7873" y="3708"/>
                    <a:pt x="7782" y="4316"/>
                  </a:cubicBezTo>
                  <a:cubicBezTo>
                    <a:pt x="7660" y="4924"/>
                    <a:pt x="5654" y="5259"/>
                    <a:pt x="5654" y="5259"/>
                  </a:cubicBezTo>
                  <a:cubicBezTo>
                    <a:pt x="5654" y="5259"/>
                    <a:pt x="6110" y="7933"/>
                    <a:pt x="5563" y="8116"/>
                  </a:cubicBezTo>
                  <a:cubicBezTo>
                    <a:pt x="5016" y="8268"/>
                    <a:pt x="3344" y="6079"/>
                    <a:pt x="3344" y="6079"/>
                  </a:cubicBezTo>
                  <a:cubicBezTo>
                    <a:pt x="3344" y="6079"/>
                    <a:pt x="943" y="6961"/>
                    <a:pt x="395" y="6535"/>
                  </a:cubicBezTo>
                  <a:cubicBezTo>
                    <a:pt x="61" y="6292"/>
                    <a:pt x="1763" y="4195"/>
                    <a:pt x="1763" y="4195"/>
                  </a:cubicBezTo>
                  <a:cubicBezTo>
                    <a:pt x="1763" y="4195"/>
                    <a:pt x="0" y="2553"/>
                    <a:pt x="335" y="2067"/>
                  </a:cubicBezTo>
                  <a:cubicBezTo>
                    <a:pt x="699" y="1550"/>
                    <a:pt x="2949" y="2158"/>
                    <a:pt x="2949" y="215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538;p80">
              <a:extLst>
                <a:ext uri="{FF2B5EF4-FFF2-40B4-BE49-F238E27FC236}">
                  <a16:creationId xmlns:a16="http://schemas.microsoft.com/office/drawing/2014/main" id="{108BA7D1-F84B-4AF8-9759-BE1B223F76EF}"/>
                </a:ext>
              </a:extLst>
            </p:cNvPr>
            <p:cNvSpPr/>
            <p:nvPr/>
          </p:nvSpPr>
          <p:spPr>
            <a:xfrm>
              <a:off x="886250" y="4383900"/>
              <a:ext cx="197600" cy="194550"/>
            </a:xfrm>
            <a:custGeom>
              <a:avLst/>
              <a:gdLst/>
              <a:ahLst/>
              <a:cxnLst/>
              <a:rect l="l" t="t" r="r" b="b"/>
              <a:pathLst>
                <a:path w="7904" h="7782" extrusionOk="0">
                  <a:moveTo>
                    <a:pt x="2463" y="2553"/>
                  </a:moveTo>
                  <a:cubicBezTo>
                    <a:pt x="2463" y="2553"/>
                    <a:pt x="2736" y="0"/>
                    <a:pt x="3375" y="0"/>
                  </a:cubicBezTo>
                  <a:cubicBezTo>
                    <a:pt x="4013" y="0"/>
                    <a:pt x="5046" y="1793"/>
                    <a:pt x="5046" y="1793"/>
                  </a:cubicBezTo>
                  <a:cubicBezTo>
                    <a:pt x="5046" y="1793"/>
                    <a:pt x="7569" y="1763"/>
                    <a:pt x="7752" y="2340"/>
                  </a:cubicBezTo>
                  <a:cubicBezTo>
                    <a:pt x="7904" y="2918"/>
                    <a:pt x="6262" y="4134"/>
                    <a:pt x="6262" y="4134"/>
                  </a:cubicBezTo>
                  <a:cubicBezTo>
                    <a:pt x="6262" y="4134"/>
                    <a:pt x="7873" y="6353"/>
                    <a:pt x="7478" y="6748"/>
                  </a:cubicBezTo>
                  <a:cubicBezTo>
                    <a:pt x="7052" y="7143"/>
                    <a:pt x="4560" y="5897"/>
                    <a:pt x="4560" y="5897"/>
                  </a:cubicBezTo>
                  <a:cubicBezTo>
                    <a:pt x="4560" y="5897"/>
                    <a:pt x="2797" y="7781"/>
                    <a:pt x="2128" y="7629"/>
                  </a:cubicBezTo>
                  <a:cubicBezTo>
                    <a:pt x="1733" y="7538"/>
                    <a:pt x="2311" y="4924"/>
                    <a:pt x="2311" y="4924"/>
                  </a:cubicBezTo>
                  <a:cubicBezTo>
                    <a:pt x="2311" y="4924"/>
                    <a:pt x="1" y="4255"/>
                    <a:pt x="92" y="3648"/>
                  </a:cubicBezTo>
                  <a:cubicBezTo>
                    <a:pt x="183" y="3040"/>
                    <a:pt x="2463" y="2553"/>
                    <a:pt x="2463" y="255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539;p80">
              <a:extLst>
                <a:ext uri="{FF2B5EF4-FFF2-40B4-BE49-F238E27FC236}">
                  <a16:creationId xmlns:a16="http://schemas.microsoft.com/office/drawing/2014/main" id="{60682798-27BB-4BA0-A4A9-8F41228CA01F}"/>
                </a:ext>
              </a:extLst>
            </p:cNvPr>
            <p:cNvSpPr/>
            <p:nvPr/>
          </p:nvSpPr>
          <p:spPr>
            <a:xfrm>
              <a:off x="2215300" y="4552025"/>
              <a:ext cx="82850" cy="73875"/>
            </a:xfrm>
            <a:custGeom>
              <a:avLst/>
              <a:gdLst/>
              <a:ahLst/>
              <a:cxnLst/>
              <a:rect l="l" t="t" r="r" b="b"/>
              <a:pathLst>
                <a:path w="3314" h="2955" extrusionOk="0">
                  <a:moveTo>
                    <a:pt x="1656" y="1"/>
                  </a:moveTo>
                  <a:cubicBezTo>
                    <a:pt x="1347" y="1"/>
                    <a:pt x="1034" y="98"/>
                    <a:pt x="761" y="296"/>
                  </a:cubicBezTo>
                  <a:cubicBezTo>
                    <a:pt x="122" y="783"/>
                    <a:pt x="1" y="1695"/>
                    <a:pt x="487" y="2363"/>
                  </a:cubicBezTo>
                  <a:cubicBezTo>
                    <a:pt x="779" y="2746"/>
                    <a:pt x="1224" y="2954"/>
                    <a:pt x="1671" y="2954"/>
                  </a:cubicBezTo>
                  <a:cubicBezTo>
                    <a:pt x="1969" y="2954"/>
                    <a:pt x="2268" y="2862"/>
                    <a:pt x="2524" y="2667"/>
                  </a:cubicBezTo>
                  <a:cubicBezTo>
                    <a:pt x="3192" y="2181"/>
                    <a:pt x="3314" y="1239"/>
                    <a:pt x="2828" y="600"/>
                  </a:cubicBezTo>
                  <a:cubicBezTo>
                    <a:pt x="2540" y="205"/>
                    <a:pt x="2103" y="1"/>
                    <a:pt x="1656"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540;p80">
              <a:extLst>
                <a:ext uri="{FF2B5EF4-FFF2-40B4-BE49-F238E27FC236}">
                  <a16:creationId xmlns:a16="http://schemas.microsoft.com/office/drawing/2014/main" id="{F17C4FFA-B5A5-4213-8E98-1A1857651B02}"/>
                </a:ext>
              </a:extLst>
            </p:cNvPr>
            <p:cNvSpPr/>
            <p:nvPr/>
          </p:nvSpPr>
          <p:spPr>
            <a:xfrm>
              <a:off x="853575" y="4597125"/>
              <a:ext cx="50950" cy="46200"/>
            </a:xfrm>
            <a:custGeom>
              <a:avLst/>
              <a:gdLst/>
              <a:ahLst/>
              <a:cxnLst/>
              <a:rect l="l" t="t" r="r" b="b"/>
              <a:pathLst>
                <a:path w="2038" h="1848" extrusionOk="0">
                  <a:moveTo>
                    <a:pt x="1004" y="1"/>
                  </a:moveTo>
                  <a:cubicBezTo>
                    <a:pt x="913" y="1"/>
                    <a:pt x="821" y="14"/>
                    <a:pt x="730" y="43"/>
                  </a:cubicBezTo>
                  <a:cubicBezTo>
                    <a:pt x="244" y="225"/>
                    <a:pt x="1" y="742"/>
                    <a:pt x="153" y="1198"/>
                  </a:cubicBezTo>
                  <a:cubicBezTo>
                    <a:pt x="276" y="1593"/>
                    <a:pt x="641" y="1848"/>
                    <a:pt x="1034" y="1848"/>
                  </a:cubicBezTo>
                  <a:cubicBezTo>
                    <a:pt x="1124" y="1848"/>
                    <a:pt x="1217" y="1834"/>
                    <a:pt x="1308" y="1806"/>
                  </a:cubicBezTo>
                  <a:cubicBezTo>
                    <a:pt x="1794" y="1654"/>
                    <a:pt x="2037" y="1106"/>
                    <a:pt x="1885" y="650"/>
                  </a:cubicBezTo>
                  <a:cubicBezTo>
                    <a:pt x="1762" y="255"/>
                    <a:pt x="1397" y="1"/>
                    <a:pt x="1004" y="1"/>
                  </a:cubicBezTo>
                  <a:close/>
                </a:path>
              </a:pathLst>
            </a:custGeom>
            <a:solidFill>
              <a:srgbClr val="7CD0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616;p80">
            <a:extLst>
              <a:ext uri="{FF2B5EF4-FFF2-40B4-BE49-F238E27FC236}">
                <a16:creationId xmlns:a16="http://schemas.microsoft.com/office/drawing/2014/main" id="{335440AD-D61D-4550-98F2-422794768768}"/>
              </a:ext>
            </a:extLst>
          </p:cNvPr>
          <p:cNvGrpSpPr/>
          <p:nvPr/>
        </p:nvGrpSpPr>
        <p:grpSpPr>
          <a:xfrm>
            <a:off x="7360275" y="4354923"/>
            <a:ext cx="613044" cy="622825"/>
            <a:chOff x="6449700" y="4408088"/>
            <a:chExt cx="656575" cy="667050"/>
          </a:xfrm>
        </p:grpSpPr>
        <p:sp>
          <p:nvSpPr>
            <p:cNvPr id="28" name="Google Shape;3617;p80">
              <a:extLst>
                <a:ext uri="{FF2B5EF4-FFF2-40B4-BE49-F238E27FC236}">
                  <a16:creationId xmlns:a16="http://schemas.microsoft.com/office/drawing/2014/main" id="{0366DD89-B598-48C4-864F-D3D52AB31DE4}"/>
                </a:ext>
              </a:extLst>
            </p:cNvPr>
            <p:cNvSpPr/>
            <p:nvPr/>
          </p:nvSpPr>
          <p:spPr>
            <a:xfrm>
              <a:off x="6988475" y="4513538"/>
              <a:ext cx="96525" cy="51800"/>
            </a:xfrm>
            <a:custGeom>
              <a:avLst/>
              <a:gdLst/>
              <a:ahLst/>
              <a:cxnLst/>
              <a:rect l="l" t="t" r="r" b="b"/>
              <a:pathLst>
                <a:path w="3861" h="2072" extrusionOk="0">
                  <a:moveTo>
                    <a:pt x="1924" y="1"/>
                  </a:moveTo>
                  <a:cubicBezTo>
                    <a:pt x="1177" y="1"/>
                    <a:pt x="474" y="1025"/>
                    <a:pt x="0" y="1972"/>
                  </a:cubicBezTo>
                  <a:cubicBezTo>
                    <a:pt x="469" y="2037"/>
                    <a:pt x="938" y="2072"/>
                    <a:pt x="1404" y="2072"/>
                  </a:cubicBezTo>
                  <a:cubicBezTo>
                    <a:pt x="2237" y="2072"/>
                    <a:pt x="3061" y="1963"/>
                    <a:pt x="3860" y="1729"/>
                  </a:cubicBezTo>
                  <a:cubicBezTo>
                    <a:pt x="3404" y="939"/>
                    <a:pt x="2796" y="179"/>
                    <a:pt x="2128" y="27"/>
                  </a:cubicBezTo>
                  <a:cubicBezTo>
                    <a:pt x="2059" y="9"/>
                    <a:pt x="1991" y="1"/>
                    <a:pt x="1924"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618;p80">
              <a:extLst>
                <a:ext uri="{FF2B5EF4-FFF2-40B4-BE49-F238E27FC236}">
                  <a16:creationId xmlns:a16="http://schemas.microsoft.com/office/drawing/2014/main" id="{CCAA57CE-7434-4438-9FB2-A9298AEC21B9}"/>
                </a:ext>
              </a:extLst>
            </p:cNvPr>
            <p:cNvSpPr/>
            <p:nvPr/>
          </p:nvSpPr>
          <p:spPr>
            <a:xfrm>
              <a:off x="6973275" y="4556738"/>
              <a:ext cx="133000" cy="107175"/>
            </a:xfrm>
            <a:custGeom>
              <a:avLst/>
              <a:gdLst/>
              <a:ahLst/>
              <a:cxnLst/>
              <a:rect l="l" t="t" r="r" b="b"/>
              <a:pathLst>
                <a:path w="5320" h="4287" extrusionOk="0">
                  <a:moveTo>
                    <a:pt x="4468" y="1"/>
                  </a:moveTo>
                  <a:cubicBezTo>
                    <a:pt x="3669" y="235"/>
                    <a:pt x="2845" y="344"/>
                    <a:pt x="2012" y="344"/>
                  </a:cubicBezTo>
                  <a:cubicBezTo>
                    <a:pt x="1546" y="344"/>
                    <a:pt x="1077" y="309"/>
                    <a:pt x="608" y="244"/>
                  </a:cubicBezTo>
                  <a:cubicBezTo>
                    <a:pt x="243" y="1004"/>
                    <a:pt x="0" y="1703"/>
                    <a:pt x="0" y="1703"/>
                  </a:cubicBezTo>
                  <a:lnTo>
                    <a:pt x="1246" y="4287"/>
                  </a:lnTo>
                  <a:lnTo>
                    <a:pt x="4742" y="3466"/>
                  </a:lnTo>
                  <a:lnTo>
                    <a:pt x="5319" y="1825"/>
                  </a:lnTo>
                  <a:cubicBezTo>
                    <a:pt x="5319" y="1825"/>
                    <a:pt x="498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619;p80">
              <a:extLst>
                <a:ext uri="{FF2B5EF4-FFF2-40B4-BE49-F238E27FC236}">
                  <a16:creationId xmlns:a16="http://schemas.microsoft.com/office/drawing/2014/main" id="{31EB1FB2-8B75-414D-8BBC-A6ADD9A55A84}"/>
                </a:ext>
              </a:extLst>
            </p:cNvPr>
            <p:cNvSpPr/>
            <p:nvPr/>
          </p:nvSpPr>
          <p:spPr>
            <a:xfrm>
              <a:off x="6968700" y="4598338"/>
              <a:ext cx="30425" cy="475150"/>
            </a:xfrm>
            <a:custGeom>
              <a:avLst/>
              <a:gdLst/>
              <a:ahLst/>
              <a:cxnLst/>
              <a:rect l="l" t="t" r="r" b="b"/>
              <a:pathLst>
                <a:path w="1217" h="19006" extrusionOk="0">
                  <a:moveTo>
                    <a:pt x="263" y="1"/>
                  </a:moveTo>
                  <a:cubicBezTo>
                    <a:pt x="214" y="1"/>
                    <a:pt x="183" y="39"/>
                    <a:pt x="183" y="39"/>
                  </a:cubicBezTo>
                  <a:lnTo>
                    <a:pt x="1" y="18793"/>
                  </a:lnTo>
                  <a:cubicBezTo>
                    <a:pt x="305" y="18884"/>
                    <a:pt x="669" y="18945"/>
                    <a:pt x="1095" y="19006"/>
                  </a:cubicBezTo>
                  <a:lnTo>
                    <a:pt x="1217" y="1316"/>
                  </a:lnTo>
                  <a:cubicBezTo>
                    <a:pt x="761" y="1285"/>
                    <a:pt x="639" y="465"/>
                    <a:pt x="457" y="191"/>
                  </a:cubicBezTo>
                  <a:cubicBezTo>
                    <a:pt x="381" y="39"/>
                    <a:pt x="312" y="1"/>
                    <a:pt x="263" y="1"/>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620;p80">
              <a:extLst>
                <a:ext uri="{FF2B5EF4-FFF2-40B4-BE49-F238E27FC236}">
                  <a16:creationId xmlns:a16="http://schemas.microsoft.com/office/drawing/2014/main" id="{A6654AC9-0D82-41B4-87A0-023DEEEAF6D7}"/>
                </a:ext>
              </a:extLst>
            </p:cNvPr>
            <p:cNvSpPr/>
            <p:nvPr/>
          </p:nvSpPr>
          <p:spPr>
            <a:xfrm>
              <a:off x="7068250" y="4599463"/>
              <a:ext cx="38025" cy="474800"/>
            </a:xfrm>
            <a:custGeom>
              <a:avLst/>
              <a:gdLst/>
              <a:ahLst/>
              <a:cxnLst/>
              <a:rect l="l" t="t" r="r" b="b"/>
              <a:pathLst>
                <a:path w="1521" h="18992" extrusionOk="0">
                  <a:moveTo>
                    <a:pt x="1324" y="0"/>
                  </a:moveTo>
                  <a:cubicBezTo>
                    <a:pt x="1266" y="0"/>
                    <a:pt x="1191" y="15"/>
                    <a:pt x="1095" y="55"/>
                  </a:cubicBezTo>
                  <a:cubicBezTo>
                    <a:pt x="760" y="176"/>
                    <a:pt x="578" y="1088"/>
                    <a:pt x="153" y="1179"/>
                  </a:cubicBezTo>
                  <a:lnTo>
                    <a:pt x="1" y="18991"/>
                  </a:lnTo>
                  <a:cubicBezTo>
                    <a:pt x="548" y="18991"/>
                    <a:pt x="882" y="18961"/>
                    <a:pt x="882" y="18961"/>
                  </a:cubicBezTo>
                  <a:lnTo>
                    <a:pt x="1520" y="116"/>
                  </a:lnTo>
                  <a:cubicBezTo>
                    <a:pt x="1520" y="116"/>
                    <a:pt x="1487" y="0"/>
                    <a:pt x="1324"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621;p80">
              <a:extLst>
                <a:ext uri="{FF2B5EF4-FFF2-40B4-BE49-F238E27FC236}">
                  <a16:creationId xmlns:a16="http://schemas.microsoft.com/office/drawing/2014/main" id="{2ACBE528-D167-4EF4-A0DD-144C5F84190D}"/>
                </a:ext>
              </a:extLst>
            </p:cNvPr>
            <p:cNvSpPr/>
            <p:nvPr/>
          </p:nvSpPr>
          <p:spPr>
            <a:xfrm>
              <a:off x="6995300" y="4598538"/>
              <a:ext cx="76775" cy="476600"/>
            </a:xfrm>
            <a:custGeom>
              <a:avLst/>
              <a:gdLst/>
              <a:ahLst/>
              <a:cxnLst/>
              <a:rect l="l" t="t" r="r" b="b"/>
              <a:pathLst>
                <a:path w="3071" h="19064" extrusionOk="0">
                  <a:moveTo>
                    <a:pt x="1469" y="0"/>
                  </a:moveTo>
                  <a:cubicBezTo>
                    <a:pt x="867" y="0"/>
                    <a:pt x="213" y="1308"/>
                    <a:pt x="213" y="1308"/>
                  </a:cubicBezTo>
                  <a:lnTo>
                    <a:pt x="153" y="1308"/>
                  </a:lnTo>
                  <a:lnTo>
                    <a:pt x="1" y="18998"/>
                  </a:lnTo>
                  <a:cubicBezTo>
                    <a:pt x="584" y="19053"/>
                    <a:pt x="1244" y="19063"/>
                    <a:pt x="1843" y="19063"/>
                  </a:cubicBezTo>
                  <a:cubicBezTo>
                    <a:pt x="2243" y="19063"/>
                    <a:pt x="2615" y="19059"/>
                    <a:pt x="2919" y="19059"/>
                  </a:cubicBezTo>
                  <a:lnTo>
                    <a:pt x="3071" y="1216"/>
                  </a:lnTo>
                  <a:lnTo>
                    <a:pt x="2949" y="1216"/>
                  </a:lnTo>
                  <a:cubicBezTo>
                    <a:pt x="2432" y="1095"/>
                    <a:pt x="2098" y="1"/>
                    <a:pt x="1490" y="1"/>
                  </a:cubicBezTo>
                  <a:cubicBezTo>
                    <a:pt x="1483" y="0"/>
                    <a:pt x="1476" y="0"/>
                    <a:pt x="1469" y="0"/>
                  </a:cubicBezTo>
                  <a:close/>
                </a:path>
              </a:pathLst>
            </a:custGeom>
            <a:solidFill>
              <a:srgbClr val="F16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622;p80">
              <a:extLst>
                <a:ext uri="{FF2B5EF4-FFF2-40B4-BE49-F238E27FC236}">
                  <a16:creationId xmlns:a16="http://schemas.microsoft.com/office/drawing/2014/main" id="{ABC7190B-1977-496D-A69D-695614522EEC}"/>
                </a:ext>
              </a:extLst>
            </p:cNvPr>
            <p:cNvSpPr/>
            <p:nvPr/>
          </p:nvSpPr>
          <p:spPr>
            <a:xfrm>
              <a:off x="6498325" y="5049913"/>
              <a:ext cx="69175" cy="25125"/>
            </a:xfrm>
            <a:custGeom>
              <a:avLst/>
              <a:gdLst/>
              <a:ahLst/>
              <a:cxnLst/>
              <a:rect l="l" t="t" r="r" b="b"/>
              <a:pathLst>
                <a:path w="2767" h="1005" extrusionOk="0">
                  <a:moveTo>
                    <a:pt x="2767" y="1"/>
                  </a:moveTo>
                  <a:cubicBezTo>
                    <a:pt x="1885" y="153"/>
                    <a:pt x="1065" y="183"/>
                    <a:pt x="335" y="183"/>
                  </a:cubicBezTo>
                  <a:cubicBezTo>
                    <a:pt x="244" y="457"/>
                    <a:pt x="153" y="730"/>
                    <a:pt x="1" y="973"/>
                  </a:cubicBezTo>
                  <a:cubicBezTo>
                    <a:pt x="178" y="994"/>
                    <a:pt x="364" y="1005"/>
                    <a:pt x="556" y="1005"/>
                  </a:cubicBezTo>
                  <a:cubicBezTo>
                    <a:pt x="1219" y="1005"/>
                    <a:pt x="1966" y="871"/>
                    <a:pt x="2767" y="517"/>
                  </a:cubicBezTo>
                  <a:lnTo>
                    <a:pt x="2767" y="1"/>
                  </a:ln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623;p80">
              <a:extLst>
                <a:ext uri="{FF2B5EF4-FFF2-40B4-BE49-F238E27FC236}">
                  <a16:creationId xmlns:a16="http://schemas.microsoft.com/office/drawing/2014/main" id="{DF933EA1-9F9E-4812-9098-3B4705B283D8}"/>
                </a:ext>
              </a:extLst>
            </p:cNvPr>
            <p:cNvSpPr/>
            <p:nvPr/>
          </p:nvSpPr>
          <p:spPr>
            <a:xfrm>
              <a:off x="6454250" y="5049913"/>
              <a:ext cx="52475" cy="25100"/>
            </a:xfrm>
            <a:custGeom>
              <a:avLst/>
              <a:gdLst/>
              <a:ahLst/>
              <a:cxnLst/>
              <a:rect l="l" t="t" r="r" b="b"/>
              <a:pathLst>
                <a:path w="2099" h="1004" extrusionOk="0">
                  <a:moveTo>
                    <a:pt x="1" y="1"/>
                  </a:moveTo>
                  <a:lnTo>
                    <a:pt x="1" y="548"/>
                  </a:lnTo>
                  <a:cubicBezTo>
                    <a:pt x="1" y="548"/>
                    <a:pt x="700" y="912"/>
                    <a:pt x="1764" y="1004"/>
                  </a:cubicBezTo>
                  <a:cubicBezTo>
                    <a:pt x="1916" y="730"/>
                    <a:pt x="2007" y="457"/>
                    <a:pt x="2098" y="183"/>
                  </a:cubicBezTo>
                  <a:cubicBezTo>
                    <a:pt x="1247" y="183"/>
                    <a:pt x="548" y="92"/>
                    <a:pt x="1"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624;p80">
              <a:extLst>
                <a:ext uri="{FF2B5EF4-FFF2-40B4-BE49-F238E27FC236}">
                  <a16:creationId xmlns:a16="http://schemas.microsoft.com/office/drawing/2014/main" id="{5EFAE37F-C3A1-42B1-B7D5-658CB20947C3}"/>
                </a:ext>
              </a:extLst>
            </p:cNvPr>
            <p:cNvSpPr/>
            <p:nvPr/>
          </p:nvSpPr>
          <p:spPr>
            <a:xfrm>
              <a:off x="6506700" y="4965013"/>
              <a:ext cx="60800" cy="89475"/>
            </a:xfrm>
            <a:custGeom>
              <a:avLst/>
              <a:gdLst/>
              <a:ahLst/>
              <a:cxnLst/>
              <a:rect l="l" t="t" r="r" b="b"/>
              <a:pathLst>
                <a:path w="2432" h="3579" extrusionOk="0">
                  <a:moveTo>
                    <a:pt x="1359" y="1"/>
                  </a:moveTo>
                  <a:cubicBezTo>
                    <a:pt x="1077" y="1"/>
                    <a:pt x="775" y="73"/>
                    <a:pt x="395" y="235"/>
                  </a:cubicBezTo>
                  <a:cubicBezTo>
                    <a:pt x="304" y="1147"/>
                    <a:pt x="213" y="2059"/>
                    <a:pt x="122" y="3001"/>
                  </a:cubicBezTo>
                  <a:cubicBezTo>
                    <a:pt x="91" y="3184"/>
                    <a:pt x="61" y="3397"/>
                    <a:pt x="0" y="3579"/>
                  </a:cubicBezTo>
                  <a:cubicBezTo>
                    <a:pt x="730" y="3579"/>
                    <a:pt x="1550" y="3549"/>
                    <a:pt x="2432" y="3397"/>
                  </a:cubicBezTo>
                  <a:lnTo>
                    <a:pt x="2432" y="296"/>
                  </a:lnTo>
                  <a:cubicBezTo>
                    <a:pt x="2028" y="111"/>
                    <a:pt x="1708" y="1"/>
                    <a:pt x="1359"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25;p80">
              <a:extLst>
                <a:ext uri="{FF2B5EF4-FFF2-40B4-BE49-F238E27FC236}">
                  <a16:creationId xmlns:a16="http://schemas.microsoft.com/office/drawing/2014/main" id="{C25BC44E-8D58-448F-99F1-565E4C88F5D9}"/>
                </a:ext>
              </a:extLst>
            </p:cNvPr>
            <p:cNvSpPr/>
            <p:nvPr/>
          </p:nvSpPr>
          <p:spPr>
            <a:xfrm>
              <a:off x="6454250" y="4970888"/>
              <a:ext cx="62350" cy="83600"/>
            </a:xfrm>
            <a:custGeom>
              <a:avLst/>
              <a:gdLst/>
              <a:ahLst/>
              <a:cxnLst/>
              <a:rect l="l" t="t" r="r" b="b"/>
              <a:pathLst>
                <a:path w="2494" h="3344" extrusionOk="0">
                  <a:moveTo>
                    <a:pt x="2493" y="0"/>
                  </a:moveTo>
                  <a:lnTo>
                    <a:pt x="2493" y="0"/>
                  </a:lnTo>
                  <a:cubicBezTo>
                    <a:pt x="2372" y="31"/>
                    <a:pt x="2250" y="92"/>
                    <a:pt x="2129" y="152"/>
                  </a:cubicBezTo>
                  <a:cubicBezTo>
                    <a:pt x="1786" y="317"/>
                    <a:pt x="1442" y="383"/>
                    <a:pt x="1113" y="383"/>
                  </a:cubicBezTo>
                  <a:cubicBezTo>
                    <a:pt x="714" y="383"/>
                    <a:pt x="334" y="286"/>
                    <a:pt x="1" y="152"/>
                  </a:cubicBezTo>
                  <a:lnTo>
                    <a:pt x="1" y="3162"/>
                  </a:lnTo>
                  <a:cubicBezTo>
                    <a:pt x="548" y="3253"/>
                    <a:pt x="1247" y="3344"/>
                    <a:pt x="2098" y="3344"/>
                  </a:cubicBezTo>
                  <a:cubicBezTo>
                    <a:pt x="2159" y="3162"/>
                    <a:pt x="2189" y="2949"/>
                    <a:pt x="2220" y="2766"/>
                  </a:cubicBezTo>
                  <a:cubicBezTo>
                    <a:pt x="2311" y="1855"/>
                    <a:pt x="2402" y="912"/>
                    <a:pt x="2493"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626;p80">
              <a:extLst>
                <a:ext uri="{FF2B5EF4-FFF2-40B4-BE49-F238E27FC236}">
                  <a16:creationId xmlns:a16="http://schemas.microsoft.com/office/drawing/2014/main" id="{FF68D45B-4720-49A2-BA15-D836887FF5DA}"/>
                </a:ext>
              </a:extLst>
            </p:cNvPr>
            <p:cNvSpPr/>
            <p:nvPr/>
          </p:nvSpPr>
          <p:spPr>
            <a:xfrm>
              <a:off x="6452750" y="4652488"/>
              <a:ext cx="79050" cy="306950"/>
            </a:xfrm>
            <a:custGeom>
              <a:avLst/>
              <a:gdLst/>
              <a:ahLst/>
              <a:cxnLst/>
              <a:rect l="l" t="t" r="r" b="b"/>
              <a:pathLst>
                <a:path w="3162" h="12278" extrusionOk="0">
                  <a:moveTo>
                    <a:pt x="2979" y="1"/>
                  </a:moveTo>
                  <a:cubicBezTo>
                    <a:pt x="2736" y="61"/>
                    <a:pt x="2462" y="153"/>
                    <a:pt x="2128" y="335"/>
                  </a:cubicBezTo>
                  <a:cubicBezTo>
                    <a:pt x="1785" y="500"/>
                    <a:pt x="1442" y="565"/>
                    <a:pt x="1113" y="565"/>
                  </a:cubicBezTo>
                  <a:cubicBezTo>
                    <a:pt x="713" y="565"/>
                    <a:pt x="334" y="468"/>
                    <a:pt x="0" y="335"/>
                  </a:cubicBezTo>
                  <a:lnTo>
                    <a:pt x="0" y="335"/>
                  </a:lnTo>
                  <a:lnTo>
                    <a:pt x="61" y="11946"/>
                  </a:lnTo>
                  <a:cubicBezTo>
                    <a:pt x="378" y="12125"/>
                    <a:pt x="760" y="12277"/>
                    <a:pt x="1165" y="12277"/>
                  </a:cubicBezTo>
                  <a:cubicBezTo>
                    <a:pt x="1380" y="12277"/>
                    <a:pt x="1602" y="12234"/>
                    <a:pt x="1824" y="12129"/>
                  </a:cubicBezTo>
                  <a:cubicBezTo>
                    <a:pt x="2128" y="11977"/>
                    <a:pt x="2371" y="11855"/>
                    <a:pt x="2644" y="11794"/>
                  </a:cubicBezTo>
                  <a:cubicBezTo>
                    <a:pt x="2979" y="7873"/>
                    <a:pt x="3161" y="3922"/>
                    <a:pt x="2979"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627;p80">
              <a:extLst>
                <a:ext uri="{FF2B5EF4-FFF2-40B4-BE49-F238E27FC236}">
                  <a16:creationId xmlns:a16="http://schemas.microsoft.com/office/drawing/2014/main" id="{650E2ADF-1C10-4EDF-A447-ED44355B1975}"/>
                </a:ext>
              </a:extLst>
            </p:cNvPr>
            <p:cNvSpPr/>
            <p:nvPr/>
          </p:nvSpPr>
          <p:spPr>
            <a:xfrm>
              <a:off x="6518850" y="4650813"/>
              <a:ext cx="48650" cy="298050"/>
            </a:xfrm>
            <a:custGeom>
              <a:avLst/>
              <a:gdLst/>
              <a:ahLst/>
              <a:cxnLst/>
              <a:rect l="l" t="t" r="r" b="b"/>
              <a:pathLst>
                <a:path w="1946" h="11922" extrusionOk="0">
                  <a:moveTo>
                    <a:pt x="807" y="1"/>
                  </a:moveTo>
                  <a:cubicBezTo>
                    <a:pt x="656" y="1"/>
                    <a:pt x="501" y="22"/>
                    <a:pt x="335" y="68"/>
                  </a:cubicBezTo>
                  <a:cubicBezTo>
                    <a:pt x="517" y="3989"/>
                    <a:pt x="335" y="7940"/>
                    <a:pt x="0" y="11861"/>
                  </a:cubicBezTo>
                  <a:cubicBezTo>
                    <a:pt x="320" y="11755"/>
                    <a:pt x="605" y="11706"/>
                    <a:pt x="880" y="11706"/>
                  </a:cubicBezTo>
                  <a:cubicBezTo>
                    <a:pt x="1233" y="11706"/>
                    <a:pt x="1570" y="11785"/>
                    <a:pt x="1946" y="11922"/>
                  </a:cubicBezTo>
                  <a:lnTo>
                    <a:pt x="1885" y="280"/>
                  </a:lnTo>
                  <a:cubicBezTo>
                    <a:pt x="1483" y="111"/>
                    <a:pt x="1154" y="1"/>
                    <a:pt x="807"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628;p80">
              <a:extLst>
                <a:ext uri="{FF2B5EF4-FFF2-40B4-BE49-F238E27FC236}">
                  <a16:creationId xmlns:a16="http://schemas.microsoft.com/office/drawing/2014/main" id="{782EAE12-AC19-4EC2-B57D-0B085F4BEE3B}"/>
                </a:ext>
              </a:extLst>
            </p:cNvPr>
            <p:cNvSpPr/>
            <p:nvPr/>
          </p:nvSpPr>
          <p:spPr>
            <a:xfrm>
              <a:off x="6518850" y="4551438"/>
              <a:ext cx="47150" cy="83600"/>
            </a:xfrm>
            <a:custGeom>
              <a:avLst/>
              <a:gdLst/>
              <a:ahLst/>
              <a:cxnLst/>
              <a:rect l="l" t="t" r="r" b="b"/>
              <a:pathLst>
                <a:path w="1886" h="3344" extrusionOk="0">
                  <a:moveTo>
                    <a:pt x="0" y="0"/>
                  </a:moveTo>
                  <a:cubicBezTo>
                    <a:pt x="122" y="1064"/>
                    <a:pt x="213" y="2128"/>
                    <a:pt x="274" y="3192"/>
                  </a:cubicBezTo>
                  <a:cubicBezTo>
                    <a:pt x="472" y="3150"/>
                    <a:pt x="660" y="3130"/>
                    <a:pt x="842" y="3130"/>
                  </a:cubicBezTo>
                  <a:cubicBezTo>
                    <a:pt x="1192" y="3130"/>
                    <a:pt x="1526" y="3204"/>
                    <a:pt x="1885" y="3344"/>
                  </a:cubicBezTo>
                  <a:lnTo>
                    <a:pt x="1885" y="0"/>
                  </a:ln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629;p80">
              <a:extLst>
                <a:ext uri="{FF2B5EF4-FFF2-40B4-BE49-F238E27FC236}">
                  <a16:creationId xmlns:a16="http://schemas.microsoft.com/office/drawing/2014/main" id="{4F88A2DD-7368-40DD-9357-AD08D88B5455}"/>
                </a:ext>
              </a:extLst>
            </p:cNvPr>
            <p:cNvSpPr/>
            <p:nvPr/>
          </p:nvSpPr>
          <p:spPr>
            <a:xfrm>
              <a:off x="6452750" y="4552188"/>
              <a:ext cx="72975" cy="93400"/>
            </a:xfrm>
            <a:custGeom>
              <a:avLst/>
              <a:gdLst/>
              <a:ahLst/>
              <a:cxnLst/>
              <a:rect l="l" t="t" r="r" b="b"/>
              <a:pathLst>
                <a:path w="2919" h="3736" extrusionOk="0">
                  <a:moveTo>
                    <a:pt x="0" y="0"/>
                  </a:moveTo>
                  <a:lnTo>
                    <a:pt x="0" y="3405"/>
                  </a:lnTo>
                  <a:cubicBezTo>
                    <a:pt x="317" y="3583"/>
                    <a:pt x="713" y="3736"/>
                    <a:pt x="1118" y="3736"/>
                  </a:cubicBezTo>
                  <a:cubicBezTo>
                    <a:pt x="1333" y="3736"/>
                    <a:pt x="1552" y="3693"/>
                    <a:pt x="1763" y="3587"/>
                  </a:cubicBezTo>
                  <a:cubicBezTo>
                    <a:pt x="2219" y="3374"/>
                    <a:pt x="2584" y="3222"/>
                    <a:pt x="2918" y="3162"/>
                  </a:cubicBezTo>
                  <a:cubicBezTo>
                    <a:pt x="2857" y="2098"/>
                    <a:pt x="2766" y="1034"/>
                    <a:pt x="2644"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630;p80">
              <a:extLst>
                <a:ext uri="{FF2B5EF4-FFF2-40B4-BE49-F238E27FC236}">
                  <a16:creationId xmlns:a16="http://schemas.microsoft.com/office/drawing/2014/main" id="{3AABBC99-2A5E-457E-AAA5-3102B1243D3A}"/>
                </a:ext>
              </a:extLst>
            </p:cNvPr>
            <p:cNvSpPr/>
            <p:nvPr/>
          </p:nvSpPr>
          <p:spPr>
            <a:xfrm>
              <a:off x="6454250" y="4947338"/>
              <a:ext cx="64625" cy="33125"/>
            </a:xfrm>
            <a:custGeom>
              <a:avLst/>
              <a:gdLst/>
              <a:ahLst/>
              <a:cxnLst/>
              <a:rect l="l" t="t" r="r" b="b"/>
              <a:pathLst>
                <a:path w="2585" h="1325" extrusionOk="0">
                  <a:moveTo>
                    <a:pt x="2584" y="0"/>
                  </a:moveTo>
                  <a:lnTo>
                    <a:pt x="2584" y="0"/>
                  </a:lnTo>
                  <a:cubicBezTo>
                    <a:pt x="2311" y="61"/>
                    <a:pt x="2068" y="183"/>
                    <a:pt x="1764" y="335"/>
                  </a:cubicBezTo>
                  <a:cubicBezTo>
                    <a:pt x="1542" y="440"/>
                    <a:pt x="1320" y="483"/>
                    <a:pt x="1105" y="483"/>
                  </a:cubicBezTo>
                  <a:cubicBezTo>
                    <a:pt x="700" y="483"/>
                    <a:pt x="318" y="331"/>
                    <a:pt x="1" y="152"/>
                  </a:cubicBezTo>
                  <a:lnTo>
                    <a:pt x="1" y="1094"/>
                  </a:lnTo>
                  <a:cubicBezTo>
                    <a:pt x="334" y="1228"/>
                    <a:pt x="714" y="1325"/>
                    <a:pt x="1113" y="1325"/>
                  </a:cubicBezTo>
                  <a:cubicBezTo>
                    <a:pt x="1442" y="1325"/>
                    <a:pt x="1786" y="1259"/>
                    <a:pt x="2129" y="1094"/>
                  </a:cubicBezTo>
                  <a:cubicBezTo>
                    <a:pt x="2250" y="1034"/>
                    <a:pt x="2372" y="973"/>
                    <a:pt x="2493" y="912"/>
                  </a:cubicBezTo>
                  <a:cubicBezTo>
                    <a:pt x="2524" y="608"/>
                    <a:pt x="2554" y="304"/>
                    <a:pt x="2584"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631;p80">
              <a:extLst>
                <a:ext uri="{FF2B5EF4-FFF2-40B4-BE49-F238E27FC236}">
                  <a16:creationId xmlns:a16="http://schemas.microsoft.com/office/drawing/2014/main" id="{5B8EF49A-F657-497C-B596-C33A2981A559}"/>
                </a:ext>
              </a:extLst>
            </p:cNvPr>
            <p:cNvSpPr/>
            <p:nvPr/>
          </p:nvSpPr>
          <p:spPr>
            <a:xfrm>
              <a:off x="6516575" y="4943463"/>
              <a:ext cx="50925" cy="28975"/>
            </a:xfrm>
            <a:custGeom>
              <a:avLst/>
              <a:gdLst/>
              <a:ahLst/>
              <a:cxnLst/>
              <a:rect l="l" t="t" r="r" b="b"/>
              <a:pathLst>
                <a:path w="2037" h="1159" extrusionOk="0">
                  <a:moveTo>
                    <a:pt x="971" y="0"/>
                  </a:moveTo>
                  <a:cubicBezTo>
                    <a:pt x="696" y="0"/>
                    <a:pt x="411" y="49"/>
                    <a:pt x="91" y="155"/>
                  </a:cubicBezTo>
                  <a:cubicBezTo>
                    <a:pt x="61" y="459"/>
                    <a:pt x="31" y="763"/>
                    <a:pt x="0" y="1097"/>
                  </a:cubicBezTo>
                  <a:cubicBezTo>
                    <a:pt x="380" y="935"/>
                    <a:pt x="682" y="863"/>
                    <a:pt x="964" y="863"/>
                  </a:cubicBezTo>
                  <a:cubicBezTo>
                    <a:pt x="1313" y="863"/>
                    <a:pt x="1633" y="973"/>
                    <a:pt x="2037" y="1158"/>
                  </a:cubicBezTo>
                  <a:lnTo>
                    <a:pt x="2037" y="216"/>
                  </a:lnTo>
                  <a:cubicBezTo>
                    <a:pt x="1661" y="79"/>
                    <a:pt x="1324" y="0"/>
                    <a:pt x="971"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632;p80">
              <a:extLst>
                <a:ext uri="{FF2B5EF4-FFF2-40B4-BE49-F238E27FC236}">
                  <a16:creationId xmlns:a16="http://schemas.microsoft.com/office/drawing/2014/main" id="{9E948783-5267-4E9D-9283-275B71EF1A4B}"/>
                </a:ext>
              </a:extLst>
            </p:cNvPr>
            <p:cNvSpPr/>
            <p:nvPr/>
          </p:nvSpPr>
          <p:spPr>
            <a:xfrm>
              <a:off x="6452750" y="4631213"/>
              <a:ext cx="74475" cy="35425"/>
            </a:xfrm>
            <a:custGeom>
              <a:avLst/>
              <a:gdLst/>
              <a:ahLst/>
              <a:cxnLst/>
              <a:rect l="l" t="t" r="r" b="b"/>
              <a:pathLst>
                <a:path w="2979" h="1417" extrusionOk="0">
                  <a:moveTo>
                    <a:pt x="2918" y="1"/>
                  </a:moveTo>
                  <a:cubicBezTo>
                    <a:pt x="2584" y="61"/>
                    <a:pt x="2219" y="213"/>
                    <a:pt x="1763" y="426"/>
                  </a:cubicBezTo>
                  <a:cubicBezTo>
                    <a:pt x="1552" y="532"/>
                    <a:pt x="1333" y="575"/>
                    <a:pt x="1118" y="575"/>
                  </a:cubicBezTo>
                  <a:cubicBezTo>
                    <a:pt x="713" y="575"/>
                    <a:pt x="317" y="422"/>
                    <a:pt x="0" y="244"/>
                  </a:cubicBezTo>
                  <a:lnTo>
                    <a:pt x="0" y="1186"/>
                  </a:lnTo>
                  <a:cubicBezTo>
                    <a:pt x="334" y="1319"/>
                    <a:pt x="713" y="1416"/>
                    <a:pt x="1113" y="1416"/>
                  </a:cubicBezTo>
                  <a:cubicBezTo>
                    <a:pt x="1442" y="1416"/>
                    <a:pt x="1785" y="1351"/>
                    <a:pt x="2128" y="1186"/>
                  </a:cubicBezTo>
                  <a:cubicBezTo>
                    <a:pt x="2462" y="1034"/>
                    <a:pt x="2736" y="912"/>
                    <a:pt x="2979" y="852"/>
                  </a:cubicBezTo>
                  <a:cubicBezTo>
                    <a:pt x="2948" y="578"/>
                    <a:pt x="2948" y="274"/>
                    <a:pt x="2918"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633;p80">
              <a:extLst>
                <a:ext uri="{FF2B5EF4-FFF2-40B4-BE49-F238E27FC236}">
                  <a16:creationId xmlns:a16="http://schemas.microsoft.com/office/drawing/2014/main" id="{BAB20499-0AC7-4374-BEE4-0C13497023C5}"/>
                </a:ext>
              </a:extLst>
            </p:cNvPr>
            <p:cNvSpPr/>
            <p:nvPr/>
          </p:nvSpPr>
          <p:spPr>
            <a:xfrm>
              <a:off x="6525700" y="4629663"/>
              <a:ext cx="40300" cy="28175"/>
            </a:xfrm>
            <a:custGeom>
              <a:avLst/>
              <a:gdLst/>
              <a:ahLst/>
              <a:cxnLst/>
              <a:rect l="l" t="t" r="r" b="b"/>
              <a:pathLst>
                <a:path w="1612" h="1127" extrusionOk="0">
                  <a:moveTo>
                    <a:pt x="568" y="1"/>
                  </a:moveTo>
                  <a:cubicBezTo>
                    <a:pt x="386" y="1"/>
                    <a:pt x="198" y="21"/>
                    <a:pt x="0" y="63"/>
                  </a:cubicBezTo>
                  <a:cubicBezTo>
                    <a:pt x="30" y="336"/>
                    <a:pt x="30" y="640"/>
                    <a:pt x="61" y="914"/>
                  </a:cubicBezTo>
                  <a:cubicBezTo>
                    <a:pt x="227" y="868"/>
                    <a:pt x="382" y="847"/>
                    <a:pt x="533" y="847"/>
                  </a:cubicBezTo>
                  <a:cubicBezTo>
                    <a:pt x="880" y="847"/>
                    <a:pt x="1209" y="957"/>
                    <a:pt x="1611" y="1126"/>
                  </a:cubicBezTo>
                  <a:lnTo>
                    <a:pt x="1611" y="215"/>
                  </a:lnTo>
                  <a:cubicBezTo>
                    <a:pt x="1252" y="75"/>
                    <a:pt x="918" y="1"/>
                    <a:pt x="568" y="1"/>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634;p80">
              <a:extLst>
                <a:ext uri="{FF2B5EF4-FFF2-40B4-BE49-F238E27FC236}">
                  <a16:creationId xmlns:a16="http://schemas.microsoft.com/office/drawing/2014/main" id="{6D8F4DFB-A916-4B0C-A154-98E028FC5E7F}"/>
                </a:ext>
              </a:extLst>
            </p:cNvPr>
            <p:cNvSpPr/>
            <p:nvPr/>
          </p:nvSpPr>
          <p:spPr>
            <a:xfrm>
              <a:off x="6465650" y="4459488"/>
              <a:ext cx="86650" cy="82075"/>
            </a:xfrm>
            <a:custGeom>
              <a:avLst/>
              <a:gdLst/>
              <a:ahLst/>
              <a:cxnLst/>
              <a:rect l="l" t="t" r="r" b="b"/>
              <a:pathLst>
                <a:path w="3466" h="3283" extrusionOk="0">
                  <a:moveTo>
                    <a:pt x="2493" y="0"/>
                  </a:moveTo>
                  <a:cubicBezTo>
                    <a:pt x="2250" y="1307"/>
                    <a:pt x="1581" y="2310"/>
                    <a:pt x="122" y="2705"/>
                  </a:cubicBezTo>
                  <a:cubicBezTo>
                    <a:pt x="31" y="3070"/>
                    <a:pt x="1" y="3283"/>
                    <a:pt x="1" y="3283"/>
                  </a:cubicBezTo>
                  <a:lnTo>
                    <a:pt x="3466" y="3283"/>
                  </a:lnTo>
                  <a:cubicBezTo>
                    <a:pt x="3466" y="3283"/>
                    <a:pt x="3132" y="1094"/>
                    <a:pt x="2493"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635;p80">
              <a:extLst>
                <a:ext uri="{FF2B5EF4-FFF2-40B4-BE49-F238E27FC236}">
                  <a16:creationId xmlns:a16="http://schemas.microsoft.com/office/drawing/2014/main" id="{1A504DDA-10AE-46C6-AC11-6E926B7041D0}"/>
                </a:ext>
              </a:extLst>
            </p:cNvPr>
            <p:cNvSpPr/>
            <p:nvPr/>
          </p:nvSpPr>
          <p:spPr>
            <a:xfrm>
              <a:off x="6468700" y="4443513"/>
              <a:ext cx="59300" cy="83625"/>
            </a:xfrm>
            <a:custGeom>
              <a:avLst/>
              <a:gdLst/>
              <a:ahLst/>
              <a:cxnLst/>
              <a:rect l="l" t="t" r="r" b="b"/>
              <a:pathLst>
                <a:path w="2372" h="3345" extrusionOk="0">
                  <a:moveTo>
                    <a:pt x="1672" y="1"/>
                  </a:moveTo>
                  <a:cubicBezTo>
                    <a:pt x="882" y="1"/>
                    <a:pt x="244" y="2250"/>
                    <a:pt x="0" y="3344"/>
                  </a:cubicBezTo>
                  <a:cubicBezTo>
                    <a:pt x="1459" y="2949"/>
                    <a:pt x="2128" y="1946"/>
                    <a:pt x="2371" y="639"/>
                  </a:cubicBezTo>
                  <a:cubicBezTo>
                    <a:pt x="2189" y="244"/>
                    <a:pt x="1946" y="1"/>
                    <a:pt x="1672"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636;p80">
              <a:extLst>
                <a:ext uri="{FF2B5EF4-FFF2-40B4-BE49-F238E27FC236}">
                  <a16:creationId xmlns:a16="http://schemas.microsoft.com/office/drawing/2014/main" id="{349617E0-C5FA-4F75-92B7-CF3C2521355D}"/>
                </a:ext>
              </a:extLst>
            </p:cNvPr>
            <p:cNvSpPr/>
            <p:nvPr/>
          </p:nvSpPr>
          <p:spPr>
            <a:xfrm>
              <a:off x="6518100" y="4540038"/>
              <a:ext cx="50175" cy="22050"/>
            </a:xfrm>
            <a:custGeom>
              <a:avLst/>
              <a:gdLst/>
              <a:ahLst/>
              <a:cxnLst/>
              <a:rect l="l" t="t" r="r" b="b"/>
              <a:pathLst>
                <a:path w="2007" h="882" extrusionOk="0">
                  <a:moveTo>
                    <a:pt x="0" y="0"/>
                  </a:moveTo>
                  <a:cubicBezTo>
                    <a:pt x="30" y="304"/>
                    <a:pt x="61" y="608"/>
                    <a:pt x="91" y="882"/>
                  </a:cubicBezTo>
                  <a:lnTo>
                    <a:pt x="1581" y="882"/>
                  </a:lnTo>
                  <a:cubicBezTo>
                    <a:pt x="1824" y="882"/>
                    <a:pt x="2006" y="699"/>
                    <a:pt x="2006" y="456"/>
                  </a:cubicBezTo>
                  <a:cubicBezTo>
                    <a:pt x="2006" y="213"/>
                    <a:pt x="1824" y="0"/>
                    <a:pt x="1550"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637;p80">
              <a:extLst>
                <a:ext uri="{FF2B5EF4-FFF2-40B4-BE49-F238E27FC236}">
                  <a16:creationId xmlns:a16="http://schemas.microsoft.com/office/drawing/2014/main" id="{AA58C4E9-BEE7-4916-B189-A57C2E7D735F}"/>
                </a:ext>
              </a:extLst>
            </p:cNvPr>
            <p:cNvSpPr/>
            <p:nvPr/>
          </p:nvSpPr>
          <p:spPr>
            <a:xfrm>
              <a:off x="6449700" y="4540038"/>
              <a:ext cx="70700" cy="22800"/>
            </a:xfrm>
            <a:custGeom>
              <a:avLst/>
              <a:gdLst/>
              <a:ahLst/>
              <a:cxnLst/>
              <a:rect l="l" t="t" r="r" b="b"/>
              <a:pathLst>
                <a:path w="2828" h="912" extrusionOk="0">
                  <a:moveTo>
                    <a:pt x="2736" y="0"/>
                  </a:moveTo>
                  <a:lnTo>
                    <a:pt x="456" y="31"/>
                  </a:lnTo>
                  <a:cubicBezTo>
                    <a:pt x="441" y="29"/>
                    <a:pt x="425" y="28"/>
                    <a:pt x="410" y="28"/>
                  </a:cubicBezTo>
                  <a:cubicBezTo>
                    <a:pt x="187" y="28"/>
                    <a:pt x="0" y="229"/>
                    <a:pt x="0" y="456"/>
                  </a:cubicBezTo>
                  <a:cubicBezTo>
                    <a:pt x="0" y="699"/>
                    <a:pt x="213" y="912"/>
                    <a:pt x="456" y="912"/>
                  </a:cubicBezTo>
                  <a:lnTo>
                    <a:pt x="2827" y="882"/>
                  </a:lnTo>
                  <a:cubicBezTo>
                    <a:pt x="2797" y="608"/>
                    <a:pt x="2766" y="304"/>
                    <a:pt x="2736"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638;p80">
              <a:extLst>
                <a:ext uri="{FF2B5EF4-FFF2-40B4-BE49-F238E27FC236}">
                  <a16:creationId xmlns:a16="http://schemas.microsoft.com/office/drawing/2014/main" id="{34121655-99BA-4D7E-B153-09417286EFDC}"/>
                </a:ext>
              </a:extLst>
            </p:cNvPr>
            <p:cNvSpPr/>
            <p:nvPr/>
          </p:nvSpPr>
          <p:spPr>
            <a:xfrm>
              <a:off x="6806100" y="4789263"/>
              <a:ext cx="109450" cy="285675"/>
            </a:xfrm>
            <a:custGeom>
              <a:avLst/>
              <a:gdLst/>
              <a:ahLst/>
              <a:cxnLst/>
              <a:rect l="l" t="t" r="r" b="b"/>
              <a:pathLst>
                <a:path w="4378" h="11427" extrusionOk="0">
                  <a:moveTo>
                    <a:pt x="547" y="1"/>
                  </a:moveTo>
                  <a:cubicBezTo>
                    <a:pt x="91" y="3983"/>
                    <a:pt x="0" y="9363"/>
                    <a:pt x="2401" y="11247"/>
                  </a:cubicBezTo>
                  <a:cubicBezTo>
                    <a:pt x="2557" y="11373"/>
                    <a:pt x="2696" y="11427"/>
                    <a:pt x="2823" y="11427"/>
                  </a:cubicBezTo>
                  <a:cubicBezTo>
                    <a:pt x="3217" y="11427"/>
                    <a:pt x="3493" y="10909"/>
                    <a:pt x="3769" y="10427"/>
                  </a:cubicBezTo>
                  <a:cubicBezTo>
                    <a:pt x="4012" y="9971"/>
                    <a:pt x="4225" y="9332"/>
                    <a:pt x="4377" y="8542"/>
                  </a:cubicBezTo>
                  <a:cubicBezTo>
                    <a:pt x="2584" y="6050"/>
                    <a:pt x="1368" y="3040"/>
                    <a:pt x="547" y="1"/>
                  </a:cubicBezTo>
                  <a:close/>
                </a:path>
              </a:pathLst>
            </a:custGeom>
            <a:solidFill>
              <a:srgbClr val="54C7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639;p80">
              <a:extLst>
                <a:ext uri="{FF2B5EF4-FFF2-40B4-BE49-F238E27FC236}">
                  <a16:creationId xmlns:a16="http://schemas.microsoft.com/office/drawing/2014/main" id="{03790506-33D6-4370-8E18-32AF7D80B2C3}"/>
                </a:ext>
              </a:extLst>
            </p:cNvPr>
            <p:cNvSpPr/>
            <p:nvPr/>
          </p:nvSpPr>
          <p:spPr>
            <a:xfrm>
              <a:off x="6819775" y="4669213"/>
              <a:ext cx="116275" cy="333625"/>
            </a:xfrm>
            <a:custGeom>
              <a:avLst/>
              <a:gdLst/>
              <a:ahLst/>
              <a:cxnLst/>
              <a:rect l="l" t="t" r="r" b="b"/>
              <a:pathLst>
                <a:path w="4651" h="13345" extrusionOk="0">
                  <a:moveTo>
                    <a:pt x="3009" y="0"/>
                  </a:moveTo>
                  <a:lnTo>
                    <a:pt x="760" y="152"/>
                  </a:lnTo>
                  <a:cubicBezTo>
                    <a:pt x="760" y="152"/>
                    <a:pt x="304" y="2158"/>
                    <a:pt x="0" y="4803"/>
                  </a:cubicBezTo>
                  <a:cubicBezTo>
                    <a:pt x="821" y="7842"/>
                    <a:pt x="2037" y="10852"/>
                    <a:pt x="3830" y="13344"/>
                  </a:cubicBezTo>
                  <a:cubicBezTo>
                    <a:pt x="4651" y="8997"/>
                    <a:pt x="3952" y="608"/>
                    <a:pt x="3009" y="0"/>
                  </a:cubicBezTo>
                  <a:close/>
                </a:path>
              </a:pathLst>
            </a:custGeom>
            <a:solidFill>
              <a:srgbClr val="7ACF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640;p80">
              <a:extLst>
                <a:ext uri="{FF2B5EF4-FFF2-40B4-BE49-F238E27FC236}">
                  <a16:creationId xmlns:a16="http://schemas.microsoft.com/office/drawing/2014/main" id="{7E3366AB-EA21-4527-B812-E87994CC9E82}"/>
                </a:ext>
              </a:extLst>
            </p:cNvPr>
            <p:cNvSpPr/>
            <p:nvPr/>
          </p:nvSpPr>
          <p:spPr>
            <a:xfrm>
              <a:off x="6777225" y="4455688"/>
              <a:ext cx="136800" cy="181600"/>
            </a:xfrm>
            <a:custGeom>
              <a:avLst/>
              <a:gdLst/>
              <a:ahLst/>
              <a:cxnLst/>
              <a:rect l="l" t="t" r="r" b="b"/>
              <a:pathLst>
                <a:path w="5472" h="7264" extrusionOk="0">
                  <a:moveTo>
                    <a:pt x="2948" y="0"/>
                  </a:moveTo>
                  <a:cubicBezTo>
                    <a:pt x="3404" y="2432"/>
                    <a:pt x="0" y="4772"/>
                    <a:pt x="2584" y="6991"/>
                  </a:cubicBezTo>
                  <a:cubicBezTo>
                    <a:pt x="2614" y="7022"/>
                    <a:pt x="2584" y="7052"/>
                    <a:pt x="2553" y="7052"/>
                  </a:cubicBezTo>
                  <a:cubicBezTo>
                    <a:pt x="2657" y="7091"/>
                    <a:pt x="2889" y="7174"/>
                    <a:pt x="3184" y="7224"/>
                  </a:cubicBezTo>
                  <a:lnTo>
                    <a:pt x="3184" y="7224"/>
                  </a:lnTo>
                  <a:cubicBezTo>
                    <a:pt x="1587" y="4947"/>
                    <a:pt x="3525" y="2398"/>
                    <a:pt x="2948" y="0"/>
                  </a:cubicBezTo>
                  <a:close/>
                  <a:moveTo>
                    <a:pt x="3344" y="547"/>
                  </a:moveTo>
                  <a:lnTo>
                    <a:pt x="3344" y="547"/>
                  </a:lnTo>
                  <a:cubicBezTo>
                    <a:pt x="3435" y="912"/>
                    <a:pt x="3496" y="1277"/>
                    <a:pt x="3647" y="1581"/>
                  </a:cubicBezTo>
                  <a:cubicBezTo>
                    <a:pt x="3860" y="2037"/>
                    <a:pt x="4012" y="2584"/>
                    <a:pt x="3982" y="3070"/>
                  </a:cubicBezTo>
                  <a:cubicBezTo>
                    <a:pt x="3951" y="4499"/>
                    <a:pt x="3344" y="5715"/>
                    <a:pt x="3587" y="7174"/>
                  </a:cubicBezTo>
                  <a:cubicBezTo>
                    <a:pt x="3587" y="7211"/>
                    <a:pt x="3563" y="7237"/>
                    <a:pt x="3539" y="7237"/>
                  </a:cubicBezTo>
                  <a:cubicBezTo>
                    <a:pt x="3523" y="7237"/>
                    <a:pt x="3507" y="7227"/>
                    <a:pt x="3496" y="7204"/>
                  </a:cubicBezTo>
                  <a:cubicBezTo>
                    <a:pt x="3192" y="6049"/>
                    <a:pt x="3526" y="5107"/>
                    <a:pt x="3739" y="3952"/>
                  </a:cubicBezTo>
                  <a:cubicBezTo>
                    <a:pt x="3921" y="2918"/>
                    <a:pt x="3647" y="2189"/>
                    <a:pt x="3283" y="1216"/>
                  </a:cubicBezTo>
                  <a:cubicBezTo>
                    <a:pt x="3252" y="1186"/>
                    <a:pt x="3252" y="1125"/>
                    <a:pt x="3222" y="1064"/>
                  </a:cubicBezTo>
                  <a:lnTo>
                    <a:pt x="3222" y="1064"/>
                  </a:lnTo>
                  <a:cubicBezTo>
                    <a:pt x="3222" y="3131"/>
                    <a:pt x="2097" y="5137"/>
                    <a:pt x="3252" y="7204"/>
                  </a:cubicBezTo>
                  <a:cubicBezTo>
                    <a:pt x="3252" y="7215"/>
                    <a:pt x="3249" y="7225"/>
                    <a:pt x="3243" y="7233"/>
                  </a:cubicBezTo>
                  <a:lnTo>
                    <a:pt x="3243" y="7233"/>
                  </a:lnTo>
                  <a:cubicBezTo>
                    <a:pt x="3223" y="7230"/>
                    <a:pt x="3203" y="7227"/>
                    <a:pt x="3184" y="7224"/>
                  </a:cubicBezTo>
                  <a:lnTo>
                    <a:pt x="3184" y="7224"/>
                  </a:lnTo>
                  <a:cubicBezTo>
                    <a:pt x="3187" y="7227"/>
                    <a:pt x="3189" y="7231"/>
                    <a:pt x="3192" y="7234"/>
                  </a:cubicBezTo>
                  <a:cubicBezTo>
                    <a:pt x="3200" y="7243"/>
                    <a:pt x="3209" y="7247"/>
                    <a:pt x="3218" y="7247"/>
                  </a:cubicBezTo>
                  <a:cubicBezTo>
                    <a:pt x="3228" y="7247"/>
                    <a:pt x="3236" y="7241"/>
                    <a:pt x="3243" y="7233"/>
                  </a:cubicBezTo>
                  <a:lnTo>
                    <a:pt x="3243" y="7233"/>
                  </a:lnTo>
                  <a:cubicBezTo>
                    <a:pt x="3366" y="7251"/>
                    <a:pt x="3499" y="7263"/>
                    <a:pt x="3638" y="7263"/>
                  </a:cubicBezTo>
                  <a:cubicBezTo>
                    <a:pt x="3934" y="7263"/>
                    <a:pt x="4255" y="7210"/>
                    <a:pt x="4559" y="7052"/>
                  </a:cubicBezTo>
                  <a:cubicBezTo>
                    <a:pt x="4559" y="7052"/>
                    <a:pt x="4529" y="7022"/>
                    <a:pt x="4559" y="6991"/>
                  </a:cubicBezTo>
                  <a:cubicBezTo>
                    <a:pt x="5106" y="5745"/>
                    <a:pt x="5471" y="4286"/>
                    <a:pt x="5076" y="2918"/>
                  </a:cubicBezTo>
                  <a:cubicBezTo>
                    <a:pt x="4833" y="1976"/>
                    <a:pt x="4286" y="1277"/>
                    <a:pt x="3647" y="639"/>
                  </a:cubicBezTo>
                  <a:lnTo>
                    <a:pt x="3647" y="639"/>
                  </a:lnTo>
                  <a:cubicBezTo>
                    <a:pt x="4134" y="1398"/>
                    <a:pt x="4651" y="2067"/>
                    <a:pt x="4772" y="3070"/>
                  </a:cubicBezTo>
                  <a:cubicBezTo>
                    <a:pt x="4833" y="3648"/>
                    <a:pt x="4863" y="4256"/>
                    <a:pt x="4711" y="4833"/>
                  </a:cubicBezTo>
                  <a:cubicBezTo>
                    <a:pt x="4529" y="5563"/>
                    <a:pt x="4225" y="6262"/>
                    <a:pt x="4347" y="7052"/>
                  </a:cubicBezTo>
                  <a:cubicBezTo>
                    <a:pt x="4365" y="7090"/>
                    <a:pt x="4338" y="7116"/>
                    <a:pt x="4307" y="7116"/>
                  </a:cubicBezTo>
                  <a:cubicBezTo>
                    <a:pt x="4288" y="7116"/>
                    <a:pt x="4267" y="7106"/>
                    <a:pt x="4255" y="7082"/>
                  </a:cubicBezTo>
                  <a:cubicBezTo>
                    <a:pt x="3982" y="5988"/>
                    <a:pt x="4711" y="5046"/>
                    <a:pt x="4681" y="3952"/>
                  </a:cubicBezTo>
                  <a:cubicBezTo>
                    <a:pt x="4620" y="2918"/>
                    <a:pt x="4407" y="1946"/>
                    <a:pt x="3769" y="1094"/>
                  </a:cubicBezTo>
                  <a:cubicBezTo>
                    <a:pt x="3617" y="912"/>
                    <a:pt x="3496" y="730"/>
                    <a:pt x="3344" y="547"/>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641;p80">
              <a:extLst>
                <a:ext uri="{FF2B5EF4-FFF2-40B4-BE49-F238E27FC236}">
                  <a16:creationId xmlns:a16="http://schemas.microsoft.com/office/drawing/2014/main" id="{DB335F17-CA82-472B-B7B6-FB188E0EB48C}"/>
                </a:ext>
              </a:extLst>
            </p:cNvPr>
            <p:cNvSpPr/>
            <p:nvPr/>
          </p:nvSpPr>
          <p:spPr>
            <a:xfrm>
              <a:off x="6791650" y="4458713"/>
              <a:ext cx="59300" cy="156575"/>
            </a:xfrm>
            <a:custGeom>
              <a:avLst/>
              <a:gdLst/>
              <a:ahLst/>
              <a:cxnLst/>
              <a:rect l="l" t="t" r="r" b="b"/>
              <a:pathLst>
                <a:path w="2372" h="6263" extrusionOk="0">
                  <a:moveTo>
                    <a:pt x="2219" y="1"/>
                  </a:moveTo>
                  <a:cubicBezTo>
                    <a:pt x="2219" y="31"/>
                    <a:pt x="2219" y="31"/>
                    <a:pt x="2219" y="31"/>
                  </a:cubicBezTo>
                  <a:cubicBezTo>
                    <a:pt x="2098" y="1521"/>
                    <a:pt x="1156" y="1156"/>
                    <a:pt x="669" y="3436"/>
                  </a:cubicBezTo>
                  <a:cubicBezTo>
                    <a:pt x="365" y="4712"/>
                    <a:pt x="821" y="5685"/>
                    <a:pt x="1277" y="6262"/>
                  </a:cubicBezTo>
                  <a:cubicBezTo>
                    <a:pt x="1" y="4408"/>
                    <a:pt x="2371" y="1977"/>
                    <a:pt x="2219" y="1"/>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642;p80">
              <a:extLst>
                <a:ext uri="{FF2B5EF4-FFF2-40B4-BE49-F238E27FC236}">
                  <a16:creationId xmlns:a16="http://schemas.microsoft.com/office/drawing/2014/main" id="{5CDBB23F-3BA5-4FA7-AC05-968DC730D31B}"/>
                </a:ext>
              </a:extLst>
            </p:cNvPr>
            <p:cNvSpPr/>
            <p:nvPr/>
          </p:nvSpPr>
          <p:spPr>
            <a:xfrm>
              <a:off x="6857750" y="4454163"/>
              <a:ext cx="91975" cy="171750"/>
            </a:xfrm>
            <a:custGeom>
              <a:avLst/>
              <a:gdLst/>
              <a:ahLst/>
              <a:cxnLst/>
              <a:rect l="l" t="t" r="r" b="b"/>
              <a:pathLst>
                <a:path w="3679" h="6870" extrusionOk="0">
                  <a:moveTo>
                    <a:pt x="1" y="0"/>
                  </a:moveTo>
                  <a:cubicBezTo>
                    <a:pt x="31" y="92"/>
                    <a:pt x="92" y="183"/>
                    <a:pt x="153" y="274"/>
                  </a:cubicBezTo>
                  <a:cubicBezTo>
                    <a:pt x="2250" y="1885"/>
                    <a:pt x="2615" y="4469"/>
                    <a:pt x="1582" y="6870"/>
                  </a:cubicBezTo>
                  <a:cubicBezTo>
                    <a:pt x="3679" y="4165"/>
                    <a:pt x="1065" y="487"/>
                    <a:pt x="1" y="0"/>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643;p80">
              <a:extLst>
                <a:ext uri="{FF2B5EF4-FFF2-40B4-BE49-F238E27FC236}">
                  <a16:creationId xmlns:a16="http://schemas.microsoft.com/office/drawing/2014/main" id="{260084D8-C162-40C3-BBD9-2AFE80C1B878}"/>
                </a:ext>
              </a:extLst>
            </p:cNvPr>
            <p:cNvSpPr/>
            <p:nvPr/>
          </p:nvSpPr>
          <p:spPr>
            <a:xfrm>
              <a:off x="6816725" y="4455688"/>
              <a:ext cx="49425" cy="180875"/>
            </a:xfrm>
            <a:custGeom>
              <a:avLst/>
              <a:gdLst/>
              <a:ahLst/>
              <a:cxnLst/>
              <a:rect l="l" t="t" r="r" b="b"/>
              <a:pathLst>
                <a:path w="1977" h="7235" extrusionOk="0">
                  <a:moveTo>
                    <a:pt x="1399" y="0"/>
                  </a:moveTo>
                  <a:cubicBezTo>
                    <a:pt x="1976" y="2401"/>
                    <a:pt x="1" y="4955"/>
                    <a:pt x="1581" y="7234"/>
                  </a:cubicBezTo>
                  <a:cubicBezTo>
                    <a:pt x="1581" y="7234"/>
                    <a:pt x="1612" y="7234"/>
                    <a:pt x="1612" y="7204"/>
                  </a:cubicBezTo>
                  <a:cubicBezTo>
                    <a:pt x="487" y="5107"/>
                    <a:pt x="1672" y="3131"/>
                    <a:pt x="1703" y="1064"/>
                  </a:cubicBezTo>
                  <a:cubicBezTo>
                    <a:pt x="1612" y="730"/>
                    <a:pt x="1581" y="304"/>
                    <a:pt x="142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644;p80">
              <a:extLst>
                <a:ext uri="{FF2B5EF4-FFF2-40B4-BE49-F238E27FC236}">
                  <a16:creationId xmlns:a16="http://schemas.microsoft.com/office/drawing/2014/main" id="{727B0FFB-FEFB-4535-92BB-3877301D71E1}"/>
                </a:ext>
              </a:extLst>
            </p:cNvPr>
            <p:cNvSpPr/>
            <p:nvPr/>
          </p:nvSpPr>
          <p:spPr>
            <a:xfrm>
              <a:off x="6856250" y="4461763"/>
              <a:ext cx="21300" cy="174925"/>
            </a:xfrm>
            <a:custGeom>
              <a:avLst/>
              <a:gdLst/>
              <a:ahLst/>
              <a:cxnLst/>
              <a:rect l="l" t="t" r="r" b="b"/>
              <a:pathLst>
                <a:path w="852" h="6997" extrusionOk="0">
                  <a:moveTo>
                    <a:pt x="61" y="0"/>
                  </a:moveTo>
                  <a:lnTo>
                    <a:pt x="61" y="0"/>
                  </a:lnTo>
                  <a:cubicBezTo>
                    <a:pt x="91" y="274"/>
                    <a:pt x="122" y="548"/>
                    <a:pt x="122" y="821"/>
                  </a:cubicBezTo>
                  <a:cubicBezTo>
                    <a:pt x="122" y="882"/>
                    <a:pt x="152" y="912"/>
                    <a:pt x="152" y="973"/>
                  </a:cubicBezTo>
                  <a:cubicBezTo>
                    <a:pt x="517" y="1976"/>
                    <a:pt x="760" y="2675"/>
                    <a:pt x="578" y="3739"/>
                  </a:cubicBezTo>
                  <a:cubicBezTo>
                    <a:pt x="365" y="4864"/>
                    <a:pt x="0" y="5806"/>
                    <a:pt x="304" y="6961"/>
                  </a:cubicBezTo>
                  <a:cubicBezTo>
                    <a:pt x="304" y="6987"/>
                    <a:pt x="315" y="6996"/>
                    <a:pt x="328" y="6996"/>
                  </a:cubicBezTo>
                  <a:cubicBezTo>
                    <a:pt x="345" y="6996"/>
                    <a:pt x="365" y="6979"/>
                    <a:pt x="365" y="6961"/>
                  </a:cubicBezTo>
                  <a:cubicBezTo>
                    <a:pt x="183" y="5472"/>
                    <a:pt x="790" y="4286"/>
                    <a:pt x="851" y="2858"/>
                  </a:cubicBezTo>
                  <a:cubicBezTo>
                    <a:pt x="851" y="2341"/>
                    <a:pt x="730" y="1794"/>
                    <a:pt x="517" y="1338"/>
                  </a:cubicBezTo>
                  <a:cubicBezTo>
                    <a:pt x="395" y="1064"/>
                    <a:pt x="335" y="669"/>
                    <a:pt x="243" y="304"/>
                  </a:cubicBezTo>
                  <a:cubicBezTo>
                    <a:pt x="183" y="213"/>
                    <a:pt x="122" y="122"/>
                    <a:pt x="6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645;p80">
              <a:extLst>
                <a:ext uri="{FF2B5EF4-FFF2-40B4-BE49-F238E27FC236}">
                  <a16:creationId xmlns:a16="http://schemas.microsoft.com/office/drawing/2014/main" id="{A57761CF-4C79-439A-B668-CAF550DA67B0}"/>
                </a:ext>
              </a:extLst>
            </p:cNvPr>
            <p:cNvSpPr/>
            <p:nvPr/>
          </p:nvSpPr>
          <p:spPr>
            <a:xfrm>
              <a:off x="6852450" y="4455688"/>
              <a:ext cx="6850" cy="26625"/>
            </a:xfrm>
            <a:custGeom>
              <a:avLst/>
              <a:gdLst/>
              <a:ahLst/>
              <a:cxnLst/>
              <a:rect l="l" t="t" r="r" b="b"/>
              <a:pathLst>
                <a:path w="274" h="1065" extrusionOk="0">
                  <a:moveTo>
                    <a:pt x="0" y="0"/>
                  </a:moveTo>
                  <a:cubicBezTo>
                    <a:pt x="152" y="304"/>
                    <a:pt x="183" y="730"/>
                    <a:pt x="274" y="1064"/>
                  </a:cubicBezTo>
                  <a:cubicBezTo>
                    <a:pt x="274" y="791"/>
                    <a:pt x="243" y="517"/>
                    <a:pt x="213" y="243"/>
                  </a:cubicBezTo>
                  <a:cubicBezTo>
                    <a:pt x="183" y="213"/>
                    <a:pt x="183" y="183"/>
                    <a:pt x="152" y="152"/>
                  </a:cubicBezTo>
                  <a:cubicBezTo>
                    <a:pt x="91" y="91"/>
                    <a:pt x="61" y="6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646;p80">
              <a:extLst>
                <a:ext uri="{FF2B5EF4-FFF2-40B4-BE49-F238E27FC236}">
                  <a16:creationId xmlns:a16="http://schemas.microsoft.com/office/drawing/2014/main" id="{A257897B-202B-44AE-A672-A79535DDABB6}"/>
                </a:ext>
              </a:extLst>
            </p:cNvPr>
            <p:cNvSpPr/>
            <p:nvPr/>
          </p:nvSpPr>
          <p:spPr>
            <a:xfrm>
              <a:off x="6851675" y="4453413"/>
              <a:ext cx="1550" cy="775"/>
            </a:xfrm>
            <a:custGeom>
              <a:avLst/>
              <a:gdLst/>
              <a:ahLst/>
              <a:cxnLst/>
              <a:rect l="l" t="t" r="r" b="b"/>
              <a:pathLst>
                <a:path w="62" h="31" extrusionOk="0">
                  <a:moveTo>
                    <a:pt x="1" y="0"/>
                  </a:moveTo>
                  <a:cubicBezTo>
                    <a:pt x="1" y="0"/>
                    <a:pt x="1" y="30"/>
                    <a:pt x="1" y="30"/>
                  </a:cubicBezTo>
                  <a:cubicBezTo>
                    <a:pt x="1" y="30"/>
                    <a:pt x="14" y="17"/>
                    <a:pt x="32" y="17"/>
                  </a:cubicBezTo>
                  <a:cubicBezTo>
                    <a:pt x="41" y="17"/>
                    <a:pt x="51" y="20"/>
                    <a:pt x="62" y="30"/>
                  </a:cubicBezTo>
                  <a:cubicBezTo>
                    <a:pt x="62" y="0"/>
                    <a:pt x="62" y="0"/>
                    <a:pt x="62"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647;p80">
              <a:extLst>
                <a:ext uri="{FF2B5EF4-FFF2-40B4-BE49-F238E27FC236}">
                  <a16:creationId xmlns:a16="http://schemas.microsoft.com/office/drawing/2014/main" id="{BC6F79AD-3AF2-48C0-B351-7FE76110E9E4}"/>
                </a:ext>
              </a:extLst>
            </p:cNvPr>
            <p:cNvSpPr/>
            <p:nvPr/>
          </p:nvSpPr>
          <p:spPr>
            <a:xfrm>
              <a:off x="6860800" y="4463288"/>
              <a:ext cx="38025" cy="170350"/>
            </a:xfrm>
            <a:custGeom>
              <a:avLst/>
              <a:gdLst/>
              <a:ahLst/>
              <a:cxnLst/>
              <a:rect l="l" t="t" r="r" b="b"/>
              <a:pathLst>
                <a:path w="1521" h="6814" extrusionOk="0">
                  <a:moveTo>
                    <a:pt x="1" y="0"/>
                  </a:moveTo>
                  <a:lnTo>
                    <a:pt x="1" y="0"/>
                  </a:lnTo>
                  <a:cubicBezTo>
                    <a:pt x="31" y="91"/>
                    <a:pt x="31" y="152"/>
                    <a:pt x="61" y="243"/>
                  </a:cubicBezTo>
                  <a:cubicBezTo>
                    <a:pt x="183" y="426"/>
                    <a:pt x="335" y="608"/>
                    <a:pt x="456" y="821"/>
                  </a:cubicBezTo>
                  <a:cubicBezTo>
                    <a:pt x="1095" y="1672"/>
                    <a:pt x="1308" y="2614"/>
                    <a:pt x="1338" y="3678"/>
                  </a:cubicBezTo>
                  <a:cubicBezTo>
                    <a:pt x="1368" y="4742"/>
                    <a:pt x="608" y="5684"/>
                    <a:pt x="882" y="6778"/>
                  </a:cubicBezTo>
                  <a:cubicBezTo>
                    <a:pt x="882" y="6804"/>
                    <a:pt x="898" y="6813"/>
                    <a:pt x="917" y="6813"/>
                  </a:cubicBezTo>
                  <a:cubicBezTo>
                    <a:pt x="943" y="6813"/>
                    <a:pt x="973" y="6796"/>
                    <a:pt x="973" y="6778"/>
                  </a:cubicBezTo>
                  <a:cubicBezTo>
                    <a:pt x="852" y="5988"/>
                    <a:pt x="1156" y="5289"/>
                    <a:pt x="1368" y="4560"/>
                  </a:cubicBezTo>
                  <a:cubicBezTo>
                    <a:pt x="1520" y="3982"/>
                    <a:pt x="1490" y="3374"/>
                    <a:pt x="1429" y="2797"/>
                  </a:cubicBezTo>
                  <a:cubicBezTo>
                    <a:pt x="1338" y="1794"/>
                    <a:pt x="852" y="1094"/>
                    <a:pt x="335" y="335"/>
                  </a:cubicBezTo>
                  <a:cubicBezTo>
                    <a:pt x="244" y="243"/>
                    <a:pt x="122" y="122"/>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648;p80">
              <a:extLst>
                <a:ext uri="{FF2B5EF4-FFF2-40B4-BE49-F238E27FC236}">
                  <a16:creationId xmlns:a16="http://schemas.microsoft.com/office/drawing/2014/main" id="{6F8E386F-AA32-4FEF-924B-D931F8669EBE}"/>
                </a:ext>
              </a:extLst>
            </p:cNvPr>
            <p:cNvSpPr/>
            <p:nvPr/>
          </p:nvSpPr>
          <p:spPr>
            <a:xfrm>
              <a:off x="6857000" y="4453413"/>
              <a:ext cx="6100" cy="7600"/>
            </a:xfrm>
            <a:custGeom>
              <a:avLst/>
              <a:gdLst/>
              <a:ahLst/>
              <a:cxnLst/>
              <a:rect l="l" t="t" r="r" b="b"/>
              <a:pathLst>
                <a:path w="244" h="304" extrusionOk="0">
                  <a:moveTo>
                    <a:pt x="1" y="0"/>
                  </a:moveTo>
                  <a:cubicBezTo>
                    <a:pt x="31" y="61"/>
                    <a:pt x="61" y="152"/>
                    <a:pt x="92" y="213"/>
                  </a:cubicBezTo>
                  <a:cubicBezTo>
                    <a:pt x="122" y="243"/>
                    <a:pt x="183" y="274"/>
                    <a:pt x="244" y="304"/>
                  </a:cubicBezTo>
                  <a:cubicBezTo>
                    <a:pt x="183" y="213"/>
                    <a:pt x="122" y="122"/>
                    <a:pt x="92" y="30"/>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649;p80">
              <a:extLst>
                <a:ext uri="{FF2B5EF4-FFF2-40B4-BE49-F238E27FC236}">
                  <a16:creationId xmlns:a16="http://schemas.microsoft.com/office/drawing/2014/main" id="{D101E2D1-9DE0-483C-96A2-B5D3A0099B0F}"/>
                </a:ext>
              </a:extLst>
            </p:cNvPr>
            <p:cNvSpPr/>
            <p:nvPr/>
          </p:nvSpPr>
          <p:spPr>
            <a:xfrm>
              <a:off x="6857750" y="4460238"/>
              <a:ext cx="4600" cy="9150"/>
            </a:xfrm>
            <a:custGeom>
              <a:avLst/>
              <a:gdLst/>
              <a:ahLst/>
              <a:cxnLst/>
              <a:rect l="l" t="t" r="r" b="b"/>
              <a:pathLst>
                <a:path w="184" h="366" extrusionOk="0">
                  <a:moveTo>
                    <a:pt x="1" y="1"/>
                  </a:moveTo>
                  <a:cubicBezTo>
                    <a:pt x="1" y="31"/>
                    <a:pt x="1" y="61"/>
                    <a:pt x="1" y="61"/>
                  </a:cubicBezTo>
                  <a:cubicBezTo>
                    <a:pt x="62" y="183"/>
                    <a:pt x="123" y="274"/>
                    <a:pt x="183" y="365"/>
                  </a:cubicBezTo>
                  <a:cubicBezTo>
                    <a:pt x="153" y="274"/>
                    <a:pt x="153" y="213"/>
                    <a:pt x="123" y="122"/>
                  </a:cubicBez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650;p80">
              <a:extLst>
                <a:ext uri="{FF2B5EF4-FFF2-40B4-BE49-F238E27FC236}">
                  <a16:creationId xmlns:a16="http://schemas.microsoft.com/office/drawing/2014/main" id="{C75B0D16-BDCE-40A8-9110-5B993B3BA60A}"/>
                </a:ext>
              </a:extLst>
            </p:cNvPr>
            <p:cNvSpPr/>
            <p:nvPr/>
          </p:nvSpPr>
          <p:spPr>
            <a:xfrm>
              <a:off x="6856250" y="4453413"/>
              <a:ext cx="3050" cy="5325"/>
            </a:xfrm>
            <a:custGeom>
              <a:avLst/>
              <a:gdLst/>
              <a:ahLst/>
              <a:cxnLst/>
              <a:rect l="l" t="t" r="r" b="b"/>
              <a:pathLst>
                <a:path w="122" h="213" extrusionOk="0">
                  <a:moveTo>
                    <a:pt x="0" y="0"/>
                  </a:moveTo>
                  <a:cubicBezTo>
                    <a:pt x="0" y="61"/>
                    <a:pt x="31" y="91"/>
                    <a:pt x="31" y="152"/>
                  </a:cubicBezTo>
                  <a:cubicBezTo>
                    <a:pt x="61" y="152"/>
                    <a:pt x="91" y="182"/>
                    <a:pt x="122" y="213"/>
                  </a:cubicBezTo>
                  <a:cubicBezTo>
                    <a:pt x="91" y="152"/>
                    <a:pt x="61" y="61"/>
                    <a:pt x="3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651;p80">
              <a:extLst>
                <a:ext uri="{FF2B5EF4-FFF2-40B4-BE49-F238E27FC236}">
                  <a16:creationId xmlns:a16="http://schemas.microsoft.com/office/drawing/2014/main" id="{38B6D848-A050-4BC9-89B9-9D0C0DADF04F}"/>
                </a:ext>
              </a:extLst>
            </p:cNvPr>
            <p:cNvSpPr/>
            <p:nvPr/>
          </p:nvSpPr>
          <p:spPr>
            <a:xfrm>
              <a:off x="6856250" y="4459488"/>
              <a:ext cx="1525" cy="2300"/>
            </a:xfrm>
            <a:custGeom>
              <a:avLst/>
              <a:gdLst/>
              <a:ahLst/>
              <a:cxnLst/>
              <a:rect l="l" t="t" r="r" b="b"/>
              <a:pathLst>
                <a:path w="61" h="92" extrusionOk="0">
                  <a:moveTo>
                    <a:pt x="0" y="0"/>
                  </a:moveTo>
                  <a:cubicBezTo>
                    <a:pt x="31" y="31"/>
                    <a:pt x="31" y="61"/>
                    <a:pt x="61" y="91"/>
                  </a:cubicBezTo>
                  <a:cubicBezTo>
                    <a:pt x="61" y="91"/>
                    <a:pt x="61" y="61"/>
                    <a:pt x="61" y="31"/>
                  </a:cubicBezTo>
                  <a:cubicBezTo>
                    <a:pt x="31" y="31"/>
                    <a:pt x="31" y="0"/>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652;p80">
              <a:extLst>
                <a:ext uri="{FF2B5EF4-FFF2-40B4-BE49-F238E27FC236}">
                  <a16:creationId xmlns:a16="http://schemas.microsoft.com/office/drawing/2014/main" id="{9AFA9712-9FC0-4311-A0FA-FDB0138818B9}"/>
                </a:ext>
              </a:extLst>
            </p:cNvPr>
            <p:cNvSpPr/>
            <p:nvPr/>
          </p:nvSpPr>
          <p:spPr>
            <a:xfrm>
              <a:off x="6853200" y="4453063"/>
              <a:ext cx="3825" cy="3400"/>
            </a:xfrm>
            <a:custGeom>
              <a:avLst/>
              <a:gdLst/>
              <a:ahLst/>
              <a:cxnLst/>
              <a:rect l="l" t="t" r="r" b="b"/>
              <a:pathLst>
                <a:path w="153" h="136" extrusionOk="0">
                  <a:moveTo>
                    <a:pt x="32" y="1"/>
                  </a:moveTo>
                  <a:cubicBezTo>
                    <a:pt x="21" y="1"/>
                    <a:pt x="11" y="4"/>
                    <a:pt x="1" y="14"/>
                  </a:cubicBezTo>
                  <a:cubicBezTo>
                    <a:pt x="1" y="14"/>
                    <a:pt x="1" y="14"/>
                    <a:pt x="1" y="44"/>
                  </a:cubicBezTo>
                  <a:cubicBezTo>
                    <a:pt x="61" y="75"/>
                    <a:pt x="92" y="105"/>
                    <a:pt x="153" y="136"/>
                  </a:cubicBezTo>
                  <a:cubicBezTo>
                    <a:pt x="122" y="105"/>
                    <a:pt x="122" y="44"/>
                    <a:pt x="122" y="14"/>
                  </a:cubicBezTo>
                  <a:cubicBezTo>
                    <a:pt x="82" y="14"/>
                    <a:pt x="55"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653;p80">
              <a:extLst>
                <a:ext uri="{FF2B5EF4-FFF2-40B4-BE49-F238E27FC236}">
                  <a16:creationId xmlns:a16="http://schemas.microsoft.com/office/drawing/2014/main" id="{8C56C04F-D264-497C-B40C-2AC23A2E9BF5}"/>
                </a:ext>
              </a:extLst>
            </p:cNvPr>
            <p:cNvSpPr/>
            <p:nvPr/>
          </p:nvSpPr>
          <p:spPr>
            <a:xfrm>
              <a:off x="6822800" y="4614488"/>
              <a:ext cx="17500" cy="17500"/>
            </a:xfrm>
            <a:custGeom>
              <a:avLst/>
              <a:gdLst/>
              <a:ahLst/>
              <a:cxnLst/>
              <a:rect l="l" t="t" r="r" b="b"/>
              <a:pathLst>
                <a:path w="700" h="700" extrusionOk="0">
                  <a:moveTo>
                    <a:pt x="1" y="1"/>
                  </a:moveTo>
                  <a:lnTo>
                    <a:pt x="1" y="1"/>
                  </a:lnTo>
                  <a:cubicBezTo>
                    <a:pt x="153" y="244"/>
                    <a:pt x="366" y="457"/>
                    <a:pt x="639" y="700"/>
                  </a:cubicBezTo>
                  <a:lnTo>
                    <a:pt x="700" y="700"/>
                  </a:lnTo>
                  <a:cubicBezTo>
                    <a:pt x="669" y="670"/>
                    <a:pt x="639" y="670"/>
                    <a:pt x="639" y="670"/>
                  </a:cubicBezTo>
                  <a:cubicBezTo>
                    <a:pt x="639" y="670"/>
                    <a:pt x="305" y="426"/>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654;p80">
              <a:extLst>
                <a:ext uri="{FF2B5EF4-FFF2-40B4-BE49-F238E27FC236}">
                  <a16:creationId xmlns:a16="http://schemas.microsoft.com/office/drawing/2014/main" id="{A9A2EF57-C333-45A1-A3AB-324364A920FB}"/>
                </a:ext>
              </a:extLst>
            </p:cNvPr>
            <p:cNvSpPr/>
            <p:nvPr/>
          </p:nvSpPr>
          <p:spPr>
            <a:xfrm>
              <a:off x="6777225" y="4453413"/>
              <a:ext cx="85875" cy="178575"/>
            </a:xfrm>
            <a:custGeom>
              <a:avLst/>
              <a:gdLst/>
              <a:ahLst/>
              <a:cxnLst/>
              <a:rect l="l" t="t" r="r" b="b"/>
              <a:pathLst>
                <a:path w="3435" h="7143" extrusionOk="0">
                  <a:moveTo>
                    <a:pt x="2979" y="0"/>
                  </a:moveTo>
                  <a:cubicBezTo>
                    <a:pt x="2888" y="30"/>
                    <a:pt x="2857" y="91"/>
                    <a:pt x="2857" y="213"/>
                  </a:cubicBezTo>
                  <a:cubicBezTo>
                    <a:pt x="2979" y="2189"/>
                    <a:pt x="578" y="4559"/>
                    <a:pt x="1824" y="6444"/>
                  </a:cubicBezTo>
                  <a:cubicBezTo>
                    <a:pt x="2158" y="6869"/>
                    <a:pt x="2462" y="7113"/>
                    <a:pt x="2462" y="7113"/>
                  </a:cubicBezTo>
                  <a:cubicBezTo>
                    <a:pt x="2462" y="7113"/>
                    <a:pt x="2492" y="7113"/>
                    <a:pt x="2523" y="7143"/>
                  </a:cubicBezTo>
                  <a:cubicBezTo>
                    <a:pt x="2553" y="7113"/>
                    <a:pt x="2553" y="7082"/>
                    <a:pt x="2523" y="7052"/>
                  </a:cubicBezTo>
                  <a:cubicBezTo>
                    <a:pt x="0" y="4803"/>
                    <a:pt x="3435" y="2492"/>
                    <a:pt x="2979" y="91"/>
                  </a:cubicBezTo>
                  <a:lnTo>
                    <a:pt x="2979" y="61"/>
                  </a:lnTo>
                  <a:cubicBezTo>
                    <a:pt x="2979" y="61"/>
                    <a:pt x="2979" y="61"/>
                    <a:pt x="2979" y="30"/>
                  </a:cubicBezTo>
                  <a:cubicBezTo>
                    <a:pt x="2979" y="0"/>
                    <a:pt x="2979" y="0"/>
                    <a:pt x="297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655;p80">
              <a:extLst>
                <a:ext uri="{FF2B5EF4-FFF2-40B4-BE49-F238E27FC236}">
                  <a16:creationId xmlns:a16="http://schemas.microsoft.com/office/drawing/2014/main" id="{07AA1A27-9F3F-4C4C-9413-9250B845279D}"/>
                </a:ext>
              </a:extLst>
            </p:cNvPr>
            <p:cNvSpPr/>
            <p:nvPr/>
          </p:nvSpPr>
          <p:spPr>
            <a:xfrm>
              <a:off x="6850925" y="4451888"/>
              <a:ext cx="775" cy="1550"/>
            </a:xfrm>
            <a:custGeom>
              <a:avLst/>
              <a:gdLst/>
              <a:ahLst/>
              <a:cxnLst/>
              <a:rect l="l" t="t" r="r" b="b"/>
              <a:pathLst>
                <a:path w="31" h="62" extrusionOk="0">
                  <a:moveTo>
                    <a:pt x="0" y="0"/>
                  </a:moveTo>
                  <a:cubicBezTo>
                    <a:pt x="0" y="31"/>
                    <a:pt x="0" y="61"/>
                    <a:pt x="0" y="61"/>
                  </a:cubicBezTo>
                  <a:lnTo>
                    <a:pt x="31" y="61"/>
                  </a:lnTo>
                  <a:lnTo>
                    <a:pt x="31" y="31"/>
                  </a:lnTo>
                  <a:cubicBezTo>
                    <a:pt x="31" y="31"/>
                    <a:pt x="31" y="3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656;p80">
              <a:extLst>
                <a:ext uri="{FF2B5EF4-FFF2-40B4-BE49-F238E27FC236}">
                  <a16:creationId xmlns:a16="http://schemas.microsoft.com/office/drawing/2014/main" id="{70E24514-1F6C-4D40-9CE1-4B7E2A70D92F}"/>
                </a:ext>
              </a:extLst>
            </p:cNvPr>
            <p:cNvSpPr/>
            <p:nvPr/>
          </p:nvSpPr>
          <p:spPr>
            <a:xfrm>
              <a:off x="6851675" y="4453413"/>
              <a:ext cx="25" cy="775"/>
            </a:xfrm>
            <a:custGeom>
              <a:avLst/>
              <a:gdLst/>
              <a:ahLst/>
              <a:cxnLst/>
              <a:rect l="l" t="t" r="r" b="b"/>
              <a:pathLst>
                <a:path w="1" h="31" extrusionOk="0">
                  <a:moveTo>
                    <a:pt x="1" y="0"/>
                  </a:moveTo>
                  <a:cubicBezTo>
                    <a:pt x="1" y="0"/>
                    <a:pt x="1" y="0"/>
                    <a:pt x="1" y="0"/>
                  </a:cubicBezTo>
                  <a:cubicBezTo>
                    <a:pt x="1" y="0"/>
                    <a:pt x="1" y="30"/>
                    <a:pt x="1" y="30"/>
                  </a:cubicBezTo>
                  <a:lnTo>
                    <a:pt x="1" y="30"/>
                  </a:lnTo>
                  <a:lnTo>
                    <a:pt x="1" y="30"/>
                  </a:lnTo>
                  <a:cubicBezTo>
                    <a:pt x="1" y="30"/>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657;p80">
              <a:extLst>
                <a:ext uri="{FF2B5EF4-FFF2-40B4-BE49-F238E27FC236}">
                  <a16:creationId xmlns:a16="http://schemas.microsoft.com/office/drawing/2014/main" id="{ED454330-19E1-4B5E-9B15-E7D75979ECED}"/>
                </a:ext>
              </a:extLst>
            </p:cNvPr>
            <p:cNvSpPr/>
            <p:nvPr/>
          </p:nvSpPr>
          <p:spPr>
            <a:xfrm>
              <a:off x="6863075" y="4460988"/>
              <a:ext cx="59300" cy="171775"/>
            </a:xfrm>
            <a:custGeom>
              <a:avLst/>
              <a:gdLst/>
              <a:ahLst/>
              <a:cxnLst/>
              <a:rect l="l" t="t" r="r" b="b"/>
              <a:pathLst>
                <a:path w="2372" h="6871" extrusionOk="0">
                  <a:moveTo>
                    <a:pt x="1" y="1"/>
                  </a:moveTo>
                  <a:lnTo>
                    <a:pt x="1" y="1"/>
                  </a:lnTo>
                  <a:cubicBezTo>
                    <a:pt x="62" y="153"/>
                    <a:pt x="153" y="305"/>
                    <a:pt x="244" y="427"/>
                  </a:cubicBezTo>
                  <a:cubicBezTo>
                    <a:pt x="882" y="1095"/>
                    <a:pt x="1399" y="1794"/>
                    <a:pt x="1672" y="2737"/>
                  </a:cubicBezTo>
                  <a:cubicBezTo>
                    <a:pt x="2037" y="4104"/>
                    <a:pt x="1642" y="5563"/>
                    <a:pt x="1065" y="6810"/>
                  </a:cubicBezTo>
                  <a:cubicBezTo>
                    <a:pt x="1065" y="6810"/>
                    <a:pt x="1065" y="6840"/>
                    <a:pt x="1065" y="6870"/>
                  </a:cubicBezTo>
                  <a:cubicBezTo>
                    <a:pt x="1095" y="6840"/>
                    <a:pt x="1125" y="6840"/>
                    <a:pt x="1156" y="6810"/>
                  </a:cubicBezTo>
                  <a:cubicBezTo>
                    <a:pt x="1217" y="6749"/>
                    <a:pt x="1277" y="6688"/>
                    <a:pt x="1308" y="6597"/>
                  </a:cubicBezTo>
                  <a:cubicBezTo>
                    <a:pt x="2372" y="4226"/>
                    <a:pt x="2037" y="1642"/>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658;p80">
              <a:extLst>
                <a:ext uri="{FF2B5EF4-FFF2-40B4-BE49-F238E27FC236}">
                  <a16:creationId xmlns:a16="http://schemas.microsoft.com/office/drawing/2014/main" id="{86045C8D-778B-4860-B383-ED0459E5B028}"/>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659;p80">
              <a:extLst>
                <a:ext uri="{FF2B5EF4-FFF2-40B4-BE49-F238E27FC236}">
                  <a16:creationId xmlns:a16="http://schemas.microsoft.com/office/drawing/2014/main" id="{FDFA3C01-9C4F-430A-A1A9-87404E742889}"/>
                </a:ext>
              </a:extLst>
            </p:cNvPr>
            <p:cNvSpPr/>
            <p:nvPr/>
          </p:nvSpPr>
          <p:spPr>
            <a:xfrm>
              <a:off x="6851675" y="4454913"/>
              <a:ext cx="800" cy="800"/>
            </a:xfrm>
            <a:custGeom>
              <a:avLst/>
              <a:gdLst/>
              <a:ahLst/>
              <a:cxnLst/>
              <a:rect l="l" t="t" r="r" b="b"/>
              <a:pathLst>
                <a:path w="32" h="32" extrusionOk="0">
                  <a:moveTo>
                    <a:pt x="1" y="1"/>
                  </a:moveTo>
                  <a:cubicBezTo>
                    <a:pt x="1" y="1"/>
                    <a:pt x="1" y="1"/>
                    <a:pt x="1" y="31"/>
                  </a:cubicBezTo>
                  <a:lnTo>
                    <a:pt x="31" y="31"/>
                  </a:lnTo>
                  <a:cubicBezTo>
                    <a:pt x="31" y="3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660;p80">
              <a:extLst>
                <a:ext uri="{FF2B5EF4-FFF2-40B4-BE49-F238E27FC236}">
                  <a16:creationId xmlns:a16="http://schemas.microsoft.com/office/drawing/2014/main" id="{2B07E298-B587-4CD6-86D2-822D9AE664BA}"/>
                </a:ext>
              </a:extLst>
            </p:cNvPr>
            <p:cNvSpPr/>
            <p:nvPr/>
          </p:nvSpPr>
          <p:spPr>
            <a:xfrm>
              <a:off x="6851675" y="4454913"/>
              <a:ext cx="25" cy="25"/>
            </a:xfrm>
            <a:custGeom>
              <a:avLst/>
              <a:gdLst/>
              <a:ahLst/>
              <a:cxnLst/>
              <a:rect l="l" t="t" r="r" b="b"/>
              <a:pathLst>
                <a:path w="1" h="1" extrusionOk="0">
                  <a:moveTo>
                    <a:pt x="1" y="1"/>
                  </a:moveTo>
                  <a:lnTo>
                    <a:pt x="1" y="1"/>
                  </a:ln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661;p80">
              <a:extLst>
                <a:ext uri="{FF2B5EF4-FFF2-40B4-BE49-F238E27FC236}">
                  <a16:creationId xmlns:a16="http://schemas.microsoft.com/office/drawing/2014/main" id="{92085A97-E55C-43C7-A4BB-A2DF5A98C8CB}"/>
                </a:ext>
              </a:extLst>
            </p:cNvPr>
            <p:cNvSpPr/>
            <p:nvPr/>
          </p:nvSpPr>
          <p:spPr>
            <a:xfrm>
              <a:off x="6851675" y="4453813"/>
              <a:ext cx="4600" cy="5700"/>
            </a:xfrm>
            <a:custGeom>
              <a:avLst/>
              <a:gdLst/>
              <a:ahLst/>
              <a:cxnLst/>
              <a:rect l="l" t="t" r="r" b="b"/>
              <a:pathLst>
                <a:path w="184" h="228" extrusionOk="0">
                  <a:moveTo>
                    <a:pt x="32" y="1"/>
                  </a:moveTo>
                  <a:cubicBezTo>
                    <a:pt x="14" y="1"/>
                    <a:pt x="1" y="14"/>
                    <a:pt x="1" y="14"/>
                  </a:cubicBezTo>
                  <a:lnTo>
                    <a:pt x="1" y="45"/>
                  </a:lnTo>
                  <a:cubicBezTo>
                    <a:pt x="1" y="45"/>
                    <a:pt x="31" y="75"/>
                    <a:pt x="31" y="75"/>
                  </a:cubicBezTo>
                  <a:cubicBezTo>
                    <a:pt x="92" y="136"/>
                    <a:pt x="122" y="166"/>
                    <a:pt x="183" y="227"/>
                  </a:cubicBezTo>
                  <a:cubicBezTo>
                    <a:pt x="153" y="166"/>
                    <a:pt x="122" y="106"/>
                    <a:pt x="62" y="14"/>
                  </a:cubicBezTo>
                  <a:cubicBezTo>
                    <a:pt x="51" y="4"/>
                    <a:pt x="41"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662;p80">
              <a:extLst>
                <a:ext uri="{FF2B5EF4-FFF2-40B4-BE49-F238E27FC236}">
                  <a16:creationId xmlns:a16="http://schemas.microsoft.com/office/drawing/2014/main" id="{3EBAFB8A-E7AB-477B-A2C8-282FFAA0F3E1}"/>
                </a:ext>
              </a:extLst>
            </p:cNvPr>
            <p:cNvSpPr/>
            <p:nvPr/>
          </p:nvSpPr>
          <p:spPr>
            <a:xfrm>
              <a:off x="6859275" y="4458713"/>
              <a:ext cx="9900" cy="12950"/>
            </a:xfrm>
            <a:custGeom>
              <a:avLst/>
              <a:gdLst/>
              <a:ahLst/>
              <a:cxnLst/>
              <a:rect l="l" t="t" r="r" b="b"/>
              <a:pathLst>
                <a:path w="396" h="518" extrusionOk="0">
                  <a:moveTo>
                    <a:pt x="1" y="1"/>
                  </a:moveTo>
                  <a:cubicBezTo>
                    <a:pt x="31" y="62"/>
                    <a:pt x="31" y="122"/>
                    <a:pt x="62" y="183"/>
                  </a:cubicBezTo>
                  <a:cubicBezTo>
                    <a:pt x="183" y="305"/>
                    <a:pt x="305" y="426"/>
                    <a:pt x="396" y="518"/>
                  </a:cubicBezTo>
                  <a:cubicBezTo>
                    <a:pt x="305" y="396"/>
                    <a:pt x="214" y="244"/>
                    <a:pt x="153" y="92"/>
                  </a:cubicBezTo>
                  <a:cubicBezTo>
                    <a:pt x="92" y="62"/>
                    <a:pt x="31" y="3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663;p80">
              <a:extLst>
                <a:ext uri="{FF2B5EF4-FFF2-40B4-BE49-F238E27FC236}">
                  <a16:creationId xmlns:a16="http://schemas.microsoft.com/office/drawing/2014/main" id="{8ED72478-2D58-43AB-A53B-1E6AC23BBE86}"/>
                </a:ext>
              </a:extLst>
            </p:cNvPr>
            <p:cNvSpPr/>
            <p:nvPr/>
          </p:nvSpPr>
          <p:spPr>
            <a:xfrm>
              <a:off x="6857000" y="4457213"/>
              <a:ext cx="3825" cy="6100"/>
            </a:xfrm>
            <a:custGeom>
              <a:avLst/>
              <a:gdLst/>
              <a:ahLst/>
              <a:cxnLst/>
              <a:rect l="l" t="t" r="r" b="b"/>
              <a:pathLst>
                <a:path w="153" h="244" extrusionOk="0">
                  <a:moveTo>
                    <a:pt x="1" y="0"/>
                  </a:moveTo>
                  <a:cubicBezTo>
                    <a:pt x="1" y="30"/>
                    <a:pt x="1" y="91"/>
                    <a:pt x="31" y="122"/>
                  </a:cubicBezTo>
                  <a:lnTo>
                    <a:pt x="153" y="243"/>
                  </a:lnTo>
                  <a:cubicBezTo>
                    <a:pt x="122" y="182"/>
                    <a:pt x="122" y="122"/>
                    <a:pt x="92" y="61"/>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664;p80">
              <a:extLst>
                <a:ext uri="{FF2B5EF4-FFF2-40B4-BE49-F238E27FC236}">
                  <a16:creationId xmlns:a16="http://schemas.microsoft.com/office/drawing/2014/main" id="{3663DE18-A77E-49A9-8498-E380A6AC0055}"/>
                </a:ext>
              </a:extLst>
            </p:cNvPr>
            <p:cNvSpPr/>
            <p:nvPr/>
          </p:nvSpPr>
          <p:spPr>
            <a:xfrm>
              <a:off x="6853200" y="4454163"/>
              <a:ext cx="3825" cy="6100"/>
            </a:xfrm>
            <a:custGeom>
              <a:avLst/>
              <a:gdLst/>
              <a:ahLst/>
              <a:cxnLst/>
              <a:rect l="l" t="t" r="r" b="b"/>
              <a:pathLst>
                <a:path w="153" h="244" extrusionOk="0">
                  <a:moveTo>
                    <a:pt x="1" y="0"/>
                  </a:moveTo>
                  <a:lnTo>
                    <a:pt x="1" y="0"/>
                  </a:lnTo>
                  <a:cubicBezTo>
                    <a:pt x="31" y="61"/>
                    <a:pt x="92" y="152"/>
                    <a:pt x="122" y="213"/>
                  </a:cubicBezTo>
                  <a:cubicBezTo>
                    <a:pt x="122" y="213"/>
                    <a:pt x="153" y="244"/>
                    <a:pt x="153" y="244"/>
                  </a:cubicBezTo>
                  <a:cubicBezTo>
                    <a:pt x="153" y="213"/>
                    <a:pt x="153" y="152"/>
                    <a:pt x="153" y="92"/>
                  </a:cubicBezTo>
                  <a:cubicBezTo>
                    <a:pt x="92" y="61"/>
                    <a:pt x="61" y="31"/>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665;p80">
              <a:extLst>
                <a:ext uri="{FF2B5EF4-FFF2-40B4-BE49-F238E27FC236}">
                  <a16:creationId xmlns:a16="http://schemas.microsoft.com/office/drawing/2014/main" id="{419B5A4C-444C-4D84-A494-84DF61B89465}"/>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66;p80">
              <a:extLst>
                <a:ext uri="{FF2B5EF4-FFF2-40B4-BE49-F238E27FC236}">
                  <a16:creationId xmlns:a16="http://schemas.microsoft.com/office/drawing/2014/main" id="{C7FA7922-4987-4CDE-8CA5-C044A6DABCF3}"/>
                </a:ext>
              </a:extLst>
            </p:cNvPr>
            <p:cNvSpPr/>
            <p:nvPr/>
          </p:nvSpPr>
          <p:spPr>
            <a:xfrm>
              <a:off x="6851675" y="4454163"/>
              <a:ext cx="25" cy="775"/>
            </a:xfrm>
            <a:custGeom>
              <a:avLst/>
              <a:gdLst/>
              <a:ahLst/>
              <a:cxnLst/>
              <a:rect l="l" t="t" r="r" b="b"/>
              <a:pathLst>
                <a:path w="1" h="31" extrusionOk="0">
                  <a:moveTo>
                    <a:pt x="1" y="31"/>
                  </a:moveTo>
                  <a:lnTo>
                    <a:pt x="1" y="0"/>
                  </a:lnTo>
                  <a:lnTo>
                    <a:pt x="1" y="0"/>
                  </a:lnTo>
                  <a:cubicBezTo>
                    <a:pt x="1" y="31"/>
                    <a:pt x="1" y="31"/>
                    <a:pt x="1" y="31"/>
                  </a:cubicBezTo>
                  <a:cubicBezTo>
                    <a:pt x="1" y="31"/>
                    <a:pt x="1" y="31"/>
                    <a:pt x="1" y="3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67;p80">
              <a:extLst>
                <a:ext uri="{FF2B5EF4-FFF2-40B4-BE49-F238E27FC236}">
                  <a16:creationId xmlns:a16="http://schemas.microsoft.com/office/drawing/2014/main" id="{FC2AC2B1-373C-4FE6-A3BB-98FE6117684F}"/>
                </a:ext>
              </a:extLst>
            </p:cNvPr>
            <p:cNvSpPr/>
            <p:nvPr/>
          </p:nvSpPr>
          <p:spPr>
            <a:xfrm>
              <a:off x="6851675" y="4454163"/>
              <a:ext cx="25" cy="775"/>
            </a:xfrm>
            <a:custGeom>
              <a:avLst/>
              <a:gdLst/>
              <a:ahLst/>
              <a:cxnLst/>
              <a:rect l="l" t="t" r="r" b="b"/>
              <a:pathLst>
                <a:path w="1" h="31" extrusionOk="0">
                  <a:moveTo>
                    <a:pt x="1" y="0"/>
                  </a:moveTo>
                  <a:lnTo>
                    <a:pt x="1" y="31"/>
                  </a:lnTo>
                  <a:cubicBezTo>
                    <a:pt x="1" y="31"/>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68;p80">
              <a:extLst>
                <a:ext uri="{FF2B5EF4-FFF2-40B4-BE49-F238E27FC236}">
                  <a16:creationId xmlns:a16="http://schemas.microsoft.com/office/drawing/2014/main" id="{F034F615-109B-4BC6-9241-748E604C4225}"/>
                </a:ext>
              </a:extLst>
            </p:cNvPr>
            <p:cNvSpPr/>
            <p:nvPr/>
          </p:nvSpPr>
          <p:spPr>
            <a:xfrm>
              <a:off x="6822050" y="4628938"/>
              <a:ext cx="73725" cy="49650"/>
            </a:xfrm>
            <a:custGeom>
              <a:avLst/>
              <a:gdLst/>
              <a:ahLst/>
              <a:cxnLst/>
              <a:rect l="l" t="t" r="r" b="b"/>
              <a:pathLst>
                <a:path w="2949" h="1986" extrusionOk="0">
                  <a:moveTo>
                    <a:pt x="791" y="0"/>
                  </a:moveTo>
                  <a:cubicBezTo>
                    <a:pt x="0" y="456"/>
                    <a:pt x="669" y="1763"/>
                    <a:pt x="669" y="1763"/>
                  </a:cubicBezTo>
                  <a:cubicBezTo>
                    <a:pt x="954" y="1927"/>
                    <a:pt x="1258" y="1986"/>
                    <a:pt x="1547" y="1986"/>
                  </a:cubicBezTo>
                  <a:cubicBezTo>
                    <a:pt x="2279" y="1986"/>
                    <a:pt x="2918" y="1611"/>
                    <a:pt x="2918" y="1611"/>
                  </a:cubicBezTo>
                  <a:cubicBezTo>
                    <a:pt x="2949" y="1581"/>
                    <a:pt x="2949" y="1551"/>
                    <a:pt x="2949" y="1520"/>
                  </a:cubicBezTo>
                  <a:cubicBezTo>
                    <a:pt x="2098" y="1186"/>
                    <a:pt x="1338" y="700"/>
                    <a:pt x="791"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69;p80">
              <a:extLst>
                <a:ext uri="{FF2B5EF4-FFF2-40B4-BE49-F238E27FC236}">
                  <a16:creationId xmlns:a16="http://schemas.microsoft.com/office/drawing/2014/main" id="{3E232B6E-D6FE-4580-8BFB-B43773AC8233}"/>
                </a:ext>
              </a:extLst>
            </p:cNvPr>
            <p:cNvSpPr/>
            <p:nvPr/>
          </p:nvSpPr>
          <p:spPr>
            <a:xfrm>
              <a:off x="6841800" y="4623213"/>
              <a:ext cx="60325" cy="43750"/>
            </a:xfrm>
            <a:custGeom>
              <a:avLst/>
              <a:gdLst/>
              <a:ahLst/>
              <a:cxnLst/>
              <a:rect l="l" t="t" r="r" b="b"/>
              <a:pathLst>
                <a:path w="2413" h="1750" extrusionOk="0">
                  <a:moveTo>
                    <a:pt x="1113" y="1"/>
                  </a:moveTo>
                  <a:cubicBezTo>
                    <a:pt x="865" y="1"/>
                    <a:pt x="590" y="42"/>
                    <a:pt x="305" y="108"/>
                  </a:cubicBezTo>
                  <a:cubicBezTo>
                    <a:pt x="183" y="138"/>
                    <a:pt x="92" y="199"/>
                    <a:pt x="1" y="229"/>
                  </a:cubicBezTo>
                  <a:cubicBezTo>
                    <a:pt x="548" y="929"/>
                    <a:pt x="1308" y="1415"/>
                    <a:pt x="2159" y="1749"/>
                  </a:cubicBezTo>
                  <a:cubicBezTo>
                    <a:pt x="2413" y="411"/>
                    <a:pt x="1895" y="1"/>
                    <a:pt x="1113" y="1"/>
                  </a:cubicBez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70;p80">
              <a:extLst>
                <a:ext uri="{FF2B5EF4-FFF2-40B4-BE49-F238E27FC236}">
                  <a16:creationId xmlns:a16="http://schemas.microsoft.com/office/drawing/2014/main" id="{7123408D-8498-4FD7-A5E3-A71FCE0DCB43}"/>
                </a:ext>
              </a:extLst>
            </p:cNvPr>
            <p:cNvSpPr/>
            <p:nvPr/>
          </p:nvSpPr>
          <p:spPr>
            <a:xfrm>
              <a:off x="6642700" y="4408088"/>
              <a:ext cx="96550" cy="52150"/>
            </a:xfrm>
            <a:custGeom>
              <a:avLst/>
              <a:gdLst/>
              <a:ahLst/>
              <a:cxnLst/>
              <a:rect l="l" t="t" r="r" b="b"/>
              <a:pathLst>
                <a:path w="3862" h="2086" extrusionOk="0">
                  <a:moveTo>
                    <a:pt x="1945" y="0"/>
                  </a:moveTo>
                  <a:cubicBezTo>
                    <a:pt x="1168" y="0"/>
                    <a:pt x="480" y="1035"/>
                    <a:pt x="1" y="1965"/>
                  </a:cubicBezTo>
                  <a:cubicBezTo>
                    <a:pt x="489" y="2044"/>
                    <a:pt x="977" y="2086"/>
                    <a:pt x="1462" y="2086"/>
                  </a:cubicBezTo>
                  <a:cubicBezTo>
                    <a:pt x="2276" y="2086"/>
                    <a:pt x="3080" y="1969"/>
                    <a:pt x="3861" y="1722"/>
                  </a:cubicBezTo>
                  <a:cubicBezTo>
                    <a:pt x="3405" y="932"/>
                    <a:pt x="2797" y="172"/>
                    <a:pt x="2129" y="20"/>
                  </a:cubicBezTo>
                  <a:cubicBezTo>
                    <a:pt x="2067" y="6"/>
                    <a:pt x="2005" y="0"/>
                    <a:pt x="1945" y="0"/>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71;p80">
              <a:extLst>
                <a:ext uri="{FF2B5EF4-FFF2-40B4-BE49-F238E27FC236}">
                  <a16:creationId xmlns:a16="http://schemas.microsoft.com/office/drawing/2014/main" id="{B1BEFD3F-73EB-46ED-868A-76C8E07BEC3C}"/>
                </a:ext>
              </a:extLst>
            </p:cNvPr>
            <p:cNvSpPr/>
            <p:nvPr/>
          </p:nvSpPr>
          <p:spPr>
            <a:xfrm>
              <a:off x="6627525" y="4451113"/>
              <a:ext cx="133000" cy="107175"/>
            </a:xfrm>
            <a:custGeom>
              <a:avLst/>
              <a:gdLst/>
              <a:ahLst/>
              <a:cxnLst/>
              <a:rect l="l" t="t" r="r" b="b"/>
              <a:pathLst>
                <a:path w="5320" h="4287" extrusionOk="0">
                  <a:moveTo>
                    <a:pt x="4468" y="1"/>
                  </a:moveTo>
                  <a:cubicBezTo>
                    <a:pt x="3687" y="248"/>
                    <a:pt x="2883" y="365"/>
                    <a:pt x="2069" y="365"/>
                  </a:cubicBezTo>
                  <a:cubicBezTo>
                    <a:pt x="1584" y="365"/>
                    <a:pt x="1096" y="323"/>
                    <a:pt x="608" y="244"/>
                  </a:cubicBezTo>
                  <a:cubicBezTo>
                    <a:pt x="243" y="1034"/>
                    <a:pt x="0" y="1733"/>
                    <a:pt x="0" y="1733"/>
                  </a:cubicBezTo>
                  <a:lnTo>
                    <a:pt x="1277" y="4287"/>
                  </a:lnTo>
                  <a:lnTo>
                    <a:pt x="4772" y="3466"/>
                  </a:lnTo>
                  <a:lnTo>
                    <a:pt x="5319" y="1825"/>
                  </a:lnTo>
                  <a:cubicBezTo>
                    <a:pt x="5319" y="1825"/>
                    <a:pt x="501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72;p80">
              <a:extLst>
                <a:ext uri="{FF2B5EF4-FFF2-40B4-BE49-F238E27FC236}">
                  <a16:creationId xmlns:a16="http://schemas.microsoft.com/office/drawing/2014/main" id="{989C7AB7-9067-4AAF-ADDC-739BD3C36A09}"/>
                </a:ext>
              </a:extLst>
            </p:cNvPr>
            <p:cNvSpPr/>
            <p:nvPr/>
          </p:nvSpPr>
          <p:spPr>
            <a:xfrm>
              <a:off x="6635125" y="5005838"/>
              <a:ext cx="126150" cy="69275"/>
            </a:xfrm>
            <a:custGeom>
              <a:avLst/>
              <a:gdLst/>
              <a:ahLst/>
              <a:cxnLst/>
              <a:rect l="l" t="t" r="r" b="b"/>
              <a:pathLst>
                <a:path w="5046" h="2771" extrusionOk="0">
                  <a:moveTo>
                    <a:pt x="3344" y="1"/>
                  </a:moveTo>
                  <a:cubicBezTo>
                    <a:pt x="2158" y="669"/>
                    <a:pt x="1033" y="1490"/>
                    <a:pt x="0" y="2432"/>
                  </a:cubicBezTo>
                  <a:cubicBezTo>
                    <a:pt x="122" y="2493"/>
                    <a:pt x="274" y="2584"/>
                    <a:pt x="456" y="2645"/>
                  </a:cubicBezTo>
                  <a:cubicBezTo>
                    <a:pt x="746" y="2732"/>
                    <a:pt x="1258" y="2771"/>
                    <a:pt x="1843" y="2771"/>
                  </a:cubicBezTo>
                  <a:cubicBezTo>
                    <a:pt x="2483" y="2771"/>
                    <a:pt x="3210" y="2724"/>
                    <a:pt x="3830" y="2645"/>
                  </a:cubicBezTo>
                  <a:cubicBezTo>
                    <a:pt x="5046" y="2493"/>
                    <a:pt x="4803" y="1551"/>
                    <a:pt x="4803" y="1551"/>
                  </a:cubicBezTo>
                  <a:lnTo>
                    <a:pt x="4651" y="31"/>
                  </a:lnTo>
                  <a:lnTo>
                    <a:pt x="3344" y="1"/>
                  </a:ln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3;p80">
              <a:extLst>
                <a:ext uri="{FF2B5EF4-FFF2-40B4-BE49-F238E27FC236}">
                  <a16:creationId xmlns:a16="http://schemas.microsoft.com/office/drawing/2014/main" id="{59A9B132-A5B2-48F5-8348-5A7AB5460334}"/>
                </a:ext>
              </a:extLst>
            </p:cNvPr>
            <p:cNvSpPr/>
            <p:nvPr/>
          </p:nvSpPr>
          <p:spPr>
            <a:xfrm>
              <a:off x="6620675" y="5003563"/>
              <a:ext cx="98050" cy="63100"/>
            </a:xfrm>
            <a:custGeom>
              <a:avLst/>
              <a:gdLst/>
              <a:ahLst/>
              <a:cxnLst/>
              <a:rect l="l" t="t" r="r" b="b"/>
              <a:pathLst>
                <a:path w="3922" h="2524" extrusionOk="0">
                  <a:moveTo>
                    <a:pt x="1" y="0"/>
                  </a:moveTo>
                  <a:cubicBezTo>
                    <a:pt x="1" y="0"/>
                    <a:pt x="61" y="912"/>
                    <a:pt x="92" y="1551"/>
                  </a:cubicBezTo>
                  <a:cubicBezTo>
                    <a:pt x="122" y="2007"/>
                    <a:pt x="274" y="2311"/>
                    <a:pt x="578" y="2523"/>
                  </a:cubicBezTo>
                  <a:cubicBezTo>
                    <a:pt x="1611" y="1581"/>
                    <a:pt x="2736" y="760"/>
                    <a:pt x="3922" y="92"/>
                  </a:cubicBezTo>
                  <a:lnTo>
                    <a:pt x="1" y="0"/>
                  </a:ln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74;p80">
              <a:extLst>
                <a:ext uri="{FF2B5EF4-FFF2-40B4-BE49-F238E27FC236}">
                  <a16:creationId xmlns:a16="http://schemas.microsoft.com/office/drawing/2014/main" id="{B80C7D96-D3EB-4051-937F-61D194B41C41}"/>
                </a:ext>
              </a:extLst>
            </p:cNvPr>
            <p:cNvSpPr/>
            <p:nvPr/>
          </p:nvSpPr>
          <p:spPr>
            <a:xfrm>
              <a:off x="6612475" y="4963238"/>
              <a:ext cx="152600" cy="44325"/>
            </a:xfrm>
            <a:custGeom>
              <a:avLst/>
              <a:gdLst/>
              <a:ahLst/>
              <a:cxnLst/>
              <a:rect l="l" t="t" r="r" b="b"/>
              <a:pathLst>
                <a:path w="6104" h="1773" extrusionOk="0">
                  <a:moveTo>
                    <a:pt x="517" y="1"/>
                  </a:moveTo>
                  <a:cubicBezTo>
                    <a:pt x="111" y="1"/>
                    <a:pt x="1" y="1464"/>
                    <a:pt x="329" y="1613"/>
                  </a:cubicBezTo>
                  <a:cubicBezTo>
                    <a:pt x="632" y="1735"/>
                    <a:pt x="1803" y="1773"/>
                    <a:pt x="2965" y="1773"/>
                  </a:cubicBezTo>
                  <a:cubicBezTo>
                    <a:pt x="4128" y="1773"/>
                    <a:pt x="5283" y="1735"/>
                    <a:pt x="5557" y="1705"/>
                  </a:cubicBezTo>
                  <a:cubicBezTo>
                    <a:pt x="6104" y="1674"/>
                    <a:pt x="5982" y="1309"/>
                    <a:pt x="5982" y="793"/>
                  </a:cubicBezTo>
                  <a:cubicBezTo>
                    <a:pt x="5982" y="246"/>
                    <a:pt x="5405" y="185"/>
                    <a:pt x="5405" y="185"/>
                  </a:cubicBezTo>
                  <a:cubicBezTo>
                    <a:pt x="4805" y="230"/>
                    <a:pt x="4241" y="248"/>
                    <a:pt x="3724" y="248"/>
                  </a:cubicBezTo>
                  <a:cubicBezTo>
                    <a:pt x="1805" y="248"/>
                    <a:pt x="541" y="2"/>
                    <a:pt x="541" y="2"/>
                  </a:cubicBezTo>
                  <a:cubicBezTo>
                    <a:pt x="533" y="1"/>
                    <a:pt x="525" y="1"/>
                    <a:pt x="517" y="1"/>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75;p80">
              <a:extLst>
                <a:ext uri="{FF2B5EF4-FFF2-40B4-BE49-F238E27FC236}">
                  <a16:creationId xmlns:a16="http://schemas.microsoft.com/office/drawing/2014/main" id="{4603ED1B-F148-4B56-8E70-60AE182224C2}"/>
                </a:ext>
              </a:extLst>
            </p:cNvPr>
            <p:cNvSpPr/>
            <p:nvPr/>
          </p:nvSpPr>
          <p:spPr>
            <a:xfrm>
              <a:off x="6626000" y="4493488"/>
              <a:ext cx="27375" cy="474375"/>
            </a:xfrm>
            <a:custGeom>
              <a:avLst/>
              <a:gdLst/>
              <a:ahLst/>
              <a:cxnLst/>
              <a:rect l="l" t="t" r="r" b="b"/>
              <a:pathLst>
                <a:path w="1095" h="18975" extrusionOk="0">
                  <a:moveTo>
                    <a:pt x="145" y="0"/>
                  </a:moveTo>
                  <a:cubicBezTo>
                    <a:pt x="91" y="0"/>
                    <a:pt x="61" y="38"/>
                    <a:pt x="61" y="38"/>
                  </a:cubicBezTo>
                  <a:lnTo>
                    <a:pt x="0" y="18792"/>
                  </a:lnTo>
                  <a:cubicBezTo>
                    <a:pt x="304" y="18884"/>
                    <a:pt x="669" y="18944"/>
                    <a:pt x="1064" y="18975"/>
                  </a:cubicBezTo>
                  <a:lnTo>
                    <a:pt x="1095" y="1315"/>
                  </a:lnTo>
                  <a:cubicBezTo>
                    <a:pt x="669" y="1285"/>
                    <a:pt x="517" y="464"/>
                    <a:pt x="365" y="190"/>
                  </a:cubicBezTo>
                  <a:cubicBezTo>
                    <a:pt x="274" y="38"/>
                    <a:pt x="198" y="0"/>
                    <a:pt x="145" y="0"/>
                  </a:cubicBezTo>
                  <a:close/>
                </a:path>
              </a:pathLst>
            </a:custGeom>
            <a:solidFill>
              <a:srgbClr val="FFC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676;p80">
              <a:extLst>
                <a:ext uri="{FF2B5EF4-FFF2-40B4-BE49-F238E27FC236}">
                  <a16:creationId xmlns:a16="http://schemas.microsoft.com/office/drawing/2014/main" id="{F71EE8DB-AEBF-4BA8-8B6A-E8135571B120}"/>
                </a:ext>
              </a:extLst>
            </p:cNvPr>
            <p:cNvSpPr/>
            <p:nvPr/>
          </p:nvSpPr>
          <p:spPr>
            <a:xfrm>
              <a:off x="6725550" y="4493838"/>
              <a:ext cx="34975" cy="475550"/>
            </a:xfrm>
            <a:custGeom>
              <a:avLst/>
              <a:gdLst/>
              <a:ahLst/>
              <a:cxnLst/>
              <a:rect l="l" t="t" r="r" b="b"/>
              <a:pathLst>
                <a:path w="1399" h="19022" extrusionOk="0">
                  <a:moveTo>
                    <a:pt x="1214" y="0"/>
                  </a:moveTo>
                  <a:cubicBezTo>
                    <a:pt x="1160" y="0"/>
                    <a:pt x="1091" y="15"/>
                    <a:pt x="1003" y="55"/>
                  </a:cubicBezTo>
                  <a:cubicBezTo>
                    <a:pt x="669" y="176"/>
                    <a:pt x="456" y="1088"/>
                    <a:pt x="31" y="1179"/>
                  </a:cubicBezTo>
                  <a:lnTo>
                    <a:pt x="0" y="19022"/>
                  </a:lnTo>
                  <a:cubicBezTo>
                    <a:pt x="547" y="18991"/>
                    <a:pt x="882" y="18961"/>
                    <a:pt x="882" y="18961"/>
                  </a:cubicBezTo>
                  <a:lnTo>
                    <a:pt x="1398" y="116"/>
                  </a:lnTo>
                  <a:cubicBezTo>
                    <a:pt x="1398" y="116"/>
                    <a:pt x="1365" y="0"/>
                    <a:pt x="1214" y="0"/>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677;p80">
              <a:extLst>
                <a:ext uri="{FF2B5EF4-FFF2-40B4-BE49-F238E27FC236}">
                  <a16:creationId xmlns:a16="http://schemas.microsoft.com/office/drawing/2014/main" id="{907AB580-22D0-4EF3-9BBC-F1A7E1D37384}"/>
                </a:ext>
              </a:extLst>
            </p:cNvPr>
            <p:cNvSpPr/>
            <p:nvPr/>
          </p:nvSpPr>
          <p:spPr>
            <a:xfrm>
              <a:off x="6652600" y="4492913"/>
              <a:ext cx="73725" cy="477250"/>
            </a:xfrm>
            <a:custGeom>
              <a:avLst/>
              <a:gdLst/>
              <a:ahLst/>
              <a:cxnLst/>
              <a:rect l="l" t="t" r="r" b="b"/>
              <a:pathLst>
                <a:path w="2949" h="19090" extrusionOk="0">
                  <a:moveTo>
                    <a:pt x="1368" y="1"/>
                  </a:moveTo>
                  <a:cubicBezTo>
                    <a:pt x="760" y="1"/>
                    <a:pt x="122" y="1338"/>
                    <a:pt x="122" y="1338"/>
                  </a:cubicBezTo>
                  <a:lnTo>
                    <a:pt x="31" y="1338"/>
                  </a:lnTo>
                  <a:lnTo>
                    <a:pt x="0" y="19028"/>
                  </a:lnTo>
                  <a:cubicBezTo>
                    <a:pt x="486" y="19074"/>
                    <a:pt x="1026" y="19089"/>
                    <a:pt x="1539" y="19089"/>
                  </a:cubicBezTo>
                  <a:cubicBezTo>
                    <a:pt x="2052" y="19089"/>
                    <a:pt x="2538" y="19074"/>
                    <a:pt x="2918" y="19059"/>
                  </a:cubicBezTo>
                  <a:lnTo>
                    <a:pt x="2949" y="1216"/>
                  </a:lnTo>
                  <a:lnTo>
                    <a:pt x="2857" y="1216"/>
                  </a:lnTo>
                  <a:cubicBezTo>
                    <a:pt x="2341" y="1125"/>
                    <a:pt x="1976" y="1"/>
                    <a:pt x="1368"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3678;p80">
            <a:extLst>
              <a:ext uri="{FF2B5EF4-FFF2-40B4-BE49-F238E27FC236}">
                <a16:creationId xmlns:a16="http://schemas.microsoft.com/office/drawing/2014/main" id="{DCCBCEE5-77E9-4FA3-AE56-3BE7A48097A8}"/>
              </a:ext>
            </a:extLst>
          </p:cNvPr>
          <p:cNvGrpSpPr/>
          <p:nvPr/>
        </p:nvGrpSpPr>
        <p:grpSpPr>
          <a:xfrm>
            <a:off x="8309638" y="4414399"/>
            <a:ext cx="641429" cy="570351"/>
            <a:chOff x="7205875" y="4139800"/>
            <a:chExt cx="686975" cy="610850"/>
          </a:xfrm>
        </p:grpSpPr>
        <p:sp>
          <p:nvSpPr>
            <p:cNvPr id="90" name="Google Shape;3679;p80">
              <a:extLst>
                <a:ext uri="{FF2B5EF4-FFF2-40B4-BE49-F238E27FC236}">
                  <a16:creationId xmlns:a16="http://schemas.microsoft.com/office/drawing/2014/main" id="{88A1D1EA-B7E2-4CE9-ACC7-32F347A0D548}"/>
                </a:ext>
              </a:extLst>
            </p:cNvPr>
            <p:cNvSpPr/>
            <p:nvPr/>
          </p:nvSpPr>
          <p:spPr>
            <a:xfrm>
              <a:off x="7323650" y="4353300"/>
              <a:ext cx="569200" cy="397350"/>
            </a:xfrm>
            <a:custGeom>
              <a:avLst/>
              <a:gdLst/>
              <a:ahLst/>
              <a:cxnLst/>
              <a:rect l="l" t="t" r="r" b="b"/>
              <a:pathLst>
                <a:path w="22768" h="15894" extrusionOk="0">
                  <a:moveTo>
                    <a:pt x="20822" y="1"/>
                  </a:moveTo>
                  <a:cubicBezTo>
                    <a:pt x="16962" y="7144"/>
                    <a:pt x="8451" y="11247"/>
                    <a:pt x="1" y="12098"/>
                  </a:cubicBezTo>
                  <a:cubicBezTo>
                    <a:pt x="2303" y="14492"/>
                    <a:pt x="5529" y="15894"/>
                    <a:pt x="8934" y="15894"/>
                  </a:cubicBezTo>
                  <a:cubicBezTo>
                    <a:pt x="10069" y="15894"/>
                    <a:pt x="11224" y="15738"/>
                    <a:pt x="12372" y="15411"/>
                  </a:cubicBezTo>
                  <a:cubicBezTo>
                    <a:pt x="18937" y="13557"/>
                    <a:pt x="22767" y="6779"/>
                    <a:pt x="20913" y="274"/>
                  </a:cubicBezTo>
                  <a:cubicBezTo>
                    <a:pt x="20883" y="183"/>
                    <a:pt x="20852" y="92"/>
                    <a:pt x="20822"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680;p80">
              <a:extLst>
                <a:ext uri="{FF2B5EF4-FFF2-40B4-BE49-F238E27FC236}">
                  <a16:creationId xmlns:a16="http://schemas.microsoft.com/office/drawing/2014/main" id="{D016F6D9-49F3-4342-BB71-3B8A8A558698}"/>
                </a:ext>
              </a:extLst>
            </p:cNvPr>
            <p:cNvSpPr/>
            <p:nvPr/>
          </p:nvSpPr>
          <p:spPr>
            <a:xfrm>
              <a:off x="7205875" y="4139800"/>
              <a:ext cx="638325" cy="515975"/>
            </a:xfrm>
            <a:custGeom>
              <a:avLst/>
              <a:gdLst/>
              <a:ahLst/>
              <a:cxnLst/>
              <a:rect l="l" t="t" r="r" b="b"/>
              <a:pathLst>
                <a:path w="25533" h="20639" extrusionOk="0">
                  <a:moveTo>
                    <a:pt x="13836" y="0"/>
                  </a:moveTo>
                  <a:cubicBezTo>
                    <a:pt x="12701" y="0"/>
                    <a:pt x="11545" y="157"/>
                    <a:pt x="10396" y="486"/>
                  </a:cubicBezTo>
                  <a:cubicBezTo>
                    <a:pt x="3830" y="2340"/>
                    <a:pt x="0" y="9118"/>
                    <a:pt x="1855" y="15623"/>
                  </a:cubicBezTo>
                  <a:cubicBezTo>
                    <a:pt x="2402" y="17568"/>
                    <a:pt x="3405" y="19270"/>
                    <a:pt x="4712" y="20638"/>
                  </a:cubicBezTo>
                  <a:cubicBezTo>
                    <a:pt x="13162" y="19787"/>
                    <a:pt x="21673" y="15714"/>
                    <a:pt x="25533" y="8541"/>
                  </a:cubicBezTo>
                  <a:cubicBezTo>
                    <a:pt x="23908" y="3366"/>
                    <a:pt x="19096" y="0"/>
                    <a:pt x="13836" y="0"/>
                  </a:cubicBezTo>
                  <a:close/>
                </a:path>
              </a:pathLst>
            </a:custGeom>
            <a:solidFill>
              <a:srgbClr val="F0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681;p80">
              <a:extLst>
                <a:ext uri="{FF2B5EF4-FFF2-40B4-BE49-F238E27FC236}">
                  <a16:creationId xmlns:a16="http://schemas.microsoft.com/office/drawing/2014/main" id="{F4353674-D874-4299-90C3-F4C2634DFDDE}"/>
                </a:ext>
              </a:extLst>
            </p:cNvPr>
            <p:cNvSpPr/>
            <p:nvPr/>
          </p:nvSpPr>
          <p:spPr>
            <a:xfrm>
              <a:off x="7259825" y="4143575"/>
              <a:ext cx="552475" cy="599575"/>
            </a:xfrm>
            <a:custGeom>
              <a:avLst/>
              <a:gdLst/>
              <a:ahLst/>
              <a:cxnLst/>
              <a:rect l="l" t="t" r="r" b="b"/>
              <a:pathLst>
                <a:path w="22099" h="23983" extrusionOk="0">
                  <a:moveTo>
                    <a:pt x="13587" y="1"/>
                  </a:moveTo>
                  <a:cubicBezTo>
                    <a:pt x="13952" y="2432"/>
                    <a:pt x="14135" y="4864"/>
                    <a:pt x="13314" y="7296"/>
                  </a:cubicBezTo>
                  <a:cubicBezTo>
                    <a:pt x="12493" y="9727"/>
                    <a:pt x="10730" y="12037"/>
                    <a:pt x="8299" y="12949"/>
                  </a:cubicBezTo>
                  <a:cubicBezTo>
                    <a:pt x="7478" y="10943"/>
                    <a:pt x="6900" y="8906"/>
                    <a:pt x="6536" y="6779"/>
                  </a:cubicBezTo>
                  <a:cubicBezTo>
                    <a:pt x="6262" y="5107"/>
                    <a:pt x="5897" y="2979"/>
                    <a:pt x="6110" y="1125"/>
                  </a:cubicBezTo>
                  <a:lnTo>
                    <a:pt x="6110" y="1125"/>
                  </a:lnTo>
                  <a:cubicBezTo>
                    <a:pt x="6019" y="1186"/>
                    <a:pt x="5897" y="1247"/>
                    <a:pt x="5806" y="1308"/>
                  </a:cubicBezTo>
                  <a:cubicBezTo>
                    <a:pt x="5685" y="2675"/>
                    <a:pt x="5928" y="4104"/>
                    <a:pt x="6049" y="5472"/>
                  </a:cubicBezTo>
                  <a:cubicBezTo>
                    <a:pt x="6323" y="8086"/>
                    <a:pt x="7052" y="10639"/>
                    <a:pt x="8055" y="13040"/>
                  </a:cubicBezTo>
                  <a:cubicBezTo>
                    <a:pt x="7660" y="13162"/>
                    <a:pt x="7265" y="13253"/>
                    <a:pt x="6870" y="13314"/>
                  </a:cubicBezTo>
                  <a:cubicBezTo>
                    <a:pt x="6628" y="13343"/>
                    <a:pt x="6395" y="13357"/>
                    <a:pt x="6170" y="13357"/>
                  </a:cubicBezTo>
                  <a:cubicBezTo>
                    <a:pt x="2892" y="13357"/>
                    <a:pt x="1376" y="10355"/>
                    <a:pt x="153" y="7539"/>
                  </a:cubicBezTo>
                  <a:cubicBezTo>
                    <a:pt x="92" y="7660"/>
                    <a:pt x="61" y="7782"/>
                    <a:pt x="1" y="7873"/>
                  </a:cubicBezTo>
                  <a:cubicBezTo>
                    <a:pt x="1249" y="10787"/>
                    <a:pt x="2903" y="13700"/>
                    <a:pt x="6234" y="13700"/>
                  </a:cubicBezTo>
                  <a:cubicBezTo>
                    <a:pt x="6552" y="13700"/>
                    <a:pt x="6885" y="13673"/>
                    <a:pt x="7235" y="13618"/>
                  </a:cubicBezTo>
                  <a:cubicBezTo>
                    <a:pt x="7569" y="13557"/>
                    <a:pt x="7873" y="13496"/>
                    <a:pt x="8177" y="13375"/>
                  </a:cubicBezTo>
                  <a:cubicBezTo>
                    <a:pt x="8238" y="13466"/>
                    <a:pt x="8268" y="13587"/>
                    <a:pt x="8299" y="13679"/>
                  </a:cubicBezTo>
                  <a:cubicBezTo>
                    <a:pt x="8633" y="14408"/>
                    <a:pt x="8998" y="15198"/>
                    <a:pt x="9362" y="15958"/>
                  </a:cubicBezTo>
                  <a:cubicBezTo>
                    <a:pt x="8268" y="16414"/>
                    <a:pt x="7144" y="16809"/>
                    <a:pt x="5989" y="17113"/>
                  </a:cubicBezTo>
                  <a:cubicBezTo>
                    <a:pt x="4450" y="17557"/>
                    <a:pt x="2624" y="18087"/>
                    <a:pt x="930" y="18087"/>
                  </a:cubicBezTo>
                  <a:cubicBezTo>
                    <a:pt x="884" y="18087"/>
                    <a:pt x="837" y="18087"/>
                    <a:pt x="791" y="18086"/>
                  </a:cubicBezTo>
                  <a:lnTo>
                    <a:pt x="791" y="18086"/>
                  </a:lnTo>
                  <a:cubicBezTo>
                    <a:pt x="852" y="18177"/>
                    <a:pt x="912" y="18299"/>
                    <a:pt x="973" y="18390"/>
                  </a:cubicBezTo>
                  <a:cubicBezTo>
                    <a:pt x="2402" y="18360"/>
                    <a:pt x="3861" y="17934"/>
                    <a:pt x="5229" y="17630"/>
                  </a:cubicBezTo>
                  <a:cubicBezTo>
                    <a:pt x="6718" y="17296"/>
                    <a:pt x="8116" y="16809"/>
                    <a:pt x="9514" y="16201"/>
                  </a:cubicBezTo>
                  <a:cubicBezTo>
                    <a:pt x="9849" y="16901"/>
                    <a:pt x="10244" y="17569"/>
                    <a:pt x="10639" y="18238"/>
                  </a:cubicBezTo>
                  <a:cubicBezTo>
                    <a:pt x="8907" y="19545"/>
                    <a:pt x="8147" y="21764"/>
                    <a:pt x="8390" y="23892"/>
                  </a:cubicBezTo>
                  <a:cubicBezTo>
                    <a:pt x="8511" y="23922"/>
                    <a:pt x="8663" y="23952"/>
                    <a:pt x="8815" y="23983"/>
                  </a:cubicBezTo>
                  <a:cubicBezTo>
                    <a:pt x="8724" y="23436"/>
                    <a:pt x="8724" y="22858"/>
                    <a:pt x="8755" y="22281"/>
                  </a:cubicBezTo>
                  <a:cubicBezTo>
                    <a:pt x="8876" y="20730"/>
                    <a:pt x="9727" y="19484"/>
                    <a:pt x="10913" y="18633"/>
                  </a:cubicBezTo>
                  <a:cubicBezTo>
                    <a:pt x="12189" y="20609"/>
                    <a:pt x="13739" y="22372"/>
                    <a:pt x="15685" y="23557"/>
                  </a:cubicBezTo>
                  <a:cubicBezTo>
                    <a:pt x="15776" y="23527"/>
                    <a:pt x="15837" y="23496"/>
                    <a:pt x="15898" y="23496"/>
                  </a:cubicBezTo>
                  <a:cubicBezTo>
                    <a:pt x="13952" y="22220"/>
                    <a:pt x="12402" y="20457"/>
                    <a:pt x="11125" y="18481"/>
                  </a:cubicBezTo>
                  <a:cubicBezTo>
                    <a:pt x="11764" y="18056"/>
                    <a:pt x="12493" y="17752"/>
                    <a:pt x="13253" y="17569"/>
                  </a:cubicBezTo>
                  <a:cubicBezTo>
                    <a:pt x="13985" y="17386"/>
                    <a:pt x="14731" y="17303"/>
                    <a:pt x="15483" y="17303"/>
                  </a:cubicBezTo>
                  <a:cubicBezTo>
                    <a:pt x="17604" y="17303"/>
                    <a:pt x="19767" y="17964"/>
                    <a:pt x="21764" y="18907"/>
                  </a:cubicBezTo>
                  <a:cubicBezTo>
                    <a:pt x="21855" y="18785"/>
                    <a:pt x="21946" y="18663"/>
                    <a:pt x="22037" y="18511"/>
                  </a:cubicBezTo>
                  <a:cubicBezTo>
                    <a:pt x="19978" y="17521"/>
                    <a:pt x="17674" y="16867"/>
                    <a:pt x="15461" y="16867"/>
                  </a:cubicBezTo>
                  <a:cubicBezTo>
                    <a:pt x="14276" y="16867"/>
                    <a:pt x="13118" y="17054"/>
                    <a:pt x="12037" y="17478"/>
                  </a:cubicBezTo>
                  <a:cubicBezTo>
                    <a:pt x="11612" y="17630"/>
                    <a:pt x="11217" y="17843"/>
                    <a:pt x="10882" y="18086"/>
                  </a:cubicBezTo>
                  <a:cubicBezTo>
                    <a:pt x="10487" y="17417"/>
                    <a:pt x="10122" y="16779"/>
                    <a:pt x="9758" y="16110"/>
                  </a:cubicBezTo>
                  <a:cubicBezTo>
                    <a:pt x="10913" y="15594"/>
                    <a:pt x="12007" y="15016"/>
                    <a:pt x="13101" y="14378"/>
                  </a:cubicBezTo>
                  <a:cubicBezTo>
                    <a:pt x="16627" y="12341"/>
                    <a:pt x="20457" y="9484"/>
                    <a:pt x="22098" y="5593"/>
                  </a:cubicBezTo>
                  <a:cubicBezTo>
                    <a:pt x="22068" y="5533"/>
                    <a:pt x="22037" y="5502"/>
                    <a:pt x="22007" y="5441"/>
                  </a:cubicBezTo>
                  <a:cubicBezTo>
                    <a:pt x="20274" y="9210"/>
                    <a:pt x="16688" y="11916"/>
                    <a:pt x="13223" y="13983"/>
                  </a:cubicBezTo>
                  <a:cubicBezTo>
                    <a:pt x="12068" y="14682"/>
                    <a:pt x="10852" y="15320"/>
                    <a:pt x="9636" y="15837"/>
                  </a:cubicBezTo>
                  <a:cubicBezTo>
                    <a:pt x="9332" y="15259"/>
                    <a:pt x="9058" y="14682"/>
                    <a:pt x="8785" y="14074"/>
                  </a:cubicBezTo>
                  <a:cubicBezTo>
                    <a:pt x="8663" y="13831"/>
                    <a:pt x="8542" y="13557"/>
                    <a:pt x="8451" y="13283"/>
                  </a:cubicBezTo>
                  <a:cubicBezTo>
                    <a:pt x="10761" y="12432"/>
                    <a:pt x="12402" y="10305"/>
                    <a:pt x="13405" y="8055"/>
                  </a:cubicBezTo>
                  <a:cubicBezTo>
                    <a:pt x="14530" y="5472"/>
                    <a:pt x="14347" y="2736"/>
                    <a:pt x="13952" y="61"/>
                  </a:cubicBezTo>
                  <a:cubicBezTo>
                    <a:pt x="13831" y="31"/>
                    <a:pt x="13709" y="1"/>
                    <a:pt x="135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4049;p80">
            <a:extLst>
              <a:ext uri="{FF2B5EF4-FFF2-40B4-BE49-F238E27FC236}">
                <a16:creationId xmlns:a16="http://schemas.microsoft.com/office/drawing/2014/main" id="{A709D60A-680B-42BF-83A4-773554B232B5}"/>
              </a:ext>
            </a:extLst>
          </p:cNvPr>
          <p:cNvGrpSpPr/>
          <p:nvPr/>
        </p:nvGrpSpPr>
        <p:grpSpPr>
          <a:xfrm>
            <a:off x="1703695" y="4441231"/>
            <a:ext cx="895906" cy="653079"/>
            <a:chOff x="-437750" y="1965325"/>
            <a:chExt cx="1231825" cy="897950"/>
          </a:xfrm>
        </p:grpSpPr>
        <p:sp>
          <p:nvSpPr>
            <p:cNvPr id="94" name="Google Shape;4050;p80">
              <a:extLst>
                <a:ext uri="{FF2B5EF4-FFF2-40B4-BE49-F238E27FC236}">
                  <a16:creationId xmlns:a16="http://schemas.microsoft.com/office/drawing/2014/main" id="{1A3F9211-BC56-44EC-9180-7EF21D1EF3A8}"/>
                </a:ext>
              </a:extLst>
            </p:cNvPr>
            <p:cNvSpPr/>
            <p:nvPr/>
          </p:nvSpPr>
          <p:spPr>
            <a:xfrm>
              <a:off x="-267372" y="2214675"/>
              <a:ext cx="461275" cy="525125"/>
            </a:xfrm>
            <a:custGeom>
              <a:avLst/>
              <a:gdLst/>
              <a:ahLst/>
              <a:cxnLst/>
              <a:rect l="l" t="t" r="r" b="b"/>
              <a:pathLst>
                <a:path w="18451" h="21005" extrusionOk="0">
                  <a:moveTo>
                    <a:pt x="15381" y="1"/>
                  </a:moveTo>
                  <a:lnTo>
                    <a:pt x="1" y="3527"/>
                  </a:lnTo>
                  <a:lnTo>
                    <a:pt x="1672" y="17752"/>
                  </a:lnTo>
                  <a:cubicBezTo>
                    <a:pt x="1672" y="17752"/>
                    <a:pt x="15320" y="19545"/>
                    <a:pt x="18238" y="21004"/>
                  </a:cubicBezTo>
                  <a:cubicBezTo>
                    <a:pt x="18238" y="21004"/>
                    <a:pt x="18329" y="20943"/>
                    <a:pt x="18451" y="20852"/>
                  </a:cubicBezTo>
                  <a:cubicBezTo>
                    <a:pt x="17660" y="13800"/>
                    <a:pt x="16597" y="6901"/>
                    <a:pt x="153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51;p80">
              <a:extLst>
                <a:ext uri="{FF2B5EF4-FFF2-40B4-BE49-F238E27FC236}">
                  <a16:creationId xmlns:a16="http://schemas.microsoft.com/office/drawing/2014/main" id="{036BF5D4-8586-43DF-A83D-22C7D9726866}"/>
                </a:ext>
              </a:extLst>
            </p:cNvPr>
            <p:cNvSpPr/>
            <p:nvPr/>
          </p:nvSpPr>
          <p:spPr>
            <a:xfrm>
              <a:off x="111650" y="2134125"/>
              <a:ext cx="421000" cy="601100"/>
            </a:xfrm>
            <a:custGeom>
              <a:avLst/>
              <a:gdLst/>
              <a:ahLst/>
              <a:cxnLst/>
              <a:rect l="l" t="t" r="r" b="b"/>
              <a:pathLst>
                <a:path w="16840" h="24044" extrusionOk="0">
                  <a:moveTo>
                    <a:pt x="13983" y="1"/>
                  </a:moveTo>
                  <a:lnTo>
                    <a:pt x="1" y="3223"/>
                  </a:lnTo>
                  <a:cubicBezTo>
                    <a:pt x="1217" y="10123"/>
                    <a:pt x="2280" y="17022"/>
                    <a:pt x="3071" y="24044"/>
                  </a:cubicBezTo>
                  <a:cubicBezTo>
                    <a:pt x="4651" y="22828"/>
                    <a:pt x="14378" y="15320"/>
                    <a:pt x="16840" y="15290"/>
                  </a:cubicBezTo>
                  <a:lnTo>
                    <a:pt x="13983" y="1"/>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2;p80">
              <a:extLst>
                <a:ext uri="{FF2B5EF4-FFF2-40B4-BE49-F238E27FC236}">
                  <a16:creationId xmlns:a16="http://schemas.microsoft.com/office/drawing/2014/main" id="{6F233DDE-8010-48B0-9385-D1EEBB34D419}"/>
                </a:ext>
              </a:extLst>
            </p:cNvPr>
            <p:cNvSpPr/>
            <p:nvPr/>
          </p:nvSpPr>
          <p:spPr>
            <a:xfrm>
              <a:off x="-437750" y="1965325"/>
              <a:ext cx="1090475" cy="440900"/>
            </a:xfrm>
            <a:custGeom>
              <a:avLst/>
              <a:gdLst/>
              <a:ahLst/>
              <a:cxnLst/>
              <a:rect l="l" t="t" r="r" b="b"/>
              <a:pathLst>
                <a:path w="43619" h="17636" extrusionOk="0">
                  <a:moveTo>
                    <a:pt x="22928" y="1"/>
                  </a:moveTo>
                  <a:cubicBezTo>
                    <a:pt x="22100" y="1"/>
                    <a:pt x="21013" y="134"/>
                    <a:pt x="20092" y="689"/>
                  </a:cubicBezTo>
                  <a:cubicBezTo>
                    <a:pt x="18329" y="1783"/>
                    <a:pt x="3314" y="10355"/>
                    <a:pt x="3314" y="10355"/>
                  </a:cubicBezTo>
                  <a:cubicBezTo>
                    <a:pt x="3314" y="10355"/>
                    <a:pt x="1" y="11784"/>
                    <a:pt x="1551" y="12939"/>
                  </a:cubicBezTo>
                  <a:lnTo>
                    <a:pt x="21399" y="17255"/>
                  </a:lnTo>
                  <a:cubicBezTo>
                    <a:pt x="21399" y="17255"/>
                    <a:pt x="22130" y="17636"/>
                    <a:pt x="23141" y="17636"/>
                  </a:cubicBezTo>
                  <a:cubicBezTo>
                    <a:pt x="23843" y="17636"/>
                    <a:pt x="24680" y="17452"/>
                    <a:pt x="25503" y="16829"/>
                  </a:cubicBezTo>
                  <a:cubicBezTo>
                    <a:pt x="27478" y="15279"/>
                    <a:pt x="41552" y="6495"/>
                    <a:pt x="41552" y="6495"/>
                  </a:cubicBezTo>
                  <a:cubicBezTo>
                    <a:pt x="41552" y="6495"/>
                    <a:pt x="43618" y="4914"/>
                    <a:pt x="42129" y="4094"/>
                  </a:cubicBezTo>
                  <a:cubicBezTo>
                    <a:pt x="40609" y="3242"/>
                    <a:pt x="24226" y="112"/>
                    <a:pt x="24226" y="112"/>
                  </a:cubicBezTo>
                  <a:cubicBezTo>
                    <a:pt x="24226" y="112"/>
                    <a:pt x="23685" y="1"/>
                    <a:pt x="229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53;p80">
              <a:extLst>
                <a:ext uri="{FF2B5EF4-FFF2-40B4-BE49-F238E27FC236}">
                  <a16:creationId xmlns:a16="http://schemas.microsoft.com/office/drawing/2014/main" id="{E6B44C46-21AA-4A2E-95B4-77F0C55BEDDB}"/>
                </a:ext>
              </a:extLst>
            </p:cNvPr>
            <p:cNvSpPr/>
            <p:nvPr/>
          </p:nvSpPr>
          <p:spPr>
            <a:xfrm>
              <a:off x="96700" y="2134125"/>
              <a:ext cx="549175" cy="624400"/>
            </a:xfrm>
            <a:custGeom>
              <a:avLst/>
              <a:gdLst/>
              <a:ahLst/>
              <a:cxnLst/>
              <a:rect l="l" t="t" r="r" b="b"/>
              <a:pathLst>
                <a:path w="21967" h="24976" extrusionOk="0">
                  <a:moveTo>
                    <a:pt x="2086" y="0"/>
                  </a:moveTo>
                  <a:cubicBezTo>
                    <a:pt x="1458" y="0"/>
                    <a:pt x="815" y="224"/>
                    <a:pt x="173" y="746"/>
                  </a:cubicBezTo>
                  <a:cubicBezTo>
                    <a:pt x="0" y="890"/>
                    <a:pt x="155" y="1143"/>
                    <a:pt x="353" y="1143"/>
                  </a:cubicBezTo>
                  <a:cubicBezTo>
                    <a:pt x="364" y="1143"/>
                    <a:pt x="375" y="1143"/>
                    <a:pt x="386" y="1141"/>
                  </a:cubicBezTo>
                  <a:cubicBezTo>
                    <a:pt x="854" y="1025"/>
                    <a:pt x="1294" y="971"/>
                    <a:pt x="1708" y="971"/>
                  </a:cubicBezTo>
                  <a:cubicBezTo>
                    <a:pt x="6621" y="971"/>
                    <a:pt x="7873" y="8638"/>
                    <a:pt x="8350" y="12479"/>
                  </a:cubicBezTo>
                  <a:cubicBezTo>
                    <a:pt x="9098" y="18948"/>
                    <a:pt x="14186" y="24975"/>
                    <a:pt x="21053" y="24975"/>
                  </a:cubicBezTo>
                  <a:cubicBezTo>
                    <a:pt x="21154" y="24975"/>
                    <a:pt x="21257" y="24974"/>
                    <a:pt x="21359" y="24971"/>
                  </a:cubicBezTo>
                  <a:cubicBezTo>
                    <a:pt x="21937" y="24971"/>
                    <a:pt x="21967" y="24120"/>
                    <a:pt x="21389" y="24090"/>
                  </a:cubicBezTo>
                  <a:cubicBezTo>
                    <a:pt x="16800" y="23847"/>
                    <a:pt x="12848" y="21324"/>
                    <a:pt x="10629" y="17311"/>
                  </a:cubicBezTo>
                  <a:cubicBezTo>
                    <a:pt x="8836" y="14059"/>
                    <a:pt x="9444" y="10229"/>
                    <a:pt x="8258" y="6825"/>
                  </a:cubicBezTo>
                  <a:cubicBezTo>
                    <a:pt x="7535" y="4704"/>
                    <a:pt x="4967" y="0"/>
                    <a:pt x="2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54;p80">
              <a:extLst>
                <a:ext uri="{FF2B5EF4-FFF2-40B4-BE49-F238E27FC236}">
                  <a16:creationId xmlns:a16="http://schemas.microsoft.com/office/drawing/2014/main" id="{A74DBA73-A6C0-40BC-9287-7BD5832CB611}"/>
                </a:ext>
              </a:extLst>
            </p:cNvPr>
            <p:cNvSpPr/>
            <p:nvPr/>
          </p:nvSpPr>
          <p:spPr>
            <a:xfrm>
              <a:off x="620175" y="2702925"/>
              <a:ext cx="173900" cy="160350"/>
            </a:xfrm>
            <a:custGeom>
              <a:avLst/>
              <a:gdLst/>
              <a:ahLst/>
              <a:cxnLst/>
              <a:rect l="l" t="t" r="r" b="b"/>
              <a:pathLst>
                <a:path w="6956" h="6414" extrusionOk="0">
                  <a:moveTo>
                    <a:pt x="6621" y="0"/>
                  </a:moveTo>
                  <a:cubicBezTo>
                    <a:pt x="6621" y="0"/>
                    <a:pt x="5739" y="395"/>
                    <a:pt x="4523" y="395"/>
                  </a:cubicBezTo>
                  <a:cubicBezTo>
                    <a:pt x="4413" y="395"/>
                    <a:pt x="4284" y="394"/>
                    <a:pt x="4141" y="394"/>
                  </a:cubicBezTo>
                  <a:cubicBezTo>
                    <a:pt x="2743" y="394"/>
                    <a:pt x="1" y="494"/>
                    <a:pt x="359" y="2645"/>
                  </a:cubicBezTo>
                  <a:cubicBezTo>
                    <a:pt x="359" y="2645"/>
                    <a:pt x="754" y="4104"/>
                    <a:pt x="3216" y="5046"/>
                  </a:cubicBezTo>
                  <a:cubicBezTo>
                    <a:pt x="4311" y="5532"/>
                    <a:pt x="4827" y="6414"/>
                    <a:pt x="4827" y="6414"/>
                  </a:cubicBezTo>
                  <a:cubicBezTo>
                    <a:pt x="4827" y="6414"/>
                    <a:pt x="5770" y="5654"/>
                    <a:pt x="6104" y="4286"/>
                  </a:cubicBezTo>
                  <a:lnTo>
                    <a:pt x="4463" y="3526"/>
                  </a:lnTo>
                  <a:lnTo>
                    <a:pt x="4463" y="3526"/>
                  </a:lnTo>
                  <a:lnTo>
                    <a:pt x="6347" y="3769"/>
                  </a:lnTo>
                  <a:cubicBezTo>
                    <a:pt x="6347" y="3769"/>
                    <a:pt x="6773" y="2705"/>
                    <a:pt x="6682" y="1824"/>
                  </a:cubicBezTo>
                  <a:lnTo>
                    <a:pt x="6682" y="1824"/>
                  </a:lnTo>
                  <a:cubicBezTo>
                    <a:pt x="6627" y="1836"/>
                    <a:pt x="6547" y="1841"/>
                    <a:pt x="6453" y="1841"/>
                  </a:cubicBezTo>
                  <a:cubicBezTo>
                    <a:pt x="6080" y="1841"/>
                    <a:pt x="5496" y="1763"/>
                    <a:pt x="5496" y="1763"/>
                  </a:cubicBezTo>
                  <a:lnTo>
                    <a:pt x="6955" y="1307"/>
                  </a:lnTo>
                  <a:cubicBezTo>
                    <a:pt x="6955" y="1307"/>
                    <a:pt x="6894" y="730"/>
                    <a:pt x="6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Picture 2" descr="Para tener las imágenes sólo da clic derecho sobre ellas y luego &amp;quot;guardar  como.… | Calendario preescolar, Asamblea educacion infantil, Etiquetas de  material escolar">
            <a:extLst>
              <a:ext uri="{FF2B5EF4-FFF2-40B4-BE49-F238E27FC236}">
                <a16:creationId xmlns:a16="http://schemas.microsoft.com/office/drawing/2014/main" id="{624CB0FC-3965-454D-81ED-ADC23276CD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84" t="4704" r="8002" b="65892"/>
          <a:stretch/>
        </p:blipFill>
        <p:spPr bwMode="auto">
          <a:xfrm>
            <a:off x="1783726" y="1374834"/>
            <a:ext cx="5576548" cy="250357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6576A9F0-3296-41B6-978D-0F081FE42E36}"/>
              </a:ext>
            </a:extLst>
          </p:cNvPr>
          <p:cNvPicPr>
            <a:picLocks noChangeAspect="1"/>
          </p:cNvPicPr>
          <p:nvPr/>
        </p:nvPicPr>
        <p:blipFill>
          <a:blip r:embed="rId3"/>
          <a:stretch>
            <a:fillRect/>
          </a:stretch>
        </p:blipFill>
        <p:spPr>
          <a:xfrm>
            <a:off x="551177" y="357754"/>
            <a:ext cx="7718205" cy="1072989"/>
          </a:xfrm>
          <a:prstGeom prst="rect">
            <a:avLst/>
          </a:prstGeom>
        </p:spPr>
      </p:pic>
    </p:spTree>
    <p:extLst>
      <p:ext uri="{BB962C8B-B14F-4D97-AF65-F5344CB8AC3E}">
        <p14:creationId xmlns:p14="http://schemas.microsoft.com/office/powerpoint/2010/main" val="271998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651067B-3071-481F-A68E-F2D164EFFEE0}"/>
              </a:ext>
            </a:extLst>
          </p:cNvPr>
          <p:cNvSpPr/>
          <p:nvPr/>
        </p:nvSpPr>
        <p:spPr>
          <a:xfrm>
            <a:off x="1983576" y="4376046"/>
            <a:ext cx="5689378" cy="400110"/>
          </a:xfrm>
          <a:prstGeom prst="rect">
            <a:avLst/>
          </a:prstGeom>
        </p:spPr>
        <p:txBody>
          <a:bodyPr wrap="none">
            <a:spAutoFit/>
          </a:bodyPr>
          <a:lstStyle/>
          <a:p>
            <a:r>
              <a:rPr lang="es-MX" sz="2000" dirty="0"/>
              <a:t>https://www.youtube.com/watch?v=kkkelcemh_s</a:t>
            </a:r>
          </a:p>
        </p:txBody>
      </p:sp>
      <p:pic>
        <p:nvPicPr>
          <p:cNvPr id="5" name="Imagen 4">
            <a:extLst>
              <a:ext uri="{FF2B5EF4-FFF2-40B4-BE49-F238E27FC236}">
                <a16:creationId xmlns:a16="http://schemas.microsoft.com/office/drawing/2014/main" id="{5AE6F544-B694-4750-BD15-50047DD7C811}"/>
              </a:ext>
            </a:extLst>
          </p:cNvPr>
          <p:cNvPicPr>
            <a:picLocks noChangeAspect="1"/>
          </p:cNvPicPr>
          <p:nvPr/>
        </p:nvPicPr>
        <p:blipFill rotWithShape="1">
          <a:blip r:embed="rId2"/>
          <a:srcRect l="10349" t="24380" r="42791" b="29706"/>
          <a:stretch/>
        </p:blipFill>
        <p:spPr>
          <a:xfrm>
            <a:off x="1130667" y="191386"/>
            <a:ext cx="7052783" cy="3885156"/>
          </a:xfrm>
          <a:prstGeom prst="rect">
            <a:avLst/>
          </a:prstGeom>
        </p:spPr>
      </p:pic>
    </p:spTree>
    <p:extLst>
      <p:ext uri="{BB962C8B-B14F-4D97-AF65-F5344CB8AC3E}">
        <p14:creationId xmlns:p14="http://schemas.microsoft.com/office/powerpoint/2010/main" val="1444698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ÓMO TRABAJAR MOTRICIDAD FINA Y GRUESA EN EL HOGAR?">
            <a:extLst>
              <a:ext uri="{FF2B5EF4-FFF2-40B4-BE49-F238E27FC236}">
                <a16:creationId xmlns:a16="http://schemas.microsoft.com/office/drawing/2014/main" id="{3E20083F-E6B2-459C-8B83-8A6A26F2397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5" name="Imagen 4">
            <a:extLst>
              <a:ext uri="{FF2B5EF4-FFF2-40B4-BE49-F238E27FC236}">
                <a16:creationId xmlns:a16="http://schemas.microsoft.com/office/drawing/2014/main" id="{C865FF66-838D-47DF-8976-EC56CAA1D56F}"/>
              </a:ext>
            </a:extLst>
          </p:cNvPr>
          <p:cNvPicPr>
            <a:picLocks noChangeAspect="1"/>
          </p:cNvPicPr>
          <p:nvPr/>
        </p:nvPicPr>
        <p:blipFill>
          <a:blip r:embed="rId2"/>
          <a:stretch>
            <a:fillRect/>
          </a:stretch>
        </p:blipFill>
        <p:spPr>
          <a:xfrm>
            <a:off x="1484515" y="1015857"/>
            <a:ext cx="6174970" cy="3883903"/>
          </a:xfrm>
          <a:prstGeom prst="rect">
            <a:avLst/>
          </a:prstGeom>
        </p:spPr>
      </p:pic>
      <p:pic>
        <p:nvPicPr>
          <p:cNvPr id="6" name="Imagen 5">
            <a:extLst>
              <a:ext uri="{FF2B5EF4-FFF2-40B4-BE49-F238E27FC236}">
                <a16:creationId xmlns:a16="http://schemas.microsoft.com/office/drawing/2014/main" id="{3EA58949-83F1-491B-A22B-D76FA99E682A}"/>
              </a:ext>
            </a:extLst>
          </p:cNvPr>
          <p:cNvPicPr>
            <a:picLocks noChangeAspect="1"/>
          </p:cNvPicPr>
          <p:nvPr/>
        </p:nvPicPr>
        <p:blipFill>
          <a:blip r:embed="rId3"/>
          <a:stretch>
            <a:fillRect/>
          </a:stretch>
        </p:blipFill>
        <p:spPr>
          <a:xfrm>
            <a:off x="877517" y="-136220"/>
            <a:ext cx="7084166" cy="1609483"/>
          </a:xfrm>
          <a:prstGeom prst="rect">
            <a:avLst/>
          </a:prstGeom>
        </p:spPr>
      </p:pic>
    </p:spTree>
    <p:extLst>
      <p:ext uri="{BB962C8B-B14F-4D97-AF65-F5344CB8AC3E}">
        <p14:creationId xmlns:p14="http://schemas.microsoft.com/office/powerpoint/2010/main" val="65647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a:extLst>
              <a:ext uri="{FF2B5EF4-FFF2-40B4-BE49-F238E27FC236}">
                <a16:creationId xmlns:a16="http://schemas.microsoft.com/office/drawing/2014/main" id="{F873D4B5-ABA4-47B2-A76B-D48EA2E67709}"/>
              </a:ext>
            </a:extLst>
          </p:cNvPr>
          <p:cNvSpPr txBox="1">
            <a:spLocks/>
          </p:cNvSpPr>
          <p:nvPr/>
        </p:nvSpPr>
        <p:spPr>
          <a:xfrm>
            <a:off x="0" y="35169"/>
            <a:ext cx="9144000" cy="6858000"/>
          </a:xfrm>
          <a:prstGeom prst="rect">
            <a:avLst/>
          </a:prstGeom>
        </p:spPr>
        <p:txBody>
          <a:bodyPr vert="horz" anchor="t">
            <a:normAutofit/>
          </a:bodyPr>
          <a:lst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r>
              <a:rPr lang="es-MX" dirty="0"/>
              <a:t>Observaremos un video de los señalamientos en la vía pública y que es lo que significa cada uno. </a:t>
            </a:r>
          </a:p>
          <a:p>
            <a:r>
              <a:rPr lang="es-MX" dirty="0">
                <a:hlinkClick r:id="rId2"/>
              </a:rPr>
              <a:t>https://www.youtube.com/watch?v=rnb0fkpeOao</a:t>
            </a:r>
            <a:r>
              <a:rPr lang="es-MX" dirty="0"/>
              <a:t> </a:t>
            </a:r>
          </a:p>
          <a:p>
            <a:endParaRPr lang="es-MX" dirty="0"/>
          </a:p>
        </p:txBody>
      </p:sp>
      <p:pic>
        <p:nvPicPr>
          <p:cNvPr id="5" name="Picture 2">
            <a:extLst>
              <a:ext uri="{FF2B5EF4-FFF2-40B4-BE49-F238E27FC236}">
                <a16:creationId xmlns:a16="http://schemas.microsoft.com/office/drawing/2014/main" id="{4EB449FF-B785-426D-AEAF-F0618BC3697C}"/>
              </a:ext>
            </a:extLst>
          </p:cNvPr>
          <p:cNvPicPr>
            <a:picLocks noChangeAspect="1" noChangeArrowheads="1"/>
          </p:cNvPicPr>
          <p:nvPr/>
        </p:nvPicPr>
        <p:blipFill>
          <a:blip r:embed="rId3" cstate="print"/>
          <a:srcRect l="31100" t="9381" r="26375" b="16384"/>
          <a:stretch>
            <a:fillRect/>
          </a:stretch>
        </p:blipFill>
        <p:spPr bwMode="auto">
          <a:xfrm>
            <a:off x="2427087" y="1564862"/>
            <a:ext cx="4289825" cy="3578638"/>
          </a:xfrm>
          <a:prstGeom prst="rect">
            <a:avLst/>
          </a:prstGeom>
          <a:noFill/>
          <a:ln w="9525">
            <a:noFill/>
            <a:miter lim="800000"/>
            <a:headEnd/>
            <a:tailEnd/>
          </a:ln>
        </p:spPr>
      </p:pic>
      <p:pic>
        <p:nvPicPr>
          <p:cNvPr id="8" name="Picture 2" descr="Premium Vector | Child with a magnifying glass looking for something">
            <a:extLst>
              <a:ext uri="{FF2B5EF4-FFF2-40B4-BE49-F238E27FC236}">
                <a16:creationId xmlns:a16="http://schemas.microsoft.com/office/drawing/2014/main" id="{FF42EE91-956F-415B-8FE2-A30212B6DB8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7508" b="92173" l="9744" r="89776">
                        <a14:foregroundMark x1="44888" y1="7508" x2="49361" y2="11182"/>
                        <a14:foregroundMark x1="62620" y1="27316" x2="47444" y2="31789"/>
                        <a14:foregroundMark x1="51597" y1="29553" x2="51597" y2="29553"/>
                        <a14:foregroundMark x1="52236" y1="28115" x2="52236" y2="28115"/>
                        <a14:foregroundMark x1="49201" y1="29073" x2="49201" y2="29073"/>
                        <a14:foregroundMark x1="46645" y1="31470" x2="46645" y2="31470"/>
                        <a14:foregroundMark x1="43930" y1="32268" x2="43930" y2="32268"/>
                        <a14:foregroundMark x1="43610" y1="34505" x2="47923" y2="30990"/>
                        <a14:foregroundMark x1="42812" y1="33706" x2="46645" y2="29553"/>
                        <a14:foregroundMark x1="55431" y1="61821" x2="55431" y2="61821"/>
                        <a14:foregroundMark x1="59265" y1="61342" x2="59265" y2="61342"/>
                        <a14:foregroundMark x1="58946" y1="61821" x2="58946" y2="61821"/>
                        <a14:foregroundMark x1="38818" y1="92173" x2="35463" y2="86901"/>
                        <a14:foregroundMark x1="56550" y1="28754" x2="56550" y2="28754"/>
                        <a14:foregroundMark x1="57029" y1="28115" x2="57029" y2="28115"/>
                        <a14:foregroundMark x1="57508" y1="27476" x2="57508" y2="27476"/>
                      </a14:backgroundRemoval>
                    </a14:imgEffect>
                  </a14:imgLayer>
                </a14:imgProps>
              </a:ext>
              <a:ext uri="{28A0092B-C50C-407E-A947-70E740481C1C}">
                <a14:useLocalDpi xmlns:a14="http://schemas.microsoft.com/office/drawing/2010/main" val="0"/>
              </a:ext>
            </a:extLst>
          </a:blip>
          <a:srcRect l="17834" t="3812" r="20542" b="4684"/>
          <a:stretch/>
        </p:blipFill>
        <p:spPr bwMode="auto">
          <a:xfrm>
            <a:off x="39940" y="2339164"/>
            <a:ext cx="1945759" cy="2889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036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22631DB-F59A-4D42-B4B6-BB5A4B49E46A}"/>
              </a:ext>
            </a:extLst>
          </p:cNvPr>
          <p:cNvSpPr>
            <a:spLocks noGrp="1"/>
          </p:cNvSpPr>
          <p:nvPr>
            <p:ph type="title"/>
          </p:nvPr>
        </p:nvSpPr>
        <p:spPr>
          <a:xfrm>
            <a:off x="879162" y="240482"/>
            <a:ext cx="7713600" cy="575400"/>
          </a:xfrm>
        </p:spPr>
        <p:txBody>
          <a:bodyPr/>
          <a:lstStyle/>
          <a:p>
            <a:r>
              <a:rPr lang="es-MX" sz="6000" dirty="0"/>
              <a:t>Señalamientos</a:t>
            </a:r>
          </a:p>
        </p:txBody>
      </p:sp>
      <p:pic>
        <p:nvPicPr>
          <p:cNvPr id="4" name="Imagen 3">
            <a:extLst>
              <a:ext uri="{FF2B5EF4-FFF2-40B4-BE49-F238E27FC236}">
                <a16:creationId xmlns:a16="http://schemas.microsoft.com/office/drawing/2014/main" id="{017EB352-2AAD-42BC-8296-4A5552E5A3D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708031" y="1129812"/>
            <a:ext cx="4013688" cy="4013688"/>
          </a:xfrm>
          <a:prstGeom prst="rect">
            <a:avLst/>
          </a:prstGeom>
        </p:spPr>
      </p:pic>
    </p:spTree>
    <p:extLst>
      <p:ext uri="{BB962C8B-B14F-4D97-AF65-F5344CB8AC3E}">
        <p14:creationId xmlns:p14="http://schemas.microsoft.com/office/powerpoint/2010/main" val="1209217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a:extLst>
              <a:ext uri="{FF2B5EF4-FFF2-40B4-BE49-F238E27FC236}">
                <a16:creationId xmlns:a16="http://schemas.microsoft.com/office/drawing/2014/main" id="{903F3CB3-8D7D-4836-A449-BB252E064163}"/>
              </a:ext>
            </a:extLst>
          </p:cNvPr>
          <p:cNvSpPr txBox="1">
            <a:spLocks/>
          </p:cNvSpPr>
          <p:nvPr/>
        </p:nvSpPr>
        <p:spPr>
          <a:xfrm>
            <a:off x="896747" y="416328"/>
            <a:ext cx="7713600" cy="57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6000" dirty="0"/>
              <a:t>Señalamientos</a:t>
            </a:r>
          </a:p>
        </p:txBody>
      </p:sp>
      <p:pic>
        <p:nvPicPr>
          <p:cNvPr id="2" name="Imagen 1">
            <a:extLst>
              <a:ext uri="{FF2B5EF4-FFF2-40B4-BE49-F238E27FC236}">
                <a16:creationId xmlns:a16="http://schemas.microsoft.com/office/drawing/2014/main" id="{84A280B2-1A3E-4356-AFAD-E631F03D2BEA}"/>
              </a:ext>
            </a:extLst>
          </p:cNvPr>
          <p:cNvPicPr>
            <a:picLocks noChangeAspect="1"/>
          </p:cNvPicPr>
          <p:nvPr/>
        </p:nvPicPr>
        <p:blipFill rotWithShape="1">
          <a:blip r:embed="rId2"/>
          <a:srcRect l="17629" t="3954" r="19453" b="5199"/>
          <a:stretch/>
        </p:blipFill>
        <p:spPr>
          <a:xfrm>
            <a:off x="2537614" y="1192664"/>
            <a:ext cx="4068771" cy="3950836"/>
          </a:xfrm>
          <a:prstGeom prst="rect">
            <a:avLst/>
          </a:prstGeom>
        </p:spPr>
      </p:pic>
    </p:spTree>
    <p:extLst>
      <p:ext uri="{BB962C8B-B14F-4D97-AF65-F5344CB8AC3E}">
        <p14:creationId xmlns:p14="http://schemas.microsoft.com/office/powerpoint/2010/main" val="3395124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a:extLst>
              <a:ext uri="{FF2B5EF4-FFF2-40B4-BE49-F238E27FC236}">
                <a16:creationId xmlns:a16="http://schemas.microsoft.com/office/drawing/2014/main" id="{903F3CB3-8D7D-4836-A449-BB252E064163}"/>
              </a:ext>
            </a:extLst>
          </p:cNvPr>
          <p:cNvSpPr txBox="1">
            <a:spLocks/>
          </p:cNvSpPr>
          <p:nvPr/>
        </p:nvSpPr>
        <p:spPr>
          <a:xfrm>
            <a:off x="896747" y="416328"/>
            <a:ext cx="7713600" cy="57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6000" dirty="0"/>
              <a:t>Señalamientos</a:t>
            </a:r>
          </a:p>
        </p:txBody>
      </p:sp>
      <p:pic>
        <p:nvPicPr>
          <p:cNvPr id="3" name="Imagen 2">
            <a:extLst>
              <a:ext uri="{FF2B5EF4-FFF2-40B4-BE49-F238E27FC236}">
                <a16:creationId xmlns:a16="http://schemas.microsoft.com/office/drawing/2014/main" id="{E2FC1547-E550-4709-ACE5-FDE4161EBA25}"/>
              </a:ext>
            </a:extLst>
          </p:cNvPr>
          <p:cNvPicPr>
            <a:picLocks noChangeAspect="1"/>
          </p:cNvPicPr>
          <p:nvPr/>
        </p:nvPicPr>
        <p:blipFill>
          <a:blip r:embed="rId2"/>
          <a:stretch>
            <a:fillRect/>
          </a:stretch>
        </p:blipFill>
        <p:spPr>
          <a:xfrm>
            <a:off x="2686782" y="1164980"/>
            <a:ext cx="3770435" cy="3770435"/>
          </a:xfrm>
          <a:prstGeom prst="rect">
            <a:avLst/>
          </a:prstGeom>
        </p:spPr>
      </p:pic>
    </p:spTree>
    <p:extLst>
      <p:ext uri="{BB962C8B-B14F-4D97-AF65-F5344CB8AC3E}">
        <p14:creationId xmlns:p14="http://schemas.microsoft.com/office/powerpoint/2010/main" val="2717509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a:extLst>
              <a:ext uri="{FF2B5EF4-FFF2-40B4-BE49-F238E27FC236}">
                <a16:creationId xmlns:a16="http://schemas.microsoft.com/office/drawing/2014/main" id="{903F3CB3-8D7D-4836-A449-BB252E064163}"/>
              </a:ext>
            </a:extLst>
          </p:cNvPr>
          <p:cNvSpPr txBox="1">
            <a:spLocks/>
          </p:cNvSpPr>
          <p:nvPr/>
        </p:nvSpPr>
        <p:spPr>
          <a:xfrm>
            <a:off x="896747" y="416328"/>
            <a:ext cx="7713600" cy="57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6000" dirty="0"/>
              <a:t>Señalamientos</a:t>
            </a:r>
          </a:p>
        </p:txBody>
      </p:sp>
      <p:pic>
        <p:nvPicPr>
          <p:cNvPr id="6" name="Imagen 5">
            <a:extLst>
              <a:ext uri="{FF2B5EF4-FFF2-40B4-BE49-F238E27FC236}">
                <a16:creationId xmlns:a16="http://schemas.microsoft.com/office/drawing/2014/main" id="{BCDB8E45-00E1-4BA0-9C35-86E44464CB31}"/>
              </a:ext>
            </a:extLst>
          </p:cNvPr>
          <p:cNvPicPr>
            <a:picLocks noChangeAspect="1"/>
          </p:cNvPicPr>
          <p:nvPr/>
        </p:nvPicPr>
        <p:blipFill>
          <a:blip r:embed="rId2"/>
          <a:stretch>
            <a:fillRect/>
          </a:stretch>
        </p:blipFill>
        <p:spPr>
          <a:xfrm>
            <a:off x="2567530" y="1158310"/>
            <a:ext cx="4372033" cy="3985190"/>
          </a:xfrm>
          <a:prstGeom prst="rect">
            <a:avLst/>
          </a:prstGeom>
        </p:spPr>
      </p:pic>
    </p:spTree>
    <p:extLst>
      <p:ext uri="{BB962C8B-B14F-4D97-AF65-F5344CB8AC3E}">
        <p14:creationId xmlns:p14="http://schemas.microsoft.com/office/powerpoint/2010/main" val="1882713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a:extLst>
              <a:ext uri="{FF2B5EF4-FFF2-40B4-BE49-F238E27FC236}">
                <a16:creationId xmlns:a16="http://schemas.microsoft.com/office/drawing/2014/main" id="{903F3CB3-8D7D-4836-A449-BB252E064163}"/>
              </a:ext>
            </a:extLst>
          </p:cNvPr>
          <p:cNvSpPr txBox="1">
            <a:spLocks/>
          </p:cNvSpPr>
          <p:nvPr/>
        </p:nvSpPr>
        <p:spPr>
          <a:xfrm>
            <a:off x="896747" y="416328"/>
            <a:ext cx="7713600" cy="57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6000" dirty="0"/>
              <a:t>Señalamientos</a:t>
            </a:r>
          </a:p>
        </p:txBody>
      </p:sp>
      <p:pic>
        <p:nvPicPr>
          <p:cNvPr id="3" name="Imagen 2">
            <a:extLst>
              <a:ext uri="{FF2B5EF4-FFF2-40B4-BE49-F238E27FC236}">
                <a16:creationId xmlns:a16="http://schemas.microsoft.com/office/drawing/2014/main" id="{42255001-A446-4CBB-9162-9E415D9A6A67}"/>
              </a:ext>
            </a:extLst>
          </p:cNvPr>
          <p:cNvPicPr>
            <a:picLocks noChangeAspect="1"/>
          </p:cNvPicPr>
          <p:nvPr/>
        </p:nvPicPr>
        <p:blipFill rotWithShape="1">
          <a:blip r:embed="rId2"/>
          <a:srcRect t="14017" b="14188"/>
          <a:stretch/>
        </p:blipFill>
        <p:spPr>
          <a:xfrm>
            <a:off x="2000250" y="1210615"/>
            <a:ext cx="5143500" cy="3692769"/>
          </a:xfrm>
          <a:prstGeom prst="rect">
            <a:avLst/>
          </a:prstGeom>
        </p:spPr>
      </p:pic>
    </p:spTree>
    <p:extLst>
      <p:ext uri="{BB962C8B-B14F-4D97-AF65-F5344CB8AC3E}">
        <p14:creationId xmlns:p14="http://schemas.microsoft.com/office/powerpoint/2010/main" val="2704834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2">
            <a:extLst>
              <a:ext uri="{FF2B5EF4-FFF2-40B4-BE49-F238E27FC236}">
                <a16:creationId xmlns:a16="http://schemas.microsoft.com/office/drawing/2014/main" id="{903F3CB3-8D7D-4836-A449-BB252E064163}"/>
              </a:ext>
            </a:extLst>
          </p:cNvPr>
          <p:cNvSpPr txBox="1">
            <a:spLocks/>
          </p:cNvSpPr>
          <p:nvPr/>
        </p:nvSpPr>
        <p:spPr>
          <a:xfrm>
            <a:off x="896747" y="416328"/>
            <a:ext cx="7713600" cy="57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Patrick Hand"/>
              <a:buNone/>
              <a:defRPr sz="4000" b="1" i="0" u="none" strike="noStrike" cap="none">
                <a:solidFill>
                  <a:schemeClr val="dk1"/>
                </a:solidFill>
                <a:latin typeface="Patrick Hand"/>
                <a:ea typeface="Patrick Hand"/>
                <a:cs typeface="Patrick Hand"/>
                <a:sym typeface="Patrick Hand"/>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r>
              <a:rPr lang="es-MX" sz="6000" dirty="0"/>
              <a:t>Señalamientos</a:t>
            </a:r>
          </a:p>
        </p:txBody>
      </p:sp>
      <p:pic>
        <p:nvPicPr>
          <p:cNvPr id="2" name="Imagen 1">
            <a:extLst>
              <a:ext uri="{FF2B5EF4-FFF2-40B4-BE49-F238E27FC236}">
                <a16:creationId xmlns:a16="http://schemas.microsoft.com/office/drawing/2014/main" id="{19CD8250-409F-4A8B-BA7F-31971B5050C6}"/>
              </a:ext>
            </a:extLst>
          </p:cNvPr>
          <p:cNvPicPr>
            <a:picLocks noChangeAspect="1"/>
          </p:cNvPicPr>
          <p:nvPr/>
        </p:nvPicPr>
        <p:blipFill rotWithShape="1">
          <a:blip r:embed="rId2"/>
          <a:srcRect l="6581" t="19281" r="8291" b="19658"/>
          <a:stretch/>
        </p:blipFill>
        <p:spPr>
          <a:xfrm>
            <a:off x="1861757" y="1255497"/>
            <a:ext cx="5420486" cy="3888003"/>
          </a:xfrm>
          <a:prstGeom prst="rect">
            <a:avLst/>
          </a:prstGeom>
        </p:spPr>
      </p:pic>
    </p:spTree>
    <p:extLst>
      <p:ext uri="{BB962C8B-B14F-4D97-AF65-F5344CB8AC3E}">
        <p14:creationId xmlns:p14="http://schemas.microsoft.com/office/powerpoint/2010/main" val="2390598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D237A44-2E1C-4EAE-98A3-535C9985BB05}"/>
              </a:ext>
            </a:extLst>
          </p:cNvPr>
          <p:cNvPicPr>
            <a:picLocks noChangeAspect="1"/>
          </p:cNvPicPr>
          <p:nvPr/>
        </p:nvPicPr>
        <p:blipFill rotWithShape="1">
          <a:blip r:embed="rId3"/>
          <a:srcRect l="57495" t="38163" r="6159" b="17114"/>
          <a:stretch/>
        </p:blipFill>
        <p:spPr>
          <a:xfrm>
            <a:off x="1793631" y="408842"/>
            <a:ext cx="7139353" cy="4514850"/>
          </a:xfrm>
          <a:prstGeom prst="rect">
            <a:avLst/>
          </a:prstGeom>
        </p:spPr>
      </p:pic>
      <p:grpSp>
        <p:nvGrpSpPr>
          <p:cNvPr id="7" name="Google Shape;3086;p76">
            <a:extLst>
              <a:ext uri="{FF2B5EF4-FFF2-40B4-BE49-F238E27FC236}">
                <a16:creationId xmlns:a16="http://schemas.microsoft.com/office/drawing/2014/main" id="{D10C38B0-8908-4945-9872-5571A4432FC6}"/>
              </a:ext>
            </a:extLst>
          </p:cNvPr>
          <p:cNvGrpSpPr/>
          <p:nvPr/>
        </p:nvGrpSpPr>
        <p:grpSpPr>
          <a:xfrm>
            <a:off x="53924" y="1428910"/>
            <a:ext cx="2212874" cy="3654094"/>
            <a:chOff x="2135062" y="1493404"/>
            <a:chExt cx="2212874" cy="3654094"/>
          </a:xfrm>
        </p:grpSpPr>
        <p:sp>
          <p:nvSpPr>
            <p:cNvPr id="8" name="Google Shape;3087;p76">
              <a:extLst>
                <a:ext uri="{FF2B5EF4-FFF2-40B4-BE49-F238E27FC236}">
                  <a16:creationId xmlns:a16="http://schemas.microsoft.com/office/drawing/2014/main" id="{5DC234B5-87D4-4519-BFF6-604538188689}"/>
                </a:ext>
              </a:extLst>
            </p:cNvPr>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3088;p76">
              <a:extLst>
                <a:ext uri="{FF2B5EF4-FFF2-40B4-BE49-F238E27FC236}">
                  <a16:creationId xmlns:a16="http://schemas.microsoft.com/office/drawing/2014/main" id="{BC4F0AC4-B8F3-4430-91CF-9E9B2EA4803E}"/>
                </a:ext>
              </a:extLst>
            </p:cNvPr>
            <p:cNvGrpSpPr/>
            <p:nvPr/>
          </p:nvGrpSpPr>
          <p:grpSpPr>
            <a:xfrm>
              <a:off x="2135062" y="1493404"/>
              <a:ext cx="2212874" cy="3654094"/>
              <a:chOff x="14414750" y="5655625"/>
              <a:chExt cx="1193825" cy="1971350"/>
            </a:xfrm>
          </p:grpSpPr>
          <p:sp>
            <p:nvSpPr>
              <p:cNvPr id="10" name="Google Shape;3089;p76">
                <a:extLst>
                  <a:ext uri="{FF2B5EF4-FFF2-40B4-BE49-F238E27FC236}">
                    <a16:creationId xmlns:a16="http://schemas.microsoft.com/office/drawing/2014/main" id="{E047EB5D-3B2B-447E-9F81-A76FAB02F5DB}"/>
                  </a:ext>
                </a:extLst>
              </p:cNvPr>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090;p76">
                <a:extLst>
                  <a:ext uri="{FF2B5EF4-FFF2-40B4-BE49-F238E27FC236}">
                    <a16:creationId xmlns:a16="http://schemas.microsoft.com/office/drawing/2014/main" id="{362FACDC-7440-4CAE-9632-66B290E00C09}"/>
                  </a:ext>
                </a:extLst>
              </p:cNvPr>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091;p76">
                <a:extLst>
                  <a:ext uri="{FF2B5EF4-FFF2-40B4-BE49-F238E27FC236}">
                    <a16:creationId xmlns:a16="http://schemas.microsoft.com/office/drawing/2014/main" id="{81167B0D-0065-45AA-970A-508F4C6B1788}"/>
                  </a:ext>
                </a:extLst>
              </p:cNvPr>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092;p76">
                <a:extLst>
                  <a:ext uri="{FF2B5EF4-FFF2-40B4-BE49-F238E27FC236}">
                    <a16:creationId xmlns:a16="http://schemas.microsoft.com/office/drawing/2014/main" id="{CEE48D9D-B3D0-4DE7-AE48-C979406145F5}"/>
                  </a:ext>
                </a:extLst>
              </p:cNvPr>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093;p76">
                <a:extLst>
                  <a:ext uri="{FF2B5EF4-FFF2-40B4-BE49-F238E27FC236}">
                    <a16:creationId xmlns:a16="http://schemas.microsoft.com/office/drawing/2014/main" id="{213AB842-904F-4D06-AF77-7DE283850946}"/>
                  </a:ext>
                </a:extLst>
              </p:cNvPr>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094;p76">
                <a:extLst>
                  <a:ext uri="{FF2B5EF4-FFF2-40B4-BE49-F238E27FC236}">
                    <a16:creationId xmlns:a16="http://schemas.microsoft.com/office/drawing/2014/main" id="{45A97346-B795-4992-957E-A10EF141A987}"/>
                  </a:ext>
                </a:extLst>
              </p:cNvPr>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095;p76">
                <a:extLst>
                  <a:ext uri="{FF2B5EF4-FFF2-40B4-BE49-F238E27FC236}">
                    <a16:creationId xmlns:a16="http://schemas.microsoft.com/office/drawing/2014/main" id="{37C25288-291F-44B2-9F9A-A6BB40CBEC80}"/>
                  </a:ext>
                </a:extLst>
              </p:cNvPr>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96;p76">
                <a:extLst>
                  <a:ext uri="{FF2B5EF4-FFF2-40B4-BE49-F238E27FC236}">
                    <a16:creationId xmlns:a16="http://schemas.microsoft.com/office/drawing/2014/main" id="{21F9A949-3718-42DA-9D50-DF8B30347C7D}"/>
                  </a:ext>
                </a:extLst>
              </p:cNvPr>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097;p76">
                <a:extLst>
                  <a:ext uri="{FF2B5EF4-FFF2-40B4-BE49-F238E27FC236}">
                    <a16:creationId xmlns:a16="http://schemas.microsoft.com/office/drawing/2014/main" id="{B3E60AF2-63EF-4D2C-B8D9-C8D38D3D3060}"/>
                  </a:ext>
                </a:extLst>
              </p:cNvPr>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98;p76">
                <a:extLst>
                  <a:ext uri="{FF2B5EF4-FFF2-40B4-BE49-F238E27FC236}">
                    <a16:creationId xmlns:a16="http://schemas.microsoft.com/office/drawing/2014/main" id="{D3DD040D-E017-4A52-A14E-811E5AA3A252}"/>
                  </a:ext>
                </a:extLst>
              </p:cNvPr>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099;p76">
                <a:extLst>
                  <a:ext uri="{FF2B5EF4-FFF2-40B4-BE49-F238E27FC236}">
                    <a16:creationId xmlns:a16="http://schemas.microsoft.com/office/drawing/2014/main" id="{EE4D4C6B-3741-43E9-874A-0F0FE24B30F1}"/>
                  </a:ext>
                </a:extLst>
              </p:cNvPr>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100;p76">
                <a:extLst>
                  <a:ext uri="{FF2B5EF4-FFF2-40B4-BE49-F238E27FC236}">
                    <a16:creationId xmlns:a16="http://schemas.microsoft.com/office/drawing/2014/main" id="{7378F7B2-D695-471B-8166-E28CA55B6695}"/>
                  </a:ext>
                </a:extLst>
              </p:cNvPr>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101;p76">
                <a:extLst>
                  <a:ext uri="{FF2B5EF4-FFF2-40B4-BE49-F238E27FC236}">
                    <a16:creationId xmlns:a16="http://schemas.microsoft.com/office/drawing/2014/main" id="{C417B99D-A564-482C-ADDF-45D425F703AA}"/>
                  </a:ext>
                </a:extLst>
              </p:cNvPr>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102;p76">
                <a:extLst>
                  <a:ext uri="{FF2B5EF4-FFF2-40B4-BE49-F238E27FC236}">
                    <a16:creationId xmlns:a16="http://schemas.microsoft.com/office/drawing/2014/main" id="{D2CD48BB-F299-4F17-A174-F7A1DA2BAB5B}"/>
                  </a:ext>
                </a:extLst>
              </p:cNvPr>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103;p76">
                <a:extLst>
                  <a:ext uri="{FF2B5EF4-FFF2-40B4-BE49-F238E27FC236}">
                    <a16:creationId xmlns:a16="http://schemas.microsoft.com/office/drawing/2014/main" id="{8E5B0113-B88F-40F6-9490-04C7AA9806FC}"/>
                  </a:ext>
                </a:extLst>
              </p:cNvPr>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104;p76">
                <a:extLst>
                  <a:ext uri="{FF2B5EF4-FFF2-40B4-BE49-F238E27FC236}">
                    <a16:creationId xmlns:a16="http://schemas.microsoft.com/office/drawing/2014/main" id="{8FD0E118-C58E-4ABD-AF80-A4D33470DD94}"/>
                  </a:ext>
                </a:extLst>
              </p:cNvPr>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105;p76">
                <a:extLst>
                  <a:ext uri="{FF2B5EF4-FFF2-40B4-BE49-F238E27FC236}">
                    <a16:creationId xmlns:a16="http://schemas.microsoft.com/office/drawing/2014/main" id="{550F4DA4-A80C-43B0-AA69-63F3EB80C64A}"/>
                  </a:ext>
                </a:extLst>
              </p:cNvPr>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106;p76">
                <a:extLst>
                  <a:ext uri="{FF2B5EF4-FFF2-40B4-BE49-F238E27FC236}">
                    <a16:creationId xmlns:a16="http://schemas.microsoft.com/office/drawing/2014/main" id="{61C57A86-6A42-4968-A344-827988AACE51}"/>
                  </a:ext>
                </a:extLst>
              </p:cNvPr>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107;p76">
                <a:extLst>
                  <a:ext uri="{FF2B5EF4-FFF2-40B4-BE49-F238E27FC236}">
                    <a16:creationId xmlns:a16="http://schemas.microsoft.com/office/drawing/2014/main" id="{94BABDCE-70EC-46D3-9D75-591CFEDC6AA8}"/>
                  </a:ext>
                </a:extLst>
              </p:cNvPr>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108;p76">
                <a:extLst>
                  <a:ext uri="{FF2B5EF4-FFF2-40B4-BE49-F238E27FC236}">
                    <a16:creationId xmlns:a16="http://schemas.microsoft.com/office/drawing/2014/main" id="{83BDE082-1939-460B-9AF2-03FC2CA50947}"/>
                  </a:ext>
                </a:extLst>
              </p:cNvPr>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109;p76">
                <a:extLst>
                  <a:ext uri="{FF2B5EF4-FFF2-40B4-BE49-F238E27FC236}">
                    <a16:creationId xmlns:a16="http://schemas.microsoft.com/office/drawing/2014/main" id="{106E6AFE-3B34-4920-86D5-4573587B298C}"/>
                  </a:ext>
                </a:extLst>
              </p:cNvPr>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10;p76">
                <a:extLst>
                  <a:ext uri="{FF2B5EF4-FFF2-40B4-BE49-F238E27FC236}">
                    <a16:creationId xmlns:a16="http://schemas.microsoft.com/office/drawing/2014/main" id="{1C23450F-8AAC-43F0-9C6A-9C1D8E71A839}"/>
                  </a:ext>
                </a:extLst>
              </p:cNvPr>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111;p76">
                <a:extLst>
                  <a:ext uri="{FF2B5EF4-FFF2-40B4-BE49-F238E27FC236}">
                    <a16:creationId xmlns:a16="http://schemas.microsoft.com/office/drawing/2014/main" id="{626F55B4-06EB-4983-85A7-32987EF25E38}"/>
                  </a:ext>
                </a:extLst>
              </p:cNvPr>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112;p76">
                <a:extLst>
                  <a:ext uri="{FF2B5EF4-FFF2-40B4-BE49-F238E27FC236}">
                    <a16:creationId xmlns:a16="http://schemas.microsoft.com/office/drawing/2014/main" id="{C9B7B6BE-5B03-4FD8-A8A1-11B02F46392D}"/>
                  </a:ext>
                </a:extLst>
              </p:cNvPr>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113;p76">
                <a:extLst>
                  <a:ext uri="{FF2B5EF4-FFF2-40B4-BE49-F238E27FC236}">
                    <a16:creationId xmlns:a16="http://schemas.microsoft.com/office/drawing/2014/main" id="{DE230547-5195-42A4-A424-2CC910AADA11}"/>
                  </a:ext>
                </a:extLst>
              </p:cNvPr>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114;p76">
                <a:extLst>
                  <a:ext uri="{FF2B5EF4-FFF2-40B4-BE49-F238E27FC236}">
                    <a16:creationId xmlns:a16="http://schemas.microsoft.com/office/drawing/2014/main" id="{43F01824-9D1D-4CF2-9800-75DF66928297}"/>
                  </a:ext>
                </a:extLst>
              </p:cNvPr>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115;p76">
                <a:extLst>
                  <a:ext uri="{FF2B5EF4-FFF2-40B4-BE49-F238E27FC236}">
                    <a16:creationId xmlns:a16="http://schemas.microsoft.com/office/drawing/2014/main" id="{CA1600C1-D242-426C-8FFC-EF62E69751E5}"/>
                  </a:ext>
                </a:extLst>
              </p:cNvPr>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116;p76">
                <a:extLst>
                  <a:ext uri="{FF2B5EF4-FFF2-40B4-BE49-F238E27FC236}">
                    <a16:creationId xmlns:a16="http://schemas.microsoft.com/office/drawing/2014/main" id="{B478CEE9-8BB8-4A1B-9E85-E1F2B7C1FCF9}"/>
                  </a:ext>
                </a:extLst>
              </p:cNvPr>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117;p76">
                <a:extLst>
                  <a:ext uri="{FF2B5EF4-FFF2-40B4-BE49-F238E27FC236}">
                    <a16:creationId xmlns:a16="http://schemas.microsoft.com/office/drawing/2014/main" id="{F03E9269-ABA0-443C-BB27-653EDDA255EB}"/>
                  </a:ext>
                </a:extLst>
              </p:cNvPr>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118;p76">
                <a:extLst>
                  <a:ext uri="{FF2B5EF4-FFF2-40B4-BE49-F238E27FC236}">
                    <a16:creationId xmlns:a16="http://schemas.microsoft.com/office/drawing/2014/main" id="{A724FFA0-19FE-44B2-BDC1-323AE9EEE4E5}"/>
                  </a:ext>
                </a:extLst>
              </p:cNvPr>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119;p76">
                <a:extLst>
                  <a:ext uri="{FF2B5EF4-FFF2-40B4-BE49-F238E27FC236}">
                    <a16:creationId xmlns:a16="http://schemas.microsoft.com/office/drawing/2014/main" id="{16F84B4D-D768-4382-80CB-CDC7FDDDA84B}"/>
                  </a:ext>
                </a:extLst>
              </p:cNvPr>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120;p76">
                <a:extLst>
                  <a:ext uri="{FF2B5EF4-FFF2-40B4-BE49-F238E27FC236}">
                    <a16:creationId xmlns:a16="http://schemas.microsoft.com/office/drawing/2014/main" id="{F852DB40-B092-4F6D-8F96-C5EFDE8290FD}"/>
                  </a:ext>
                </a:extLst>
              </p:cNvPr>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121;p76">
                <a:extLst>
                  <a:ext uri="{FF2B5EF4-FFF2-40B4-BE49-F238E27FC236}">
                    <a16:creationId xmlns:a16="http://schemas.microsoft.com/office/drawing/2014/main" id="{4971795F-46F2-40FC-AA0D-DF8896201E76}"/>
                  </a:ext>
                </a:extLst>
              </p:cNvPr>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122;p76">
                <a:extLst>
                  <a:ext uri="{FF2B5EF4-FFF2-40B4-BE49-F238E27FC236}">
                    <a16:creationId xmlns:a16="http://schemas.microsoft.com/office/drawing/2014/main" id="{3F509B60-F94D-4CDB-ADCB-E26AD7F11C43}"/>
                  </a:ext>
                </a:extLst>
              </p:cNvPr>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123;p76">
                <a:extLst>
                  <a:ext uri="{FF2B5EF4-FFF2-40B4-BE49-F238E27FC236}">
                    <a16:creationId xmlns:a16="http://schemas.microsoft.com/office/drawing/2014/main" id="{CA28E77D-DB05-4F91-8CA3-5009AA8233DD}"/>
                  </a:ext>
                </a:extLst>
              </p:cNvPr>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124;p76">
                <a:extLst>
                  <a:ext uri="{FF2B5EF4-FFF2-40B4-BE49-F238E27FC236}">
                    <a16:creationId xmlns:a16="http://schemas.microsoft.com/office/drawing/2014/main" id="{0222392D-1579-49F1-A79A-2C59D549AA92}"/>
                  </a:ext>
                </a:extLst>
              </p:cNvPr>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125;p76">
                <a:extLst>
                  <a:ext uri="{FF2B5EF4-FFF2-40B4-BE49-F238E27FC236}">
                    <a16:creationId xmlns:a16="http://schemas.microsoft.com/office/drawing/2014/main" id="{F32F49B1-BAE5-4BEC-8905-2DA37000A9FB}"/>
                  </a:ext>
                </a:extLst>
              </p:cNvPr>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126;p76">
                <a:extLst>
                  <a:ext uri="{FF2B5EF4-FFF2-40B4-BE49-F238E27FC236}">
                    <a16:creationId xmlns:a16="http://schemas.microsoft.com/office/drawing/2014/main" id="{7762AE29-B696-4162-BE3F-B3997C6D8A9C}"/>
                  </a:ext>
                </a:extLst>
              </p:cNvPr>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127;p76">
                <a:extLst>
                  <a:ext uri="{FF2B5EF4-FFF2-40B4-BE49-F238E27FC236}">
                    <a16:creationId xmlns:a16="http://schemas.microsoft.com/office/drawing/2014/main" id="{7BC27CDE-7623-4D5A-9CBB-B6BDDFF5FDD3}"/>
                  </a:ext>
                </a:extLst>
              </p:cNvPr>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128;p76">
                <a:extLst>
                  <a:ext uri="{FF2B5EF4-FFF2-40B4-BE49-F238E27FC236}">
                    <a16:creationId xmlns:a16="http://schemas.microsoft.com/office/drawing/2014/main" id="{C75E95EB-0D2D-48F1-BB27-23485F880E30}"/>
                  </a:ext>
                </a:extLst>
              </p:cNvPr>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129;p76">
                <a:extLst>
                  <a:ext uri="{FF2B5EF4-FFF2-40B4-BE49-F238E27FC236}">
                    <a16:creationId xmlns:a16="http://schemas.microsoft.com/office/drawing/2014/main" id="{02D97BE5-41E7-46B0-A76E-21BDF7743B77}"/>
                  </a:ext>
                </a:extLst>
              </p:cNvPr>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130;p76">
                <a:extLst>
                  <a:ext uri="{FF2B5EF4-FFF2-40B4-BE49-F238E27FC236}">
                    <a16:creationId xmlns:a16="http://schemas.microsoft.com/office/drawing/2014/main" id="{F688D061-FCB2-4F34-9B46-FE52ED56FE8F}"/>
                  </a:ext>
                </a:extLst>
              </p:cNvPr>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131;p76">
                <a:extLst>
                  <a:ext uri="{FF2B5EF4-FFF2-40B4-BE49-F238E27FC236}">
                    <a16:creationId xmlns:a16="http://schemas.microsoft.com/office/drawing/2014/main" id="{AF7C0DBC-8F67-49CD-8A31-DC08B495511C}"/>
                  </a:ext>
                </a:extLst>
              </p:cNvPr>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132;p76">
                <a:extLst>
                  <a:ext uri="{FF2B5EF4-FFF2-40B4-BE49-F238E27FC236}">
                    <a16:creationId xmlns:a16="http://schemas.microsoft.com/office/drawing/2014/main" id="{F547D82A-9F52-4653-85D8-3FCB0A2B17BE}"/>
                  </a:ext>
                </a:extLst>
              </p:cNvPr>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133;p76">
                <a:extLst>
                  <a:ext uri="{FF2B5EF4-FFF2-40B4-BE49-F238E27FC236}">
                    <a16:creationId xmlns:a16="http://schemas.microsoft.com/office/drawing/2014/main" id="{BA77F001-4DDE-48DC-84EA-75A6F1A335FA}"/>
                  </a:ext>
                </a:extLst>
              </p:cNvPr>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134;p76">
                <a:extLst>
                  <a:ext uri="{FF2B5EF4-FFF2-40B4-BE49-F238E27FC236}">
                    <a16:creationId xmlns:a16="http://schemas.microsoft.com/office/drawing/2014/main" id="{676C5539-A79D-4324-98FB-62D4998011EA}"/>
                  </a:ext>
                </a:extLst>
              </p:cNvPr>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135;p76">
                <a:extLst>
                  <a:ext uri="{FF2B5EF4-FFF2-40B4-BE49-F238E27FC236}">
                    <a16:creationId xmlns:a16="http://schemas.microsoft.com/office/drawing/2014/main" id="{6657CF8E-8115-47F4-B03B-5425830EA3E7}"/>
                  </a:ext>
                </a:extLst>
              </p:cNvPr>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136;p76">
                <a:extLst>
                  <a:ext uri="{FF2B5EF4-FFF2-40B4-BE49-F238E27FC236}">
                    <a16:creationId xmlns:a16="http://schemas.microsoft.com/office/drawing/2014/main" id="{304ED7D8-0C65-46A8-A14A-AD721F433329}"/>
                  </a:ext>
                </a:extLst>
              </p:cNvPr>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137;p76">
                <a:extLst>
                  <a:ext uri="{FF2B5EF4-FFF2-40B4-BE49-F238E27FC236}">
                    <a16:creationId xmlns:a16="http://schemas.microsoft.com/office/drawing/2014/main" id="{4455ECDA-84A6-4949-BDAC-257C4BC4072D}"/>
                  </a:ext>
                </a:extLst>
              </p:cNvPr>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138;p76">
                <a:extLst>
                  <a:ext uri="{FF2B5EF4-FFF2-40B4-BE49-F238E27FC236}">
                    <a16:creationId xmlns:a16="http://schemas.microsoft.com/office/drawing/2014/main" id="{7EA4CA21-7BDA-4371-A4C3-488F98293D54}"/>
                  </a:ext>
                </a:extLst>
              </p:cNvPr>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139;p76">
                <a:extLst>
                  <a:ext uri="{FF2B5EF4-FFF2-40B4-BE49-F238E27FC236}">
                    <a16:creationId xmlns:a16="http://schemas.microsoft.com/office/drawing/2014/main" id="{84D48F4B-ACA3-4781-ACD7-4F71B350D9A1}"/>
                  </a:ext>
                </a:extLst>
              </p:cNvPr>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140;p76">
                <a:extLst>
                  <a:ext uri="{FF2B5EF4-FFF2-40B4-BE49-F238E27FC236}">
                    <a16:creationId xmlns:a16="http://schemas.microsoft.com/office/drawing/2014/main" id="{A4200E06-3CEA-4698-991B-AF85D2FDBB98}"/>
                  </a:ext>
                </a:extLst>
              </p:cNvPr>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2" name="Picture 2" descr="▷ Lápices y Lapiceros: Imágenes Animadas, Gifs y Animaciones ¡100% GRATIS!">
            <a:extLst>
              <a:ext uri="{FF2B5EF4-FFF2-40B4-BE49-F238E27FC236}">
                <a16:creationId xmlns:a16="http://schemas.microsoft.com/office/drawing/2014/main" id="{28C79AB0-9922-4D1D-AD6E-D86422925FE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472841" y="1734257"/>
            <a:ext cx="1152525" cy="1019175"/>
          </a:xfrm>
          <a:prstGeom prst="rect">
            <a:avLst/>
          </a:prstGeom>
          <a:noFill/>
          <a:extLst>
            <a:ext uri="{909E8E84-426E-40DD-AFC4-6F175D3DCCD1}">
              <a14:hiddenFill xmlns:a14="http://schemas.microsoft.com/office/drawing/2010/main">
                <a:solidFill>
                  <a:srgbClr val="FFFFFF"/>
                </a:solidFill>
              </a14:hiddenFill>
            </a:ext>
          </a:extLst>
        </p:spPr>
      </p:pic>
      <p:sp>
        <p:nvSpPr>
          <p:cNvPr id="63" name="Flecha: a la derecha 62">
            <a:extLst>
              <a:ext uri="{FF2B5EF4-FFF2-40B4-BE49-F238E27FC236}">
                <a16:creationId xmlns:a16="http://schemas.microsoft.com/office/drawing/2014/main" id="{3A808FC5-2063-41AA-B238-7194C4D532D6}"/>
              </a:ext>
            </a:extLst>
          </p:cNvPr>
          <p:cNvSpPr/>
          <p:nvPr/>
        </p:nvSpPr>
        <p:spPr>
          <a:xfrm>
            <a:off x="0" y="287700"/>
            <a:ext cx="1212112" cy="701128"/>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MX" dirty="0"/>
              <a:t>Cierre</a:t>
            </a:r>
          </a:p>
        </p:txBody>
      </p:sp>
    </p:spTree>
    <p:extLst>
      <p:ext uri="{BB962C8B-B14F-4D97-AF65-F5344CB8AC3E}">
        <p14:creationId xmlns:p14="http://schemas.microsoft.com/office/powerpoint/2010/main" val="4143127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83;p76">
            <a:extLst>
              <a:ext uri="{FF2B5EF4-FFF2-40B4-BE49-F238E27FC236}">
                <a16:creationId xmlns:a16="http://schemas.microsoft.com/office/drawing/2014/main" id="{1EF9CA08-68AE-4712-ADA2-01613DFDA902}"/>
              </a:ext>
            </a:extLst>
          </p:cNvPr>
          <p:cNvSpPr/>
          <p:nvPr/>
        </p:nvSpPr>
        <p:spPr>
          <a:xfrm>
            <a:off x="8089900" y="178109"/>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85;p76">
            <a:extLst>
              <a:ext uri="{FF2B5EF4-FFF2-40B4-BE49-F238E27FC236}">
                <a16:creationId xmlns:a16="http://schemas.microsoft.com/office/drawing/2014/main" id="{90117101-150F-405B-9446-8401F63558CF}"/>
              </a:ext>
            </a:extLst>
          </p:cNvPr>
          <p:cNvSpPr/>
          <p:nvPr/>
        </p:nvSpPr>
        <p:spPr>
          <a:xfrm>
            <a:off x="-388253" y="354046"/>
            <a:ext cx="1440766" cy="8367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70;p47">
            <a:extLst>
              <a:ext uri="{FF2B5EF4-FFF2-40B4-BE49-F238E27FC236}">
                <a16:creationId xmlns:a16="http://schemas.microsoft.com/office/drawing/2014/main" id="{CB4761BE-2FB9-4E90-859D-6C83E749C771}"/>
              </a:ext>
            </a:extLst>
          </p:cNvPr>
          <p:cNvSpPr/>
          <p:nvPr/>
        </p:nvSpPr>
        <p:spPr>
          <a:xfrm>
            <a:off x="390925" y="178109"/>
            <a:ext cx="951175" cy="552509"/>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71;p47">
            <a:extLst>
              <a:ext uri="{FF2B5EF4-FFF2-40B4-BE49-F238E27FC236}">
                <a16:creationId xmlns:a16="http://schemas.microsoft.com/office/drawing/2014/main" id="{8994B3D5-9117-4145-AE10-80D2CE43BE04}"/>
              </a:ext>
            </a:extLst>
          </p:cNvPr>
          <p:cNvSpPr/>
          <p:nvPr/>
        </p:nvSpPr>
        <p:spPr>
          <a:xfrm>
            <a:off x="7609428" y="-82578"/>
            <a:ext cx="960943" cy="76703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3;p54">
            <a:extLst>
              <a:ext uri="{FF2B5EF4-FFF2-40B4-BE49-F238E27FC236}">
                <a16:creationId xmlns:a16="http://schemas.microsoft.com/office/drawing/2014/main" id="{0C6C15C9-BCF2-4AE3-ABE7-250A3E48BE6F}"/>
              </a:ext>
            </a:extLst>
          </p:cNvPr>
          <p:cNvSpPr/>
          <p:nvPr/>
        </p:nvSpPr>
        <p:spPr>
          <a:xfrm>
            <a:off x="7570266" y="454363"/>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3;p54">
            <a:extLst>
              <a:ext uri="{FF2B5EF4-FFF2-40B4-BE49-F238E27FC236}">
                <a16:creationId xmlns:a16="http://schemas.microsoft.com/office/drawing/2014/main" id="{4C816247-137D-45E6-9456-19C4B7CE431F}"/>
              </a:ext>
            </a:extLst>
          </p:cNvPr>
          <p:cNvSpPr/>
          <p:nvPr/>
        </p:nvSpPr>
        <p:spPr>
          <a:xfrm>
            <a:off x="702964" y="630230"/>
            <a:ext cx="692358" cy="55265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524;p80">
            <a:extLst>
              <a:ext uri="{FF2B5EF4-FFF2-40B4-BE49-F238E27FC236}">
                <a16:creationId xmlns:a16="http://schemas.microsoft.com/office/drawing/2014/main" id="{1B92EF0A-0D15-4BFA-84E6-749DADB07224}"/>
              </a:ext>
            </a:extLst>
          </p:cNvPr>
          <p:cNvGrpSpPr/>
          <p:nvPr/>
        </p:nvGrpSpPr>
        <p:grpSpPr>
          <a:xfrm>
            <a:off x="286497" y="4393577"/>
            <a:ext cx="1348800" cy="587694"/>
            <a:chOff x="853575" y="4182525"/>
            <a:chExt cx="1444575" cy="629425"/>
          </a:xfrm>
        </p:grpSpPr>
        <p:sp>
          <p:nvSpPr>
            <p:cNvPr id="11" name="Google Shape;3525;p80">
              <a:extLst>
                <a:ext uri="{FF2B5EF4-FFF2-40B4-BE49-F238E27FC236}">
                  <a16:creationId xmlns:a16="http://schemas.microsoft.com/office/drawing/2014/main" id="{C698C2A4-E85B-4578-93E0-84A69DDA8854}"/>
                </a:ext>
              </a:extLst>
            </p:cNvPr>
            <p:cNvSpPr/>
            <p:nvPr/>
          </p:nvSpPr>
          <p:spPr>
            <a:xfrm>
              <a:off x="1374875" y="4184800"/>
              <a:ext cx="183150" cy="581325"/>
            </a:xfrm>
            <a:custGeom>
              <a:avLst/>
              <a:gdLst/>
              <a:ahLst/>
              <a:cxnLst/>
              <a:rect l="l" t="t" r="r" b="b"/>
              <a:pathLst>
                <a:path w="7326" h="23253" extrusionOk="0">
                  <a:moveTo>
                    <a:pt x="1216" y="0"/>
                  </a:moveTo>
                  <a:lnTo>
                    <a:pt x="821" y="3557"/>
                  </a:lnTo>
                  <a:lnTo>
                    <a:pt x="0" y="17356"/>
                  </a:lnTo>
                  <a:lnTo>
                    <a:pt x="7325" y="23253"/>
                  </a:lnTo>
                  <a:lnTo>
                    <a:pt x="7325" y="7052"/>
                  </a:lnTo>
                  <a:cubicBezTo>
                    <a:pt x="5866" y="3374"/>
                    <a:pt x="1216" y="0"/>
                    <a:pt x="1216" y="0"/>
                  </a:cubicBez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526;p80">
              <a:extLst>
                <a:ext uri="{FF2B5EF4-FFF2-40B4-BE49-F238E27FC236}">
                  <a16:creationId xmlns:a16="http://schemas.microsoft.com/office/drawing/2014/main" id="{28640E76-B5D3-4781-9CC8-74B7BEFE2184}"/>
                </a:ext>
              </a:extLst>
            </p:cNvPr>
            <p:cNvSpPr/>
            <p:nvPr/>
          </p:nvSpPr>
          <p:spPr>
            <a:xfrm>
              <a:off x="1543550" y="4182525"/>
              <a:ext cx="183175" cy="582100"/>
            </a:xfrm>
            <a:custGeom>
              <a:avLst/>
              <a:gdLst/>
              <a:ahLst/>
              <a:cxnLst/>
              <a:rect l="l" t="t" r="r" b="b"/>
              <a:pathLst>
                <a:path w="7327" h="23284" extrusionOk="0">
                  <a:moveTo>
                    <a:pt x="6110" y="0"/>
                  </a:moveTo>
                  <a:cubicBezTo>
                    <a:pt x="6110" y="0"/>
                    <a:pt x="1460" y="3405"/>
                    <a:pt x="1" y="7052"/>
                  </a:cubicBezTo>
                  <a:lnTo>
                    <a:pt x="1" y="23283"/>
                  </a:lnTo>
                  <a:lnTo>
                    <a:pt x="7326" y="17356"/>
                  </a:lnTo>
                  <a:lnTo>
                    <a:pt x="6506" y="3556"/>
                  </a:lnTo>
                  <a:lnTo>
                    <a:pt x="6110" y="0"/>
                  </a:lnTo>
                  <a:close/>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527;p80">
              <a:extLst>
                <a:ext uri="{FF2B5EF4-FFF2-40B4-BE49-F238E27FC236}">
                  <a16:creationId xmlns:a16="http://schemas.microsoft.com/office/drawing/2014/main" id="{4172B91A-EFE2-426A-9FDE-179BBD6FFD30}"/>
                </a:ext>
              </a:extLst>
            </p:cNvPr>
            <p:cNvSpPr/>
            <p:nvPr/>
          </p:nvSpPr>
          <p:spPr>
            <a:xfrm>
              <a:off x="1289000" y="4194675"/>
              <a:ext cx="268275" cy="582100"/>
            </a:xfrm>
            <a:custGeom>
              <a:avLst/>
              <a:gdLst/>
              <a:ahLst/>
              <a:cxnLst/>
              <a:rect l="l" t="t" r="r" b="b"/>
              <a:pathLst>
                <a:path w="10731" h="23284" extrusionOk="0">
                  <a:moveTo>
                    <a:pt x="1763" y="1"/>
                  </a:moveTo>
                  <a:lnTo>
                    <a:pt x="1186" y="3557"/>
                  </a:lnTo>
                  <a:lnTo>
                    <a:pt x="0" y="17356"/>
                  </a:lnTo>
                  <a:lnTo>
                    <a:pt x="10730" y="23284"/>
                  </a:lnTo>
                  <a:lnTo>
                    <a:pt x="10730" y="7083"/>
                  </a:lnTo>
                  <a:cubicBezTo>
                    <a:pt x="8602" y="3405"/>
                    <a:pt x="1763" y="1"/>
                    <a:pt x="1763"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528;p80">
              <a:extLst>
                <a:ext uri="{FF2B5EF4-FFF2-40B4-BE49-F238E27FC236}">
                  <a16:creationId xmlns:a16="http://schemas.microsoft.com/office/drawing/2014/main" id="{297D9CD5-95DD-4747-A2AF-F999C004614B}"/>
                </a:ext>
              </a:extLst>
            </p:cNvPr>
            <p:cNvSpPr/>
            <p:nvPr/>
          </p:nvSpPr>
          <p:spPr>
            <a:xfrm>
              <a:off x="1545075" y="4192400"/>
              <a:ext cx="268275" cy="582100"/>
            </a:xfrm>
            <a:custGeom>
              <a:avLst/>
              <a:gdLst/>
              <a:ahLst/>
              <a:cxnLst/>
              <a:rect l="l" t="t" r="r" b="b"/>
              <a:pathLst>
                <a:path w="10731" h="23284" extrusionOk="0">
                  <a:moveTo>
                    <a:pt x="8937" y="0"/>
                  </a:moveTo>
                  <a:cubicBezTo>
                    <a:pt x="8937" y="0"/>
                    <a:pt x="2098" y="3405"/>
                    <a:pt x="1" y="7083"/>
                  </a:cubicBezTo>
                  <a:lnTo>
                    <a:pt x="1" y="23283"/>
                  </a:lnTo>
                  <a:lnTo>
                    <a:pt x="10730" y="17356"/>
                  </a:lnTo>
                  <a:lnTo>
                    <a:pt x="9515" y="3587"/>
                  </a:lnTo>
                  <a:lnTo>
                    <a:pt x="893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29;p80">
              <a:extLst>
                <a:ext uri="{FF2B5EF4-FFF2-40B4-BE49-F238E27FC236}">
                  <a16:creationId xmlns:a16="http://schemas.microsoft.com/office/drawing/2014/main" id="{29AD6255-54D9-48D6-A10E-EAEEBA18E17F}"/>
                </a:ext>
              </a:extLst>
            </p:cNvPr>
            <p:cNvSpPr/>
            <p:nvPr/>
          </p:nvSpPr>
          <p:spPr>
            <a:xfrm>
              <a:off x="1395375" y="4184800"/>
              <a:ext cx="9900" cy="88925"/>
            </a:xfrm>
            <a:custGeom>
              <a:avLst/>
              <a:gdLst/>
              <a:ahLst/>
              <a:cxnLst/>
              <a:rect l="l" t="t" r="r" b="b"/>
              <a:pathLst>
                <a:path w="396" h="3557" extrusionOk="0">
                  <a:moveTo>
                    <a:pt x="1" y="3557"/>
                  </a:moveTo>
                  <a:lnTo>
                    <a:pt x="396" y="0"/>
                  </a:lnTo>
                </a:path>
              </a:pathLst>
            </a:custGeom>
            <a:solidFill>
              <a:srgbClr val="DCD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530;p80">
              <a:extLst>
                <a:ext uri="{FF2B5EF4-FFF2-40B4-BE49-F238E27FC236}">
                  <a16:creationId xmlns:a16="http://schemas.microsoft.com/office/drawing/2014/main" id="{82980221-AC30-4DB4-986E-11DC681A70A8}"/>
                </a:ext>
              </a:extLst>
            </p:cNvPr>
            <p:cNvSpPr/>
            <p:nvPr/>
          </p:nvSpPr>
          <p:spPr>
            <a:xfrm>
              <a:off x="1208450" y="4209125"/>
              <a:ext cx="334375" cy="582100"/>
            </a:xfrm>
            <a:custGeom>
              <a:avLst/>
              <a:gdLst/>
              <a:ahLst/>
              <a:cxnLst/>
              <a:rect l="l" t="t" r="r" b="b"/>
              <a:pathLst>
                <a:path w="13375" h="23284" extrusionOk="0">
                  <a:moveTo>
                    <a:pt x="2219" y="0"/>
                  </a:moveTo>
                  <a:lnTo>
                    <a:pt x="1490" y="3556"/>
                  </a:lnTo>
                  <a:lnTo>
                    <a:pt x="0" y="17356"/>
                  </a:lnTo>
                  <a:lnTo>
                    <a:pt x="13375" y="23283"/>
                  </a:lnTo>
                  <a:lnTo>
                    <a:pt x="13375" y="7052"/>
                  </a:lnTo>
                  <a:cubicBezTo>
                    <a:pt x="10730" y="3404"/>
                    <a:pt x="2219" y="0"/>
                    <a:pt x="2219" y="0"/>
                  </a:cubicBez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531;p80">
              <a:extLst>
                <a:ext uri="{FF2B5EF4-FFF2-40B4-BE49-F238E27FC236}">
                  <a16:creationId xmlns:a16="http://schemas.microsoft.com/office/drawing/2014/main" id="{F61248B3-113E-4F82-8775-8AD115EDE6EB}"/>
                </a:ext>
              </a:extLst>
            </p:cNvPr>
            <p:cNvSpPr/>
            <p:nvPr/>
          </p:nvSpPr>
          <p:spPr>
            <a:xfrm>
              <a:off x="1558750" y="4206825"/>
              <a:ext cx="334375" cy="582100"/>
            </a:xfrm>
            <a:custGeom>
              <a:avLst/>
              <a:gdLst/>
              <a:ahLst/>
              <a:cxnLst/>
              <a:rect l="l" t="t" r="r" b="b"/>
              <a:pathLst>
                <a:path w="13375" h="23284" extrusionOk="0">
                  <a:moveTo>
                    <a:pt x="11156" y="1"/>
                  </a:moveTo>
                  <a:cubicBezTo>
                    <a:pt x="11156" y="1"/>
                    <a:pt x="2645" y="3405"/>
                    <a:pt x="1" y="7083"/>
                  </a:cubicBezTo>
                  <a:lnTo>
                    <a:pt x="1" y="23284"/>
                  </a:lnTo>
                  <a:lnTo>
                    <a:pt x="13375" y="17357"/>
                  </a:lnTo>
                  <a:lnTo>
                    <a:pt x="11886" y="3588"/>
                  </a:lnTo>
                  <a:lnTo>
                    <a:pt x="11156" y="1"/>
                  </a:lnTo>
                  <a:close/>
                </a:path>
              </a:pathLst>
            </a:custGeom>
            <a:solidFill>
              <a:srgbClr val="F4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532;p80">
              <a:extLst>
                <a:ext uri="{FF2B5EF4-FFF2-40B4-BE49-F238E27FC236}">
                  <a16:creationId xmlns:a16="http://schemas.microsoft.com/office/drawing/2014/main" id="{4DF4BCBA-0363-4EE5-BEA0-30FC5BDB7AE5}"/>
                </a:ext>
              </a:extLst>
            </p:cNvPr>
            <p:cNvSpPr/>
            <p:nvPr/>
          </p:nvSpPr>
          <p:spPr>
            <a:xfrm>
              <a:off x="1161925" y="4244775"/>
              <a:ext cx="360375" cy="562400"/>
            </a:xfrm>
            <a:custGeom>
              <a:avLst/>
              <a:gdLst/>
              <a:ahLst/>
              <a:cxnLst/>
              <a:rect l="l" t="t" r="r" b="b"/>
              <a:pathLst>
                <a:path w="14415" h="22496" extrusionOk="0">
                  <a:moveTo>
                    <a:pt x="2011" y="0"/>
                  </a:moveTo>
                  <a:cubicBezTo>
                    <a:pt x="0" y="0"/>
                    <a:pt x="281" y="2373"/>
                    <a:pt x="281" y="2373"/>
                  </a:cubicBezTo>
                  <a:lnTo>
                    <a:pt x="767" y="14562"/>
                  </a:lnTo>
                  <a:cubicBezTo>
                    <a:pt x="767" y="16021"/>
                    <a:pt x="1193" y="17207"/>
                    <a:pt x="3077" y="18027"/>
                  </a:cubicBezTo>
                  <a:cubicBezTo>
                    <a:pt x="7059" y="19790"/>
                    <a:pt x="14415" y="22495"/>
                    <a:pt x="14415" y="22495"/>
                  </a:cubicBezTo>
                  <a:lnTo>
                    <a:pt x="14415" y="5535"/>
                  </a:lnTo>
                  <a:cubicBezTo>
                    <a:pt x="13594" y="4896"/>
                    <a:pt x="5296" y="580"/>
                    <a:pt x="2621" y="63"/>
                  </a:cubicBezTo>
                  <a:cubicBezTo>
                    <a:pt x="2397" y="20"/>
                    <a:pt x="2194" y="0"/>
                    <a:pt x="2011" y="0"/>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533;p80">
              <a:extLst>
                <a:ext uri="{FF2B5EF4-FFF2-40B4-BE49-F238E27FC236}">
                  <a16:creationId xmlns:a16="http://schemas.microsoft.com/office/drawing/2014/main" id="{E810604D-57D8-44E3-8EA8-B79132AD1A99}"/>
                </a:ext>
              </a:extLst>
            </p:cNvPr>
            <p:cNvSpPr/>
            <p:nvPr/>
          </p:nvSpPr>
          <p:spPr>
            <a:xfrm>
              <a:off x="1592950" y="4236400"/>
              <a:ext cx="361150" cy="562400"/>
            </a:xfrm>
            <a:custGeom>
              <a:avLst/>
              <a:gdLst/>
              <a:ahLst/>
              <a:cxnLst/>
              <a:rect l="l" t="t" r="r" b="b"/>
              <a:pathLst>
                <a:path w="14446" h="22496" extrusionOk="0">
                  <a:moveTo>
                    <a:pt x="12435" y="1"/>
                  </a:moveTo>
                  <a:cubicBezTo>
                    <a:pt x="12251" y="1"/>
                    <a:pt x="12049" y="21"/>
                    <a:pt x="11825" y="64"/>
                  </a:cubicBezTo>
                  <a:cubicBezTo>
                    <a:pt x="9119" y="581"/>
                    <a:pt x="852" y="5110"/>
                    <a:pt x="1" y="5778"/>
                  </a:cubicBezTo>
                  <a:lnTo>
                    <a:pt x="1" y="22496"/>
                  </a:lnTo>
                  <a:lnTo>
                    <a:pt x="11612" y="17602"/>
                  </a:lnTo>
                  <a:cubicBezTo>
                    <a:pt x="11612" y="17602"/>
                    <a:pt x="13679" y="17086"/>
                    <a:pt x="13679" y="15414"/>
                  </a:cubicBezTo>
                  <a:lnTo>
                    <a:pt x="14165" y="2374"/>
                  </a:lnTo>
                  <a:cubicBezTo>
                    <a:pt x="14165" y="2374"/>
                    <a:pt x="14446" y="1"/>
                    <a:pt x="12435"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534;p80">
              <a:extLst>
                <a:ext uri="{FF2B5EF4-FFF2-40B4-BE49-F238E27FC236}">
                  <a16:creationId xmlns:a16="http://schemas.microsoft.com/office/drawing/2014/main" id="{5DDA75FF-5592-4312-80BC-BB3873E48DBD}"/>
                </a:ext>
              </a:extLst>
            </p:cNvPr>
            <p:cNvSpPr/>
            <p:nvPr/>
          </p:nvSpPr>
          <p:spPr>
            <a:xfrm>
              <a:off x="1522275" y="4369925"/>
              <a:ext cx="70700" cy="442025"/>
            </a:xfrm>
            <a:custGeom>
              <a:avLst/>
              <a:gdLst/>
              <a:ahLst/>
              <a:cxnLst/>
              <a:rect l="l" t="t" r="r" b="b"/>
              <a:pathLst>
                <a:path w="2828" h="17681" extrusionOk="0">
                  <a:moveTo>
                    <a:pt x="1732" y="1"/>
                  </a:moveTo>
                  <a:cubicBezTo>
                    <a:pt x="871" y="1"/>
                    <a:pt x="1" y="529"/>
                    <a:pt x="1" y="529"/>
                  </a:cubicBezTo>
                  <a:lnTo>
                    <a:pt x="1" y="17489"/>
                  </a:lnTo>
                  <a:cubicBezTo>
                    <a:pt x="578" y="17628"/>
                    <a:pt x="1042" y="17681"/>
                    <a:pt x="1412" y="17681"/>
                  </a:cubicBezTo>
                  <a:cubicBezTo>
                    <a:pt x="2582" y="17681"/>
                    <a:pt x="2828" y="17155"/>
                    <a:pt x="2828" y="17155"/>
                  </a:cubicBezTo>
                  <a:lnTo>
                    <a:pt x="2828" y="437"/>
                  </a:lnTo>
                  <a:cubicBezTo>
                    <a:pt x="2521" y="112"/>
                    <a:pt x="2128" y="1"/>
                    <a:pt x="1732" y="1"/>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535;p80">
              <a:extLst>
                <a:ext uri="{FF2B5EF4-FFF2-40B4-BE49-F238E27FC236}">
                  <a16:creationId xmlns:a16="http://schemas.microsoft.com/office/drawing/2014/main" id="{F1479F31-D956-4A3F-9860-13842A69A7F4}"/>
                </a:ext>
              </a:extLst>
            </p:cNvPr>
            <p:cNvSpPr/>
            <p:nvPr/>
          </p:nvSpPr>
          <p:spPr>
            <a:xfrm>
              <a:off x="970600" y="4589050"/>
              <a:ext cx="166450" cy="167200"/>
            </a:xfrm>
            <a:custGeom>
              <a:avLst/>
              <a:gdLst/>
              <a:ahLst/>
              <a:cxnLst/>
              <a:rect l="l" t="t" r="r" b="b"/>
              <a:pathLst>
                <a:path w="6658" h="6688" extrusionOk="0">
                  <a:moveTo>
                    <a:pt x="4742" y="1"/>
                  </a:moveTo>
                  <a:lnTo>
                    <a:pt x="2767" y="1916"/>
                  </a:lnTo>
                  <a:lnTo>
                    <a:pt x="1" y="1946"/>
                  </a:lnTo>
                  <a:lnTo>
                    <a:pt x="1916" y="3891"/>
                  </a:lnTo>
                  <a:lnTo>
                    <a:pt x="1946" y="6688"/>
                  </a:lnTo>
                  <a:lnTo>
                    <a:pt x="3891" y="4773"/>
                  </a:lnTo>
                  <a:lnTo>
                    <a:pt x="6657" y="4743"/>
                  </a:lnTo>
                  <a:lnTo>
                    <a:pt x="4742" y="2797"/>
                  </a:lnTo>
                  <a:lnTo>
                    <a:pt x="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536;p80">
              <a:extLst>
                <a:ext uri="{FF2B5EF4-FFF2-40B4-BE49-F238E27FC236}">
                  <a16:creationId xmlns:a16="http://schemas.microsoft.com/office/drawing/2014/main" id="{2E73C610-90D9-4ED2-9A10-A52A17426313}"/>
                </a:ext>
              </a:extLst>
            </p:cNvPr>
            <p:cNvSpPr/>
            <p:nvPr/>
          </p:nvSpPr>
          <p:spPr>
            <a:xfrm>
              <a:off x="2054200" y="4384650"/>
              <a:ext cx="149725" cy="148950"/>
            </a:xfrm>
            <a:custGeom>
              <a:avLst/>
              <a:gdLst/>
              <a:ahLst/>
              <a:cxnLst/>
              <a:rect l="l" t="t" r="r" b="b"/>
              <a:pathLst>
                <a:path w="5989" h="5958" extrusionOk="0">
                  <a:moveTo>
                    <a:pt x="5016" y="0"/>
                  </a:moveTo>
                  <a:lnTo>
                    <a:pt x="2736" y="1490"/>
                  </a:lnTo>
                  <a:lnTo>
                    <a:pt x="1" y="943"/>
                  </a:lnTo>
                  <a:lnTo>
                    <a:pt x="1490" y="3253"/>
                  </a:lnTo>
                  <a:lnTo>
                    <a:pt x="974" y="5958"/>
                  </a:lnTo>
                  <a:lnTo>
                    <a:pt x="3253" y="4469"/>
                  </a:lnTo>
                  <a:lnTo>
                    <a:pt x="5989" y="5016"/>
                  </a:lnTo>
                  <a:lnTo>
                    <a:pt x="5989" y="5016"/>
                  </a:lnTo>
                  <a:lnTo>
                    <a:pt x="4499" y="2706"/>
                  </a:lnTo>
                  <a:lnTo>
                    <a:pt x="501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537;p80">
              <a:extLst>
                <a:ext uri="{FF2B5EF4-FFF2-40B4-BE49-F238E27FC236}">
                  <a16:creationId xmlns:a16="http://schemas.microsoft.com/office/drawing/2014/main" id="{FF5C7549-F7CA-4BEB-9889-027D8C9D52F0}"/>
                </a:ext>
              </a:extLst>
            </p:cNvPr>
            <p:cNvSpPr/>
            <p:nvPr/>
          </p:nvSpPr>
          <p:spPr>
            <a:xfrm>
              <a:off x="1974425" y="4557150"/>
              <a:ext cx="196825" cy="206700"/>
            </a:xfrm>
            <a:custGeom>
              <a:avLst/>
              <a:gdLst/>
              <a:ahLst/>
              <a:cxnLst/>
              <a:rect l="l" t="t" r="r" b="b"/>
              <a:pathLst>
                <a:path w="7873" h="8268" extrusionOk="0">
                  <a:moveTo>
                    <a:pt x="2949" y="2158"/>
                  </a:moveTo>
                  <a:cubicBezTo>
                    <a:pt x="2949" y="2158"/>
                    <a:pt x="4347" y="0"/>
                    <a:pt x="4924" y="274"/>
                  </a:cubicBezTo>
                  <a:cubicBezTo>
                    <a:pt x="5472" y="547"/>
                    <a:pt x="5593" y="2614"/>
                    <a:pt x="5593" y="2614"/>
                  </a:cubicBezTo>
                  <a:cubicBezTo>
                    <a:pt x="5593" y="2614"/>
                    <a:pt x="7873" y="3708"/>
                    <a:pt x="7782" y="4316"/>
                  </a:cubicBezTo>
                  <a:cubicBezTo>
                    <a:pt x="7660" y="4924"/>
                    <a:pt x="5654" y="5259"/>
                    <a:pt x="5654" y="5259"/>
                  </a:cubicBezTo>
                  <a:cubicBezTo>
                    <a:pt x="5654" y="5259"/>
                    <a:pt x="6110" y="7933"/>
                    <a:pt x="5563" y="8116"/>
                  </a:cubicBezTo>
                  <a:cubicBezTo>
                    <a:pt x="5016" y="8268"/>
                    <a:pt x="3344" y="6079"/>
                    <a:pt x="3344" y="6079"/>
                  </a:cubicBezTo>
                  <a:cubicBezTo>
                    <a:pt x="3344" y="6079"/>
                    <a:pt x="943" y="6961"/>
                    <a:pt x="395" y="6535"/>
                  </a:cubicBezTo>
                  <a:cubicBezTo>
                    <a:pt x="61" y="6292"/>
                    <a:pt x="1763" y="4195"/>
                    <a:pt x="1763" y="4195"/>
                  </a:cubicBezTo>
                  <a:cubicBezTo>
                    <a:pt x="1763" y="4195"/>
                    <a:pt x="0" y="2553"/>
                    <a:pt x="335" y="2067"/>
                  </a:cubicBezTo>
                  <a:cubicBezTo>
                    <a:pt x="699" y="1550"/>
                    <a:pt x="2949" y="2158"/>
                    <a:pt x="2949" y="215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538;p80">
              <a:extLst>
                <a:ext uri="{FF2B5EF4-FFF2-40B4-BE49-F238E27FC236}">
                  <a16:creationId xmlns:a16="http://schemas.microsoft.com/office/drawing/2014/main" id="{108BA7D1-F84B-4AF8-9759-BE1B223F76EF}"/>
                </a:ext>
              </a:extLst>
            </p:cNvPr>
            <p:cNvSpPr/>
            <p:nvPr/>
          </p:nvSpPr>
          <p:spPr>
            <a:xfrm>
              <a:off x="886250" y="4383900"/>
              <a:ext cx="197600" cy="194550"/>
            </a:xfrm>
            <a:custGeom>
              <a:avLst/>
              <a:gdLst/>
              <a:ahLst/>
              <a:cxnLst/>
              <a:rect l="l" t="t" r="r" b="b"/>
              <a:pathLst>
                <a:path w="7904" h="7782" extrusionOk="0">
                  <a:moveTo>
                    <a:pt x="2463" y="2553"/>
                  </a:moveTo>
                  <a:cubicBezTo>
                    <a:pt x="2463" y="2553"/>
                    <a:pt x="2736" y="0"/>
                    <a:pt x="3375" y="0"/>
                  </a:cubicBezTo>
                  <a:cubicBezTo>
                    <a:pt x="4013" y="0"/>
                    <a:pt x="5046" y="1793"/>
                    <a:pt x="5046" y="1793"/>
                  </a:cubicBezTo>
                  <a:cubicBezTo>
                    <a:pt x="5046" y="1793"/>
                    <a:pt x="7569" y="1763"/>
                    <a:pt x="7752" y="2340"/>
                  </a:cubicBezTo>
                  <a:cubicBezTo>
                    <a:pt x="7904" y="2918"/>
                    <a:pt x="6262" y="4134"/>
                    <a:pt x="6262" y="4134"/>
                  </a:cubicBezTo>
                  <a:cubicBezTo>
                    <a:pt x="6262" y="4134"/>
                    <a:pt x="7873" y="6353"/>
                    <a:pt x="7478" y="6748"/>
                  </a:cubicBezTo>
                  <a:cubicBezTo>
                    <a:pt x="7052" y="7143"/>
                    <a:pt x="4560" y="5897"/>
                    <a:pt x="4560" y="5897"/>
                  </a:cubicBezTo>
                  <a:cubicBezTo>
                    <a:pt x="4560" y="5897"/>
                    <a:pt x="2797" y="7781"/>
                    <a:pt x="2128" y="7629"/>
                  </a:cubicBezTo>
                  <a:cubicBezTo>
                    <a:pt x="1733" y="7538"/>
                    <a:pt x="2311" y="4924"/>
                    <a:pt x="2311" y="4924"/>
                  </a:cubicBezTo>
                  <a:cubicBezTo>
                    <a:pt x="2311" y="4924"/>
                    <a:pt x="1" y="4255"/>
                    <a:pt x="92" y="3648"/>
                  </a:cubicBezTo>
                  <a:cubicBezTo>
                    <a:pt x="183" y="3040"/>
                    <a:pt x="2463" y="2553"/>
                    <a:pt x="2463" y="255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539;p80">
              <a:extLst>
                <a:ext uri="{FF2B5EF4-FFF2-40B4-BE49-F238E27FC236}">
                  <a16:creationId xmlns:a16="http://schemas.microsoft.com/office/drawing/2014/main" id="{60682798-27BB-4BA0-A4A9-8F41228CA01F}"/>
                </a:ext>
              </a:extLst>
            </p:cNvPr>
            <p:cNvSpPr/>
            <p:nvPr/>
          </p:nvSpPr>
          <p:spPr>
            <a:xfrm>
              <a:off x="2215300" y="4552025"/>
              <a:ext cx="82850" cy="73875"/>
            </a:xfrm>
            <a:custGeom>
              <a:avLst/>
              <a:gdLst/>
              <a:ahLst/>
              <a:cxnLst/>
              <a:rect l="l" t="t" r="r" b="b"/>
              <a:pathLst>
                <a:path w="3314" h="2955" extrusionOk="0">
                  <a:moveTo>
                    <a:pt x="1656" y="1"/>
                  </a:moveTo>
                  <a:cubicBezTo>
                    <a:pt x="1347" y="1"/>
                    <a:pt x="1034" y="98"/>
                    <a:pt x="761" y="296"/>
                  </a:cubicBezTo>
                  <a:cubicBezTo>
                    <a:pt x="122" y="783"/>
                    <a:pt x="1" y="1695"/>
                    <a:pt x="487" y="2363"/>
                  </a:cubicBezTo>
                  <a:cubicBezTo>
                    <a:pt x="779" y="2746"/>
                    <a:pt x="1224" y="2954"/>
                    <a:pt x="1671" y="2954"/>
                  </a:cubicBezTo>
                  <a:cubicBezTo>
                    <a:pt x="1969" y="2954"/>
                    <a:pt x="2268" y="2862"/>
                    <a:pt x="2524" y="2667"/>
                  </a:cubicBezTo>
                  <a:cubicBezTo>
                    <a:pt x="3192" y="2181"/>
                    <a:pt x="3314" y="1239"/>
                    <a:pt x="2828" y="600"/>
                  </a:cubicBezTo>
                  <a:cubicBezTo>
                    <a:pt x="2540" y="205"/>
                    <a:pt x="2103" y="1"/>
                    <a:pt x="1656"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540;p80">
              <a:extLst>
                <a:ext uri="{FF2B5EF4-FFF2-40B4-BE49-F238E27FC236}">
                  <a16:creationId xmlns:a16="http://schemas.microsoft.com/office/drawing/2014/main" id="{F17C4FFA-B5A5-4213-8E98-1A1857651B02}"/>
                </a:ext>
              </a:extLst>
            </p:cNvPr>
            <p:cNvSpPr/>
            <p:nvPr/>
          </p:nvSpPr>
          <p:spPr>
            <a:xfrm>
              <a:off x="853575" y="4597125"/>
              <a:ext cx="50950" cy="46200"/>
            </a:xfrm>
            <a:custGeom>
              <a:avLst/>
              <a:gdLst/>
              <a:ahLst/>
              <a:cxnLst/>
              <a:rect l="l" t="t" r="r" b="b"/>
              <a:pathLst>
                <a:path w="2038" h="1848" extrusionOk="0">
                  <a:moveTo>
                    <a:pt x="1004" y="1"/>
                  </a:moveTo>
                  <a:cubicBezTo>
                    <a:pt x="913" y="1"/>
                    <a:pt x="821" y="14"/>
                    <a:pt x="730" y="43"/>
                  </a:cubicBezTo>
                  <a:cubicBezTo>
                    <a:pt x="244" y="225"/>
                    <a:pt x="1" y="742"/>
                    <a:pt x="153" y="1198"/>
                  </a:cubicBezTo>
                  <a:cubicBezTo>
                    <a:pt x="276" y="1593"/>
                    <a:pt x="641" y="1848"/>
                    <a:pt x="1034" y="1848"/>
                  </a:cubicBezTo>
                  <a:cubicBezTo>
                    <a:pt x="1124" y="1848"/>
                    <a:pt x="1217" y="1834"/>
                    <a:pt x="1308" y="1806"/>
                  </a:cubicBezTo>
                  <a:cubicBezTo>
                    <a:pt x="1794" y="1654"/>
                    <a:pt x="2037" y="1106"/>
                    <a:pt x="1885" y="650"/>
                  </a:cubicBezTo>
                  <a:cubicBezTo>
                    <a:pt x="1762" y="255"/>
                    <a:pt x="1397" y="1"/>
                    <a:pt x="1004" y="1"/>
                  </a:cubicBezTo>
                  <a:close/>
                </a:path>
              </a:pathLst>
            </a:custGeom>
            <a:solidFill>
              <a:srgbClr val="7CD0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616;p80">
            <a:extLst>
              <a:ext uri="{FF2B5EF4-FFF2-40B4-BE49-F238E27FC236}">
                <a16:creationId xmlns:a16="http://schemas.microsoft.com/office/drawing/2014/main" id="{335440AD-D61D-4550-98F2-422794768768}"/>
              </a:ext>
            </a:extLst>
          </p:cNvPr>
          <p:cNvGrpSpPr/>
          <p:nvPr/>
        </p:nvGrpSpPr>
        <p:grpSpPr>
          <a:xfrm>
            <a:off x="7360275" y="4354923"/>
            <a:ext cx="613044" cy="622825"/>
            <a:chOff x="6449700" y="4408088"/>
            <a:chExt cx="656575" cy="667050"/>
          </a:xfrm>
        </p:grpSpPr>
        <p:sp>
          <p:nvSpPr>
            <p:cNvPr id="28" name="Google Shape;3617;p80">
              <a:extLst>
                <a:ext uri="{FF2B5EF4-FFF2-40B4-BE49-F238E27FC236}">
                  <a16:creationId xmlns:a16="http://schemas.microsoft.com/office/drawing/2014/main" id="{0366DD89-B598-48C4-864F-D3D52AB31DE4}"/>
                </a:ext>
              </a:extLst>
            </p:cNvPr>
            <p:cNvSpPr/>
            <p:nvPr/>
          </p:nvSpPr>
          <p:spPr>
            <a:xfrm>
              <a:off x="6988475" y="4513538"/>
              <a:ext cx="96525" cy="51800"/>
            </a:xfrm>
            <a:custGeom>
              <a:avLst/>
              <a:gdLst/>
              <a:ahLst/>
              <a:cxnLst/>
              <a:rect l="l" t="t" r="r" b="b"/>
              <a:pathLst>
                <a:path w="3861" h="2072" extrusionOk="0">
                  <a:moveTo>
                    <a:pt x="1924" y="1"/>
                  </a:moveTo>
                  <a:cubicBezTo>
                    <a:pt x="1177" y="1"/>
                    <a:pt x="474" y="1025"/>
                    <a:pt x="0" y="1972"/>
                  </a:cubicBezTo>
                  <a:cubicBezTo>
                    <a:pt x="469" y="2037"/>
                    <a:pt x="938" y="2072"/>
                    <a:pt x="1404" y="2072"/>
                  </a:cubicBezTo>
                  <a:cubicBezTo>
                    <a:pt x="2237" y="2072"/>
                    <a:pt x="3061" y="1963"/>
                    <a:pt x="3860" y="1729"/>
                  </a:cubicBezTo>
                  <a:cubicBezTo>
                    <a:pt x="3404" y="939"/>
                    <a:pt x="2796" y="179"/>
                    <a:pt x="2128" y="27"/>
                  </a:cubicBezTo>
                  <a:cubicBezTo>
                    <a:pt x="2059" y="9"/>
                    <a:pt x="1991" y="1"/>
                    <a:pt x="1924"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618;p80">
              <a:extLst>
                <a:ext uri="{FF2B5EF4-FFF2-40B4-BE49-F238E27FC236}">
                  <a16:creationId xmlns:a16="http://schemas.microsoft.com/office/drawing/2014/main" id="{CCAA57CE-7434-4438-9FB2-A9298AEC21B9}"/>
                </a:ext>
              </a:extLst>
            </p:cNvPr>
            <p:cNvSpPr/>
            <p:nvPr/>
          </p:nvSpPr>
          <p:spPr>
            <a:xfrm>
              <a:off x="6973275" y="4556738"/>
              <a:ext cx="133000" cy="107175"/>
            </a:xfrm>
            <a:custGeom>
              <a:avLst/>
              <a:gdLst/>
              <a:ahLst/>
              <a:cxnLst/>
              <a:rect l="l" t="t" r="r" b="b"/>
              <a:pathLst>
                <a:path w="5320" h="4287" extrusionOk="0">
                  <a:moveTo>
                    <a:pt x="4468" y="1"/>
                  </a:moveTo>
                  <a:cubicBezTo>
                    <a:pt x="3669" y="235"/>
                    <a:pt x="2845" y="344"/>
                    <a:pt x="2012" y="344"/>
                  </a:cubicBezTo>
                  <a:cubicBezTo>
                    <a:pt x="1546" y="344"/>
                    <a:pt x="1077" y="309"/>
                    <a:pt x="608" y="244"/>
                  </a:cubicBezTo>
                  <a:cubicBezTo>
                    <a:pt x="243" y="1004"/>
                    <a:pt x="0" y="1703"/>
                    <a:pt x="0" y="1703"/>
                  </a:cubicBezTo>
                  <a:lnTo>
                    <a:pt x="1246" y="4287"/>
                  </a:lnTo>
                  <a:lnTo>
                    <a:pt x="4742" y="3466"/>
                  </a:lnTo>
                  <a:lnTo>
                    <a:pt x="5319" y="1825"/>
                  </a:lnTo>
                  <a:cubicBezTo>
                    <a:pt x="5319" y="1825"/>
                    <a:pt x="498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619;p80">
              <a:extLst>
                <a:ext uri="{FF2B5EF4-FFF2-40B4-BE49-F238E27FC236}">
                  <a16:creationId xmlns:a16="http://schemas.microsoft.com/office/drawing/2014/main" id="{31EB1FB2-8B75-414D-8BBC-A6ADD9A55A84}"/>
                </a:ext>
              </a:extLst>
            </p:cNvPr>
            <p:cNvSpPr/>
            <p:nvPr/>
          </p:nvSpPr>
          <p:spPr>
            <a:xfrm>
              <a:off x="6968700" y="4598338"/>
              <a:ext cx="30425" cy="475150"/>
            </a:xfrm>
            <a:custGeom>
              <a:avLst/>
              <a:gdLst/>
              <a:ahLst/>
              <a:cxnLst/>
              <a:rect l="l" t="t" r="r" b="b"/>
              <a:pathLst>
                <a:path w="1217" h="19006" extrusionOk="0">
                  <a:moveTo>
                    <a:pt x="263" y="1"/>
                  </a:moveTo>
                  <a:cubicBezTo>
                    <a:pt x="214" y="1"/>
                    <a:pt x="183" y="39"/>
                    <a:pt x="183" y="39"/>
                  </a:cubicBezTo>
                  <a:lnTo>
                    <a:pt x="1" y="18793"/>
                  </a:lnTo>
                  <a:cubicBezTo>
                    <a:pt x="305" y="18884"/>
                    <a:pt x="669" y="18945"/>
                    <a:pt x="1095" y="19006"/>
                  </a:cubicBezTo>
                  <a:lnTo>
                    <a:pt x="1217" y="1316"/>
                  </a:lnTo>
                  <a:cubicBezTo>
                    <a:pt x="761" y="1285"/>
                    <a:pt x="639" y="465"/>
                    <a:pt x="457" y="191"/>
                  </a:cubicBezTo>
                  <a:cubicBezTo>
                    <a:pt x="381" y="39"/>
                    <a:pt x="312" y="1"/>
                    <a:pt x="263" y="1"/>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620;p80">
              <a:extLst>
                <a:ext uri="{FF2B5EF4-FFF2-40B4-BE49-F238E27FC236}">
                  <a16:creationId xmlns:a16="http://schemas.microsoft.com/office/drawing/2014/main" id="{A6654AC9-0D82-41B4-87A0-023DEEEAF6D7}"/>
                </a:ext>
              </a:extLst>
            </p:cNvPr>
            <p:cNvSpPr/>
            <p:nvPr/>
          </p:nvSpPr>
          <p:spPr>
            <a:xfrm>
              <a:off x="7068250" y="4599463"/>
              <a:ext cx="38025" cy="474800"/>
            </a:xfrm>
            <a:custGeom>
              <a:avLst/>
              <a:gdLst/>
              <a:ahLst/>
              <a:cxnLst/>
              <a:rect l="l" t="t" r="r" b="b"/>
              <a:pathLst>
                <a:path w="1521" h="18992" extrusionOk="0">
                  <a:moveTo>
                    <a:pt x="1324" y="0"/>
                  </a:moveTo>
                  <a:cubicBezTo>
                    <a:pt x="1266" y="0"/>
                    <a:pt x="1191" y="15"/>
                    <a:pt x="1095" y="55"/>
                  </a:cubicBezTo>
                  <a:cubicBezTo>
                    <a:pt x="760" y="176"/>
                    <a:pt x="578" y="1088"/>
                    <a:pt x="153" y="1179"/>
                  </a:cubicBezTo>
                  <a:lnTo>
                    <a:pt x="1" y="18991"/>
                  </a:lnTo>
                  <a:cubicBezTo>
                    <a:pt x="548" y="18991"/>
                    <a:pt x="882" y="18961"/>
                    <a:pt x="882" y="18961"/>
                  </a:cubicBezTo>
                  <a:lnTo>
                    <a:pt x="1520" y="116"/>
                  </a:lnTo>
                  <a:cubicBezTo>
                    <a:pt x="1520" y="116"/>
                    <a:pt x="1487" y="0"/>
                    <a:pt x="1324" y="0"/>
                  </a:cubicBezTo>
                  <a:close/>
                </a:path>
              </a:pathLst>
            </a:custGeom>
            <a:solidFill>
              <a:srgbClr val="F05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621;p80">
              <a:extLst>
                <a:ext uri="{FF2B5EF4-FFF2-40B4-BE49-F238E27FC236}">
                  <a16:creationId xmlns:a16="http://schemas.microsoft.com/office/drawing/2014/main" id="{2ACBE528-D167-4EF4-A0DD-144C5F84190D}"/>
                </a:ext>
              </a:extLst>
            </p:cNvPr>
            <p:cNvSpPr/>
            <p:nvPr/>
          </p:nvSpPr>
          <p:spPr>
            <a:xfrm>
              <a:off x="6995300" y="4598538"/>
              <a:ext cx="76775" cy="476600"/>
            </a:xfrm>
            <a:custGeom>
              <a:avLst/>
              <a:gdLst/>
              <a:ahLst/>
              <a:cxnLst/>
              <a:rect l="l" t="t" r="r" b="b"/>
              <a:pathLst>
                <a:path w="3071" h="19064" extrusionOk="0">
                  <a:moveTo>
                    <a:pt x="1469" y="0"/>
                  </a:moveTo>
                  <a:cubicBezTo>
                    <a:pt x="867" y="0"/>
                    <a:pt x="213" y="1308"/>
                    <a:pt x="213" y="1308"/>
                  </a:cubicBezTo>
                  <a:lnTo>
                    <a:pt x="153" y="1308"/>
                  </a:lnTo>
                  <a:lnTo>
                    <a:pt x="1" y="18998"/>
                  </a:lnTo>
                  <a:cubicBezTo>
                    <a:pt x="584" y="19053"/>
                    <a:pt x="1244" y="19063"/>
                    <a:pt x="1843" y="19063"/>
                  </a:cubicBezTo>
                  <a:cubicBezTo>
                    <a:pt x="2243" y="19063"/>
                    <a:pt x="2615" y="19059"/>
                    <a:pt x="2919" y="19059"/>
                  </a:cubicBezTo>
                  <a:lnTo>
                    <a:pt x="3071" y="1216"/>
                  </a:lnTo>
                  <a:lnTo>
                    <a:pt x="2949" y="1216"/>
                  </a:lnTo>
                  <a:cubicBezTo>
                    <a:pt x="2432" y="1095"/>
                    <a:pt x="2098" y="1"/>
                    <a:pt x="1490" y="1"/>
                  </a:cubicBezTo>
                  <a:cubicBezTo>
                    <a:pt x="1483" y="0"/>
                    <a:pt x="1476" y="0"/>
                    <a:pt x="1469" y="0"/>
                  </a:cubicBezTo>
                  <a:close/>
                </a:path>
              </a:pathLst>
            </a:custGeom>
            <a:solidFill>
              <a:srgbClr val="F16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622;p80">
              <a:extLst>
                <a:ext uri="{FF2B5EF4-FFF2-40B4-BE49-F238E27FC236}">
                  <a16:creationId xmlns:a16="http://schemas.microsoft.com/office/drawing/2014/main" id="{ABC7190B-1977-496D-A69D-695614522EEC}"/>
                </a:ext>
              </a:extLst>
            </p:cNvPr>
            <p:cNvSpPr/>
            <p:nvPr/>
          </p:nvSpPr>
          <p:spPr>
            <a:xfrm>
              <a:off x="6498325" y="5049913"/>
              <a:ext cx="69175" cy="25125"/>
            </a:xfrm>
            <a:custGeom>
              <a:avLst/>
              <a:gdLst/>
              <a:ahLst/>
              <a:cxnLst/>
              <a:rect l="l" t="t" r="r" b="b"/>
              <a:pathLst>
                <a:path w="2767" h="1005" extrusionOk="0">
                  <a:moveTo>
                    <a:pt x="2767" y="1"/>
                  </a:moveTo>
                  <a:cubicBezTo>
                    <a:pt x="1885" y="153"/>
                    <a:pt x="1065" y="183"/>
                    <a:pt x="335" y="183"/>
                  </a:cubicBezTo>
                  <a:cubicBezTo>
                    <a:pt x="244" y="457"/>
                    <a:pt x="153" y="730"/>
                    <a:pt x="1" y="973"/>
                  </a:cubicBezTo>
                  <a:cubicBezTo>
                    <a:pt x="178" y="994"/>
                    <a:pt x="364" y="1005"/>
                    <a:pt x="556" y="1005"/>
                  </a:cubicBezTo>
                  <a:cubicBezTo>
                    <a:pt x="1219" y="1005"/>
                    <a:pt x="1966" y="871"/>
                    <a:pt x="2767" y="517"/>
                  </a:cubicBezTo>
                  <a:lnTo>
                    <a:pt x="2767" y="1"/>
                  </a:ln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623;p80">
              <a:extLst>
                <a:ext uri="{FF2B5EF4-FFF2-40B4-BE49-F238E27FC236}">
                  <a16:creationId xmlns:a16="http://schemas.microsoft.com/office/drawing/2014/main" id="{DF933EA1-9F9E-4812-9098-3B4705B283D8}"/>
                </a:ext>
              </a:extLst>
            </p:cNvPr>
            <p:cNvSpPr/>
            <p:nvPr/>
          </p:nvSpPr>
          <p:spPr>
            <a:xfrm>
              <a:off x="6454250" y="5049913"/>
              <a:ext cx="52475" cy="25100"/>
            </a:xfrm>
            <a:custGeom>
              <a:avLst/>
              <a:gdLst/>
              <a:ahLst/>
              <a:cxnLst/>
              <a:rect l="l" t="t" r="r" b="b"/>
              <a:pathLst>
                <a:path w="2099" h="1004" extrusionOk="0">
                  <a:moveTo>
                    <a:pt x="1" y="1"/>
                  </a:moveTo>
                  <a:lnTo>
                    <a:pt x="1" y="548"/>
                  </a:lnTo>
                  <a:cubicBezTo>
                    <a:pt x="1" y="548"/>
                    <a:pt x="700" y="912"/>
                    <a:pt x="1764" y="1004"/>
                  </a:cubicBezTo>
                  <a:cubicBezTo>
                    <a:pt x="1916" y="730"/>
                    <a:pt x="2007" y="457"/>
                    <a:pt x="2098" y="183"/>
                  </a:cubicBezTo>
                  <a:cubicBezTo>
                    <a:pt x="1247" y="183"/>
                    <a:pt x="548" y="92"/>
                    <a:pt x="1"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624;p80">
              <a:extLst>
                <a:ext uri="{FF2B5EF4-FFF2-40B4-BE49-F238E27FC236}">
                  <a16:creationId xmlns:a16="http://schemas.microsoft.com/office/drawing/2014/main" id="{5EFAE37F-C3A1-42B1-B7D5-658CB20947C3}"/>
                </a:ext>
              </a:extLst>
            </p:cNvPr>
            <p:cNvSpPr/>
            <p:nvPr/>
          </p:nvSpPr>
          <p:spPr>
            <a:xfrm>
              <a:off x="6506700" y="4965013"/>
              <a:ext cx="60800" cy="89475"/>
            </a:xfrm>
            <a:custGeom>
              <a:avLst/>
              <a:gdLst/>
              <a:ahLst/>
              <a:cxnLst/>
              <a:rect l="l" t="t" r="r" b="b"/>
              <a:pathLst>
                <a:path w="2432" h="3579" extrusionOk="0">
                  <a:moveTo>
                    <a:pt x="1359" y="1"/>
                  </a:moveTo>
                  <a:cubicBezTo>
                    <a:pt x="1077" y="1"/>
                    <a:pt x="775" y="73"/>
                    <a:pt x="395" y="235"/>
                  </a:cubicBezTo>
                  <a:cubicBezTo>
                    <a:pt x="304" y="1147"/>
                    <a:pt x="213" y="2059"/>
                    <a:pt x="122" y="3001"/>
                  </a:cubicBezTo>
                  <a:cubicBezTo>
                    <a:pt x="91" y="3184"/>
                    <a:pt x="61" y="3397"/>
                    <a:pt x="0" y="3579"/>
                  </a:cubicBezTo>
                  <a:cubicBezTo>
                    <a:pt x="730" y="3579"/>
                    <a:pt x="1550" y="3549"/>
                    <a:pt x="2432" y="3397"/>
                  </a:cubicBezTo>
                  <a:lnTo>
                    <a:pt x="2432" y="296"/>
                  </a:lnTo>
                  <a:cubicBezTo>
                    <a:pt x="2028" y="111"/>
                    <a:pt x="1708" y="1"/>
                    <a:pt x="1359"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25;p80">
              <a:extLst>
                <a:ext uri="{FF2B5EF4-FFF2-40B4-BE49-F238E27FC236}">
                  <a16:creationId xmlns:a16="http://schemas.microsoft.com/office/drawing/2014/main" id="{C25BC44E-8D58-448F-99F1-565E4C88F5D9}"/>
                </a:ext>
              </a:extLst>
            </p:cNvPr>
            <p:cNvSpPr/>
            <p:nvPr/>
          </p:nvSpPr>
          <p:spPr>
            <a:xfrm>
              <a:off x="6454250" y="4970888"/>
              <a:ext cx="62350" cy="83600"/>
            </a:xfrm>
            <a:custGeom>
              <a:avLst/>
              <a:gdLst/>
              <a:ahLst/>
              <a:cxnLst/>
              <a:rect l="l" t="t" r="r" b="b"/>
              <a:pathLst>
                <a:path w="2494" h="3344" extrusionOk="0">
                  <a:moveTo>
                    <a:pt x="2493" y="0"/>
                  </a:moveTo>
                  <a:lnTo>
                    <a:pt x="2493" y="0"/>
                  </a:lnTo>
                  <a:cubicBezTo>
                    <a:pt x="2372" y="31"/>
                    <a:pt x="2250" y="92"/>
                    <a:pt x="2129" y="152"/>
                  </a:cubicBezTo>
                  <a:cubicBezTo>
                    <a:pt x="1786" y="317"/>
                    <a:pt x="1442" y="383"/>
                    <a:pt x="1113" y="383"/>
                  </a:cubicBezTo>
                  <a:cubicBezTo>
                    <a:pt x="714" y="383"/>
                    <a:pt x="334" y="286"/>
                    <a:pt x="1" y="152"/>
                  </a:cubicBezTo>
                  <a:lnTo>
                    <a:pt x="1" y="3162"/>
                  </a:lnTo>
                  <a:cubicBezTo>
                    <a:pt x="548" y="3253"/>
                    <a:pt x="1247" y="3344"/>
                    <a:pt x="2098" y="3344"/>
                  </a:cubicBezTo>
                  <a:cubicBezTo>
                    <a:pt x="2159" y="3162"/>
                    <a:pt x="2189" y="2949"/>
                    <a:pt x="2220" y="2766"/>
                  </a:cubicBezTo>
                  <a:cubicBezTo>
                    <a:pt x="2311" y="1855"/>
                    <a:pt x="2402" y="912"/>
                    <a:pt x="2493"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626;p80">
              <a:extLst>
                <a:ext uri="{FF2B5EF4-FFF2-40B4-BE49-F238E27FC236}">
                  <a16:creationId xmlns:a16="http://schemas.microsoft.com/office/drawing/2014/main" id="{FF68D45B-4720-49A2-BA15-D836887FF5DA}"/>
                </a:ext>
              </a:extLst>
            </p:cNvPr>
            <p:cNvSpPr/>
            <p:nvPr/>
          </p:nvSpPr>
          <p:spPr>
            <a:xfrm>
              <a:off x="6452750" y="4652488"/>
              <a:ext cx="79050" cy="306950"/>
            </a:xfrm>
            <a:custGeom>
              <a:avLst/>
              <a:gdLst/>
              <a:ahLst/>
              <a:cxnLst/>
              <a:rect l="l" t="t" r="r" b="b"/>
              <a:pathLst>
                <a:path w="3162" h="12278" extrusionOk="0">
                  <a:moveTo>
                    <a:pt x="2979" y="1"/>
                  </a:moveTo>
                  <a:cubicBezTo>
                    <a:pt x="2736" y="61"/>
                    <a:pt x="2462" y="153"/>
                    <a:pt x="2128" y="335"/>
                  </a:cubicBezTo>
                  <a:cubicBezTo>
                    <a:pt x="1785" y="500"/>
                    <a:pt x="1442" y="565"/>
                    <a:pt x="1113" y="565"/>
                  </a:cubicBezTo>
                  <a:cubicBezTo>
                    <a:pt x="713" y="565"/>
                    <a:pt x="334" y="468"/>
                    <a:pt x="0" y="335"/>
                  </a:cubicBezTo>
                  <a:lnTo>
                    <a:pt x="0" y="335"/>
                  </a:lnTo>
                  <a:lnTo>
                    <a:pt x="61" y="11946"/>
                  </a:lnTo>
                  <a:cubicBezTo>
                    <a:pt x="378" y="12125"/>
                    <a:pt x="760" y="12277"/>
                    <a:pt x="1165" y="12277"/>
                  </a:cubicBezTo>
                  <a:cubicBezTo>
                    <a:pt x="1380" y="12277"/>
                    <a:pt x="1602" y="12234"/>
                    <a:pt x="1824" y="12129"/>
                  </a:cubicBezTo>
                  <a:cubicBezTo>
                    <a:pt x="2128" y="11977"/>
                    <a:pt x="2371" y="11855"/>
                    <a:pt x="2644" y="11794"/>
                  </a:cubicBezTo>
                  <a:cubicBezTo>
                    <a:pt x="2979" y="7873"/>
                    <a:pt x="3161" y="3922"/>
                    <a:pt x="2979" y="1"/>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627;p80">
              <a:extLst>
                <a:ext uri="{FF2B5EF4-FFF2-40B4-BE49-F238E27FC236}">
                  <a16:creationId xmlns:a16="http://schemas.microsoft.com/office/drawing/2014/main" id="{650E2ADF-1C10-4EDF-A447-ED44355B1975}"/>
                </a:ext>
              </a:extLst>
            </p:cNvPr>
            <p:cNvSpPr/>
            <p:nvPr/>
          </p:nvSpPr>
          <p:spPr>
            <a:xfrm>
              <a:off x="6518850" y="4650813"/>
              <a:ext cx="48650" cy="298050"/>
            </a:xfrm>
            <a:custGeom>
              <a:avLst/>
              <a:gdLst/>
              <a:ahLst/>
              <a:cxnLst/>
              <a:rect l="l" t="t" r="r" b="b"/>
              <a:pathLst>
                <a:path w="1946" h="11922" extrusionOk="0">
                  <a:moveTo>
                    <a:pt x="807" y="1"/>
                  </a:moveTo>
                  <a:cubicBezTo>
                    <a:pt x="656" y="1"/>
                    <a:pt x="501" y="22"/>
                    <a:pt x="335" y="68"/>
                  </a:cubicBezTo>
                  <a:cubicBezTo>
                    <a:pt x="517" y="3989"/>
                    <a:pt x="335" y="7940"/>
                    <a:pt x="0" y="11861"/>
                  </a:cubicBezTo>
                  <a:cubicBezTo>
                    <a:pt x="320" y="11755"/>
                    <a:pt x="605" y="11706"/>
                    <a:pt x="880" y="11706"/>
                  </a:cubicBezTo>
                  <a:cubicBezTo>
                    <a:pt x="1233" y="11706"/>
                    <a:pt x="1570" y="11785"/>
                    <a:pt x="1946" y="11922"/>
                  </a:cubicBezTo>
                  <a:lnTo>
                    <a:pt x="1885" y="280"/>
                  </a:lnTo>
                  <a:cubicBezTo>
                    <a:pt x="1483" y="111"/>
                    <a:pt x="1154" y="1"/>
                    <a:pt x="807" y="1"/>
                  </a:cubicBez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628;p80">
              <a:extLst>
                <a:ext uri="{FF2B5EF4-FFF2-40B4-BE49-F238E27FC236}">
                  <a16:creationId xmlns:a16="http://schemas.microsoft.com/office/drawing/2014/main" id="{782EAE12-AC19-4EC2-B57D-0B085F4BEE3B}"/>
                </a:ext>
              </a:extLst>
            </p:cNvPr>
            <p:cNvSpPr/>
            <p:nvPr/>
          </p:nvSpPr>
          <p:spPr>
            <a:xfrm>
              <a:off x="6518850" y="4551438"/>
              <a:ext cx="47150" cy="83600"/>
            </a:xfrm>
            <a:custGeom>
              <a:avLst/>
              <a:gdLst/>
              <a:ahLst/>
              <a:cxnLst/>
              <a:rect l="l" t="t" r="r" b="b"/>
              <a:pathLst>
                <a:path w="1886" h="3344" extrusionOk="0">
                  <a:moveTo>
                    <a:pt x="0" y="0"/>
                  </a:moveTo>
                  <a:cubicBezTo>
                    <a:pt x="122" y="1064"/>
                    <a:pt x="213" y="2128"/>
                    <a:pt x="274" y="3192"/>
                  </a:cubicBezTo>
                  <a:cubicBezTo>
                    <a:pt x="472" y="3150"/>
                    <a:pt x="660" y="3130"/>
                    <a:pt x="842" y="3130"/>
                  </a:cubicBezTo>
                  <a:cubicBezTo>
                    <a:pt x="1192" y="3130"/>
                    <a:pt x="1526" y="3204"/>
                    <a:pt x="1885" y="3344"/>
                  </a:cubicBezTo>
                  <a:lnTo>
                    <a:pt x="1885" y="0"/>
                  </a:lnTo>
                  <a:close/>
                </a:path>
              </a:pathLst>
            </a:custGeom>
            <a:solidFill>
              <a:srgbClr val="F45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629;p80">
              <a:extLst>
                <a:ext uri="{FF2B5EF4-FFF2-40B4-BE49-F238E27FC236}">
                  <a16:creationId xmlns:a16="http://schemas.microsoft.com/office/drawing/2014/main" id="{4F88A2DD-7368-40DD-9357-AD08D88B5455}"/>
                </a:ext>
              </a:extLst>
            </p:cNvPr>
            <p:cNvSpPr/>
            <p:nvPr/>
          </p:nvSpPr>
          <p:spPr>
            <a:xfrm>
              <a:off x="6452750" y="4552188"/>
              <a:ext cx="72975" cy="93400"/>
            </a:xfrm>
            <a:custGeom>
              <a:avLst/>
              <a:gdLst/>
              <a:ahLst/>
              <a:cxnLst/>
              <a:rect l="l" t="t" r="r" b="b"/>
              <a:pathLst>
                <a:path w="2919" h="3736" extrusionOk="0">
                  <a:moveTo>
                    <a:pt x="0" y="0"/>
                  </a:moveTo>
                  <a:lnTo>
                    <a:pt x="0" y="3405"/>
                  </a:lnTo>
                  <a:cubicBezTo>
                    <a:pt x="317" y="3583"/>
                    <a:pt x="713" y="3736"/>
                    <a:pt x="1118" y="3736"/>
                  </a:cubicBezTo>
                  <a:cubicBezTo>
                    <a:pt x="1333" y="3736"/>
                    <a:pt x="1552" y="3693"/>
                    <a:pt x="1763" y="3587"/>
                  </a:cubicBezTo>
                  <a:cubicBezTo>
                    <a:pt x="2219" y="3374"/>
                    <a:pt x="2584" y="3222"/>
                    <a:pt x="2918" y="3162"/>
                  </a:cubicBezTo>
                  <a:cubicBezTo>
                    <a:pt x="2857" y="2098"/>
                    <a:pt x="2766" y="1034"/>
                    <a:pt x="2644"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630;p80">
              <a:extLst>
                <a:ext uri="{FF2B5EF4-FFF2-40B4-BE49-F238E27FC236}">
                  <a16:creationId xmlns:a16="http://schemas.microsoft.com/office/drawing/2014/main" id="{3AABBC99-2A5E-457E-AAA5-3102B1243D3A}"/>
                </a:ext>
              </a:extLst>
            </p:cNvPr>
            <p:cNvSpPr/>
            <p:nvPr/>
          </p:nvSpPr>
          <p:spPr>
            <a:xfrm>
              <a:off x="6454250" y="4947338"/>
              <a:ext cx="64625" cy="33125"/>
            </a:xfrm>
            <a:custGeom>
              <a:avLst/>
              <a:gdLst/>
              <a:ahLst/>
              <a:cxnLst/>
              <a:rect l="l" t="t" r="r" b="b"/>
              <a:pathLst>
                <a:path w="2585" h="1325" extrusionOk="0">
                  <a:moveTo>
                    <a:pt x="2584" y="0"/>
                  </a:moveTo>
                  <a:lnTo>
                    <a:pt x="2584" y="0"/>
                  </a:lnTo>
                  <a:cubicBezTo>
                    <a:pt x="2311" y="61"/>
                    <a:pt x="2068" y="183"/>
                    <a:pt x="1764" y="335"/>
                  </a:cubicBezTo>
                  <a:cubicBezTo>
                    <a:pt x="1542" y="440"/>
                    <a:pt x="1320" y="483"/>
                    <a:pt x="1105" y="483"/>
                  </a:cubicBezTo>
                  <a:cubicBezTo>
                    <a:pt x="700" y="483"/>
                    <a:pt x="318" y="331"/>
                    <a:pt x="1" y="152"/>
                  </a:cubicBezTo>
                  <a:lnTo>
                    <a:pt x="1" y="1094"/>
                  </a:lnTo>
                  <a:cubicBezTo>
                    <a:pt x="334" y="1228"/>
                    <a:pt x="714" y="1325"/>
                    <a:pt x="1113" y="1325"/>
                  </a:cubicBezTo>
                  <a:cubicBezTo>
                    <a:pt x="1442" y="1325"/>
                    <a:pt x="1786" y="1259"/>
                    <a:pt x="2129" y="1094"/>
                  </a:cubicBezTo>
                  <a:cubicBezTo>
                    <a:pt x="2250" y="1034"/>
                    <a:pt x="2372" y="973"/>
                    <a:pt x="2493" y="912"/>
                  </a:cubicBezTo>
                  <a:cubicBezTo>
                    <a:pt x="2524" y="608"/>
                    <a:pt x="2554" y="304"/>
                    <a:pt x="2584"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631;p80">
              <a:extLst>
                <a:ext uri="{FF2B5EF4-FFF2-40B4-BE49-F238E27FC236}">
                  <a16:creationId xmlns:a16="http://schemas.microsoft.com/office/drawing/2014/main" id="{5B8EF49A-F657-497C-B596-C33A2981A559}"/>
                </a:ext>
              </a:extLst>
            </p:cNvPr>
            <p:cNvSpPr/>
            <p:nvPr/>
          </p:nvSpPr>
          <p:spPr>
            <a:xfrm>
              <a:off x="6516575" y="4943463"/>
              <a:ext cx="50925" cy="28975"/>
            </a:xfrm>
            <a:custGeom>
              <a:avLst/>
              <a:gdLst/>
              <a:ahLst/>
              <a:cxnLst/>
              <a:rect l="l" t="t" r="r" b="b"/>
              <a:pathLst>
                <a:path w="2037" h="1159" extrusionOk="0">
                  <a:moveTo>
                    <a:pt x="971" y="0"/>
                  </a:moveTo>
                  <a:cubicBezTo>
                    <a:pt x="696" y="0"/>
                    <a:pt x="411" y="49"/>
                    <a:pt x="91" y="155"/>
                  </a:cubicBezTo>
                  <a:cubicBezTo>
                    <a:pt x="61" y="459"/>
                    <a:pt x="31" y="763"/>
                    <a:pt x="0" y="1097"/>
                  </a:cubicBezTo>
                  <a:cubicBezTo>
                    <a:pt x="380" y="935"/>
                    <a:pt x="682" y="863"/>
                    <a:pt x="964" y="863"/>
                  </a:cubicBezTo>
                  <a:cubicBezTo>
                    <a:pt x="1313" y="863"/>
                    <a:pt x="1633" y="973"/>
                    <a:pt x="2037" y="1158"/>
                  </a:cubicBezTo>
                  <a:lnTo>
                    <a:pt x="2037" y="216"/>
                  </a:lnTo>
                  <a:cubicBezTo>
                    <a:pt x="1661" y="79"/>
                    <a:pt x="1324" y="0"/>
                    <a:pt x="971"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632;p80">
              <a:extLst>
                <a:ext uri="{FF2B5EF4-FFF2-40B4-BE49-F238E27FC236}">
                  <a16:creationId xmlns:a16="http://schemas.microsoft.com/office/drawing/2014/main" id="{9E948783-5267-4E9D-9283-275B71EF1A4B}"/>
                </a:ext>
              </a:extLst>
            </p:cNvPr>
            <p:cNvSpPr/>
            <p:nvPr/>
          </p:nvSpPr>
          <p:spPr>
            <a:xfrm>
              <a:off x="6452750" y="4631213"/>
              <a:ext cx="74475" cy="35425"/>
            </a:xfrm>
            <a:custGeom>
              <a:avLst/>
              <a:gdLst/>
              <a:ahLst/>
              <a:cxnLst/>
              <a:rect l="l" t="t" r="r" b="b"/>
              <a:pathLst>
                <a:path w="2979" h="1417" extrusionOk="0">
                  <a:moveTo>
                    <a:pt x="2918" y="1"/>
                  </a:moveTo>
                  <a:cubicBezTo>
                    <a:pt x="2584" y="61"/>
                    <a:pt x="2219" y="213"/>
                    <a:pt x="1763" y="426"/>
                  </a:cubicBezTo>
                  <a:cubicBezTo>
                    <a:pt x="1552" y="532"/>
                    <a:pt x="1333" y="575"/>
                    <a:pt x="1118" y="575"/>
                  </a:cubicBezTo>
                  <a:cubicBezTo>
                    <a:pt x="713" y="575"/>
                    <a:pt x="317" y="422"/>
                    <a:pt x="0" y="244"/>
                  </a:cubicBezTo>
                  <a:lnTo>
                    <a:pt x="0" y="1186"/>
                  </a:lnTo>
                  <a:cubicBezTo>
                    <a:pt x="334" y="1319"/>
                    <a:pt x="713" y="1416"/>
                    <a:pt x="1113" y="1416"/>
                  </a:cubicBezTo>
                  <a:cubicBezTo>
                    <a:pt x="1442" y="1416"/>
                    <a:pt x="1785" y="1351"/>
                    <a:pt x="2128" y="1186"/>
                  </a:cubicBezTo>
                  <a:cubicBezTo>
                    <a:pt x="2462" y="1034"/>
                    <a:pt x="2736" y="912"/>
                    <a:pt x="2979" y="852"/>
                  </a:cubicBezTo>
                  <a:cubicBezTo>
                    <a:pt x="2948" y="578"/>
                    <a:pt x="2948" y="274"/>
                    <a:pt x="2918"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633;p80">
              <a:extLst>
                <a:ext uri="{FF2B5EF4-FFF2-40B4-BE49-F238E27FC236}">
                  <a16:creationId xmlns:a16="http://schemas.microsoft.com/office/drawing/2014/main" id="{BAB20499-0AC7-4374-BEE4-0C13497023C5}"/>
                </a:ext>
              </a:extLst>
            </p:cNvPr>
            <p:cNvSpPr/>
            <p:nvPr/>
          </p:nvSpPr>
          <p:spPr>
            <a:xfrm>
              <a:off x="6525700" y="4629663"/>
              <a:ext cx="40300" cy="28175"/>
            </a:xfrm>
            <a:custGeom>
              <a:avLst/>
              <a:gdLst/>
              <a:ahLst/>
              <a:cxnLst/>
              <a:rect l="l" t="t" r="r" b="b"/>
              <a:pathLst>
                <a:path w="1612" h="1127" extrusionOk="0">
                  <a:moveTo>
                    <a:pt x="568" y="1"/>
                  </a:moveTo>
                  <a:cubicBezTo>
                    <a:pt x="386" y="1"/>
                    <a:pt x="198" y="21"/>
                    <a:pt x="0" y="63"/>
                  </a:cubicBezTo>
                  <a:cubicBezTo>
                    <a:pt x="30" y="336"/>
                    <a:pt x="30" y="640"/>
                    <a:pt x="61" y="914"/>
                  </a:cubicBezTo>
                  <a:cubicBezTo>
                    <a:pt x="227" y="868"/>
                    <a:pt x="382" y="847"/>
                    <a:pt x="533" y="847"/>
                  </a:cubicBezTo>
                  <a:cubicBezTo>
                    <a:pt x="880" y="847"/>
                    <a:pt x="1209" y="957"/>
                    <a:pt x="1611" y="1126"/>
                  </a:cubicBezTo>
                  <a:lnTo>
                    <a:pt x="1611" y="215"/>
                  </a:lnTo>
                  <a:cubicBezTo>
                    <a:pt x="1252" y="75"/>
                    <a:pt x="918" y="1"/>
                    <a:pt x="568" y="1"/>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634;p80">
              <a:extLst>
                <a:ext uri="{FF2B5EF4-FFF2-40B4-BE49-F238E27FC236}">
                  <a16:creationId xmlns:a16="http://schemas.microsoft.com/office/drawing/2014/main" id="{6D8F4DFB-A916-4B0C-A154-98E028FC5E7F}"/>
                </a:ext>
              </a:extLst>
            </p:cNvPr>
            <p:cNvSpPr/>
            <p:nvPr/>
          </p:nvSpPr>
          <p:spPr>
            <a:xfrm>
              <a:off x="6465650" y="4459488"/>
              <a:ext cx="86650" cy="82075"/>
            </a:xfrm>
            <a:custGeom>
              <a:avLst/>
              <a:gdLst/>
              <a:ahLst/>
              <a:cxnLst/>
              <a:rect l="l" t="t" r="r" b="b"/>
              <a:pathLst>
                <a:path w="3466" h="3283" extrusionOk="0">
                  <a:moveTo>
                    <a:pt x="2493" y="0"/>
                  </a:moveTo>
                  <a:cubicBezTo>
                    <a:pt x="2250" y="1307"/>
                    <a:pt x="1581" y="2310"/>
                    <a:pt x="122" y="2705"/>
                  </a:cubicBezTo>
                  <a:cubicBezTo>
                    <a:pt x="31" y="3070"/>
                    <a:pt x="1" y="3283"/>
                    <a:pt x="1" y="3283"/>
                  </a:cubicBezTo>
                  <a:lnTo>
                    <a:pt x="3466" y="3283"/>
                  </a:lnTo>
                  <a:cubicBezTo>
                    <a:pt x="3466" y="3283"/>
                    <a:pt x="3132" y="1094"/>
                    <a:pt x="2493"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635;p80">
              <a:extLst>
                <a:ext uri="{FF2B5EF4-FFF2-40B4-BE49-F238E27FC236}">
                  <a16:creationId xmlns:a16="http://schemas.microsoft.com/office/drawing/2014/main" id="{1A504DDA-10AE-46C6-AC11-6E926B7041D0}"/>
                </a:ext>
              </a:extLst>
            </p:cNvPr>
            <p:cNvSpPr/>
            <p:nvPr/>
          </p:nvSpPr>
          <p:spPr>
            <a:xfrm>
              <a:off x="6468700" y="4443513"/>
              <a:ext cx="59300" cy="83625"/>
            </a:xfrm>
            <a:custGeom>
              <a:avLst/>
              <a:gdLst/>
              <a:ahLst/>
              <a:cxnLst/>
              <a:rect l="l" t="t" r="r" b="b"/>
              <a:pathLst>
                <a:path w="2372" h="3345" extrusionOk="0">
                  <a:moveTo>
                    <a:pt x="1672" y="1"/>
                  </a:moveTo>
                  <a:cubicBezTo>
                    <a:pt x="882" y="1"/>
                    <a:pt x="244" y="2250"/>
                    <a:pt x="0" y="3344"/>
                  </a:cubicBezTo>
                  <a:cubicBezTo>
                    <a:pt x="1459" y="2949"/>
                    <a:pt x="2128" y="1946"/>
                    <a:pt x="2371" y="639"/>
                  </a:cubicBezTo>
                  <a:cubicBezTo>
                    <a:pt x="2189" y="244"/>
                    <a:pt x="1946" y="1"/>
                    <a:pt x="1672" y="1"/>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636;p80">
              <a:extLst>
                <a:ext uri="{FF2B5EF4-FFF2-40B4-BE49-F238E27FC236}">
                  <a16:creationId xmlns:a16="http://schemas.microsoft.com/office/drawing/2014/main" id="{349617E0-C5FA-4F75-92B7-CF3C2521355D}"/>
                </a:ext>
              </a:extLst>
            </p:cNvPr>
            <p:cNvSpPr/>
            <p:nvPr/>
          </p:nvSpPr>
          <p:spPr>
            <a:xfrm>
              <a:off x="6518100" y="4540038"/>
              <a:ext cx="50175" cy="22050"/>
            </a:xfrm>
            <a:custGeom>
              <a:avLst/>
              <a:gdLst/>
              <a:ahLst/>
              <a:cxnLst/>
              <a:rect l="l" t="t" r="r" b="b"/>
              <a:pathLst>
                <a:path w="2007" h="882" extrusionOk="0">
                  <a:moveTo>
                    <a:pt x="0" y="0"/>
                  </a:moveTo>
                  <a:cubicBezTo>
                    <a:pt x="30" y="304"/>
                    <a:pt x="61" y="608"/>
                    <a:pt x="91" y="882"/>
                  </a:cubicBezTo>
                  <a:lnTo>
                    <a:pt x="1581" y="882"/>
                  </a:lnTo>
                  <a:cubicBezTo>
                    <a:pt x="1824" y="882"/>
                    <a:pt x="2006" y="699"/>
                    <a:pt x="2006" y="456"/>
                  </a:cubicBezTo>
                  <a:cubicBezTo>
                    <a:pt x="2006" y="213"/>
                    <a:pt x="1824" y="0"/>
                    <a:pt x="1550" y="0"/>
                  </a:cubicBezTo>
                  <a:close/>
                </a:path>
              </a:pathLst>
            </a:custGeom>
            <a:solidFill>
              <a:srgbClr val="F17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637;p80">
              <a:extLst>
                <a:ext uri="{FF2B5EF4-FFF2-40B4-BE49-F238E27FC236}">
                  <a16:creationId xmlns:a16="http://schemas.microsoft.com/office/drawing/2014/main" id="{AA58C4E9-BEE7-4916-B189-A57C2E7D735F}"/>
                </a:ext>
              </a:extLst>
            </p:cNvPr>
            <p:cNvSpPr/>
            <p:nvPr/>
          </p:nvSpPr>
          <p:spPr>
            <a:xfrm>
              <a:off x="6449700" y="4540038"/>
              <a:ext cx="70700" cy="22800"/>
            </a:xfrm>
            <a:custGeom>
              <a:avLst/>
              <a:gdLst/>
              <a:ahLst/>
              <a:cxnLst/>
              <a:rect l="l" t="t" r="r" b="b"/>
              <a:pathLst>
                <a:path w="2828" h="912" extrusionOk="0">
                  <a:moveTo>
                    <a:pt x="2736" y="0"/>
                  </a:moveTo>
                  <a:lnTo>
                    <a:pt x="456" y="31"/>
                  </a:lnTo>
                  <a:cubicBezTo>
                    <a:pt x="441" y="29"/>
                    <a:pt x="425" y="28"/>
                    <a:pt x="410" y="28"/>
                  </a:cubicBezTo>
                  <a:cubicBezTo>
                    <a:pt x="187" y="28"/>
                    <a:pt x="0" y="229"/>
                    <a:pt x="0" y="456"/>
                  </a:cubicBezTo>
                  <a:cubicBezTo>
                    <a:pt x="0" y="699"/>
                    <a:pt x="213" y="912"/>
                    <a:pt x="456" y="912"/>
                  </a:cubicBezTo>
                  <a:lnTo>
                    <a:pt x="2827" y="882"/>
                  </a:lnTo>
                  <a:cubicBezTo>
                    <a:pt x="2797" y="608"/>
                    <a:pt x="2766" y="304"/>
                    <a:pt x="2736" y="0"/>
                  </a:cubicBezTo>
                  <a:close/>
                </a:path>
              </a:pathLst>
            </a:custGeom>
            <a:solidFill>
              <a:srgbClr val="F095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638;p80">
              <a:extLst>
                <a:ext uri="{FF2B5EF4-FFF2-40B4-BE49-F238E27FC236}">
                  <a16:creationId xmlns:a16="http://schemas.microsoft.com/office/drawing/2014/main" id="{34121655-99BA-4D7E-B153-09417286EFDC}"/>
                </a:ext>
              </a:extLst>
            </p:cNvPr>
            <p:cNvSpPr/>
            <p:nvPr/>
          </p:nvSpPr>
          <p:spPr>
            <a:xfrm>
              <a:off x="6806100" y="4789263"/>
              <a:ext cx="109450" cy="285675"/>
            </a:xfrm>
            <a:custGeom>
              <a:avLst/>
              <a:gdLst/>
              <a:ahLst/>
              <a:cxnLst/>
              <a:rect l="l" t="t" r="r" b="b"/>
              <a:pathLst>
                <a:path w="4378" h="11427" extrusionOk="0">
                  <a:moveTo>
                    <a:pt x="547" y="1"/>
                  </a:moveTo>
                  <a:cubicBezTo>
                    <a:pt x="91" y="3983"/>
                    <a:pt x="0" y="9363"/>
                    <a:pt x="2401" y="11247"/>
                  </a:cubicBezTo>
                  <a:cubicBezTo>
                    <a:pt x="2557" y="11373"/>
                    <a:pt x="2696" y="11427"/>
                    <a:pt x="2823" y="11427"/>
                  </a:cubicBezTo>
                  <a:cubicBezTo>
                    <a:pt x="3217" y="11427"/>
                    <a:pt x="3493" y="10909"/>
                    <a:pt x="3769" y="10427"/>
                  </a:cubicBezTo>
                  <a:cubicBezTo>
                    <a:pt x="4012" y="9971"/>
                    <a:pt x="4225" y="9332"/>
                    <a:pt x="4377" y="8542"/>
                  </a:cubicBezTo>
                  <a:cubicBezTo>
                    <a:pt x="2584" y="6050"/>
                    <a:pt x="1368" y="3040"/>
                    <a:pt x="547" y="1"/>
                  </a:cubicBezTo>
                  <a:close/>
                </a:path>
              </a:pathLst>
            </a:custGeom>
            <a:solidFill>
              <a:srgbClr val="54C7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639;p80">
              <a:extLst>
                <a:ext uri="{FF2B5EF4-FFF2-40B4-BE49-F238E27FC236}">
                  <a16:creationId xmlns:a16="http://schemas.microsoft.com/office/drawing/2014/main" id="{03790506-33D6-4370-8E18-32AF7D80B2C3}"/>
                </a:ext>
              </a:extLst>
            </p:cNvPr>
            <p:cNvSpPr/>
            <p:nvPr/>
          </p:nvSpPr>
          <p:spPr>
            <a:xfrm>
              <a:off x="6819775" y="4669213"/>
              <a:ext cx="116275" cy="333625"/>
            </a:xfrm>
            <a:custGeom>
              <a:avLst/>
              <a:gdLst/>
              <a:ahLst/>
              <a:cxnLst/>
              <a:rect l="l" t="t" r="r" b="b"/>
              <a:pathLst>
                <a:path w="4651" h="13345" extrusionOk="0">
                  <a:moveTo>
                    <a:pt x="3009" y="0"/>
                  </a:moveTo>
                  <a:lnTo>
                    <a:pt x="760" y="152"/>
                  </a:lnTo>
                  <a:cubicBezTo>
                    <a:pt x="760" y="152"/>
                    <a:pt x="304" y="2158"/>
                    <a:pt x="0" y="4803"/>
                  </a:cubicBezTo>
                  <a:cubicBezTo>
                    <a:pt x="821" y="7842"/>
                    <a:pt x="2037" y="10852"/>
                    <a:pt x="3830" y="13344"/>
                  </a:cubicBezTo>
                  <a:cubicBezTo>
                    <a:pt x="4651" y="8997"/>
                    <a:pt x="3952" y="608"/>
                    <a:pt x="3009" y="0"/>
                  </a:cubicBezTo>
                  <a:close/>
                </a:path>
              </a:pathLst>
            </a:custGeom>
            <a:solidFill>
              <a:srgbClr val="7ACF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640;p80">
              <a:extLst>
                <a:ext uri="{FF2B5EF4-FFF2-40B4-BE49-F238E27FC236}">
                  <a16:creationId xmlns:a16="http://schemas.microsoft.com/office/drawing/2014/main" id="{7E3366AB-EA21-4527-B812-E87994CC9E82}"/>
                </a:ext>
              </a:extLst>
            </p:cNvPr>
            <p:cNvSpPr/>
            <p:nvPr/>
          </p:nvSpPr>
          <p:spPr>
            <a:xfrm>
              <a:off x="6777225" y="4455688"/>
              <a:ext cx="136800" cy="181600"/>
            </a:xfrm>
            <a:custGeom>
              <a:avLst/>
              <a:gdLst/>
              <a:ahLst/>
              <a:cxnLst/>
              <a:rect l="l" t="t" r="r" b="b"/>
              <a:pathLst>
                <a:path w="5472" h="7264" extrusionOk="0">
                  <a:moveTo>
                    <a:pt x="2948" y="0"/>
                  </a:moveTo>
                  <a:cubicBezTo>
                    <a:pt x="3404" y="2432"/>
                    <a:pt x="0" y="4772"/>
                    <a:pt x="2584" y="6991"/>
                  </a:cubicBezTo>
                  <a:cubicBezTo>
                    <a:pt x="2614" y="7022"/>
                    <a:pt x="2584" y="7052"/>
                    <a:pt x="2553" y="7052"/>
                  </a:cubicBezTo>
                  <a:cubicBezTo>
                    <a:pt x="2657" y="7091"/>
                    <a:pt x="2889" y="7174"/>
                    <a:pt x="3184" y="7224"/>
                  </a:cubicBezTo>
                  <a:lnTo>
                    <a:pt x="3184" y="7224"/>
                  </a:lnTo>
                  <a:cubicBezTo>
                    <a:pt x="1587" y="4947"/>
                    <a:pt x="3525" y="2398"/>
                    <a:pt x="2948" y="0"/>
                  </a:cubicBezTo>
                  <a:close/>
                  <a:moveTo>
                    <a:pt x="3344" y="547"/>
                  </a:moveTo>
                  <a:lnTo>
                    <a:pt x="3344" y="547"/>
                  </a:lnTo>
                  <a:cubicBezTo>
                    <a:pt x="3435" y="912"/>
                    <a:pt x="3496" y="1277"/>
                    <a:pt x="3647" y="1581"/>
                  </a:cubicBezTo>
                  <a:cubicBezTo>
                    <a:pt x="3860" y="2037"/>
                    <a:pt x="4012" y="2584"/>
                    <a:pt x="3982" y="3070"/>
                  </a:cubicBezTo>
                  <a:cubicBezTo>
                    <a:pt x="3951" y="4499"/>
                    <a:pt x="3344" y="5715"/>
                    <a:pt x="3587" y="7174"/>
                  </a:cubicBezTo>
                  <a:cubicBezTo>
                    <a:pt x="3587" y="7211"/>
                    <a:pt x="3563" y="7237"/>
                    <a:pt x="3539" y="7237"/>
                  </a:cubicBezTo>
                  <a:cubicBezTo>
                    <a:pt x="3523" y="7237"/>
                    <a:pt x="3507" y="7227"/>
                    <a:pt x="3496" y="7204"/>
                  </a:cubicBezTo>
                  <a:cubicBezTo>
                    <a:pt x="3192" y="6049"/>
                    <a:pt x="3526" y="5107"/>
                    <a:pt x="3739" y="3952"/>
                  </a:cubicBezTo>
                  <a:cubicBezTo>
                    <a:pt x="3921" y="2918"/>
                    <a:pt x="3647" y="2189"/>
                    <a:pt x="3283" y="1216"/>
                  </a:cubicBezTo>
                  <a:cubicBezTo>
                    <a:pt x="3252" y="1186"/>
                    <a:pt x="3252" y="1125"/>
                    <a:pt x="3222" y="1064"/>
                  </a:cubicBezTo>
                  <a:lnTo>
                    <a:pt x="3222" y="1064"/>
                  </a:lnTo>
                  <a:cubicBezTo>
                    <a:pt x="3222" y="3131"/>
                    <a:pt x="2097" y="5137"/>
                    <a:pt x="3252" y="7204"/>
                  </a:cubicBezTo>
                  <a:cubicBezTo>
                    <a:pt x="3252" y="7215"/>
                    <a:pt x="3249" y="7225"/>
                    <a:pt x="3243" y="7233"/>
                  </a:cubicBezTo>
                  <a:lnTo>
                    <a:pt x="3243" y="7233"/>
                  </a:lnTo>
                  <a:cubicBezTo>
                    <a:pt x="3223" y="7230"/>
                    <a:pt x="3203" y="7227"/>
                    <a:pt x="3184" y="7224"/>
                  </a:cubicBezTo>
                  <a:lnTo>
                    <a:pt x="3184" y="7224"/>
                  </a:lnTo>
                  <a:cubicBezTo>
                    <a:pt x="3187" y="7227"/>
                    <a:pt x="3189" y="7231"/>
                    <a:pt x="3192" y="7234"/>
                  </a:cubicBezTo>
                  <a:cubicBezTo>
                    <a:pt x="3200" y="7243"/>
                    <a:pt x="3209" y="7247"/>
                    <a:pt x="3218" y="7247"/>
                  </a:cubicBezTo>
                  <a:cubicBezTo>
                    <a:pt x="3228" y="7247"/>
                    <a:pt x="3236" y="7241"/>
                    <a:pt x="3243" y="7233"/>
                  </a:cubicBezTo>
                  <a:lnTo>
                    <a:pt x="3243" y="7233"/>
                  </a:lnTo>
                  <a:cubicBezTo>
                    <a:pt x="3366" y="7251"/>
                    <a:pt x="3499" y="7263"/>
                    <a:pt x="3638" y="7263"/>
                  </a:cubicBezTo>
                  <a:cubicBezTo>
                    <a:pt x="3934" y="7263"/>
                    <a:pt x="4255" y="7210"/>
                    <a:pt x="4559" y="7052"/>
                  </a:cubicBezTo>
                  <a:cubicBezTo>
                    <a:pt x="4559" y="7052"/>
                    <a:pt x="4529" y="7022"/>
                    <a:pt x="4559" y="6991"/>
                  </a:cubicBezTo>
                  <a:cubicBezTo>
                    <a:pt x="5106" y="5745"/>
                    <a:pt x="5471" y="4286"/>
                    <a:pt x="5076" y="2918"/>
                  </a:cubicBezTo>
                  <a:cubicBezTo>
                    <a:pt x="4833" y="1976"/>
                    <a:pt x="4286" y="1277"/>
                    <a:pt x="3647" y="639"/>
                  </a:cubicBezTo>
                  <a:lnTo>
                    <a:pt x="3647" y="639"/>
                  </a:lnTo>
                  <a:cubicBezTo>
                    <a:pt x="4134" y="1398"/>
                    <a:pt x="4651" y="2067"/>
                    <a:pt x="4772" y="3070"/>
                  </a:cubicBezTo>
                  <a:cubicBezTo>
                    <a:pt x="4833" y="3648"/>
                    <a:pt x="4863" y="4256"/>
                    <a:pt x="4711" y="4833"/>
                  </a:cubicBezTo>
                  <a:cubicBezTo>
                    <a:pt x="4529" y="5563"/>
                    <a:pt x="4225" y="6262"/>
                    <a:pt x="4347" y="7052"/>
                  </a:cubicBezTo>
                  <a:cubicBezTo>
                    <a:pt x="4365" y="7090"/>
                    <a:pt x="4338" y="7116"/>
                    <a:pt x="4307" y="7116"/>
                  </a:cubicBezTo>
                  <a:cubicBezTo>
                    <a:pt x="4288" y="7116"/>
                    <a:pt x="4267" y="7106"/>
                    <a:pt x="4255" y="7082"/>
                  </a:cubicBezTo>
                  <a:cubicBezTo>
                    <a:pt x="3982" y="5988"/>
                    <a:pt x="4711" y="5046"/>
                    <a:pt x="4681" y="3952"/>
                  </a:cubicBezTo>
                  <a:cubicBezTo>
                    <a:pt x="4620" y="2918"/>
                    <a:pt x="4407" y="1946"/>
                    <a:pt x="3769" y="1094"/>
                  </a:cubicBezTo>
                  <a:cubicBezTo>
                    <a:pt x="3617" y="912"/>
                    <a:pt x="3496" y="730"/>
                    <a:pt x="3344" y="547"/>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641;p80">
              <a:extLst>
                <a:ext uri="{FF2B5EF4-FFF2-40B4-BE49-F238E27FC236}">
                  <a16:creationId xmlns:a16="http://schemas.microsoft.com/office/drawing/2014/main" id="{DB335F17-CA82-472B-B7B6-FB188E0EB48C}"/>
                </a:ext>
              </a:extLst>
            </p:cNvPr>
            <p:cNvSpPr/>
            <p:nvPr/>
          </p:nvSpPr>
          <p:spPr>
            <a:xfrm>
              <a:off x="6791650" y="4458713"/>
              <a:ext cx="59300" cy="156575"/>
            </a:xfrm>
            <a:custGeom>
              <a:avLst/>
              <a:gdLst/>
              <a:ahLst/>
              <a:cxnLst/>
              <a:rect l="l" t="t" r="r" b="b"/>
              <a:pathLst>
                <a:path w="2372" h="6263" extrusionOk="0">
                  <a:moveTo>
                    <a:pt x="2219" y="1"/>
                  </a:moveTo>
                  <a:cubicBezTo>
                    <a:pt x="2219" y="31"/>
                    <a:pt x="2219" y="31"/>
                    <a:pt x="2219" y="31"/>
                  </a:cubicBezTo>
                  <a:cubicBezTo>
                    <a:pt x="2098" y="1521"/>
                    <a:pt x="1156" y="1156"/>
                    <a:pt x="669" y="3436"/>
                  </a:cubicBezTo>
                  <a:cubicBezTo>
                    <a:pt x="365" y="4712"/>
                    <a:pt x="821" y="5685"/>
                    <a:pt x="1277" y="6262"/>
                  </a:cubicBezTo>
                  <a:cubicBezTo>
                    <a:pt x="1" y="4408"/>
                    <a:pt x="2371" y="1977"/>
                    <a:pt x="2219" y="1"/>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642;p80">
              <a:extLst>
                <a:ext uri="{FF2B5EF4-FFF2-40B4-BE49-F238E27FC236}">
                  <a16:creationId xmlns:a16="http://schemas.microsoft.com/office/drawing/2014/main" id="{5CDBB23F-3BA5-4FA7-AC05-968DC730D31B}"/>
                </a:ext>
              </a:extLst>
            </p:cNvPr>
            <p:cNvSpPr/>
            <p:nvPr/>
          </p:nvSpPr>
          <p:spPr>
            <a:xfrm>
              <a:off x="6857750" y="4454163"/>
              <a:ext cx="91975" cy="171750"/>
            </a:xfrm>
            <a:custGeom>
              <a:avLst/>
              <a:gdLst/>
              <a:ahLst/>
              <a:cxnLst/>
              <a:rect l="l" t="t" r="r" b="b"/>
              <a:pathLst>
                <a:path w="3679" h="6870" extrusionOk="0">
                  <a:moveTo>
                    <a:pt x="1" y="0"/>
                  </a:moveTo>
                  <a:cubicBezTo>
                    <a:pt x="31" y="92"/>
                    <a:pt x="92" y="183"/>
                    <a:pt x="153" y="274"/>
                  </a:cubicBezTo>
                  <a:cubicBezTo>
                    <a:pt x="2250" y="1885"/>
                    <a:pt x="2615" y="4469"/>
                    <a:pt x="1582" y="6870"/>
                  </a:cubicBezTo>
                  <a:cubicBezTo>
                    <a:pt x="3679" y="4165"/>
                    <a:pt x="1065" y="487"/>
                    <a:pt x="1" y="0"/>
                  </a:cubicBezTo>
                  <a:close/>
                </a:path>
              </a:pathLst>
            </a:custGeom>
            <a:solidFill>
              <a:srgbClr val="8C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643;p80">
              <a:extLst>
                <a:ext uri="{FF2B5EF4-FFF2-40B4-BE49-F238E27FC236}">
                  <a16:creationId xmlns:a16="http://schemas.microsoft.com/office/drawing/2014/main" id="{260084D8-C162-40C3-BBD9-2AFE80C1B878}"/>
                </a:ext>
              </a:extLst>
            </p:cNvPr>
            <p:cNvSpPr/>
            <p:nvPr/>
          </p:nvSpPr>
          <p:spPr>
            <a:xfrm>
              <a:off x="6816725" y="4455688"/>
              <a:ext cx="49425" cy="180875"/>
            </a:xfrm>
            <a:custGeom>
              <a:avLst/>
              <a:gdLst/>
              <a:ahLst/>
              <a:cxnLst/>
              <a:rect l="l" t="t" r="r" b="b"/>
              <a:pathLst>
                <a:path w="1977" h="7235" extrusionOk="0">
                  <a:moveTo>
                    <a:pt x="1399" y="0"/>
                  </a:moveTo>
                  <a:cubicBezTo>
                    <a:pt x="1976" y="2401"/>
                    <a:pt x="1" y="4955"/>
                    <a:pt x="1581" y="7234"/>
                  </a:cubicBezTo>
                  <a:cubicBezTo>
                    <a:pt x="1581" y="7234"/>
                    <a:pt x="1612" y="7234"/>
                    <a:pt x="1612" y="7204"/>
                  </a:cubicBezTo>
                  <a:cubicBezTo>
                    <a:pt x="487" y="5107"/>
                    <a:pt x="1672" y="3131"/>
                    <a:pt x="1703" y="1064"/>
                  </a:cubicBezTo>
                  <a:cubicBezTo>
                    <a:pt x="1612" y="730"/>
                    <a:pt x="1581" y="304"/>
                    <a:pt x="142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644;p80">
              <a:extLst>
                <a:ext uri="{FF2B5EF4-FFF2-40B4-BE49-F238E27FC236}">
                  <a16:creationId xmlns:a16="http://schemas.microsoft.com/office/drawing/2014/main" id="{727B0FFB-FEFB-4535-92BB-3877301D71E1}"/>
                </a:ext>
              </a:extLst>
            </p:cNvPr>
            <p:cNvSpPr/>
            <p:nvPr/>
          </p:nvSpPr>
          <p:spPr>
            <a:xfrm>
              <a:off x="6856250" y="4461763"/>
              <a:ext cx="21300" cy="174925"/>
            </a:xfrm>
            <a:custGeom>
              <a:avLst/>
              <a:gdLst/>
              <a:ahLst/>
              <a:cxnLst/>
              <a:rect l="l" t="t" r="r" b="b"/>
              <a:pathLst>
                <a:path w="852" h="6997" extrusionOk="0">
                  <a:moveTo>
                    <a:pt x="61" y="0"/>
                  </a:moveTo>
                  <a:lnTo>
                    <a:pt x="61" y="0"/>
                  </a:lnTo>
                  <a:cubicBezTo>
                    <a:pt x="91" y="274"/>
                    <a:pt x="122" y="548"/>
                    <a:pt x="122" y="821"/>
                  </a:cubicBezTo>
                  <a:cubicBezTo>
                    <a:pt x="122" y="882"/>
                    <a:pt x="152" y="912"/>
                    <a:pt x="152" y="973"/>
                  </a:cubicBezTo>
                  <a:cubicBezTo>
                    <a:pt x="517" y="1976"/>
                    <a:pt x="760" y="2675"/>
                    <a:pt x="578" y="3739"/>
                  </a:cubicBezTo>
                  <a:cubicBezTo>
                    <a:pt x="365" y="4864"/>
                    <a:pt x="0" y="5806"/>
                    <a:pt x="304" y="6961"/>
                  </a:cubicBezTo>
                  <a:cubicBezTo>
                    <a:pt x="304" y="6987"/>
                    <a:pt x="315" y="6996"/>
                    <a:pt x="328" y="6996"/>
                  </a:cubicBezTo>
                  <a:cubicBezTo>
                    <a:pt x="345" y="6996"/>
                    <a:pt x="365" y="6979"/>
                    <a:pt x="365" y="6961"/>
                  </a:cubicBezTo>
                  <a:cubicBezTo>
                    <a:pt x="183" y="5472"/>
                    <a:pt x="790" y="4286"/>
                    <a:pt x="851" y="2858"/>
                  </a:cubicBezTo>
                  <a:cubicBezTo>
                    <a:pt x="851" y="2341"/>
                    <a:pt x="730" y="1794"/>
                    <a:pt x="517" y="1338"/>
                  </a:cubicBezTo>
                  <a:cubicBezTo>
                    <a:pt x="395" y="1064"/>
                    <a:pt x="335" y="669"/>
                    <a:pt x="243" y="304"/>
                  </a:cubicBezTo>
                  <a:cubicBezTo>
                    <a:pt x="183" y="213"/>
                    <a:pt x="122" y="122"/>
                    <a:pt x="6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645;p80">
              <a:extLst>
                <a:ext uri="{FF2B5EF4-FFF2-40B4-BE49-F238E27FC236}">
                  <a16:creationId xmlns:a16="http://schemas.microsoft.com/office/drawing/2014/main" id="{A57761CF-4C79-439A-B668-CAF550DA67B0}"/>
                </a:ext>
              </a:extLst>
            </p:cNvPr>
            <p:cNvSpPr/>
            <p:nvPr/>
          </p:nvSpPr>
          <p:spPr>
            <a:xfrm>
              <a:off x="6852450" y="4455688"/>
              <a:ext cx="6850" cy="26625"/>
            </a:xfrm>
            <a:custGeom>
              <a:avLst/>
              <a:gdLst/>
              <a:ahLst/>
              <a:cxnLst/>
              <a:rect l="l" t="t" r="r" b="b"/>
              <a:pathLst>
                <a:path w="274" h="1065" extrusionOk="0">
                  <a:moveTo>
                    <a:pt x="0" y="0"/>
                  </a:moveTo>
                  <a:cubicBezTo>
                    <a:pt x="152" y="304"/>
                    <a:pt x="183" y="730"/>
                    <a:pt x="274" y="1064"/>
                  </a:cubicBezTo>
                  <a:cubicBezTo>
                    <a:pt x="274" y="791"/>
                    <a:pt x="243" y="517"/>
                    <a:pt x="213" y="243"/>
                  </a:cubicBezTo>
                  <a:cubicBezTo>
                    <a:pt x="183" y="213"/>
                    <a:pt x="183" y="183"/>
                    <a:pt x="152" y="152"/>
                  </a:cubicBezTo>
                  <a:cubicBezTo>
                    <a:pt x="91" y="91"/>
                    <a:pt x="61" y="6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646;p80">
              <a:extLst>
                <a:ext uri="{FF2B5EF4-FFF2-40B4-BE49-F238E27FC236}">
                  <a16:creationId xmlns:a16="http://schemas.microsoft.com/office/drawing/2014/main" id="{A257897B-202B-44AE-A672-A79535DDABB6}"/>
                </a:ext>
              </a:extLst>
            </p:cNvPr>
            <p:cNvSpPr/>
            <p:nvPr/>
          </p:nvSpPr>
          <p:spPr>
            <a:xfrm>
              <a:off x="6851675" y="4453413"/>
              <a:ext cx="1550" cy="775"/>
            </a:xfrm>
            <a:custGeom>
              <a:avLst/>
              <a:gdLst/>
              <a:ahLst/>
              <a:cxnLst/>
              <a:rect l="l" t="t" r="r" b="b"/>
              <a:pathLst>
                <a:path w="62" h="31" extrusionOk="0">
                  <a:moveTo>
                    <a:pt x="1" y="0"/>
                  </a:moveTo>
                  <a:cubicBezTo>
                    <a:pt x="1" y="0"/>
                    <a:pt x="1" y="30"/>
                    <a:pt x="1" y="30"/>
                  </a:cubicBezTo>
                  <a:cubicBezTo>
                    <a:pt x="1" y="30"/>
                    <a:pt x="14" y="17"/>
                    <a:pt x="32" y="17"/>
                  </a:cubicBezTo>
                  <a:cubicBezTo>
                    <a:pt x="41" y="17"/>
                    <a:pt x="51" y="20"/>
                    <a:pt x="62" y="30"/>
                  </a:cubicBezTo>
                  <a:cubicBezTo>
                    <a:pt x="62" y="0"/>
                    <a:pt x="62" y="0"/>
                    <a:pt x="62"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647;p80">
              <a:extLst>
                <a:ext uri="{FF2B5EF4-FFF2-40B4-BE49-F238E27FC236}">
                  <a16:creationId xmlns:a16="http://schemas.microsoft.com/office/drawing/2014/main" id="{BC6F79AD-3AF2-48C0-B351-7FE76110E9E4}"/>
                </a:ext>
              </a:extLst>
            </p:cNvPr>
            <p:cNvSpPr/>
            <p:nvPr/>
          </p:nvSpPr>
          <p:spPr>
            <a:xfrm>
              <a:off x="6860800" y="4463288"/>
              <a:ext cx="38025" cy="170350"/>
            </a:xfrm>
            <a:custGeom>
              <a:avLst/>
              <a:gdLst/>
              <a:ahLst/>
              <a:cxnLst/>
              <a:rect l="l" t="t" r="r" b="b"/>
              <a:pathLst>
                <a:path w="1521" h="6814" extrusionOk="0">
                  <a:moveTo>
                    <a:pt x="1" y="0"/>
                  </a:moveTo>
                  <a:lnTo>
                    <a:pt x="1" y="0"/>
                  </a:lnTo>
                  <a:cubicBezTo>
                    <a:pt x="31" y="91"/>
                    <a:pt x="31" y="152"/>
                    <a:pt x="61" y="243"/>
                  </a:cubicBezTo>
                  <a:cubicBezTo>
                    <a:pt x="183" y="426"/>
                    <a:pt x="335" y="608"/>
                    <a:pt x="456" y="821"/>
                  </a:cubicBezTo>
                  <a:cubicBezTo>
                    <a:pt x="1095" y="1672"/>
                    <a:pt x="1308" y="2614"/>
                    <a:pt x="1338" y="3678"/>
                  </a:cubicBezTo>
                  <a:cubicBezTo>
                    <a:pt x="1368" y="4742"/>
                    <a:pt x="608" y="5684"/>
                    <a:pt x="882" y="6778"/>
                  </a:cubicBezTo>
                  <a:cubicBezTo>
                    <a:pt x="882" y="6804"/>
                    <a:pt x="898" y="6813"/>
                    <a:pt x="917" y="6813"/>
                  </a:cubicBezTo>
                  <a:cubicBezTo>
                    <a:pt x="943" y="6813"/>
                    <a:pt x="973" y="6796"/>
                    <a:pt x="973" y="6778"/>
                  </a:cubicBezTo>
                  <a:cubicBezTo>
                    <a:pt x="852" y="5988"/>
                    <a:pt x="1156" y="5289"/>
                    <a:pt x="1368" y="4560"/>
                  </a:cubicBezTo>
                  <a:cubicBezTo>
                    <a:pt x="1520" y="3982"/>
                    <a:pt x="1490" y="3374"/>
                    <a:pt x="1429" y="2797"/>
                  </a:cubicBezTo>
                  <a:cubicBezTo>
                    <a:pt x="1338" y="1794"/>
                    <a:pt x="852" y="1094"/>
                    <a:pt x="335" y="335"/>
                  </a:cubicBezTo>
                  <a:cubicBezTo>
                    <a:pt x="244" y="243"/>
                    <a:pt x="122" y="122"/>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648;p80">
              <a:extLst>
                <a:ext uri="{FF2B5EF4-FFF2-40B4-BE49-F238E27FC236}">
                  <a16:creationId xmlns:a16="http://schemas.microsoft.com/office/drawing/2014/main" id="{6F8E386F-AA32-4FEF-924B-D931F8669EBE}"/>
                </a:ext>
              </a:extLst>
            </p:cNvPr>
            <p:cNvSpPr/>
            <p:nvPr/>
          </p:nvSpPr>
          <p:spPr>
            <a:xfrm>
              <a:off x="6857000" y="4453413"/>
              <a:ext cx="6100" cy="7600"/>
            </a:xfrm>
            <a:custGeom>
              <a:avLst/>
              <a:gdLst/>
              <a:ahLst/>
              <a:cxnLst/>
              <a:rect l="l" t="t" r="r" b="b"/>
              <a:pathLst>
                <a:path w="244" h="304" extrusionOk="0">
                  <a:moveTo>
                    <a:pt x="1" y="0"/>
                  </a:moveTo>
                  <a:cubicBezTo>
                    <a:pt x="31" y="61"/>
                    <a:pt x="61" y="152"/>
                    <a:pt x="92" y="213"/>
                  </a:cubicBezTo>
                  <a:cubicBezTo>
                    <a:pt x="122" y="243"/>
                    <a:pt x="183" y="274"/>
                    <a:pt x="244" y="304"/>
                  </a:cubicBezTo>
                  <a:cubicBezTo>
                    <a:pt x="183" y="213"/>
                    <a:pt x="122" y="122"/>
                    <a:pt x="92" y="30"/>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649;p80">
              <a:extLst>
                <a:ext uri="{FF2B5EF4-FFF2-40B4-BE49-F238E27FC236}">
                  <a16:creationId xmlns:a16="http://schemas.microsoft.com/office/drawing/2014/main" id="{D101E2D1-9DE0-483C-96A2-B5D3A0099B0F}"/>
                </a:ext>
              </a:extLst>
            </p:cNvPr>
            <p:cNvSpPr/>
            <p:nvPr/>
          </p:nvSpPr>
          <p:spPr>
            <a:xfrm>
              <a:off x="6857750" y="4460238"/>
              <a:ext cx="4600" cy="9150"/>
            </a:xfrm>
            <a:custGeom>
              <a:avLst/>
              <a:gdLst/>
              <a:ahLst/>
              <a:cxnLst/>
              <a:rect l="l" t="t" r="r" b="b"/>
              <a:pathLst>
                <a:path w="184" h="366" extrusionOk="0">
                  <a:moveTo>
                    <a:pt x="1" y="1"/>
                  </a:moveTo>
                  <a:cubicBezTo>
                    <a:pt x="1" y="31"/>
                    <a:pt x="1" y="61"/>
                    <a:pt x="1" y="61"/>
                  </a:cubicBezTo>
                  <a:cubicBezTo>
                    <a:pt x="62" y="183"/>
                    <a:pt x="123" y="274"/>
                    <a:pt x="183" y="365"/>
                  </a:cubicBezTo>
                  <a:cubicBezTo>
                    <a:pt x="153" y="274"/>
                    <a:pt x="153" y="213"/>
                    <a:pt x="123" y="122"/>
                  </a:cubicBez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650;p80">
              <a:extLst>
                <a:ext uri="{FF2B5EF4-FFF2-40B4-BE49-F238E27FC236}">
                  <a16:creationId xmlns:a16="http://schemas.microsoft.com/office/drawing/2014/main" id="{C75B0D16-BDCE-40A8-9110-5B993B3BA60A}"/>
                </a:ext>
              </a:extLst>
            </p:cNvPr>
            <p:cNvSpPr/>
            <p:nvPr/>
          </p:nvSpPr>
          <p:spPr>
            <a:xfrm>
              <a:off x="6856250" y="4453413"/>
              <a:ext cx="3050" cy="5325"/>
            </a:xfrm>
            <a:custGeom>
              <a:avLst/>
              <a:gdLst/>
              <a:ahLst/>
              <a:cxnLst/>
              <a:rect l="l" t="t" r="r" b="b"/>
              <a:pathLst>
                <a:path w="122" h="213" extrusionOk="0">
                  <a:moveTo>
                    <a:pt x="0" y="0"/>
                  </a:moveTo>
                  <a:cubicBezTo>
                    <a:pt x="0" y="61"/>
                    <a:pt x="31" y="91"/>
                    <a:pt x="31" y="152"/>
                  </a:cubicBezTo>
                  <a:cubicBezTo>
                    <a:pt x="61" y="152"/>
                    <a:pt x="91" y="182"/>
                    <a:pt x="122" y="213"/>
                  </a:cubicBezTo>
                  <a:cubicBezTo>
                    <a:pt x="91" y="152"/>
                    <a:pt x="61" y="61"/>
                    <a:pt x="3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651;p80">
              <a:extLst>
                <a:ext uri="{FF2B5EF4-FFF2-40B4-BE49-F238E27FC236}">
                  <a16:creationId xmlns:a16="http://schemas.microsoft.com/office/drawing/2014/main" id="{38B6D848-A050-4BC9-89B9-9D0C0DADF04F}"/>
                </a:ext>
              </a:extLst>
            </p:cNvPr>
            <p:cNvSpPr/>
            <p:nvPr/>
          </p:nvSpPr>
          <p:spPr>
            <a:xfrm>
              <a:off x="6856250" y="4459488"/>
              <a:ext cx="1525" cy="2300"/>
            </a:xfrm>
            <a:custGeom>
              <a:avLst/>
              <a:gdLst/>
              <a:ahLst/>
              <a:cxnLst/>
              <a:rect l="l" t="t" r="r" b="b"/>
              <a:pathLst>
                <a:path w="61" h="92" extrusionOk="0">
                  <a:moveTo>
                    <a:pt x="0" y="0"/>
                  </a:moveTo>
                  <a:cubicBezTo>
                    <a:pt x="31" y="31"/>
                    <a:pt x="31" y="61"/>
                    <a:pt x="61" y="91"/>
                  </a:cubicBezTo>
                  <a:cubicBezTo>
                    <a:pt x="61" y="91"/>
                    <a:pt x="61" y="61"/>
                    <a:pt x="61" y="31"/>
                  </a:cubicBezTo>
                  <a:cubicBezTo>
                    <a:pt x="31" y="31"/>
                    <a:pt x="31" y="0"/>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652;p80">
              <a:extLst>
                <a:ext uri="{FF2B5EF4-FFF2-40B4-BE49-F238E27FC236}">
                  <a16:creationId xmlns:a16="http://schemas.microsoft.com/office/drawing/2014/main" id="{9AFA9712-9FC0-4311-A0FA-FDB0138818B9}"/>
                </a:ext>
              </a:extLst>
            </p:cNvPr>
            <p:cNvSpPr/>
            <p:nvPr/>
          </p:nvSpPr>
          <p:spPr>
            <a:xfrm>
              <a:off x="6853200" y="4453063"/>
              <a:ext cx="3825" cy="3400"/>
            </a:xfrm>
            <a:custGeom>
              <a:avLst/>
              <a:gdLst/>
              <a:ahLst/>
              <a:cxnLst/>
              <a:rect l="l" t="t" r="r" b="b"/>
              <a:pathLst>
                <a:path w="153" h="136" extrusionOk="0">
                  <a:moveTo>
                    <a:pt x="32" y="1"/>
                  </a:moveTo>
                  <a:cubicBezTo>
                    <a:pt x="21" y="1"/>
                    <a:pt x="11" y="4"/>
                    <a:pt x="1" y="14"/>
                  </a:cubicBezTo>
                  <a:cubicBezTo>
                    <a:pt x="1" y="14"/>
                    <a:pt x="1" y="14"/>
                    <a:pt x="1" y="44"/>
                  </a:cubicBezTo>
                  <a:cubicBezTo>
                    <a:pt x="61" y="75"/>
                    <a:pt x="92" y="105"/>
                    <a:pt x="153" y="136"/>
                  </a:cubicBezTo>
                  <a:cubicBezTo>
                    <a:pt x="122" y="105"/>
                    <a:pt x="122" y="44"/>
                    <a:pt x="122" y="14"/>
                  </a:cubicBezTo>
                  <a:cubicBezTo>
                    <a:pt x="82" y="14"/>
                    <a:pt x="55"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653;p80">
              <a:extLst>
                <a:ext uri="{FF2B5EF4-FFF2-40B4-BE49-F238E27FC236}">
                  <a16:creationId xmlns:a16="http://schemas.microsoft.com/office/drawing/2014/main" id="{8C56C04F-D264-497C-B40C-2AC23A2E9BF5}"/>
                </a:ext>
              </a:extLst>
            </p:cNvPr>
            <p:cNvSpPr/>
            <p:nvPr/>
          </p:nvSpPr>
          <p:spPr>
            <a:xfrm>
              <a:off x="6822800" y="4614488"/>
              <a:ext cx="17500" cy="17500"/>
            </a:xfrm>
            <a:custGeom>
              <a:avLst/>
              <a:gdLst/>
              <a:ahLst/>
              <a:cxnLst/>
              <a:rect l="l" t="t" r="r" b="b"/>
              <a:pathLst>
                <a:path w="700" h="700" extrusionOk="0">
                  <a:moveTo>
                    <a:pt x="1" y="1"/>
                  </a:moveTo>
                  <a:lnTo>
                    <a:pt x="1" y="1"/>
                  </a:lnTo>
                  <a:cubicBezTo>
                    <a:pt x="153" y="244"/>
                    <a:pt x="366" y="457"/>
                    <a:pt x="639" y="700"/>
                  </a:cubicBezTo>
                  <a:lnTo>
                    <a:pt x="700" y="700"/>
                  </a:lnTo>
                  <a:cubicBezTo>
                    <a:pt x="669" y="670"/>
                    <a:pt x="639" y="670"/>
                    <a:pt x="639" y="670"/>
                  </a:cubicBezTo>
                  <a:cubicBezTo>
                    <a:pt x="639" y="670"/>
                    <a:pt x="305" y="426"/>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654;p80">
              <a:extLst>
                <a:ext uri="{FF2B5EF4-FFF2-40B4-BE49-F238E27FC236}">
                  <a16:creationId xmlns:a16="http://schemas.microsoft.com/office/drawing/2014/main" id="{A9A2EF57-C333-45A1-A3AB-324364A920FB}"/>
                </a:ext>
              </a:extLst>
            </p:cNvPr>
            <p:cNvSpPr/>
            <p:nvPr/>
          </p:nvSpPr>
          <p:spPr>
            <a:xfrm>
              <a:off x="6777225" y="4453413"/>
              <a:ext cx="85875" cy="178575"/>
            </a:xfrm>
            <a:custGeom>
              <a:avLst/>
              <a:gdLst/>
              <a:ahLst/>
              <a:cxnLst/>
              <a:rect l="l" t="t" r="r" b="b"/>
              <a:pathLst>
                <a:path w="3435" h="7143" extrusionOk="0">
                  <a:moveTo>
                    <a:pt x="2979" y="0"/>
                  </a:moveTo>
                  <a:cubicBezTo>
                    <a:pt x="2888" y="30"/>
                    <a:pt x="2857" y="91"/>
                    <a:pt x="2857" y="213"/>
                  </a:cubicBezTo>
                  <a:cubicBezTo>
                    <a:pt x="2979" y="2189"/>
                    <a:pt x="578" y="4559"/>
                    <a:pt x="1824" y="6444"/>
                  </a:cubicBezTo>
                  <a:cubicBezTo>
                    <a:pt x="2158" y="6869"/>
                    <a:pt x="2462" y="7113"/>
                    <a:pt x="2462" y="7113"/>
                  </a:cubicBezTo>
                  <a:cubicBezTo>
                    <a:pt x="2462" y="7113"/>
                    <a:pt x="2492" y="7113"/>
                    <a:pt x="2523" y="7143"/>
                  </a:cubicBezTo>
                  <a:cubicBezTo>
                    <a:pt x="2553" y="7113"/>
                    <a:pt x="2553" y="7082"/>
                    <a:pt x="2523" y="7052"/>
                  </a:cubicBezTo>
                  <a:cubicBezTo>
                    <a:pt x="0" y="4803"/>
                    <a:pt x="3435" y="2492"/>
                    <a:pt x="2979" y="91"/>
                  </a:cubicBezTo>
                  <a:lnTo>
                    <a:pt x="2979" y="61"/>
                  </a:lnTo>
                  <a:cubicBezTo>
                    <a:pt x="2979" y="61"/>
                    <a:pt x="2979" y="61"/>
                    <a:pt x="2979" y="30"/>
                  </a:cubicBezTo>
                  <a:cubicBezTo>
                    <a:pt x="2979" y="0"/>
                    <a:pt x="2979" y="0"/>
                    <a:pt x="2979"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655;p80">
              <a:extLst>
                <a:ext uri="{FF2B5EF4-FFF2-40B4-BE49-F238E27FC236}">
                  <a16:creationId xmlns:a16="http://schemas.microsoft.com/office/drawing/2014/main" id="{07AA1A27-9F3F-4C4C-9413-9250B845279D}"/>
                </a:ext>
              </a:extLst>
            </p:cNvPr>
            <p:cNvSpPr/>
            <p:nvPr/>
          </p:nvSpPr>
          <p:spPr>
            <a:xfrm>
              <a:off x="6850925" y="4451888"/>
              <a:ext cx="775" cy="1550"/>
            </a:xfrm>
            <a:custGeom>
              <a:avLst/>
              <a:gdLst/>
              <a:ahLst/>
              <a:cxnLst/>
              <a:rect l="l" t="t" r="r" b="b"/>
              <a:pathLst>
                <a:path w="31" h="62" extrusionOk="0">
                  <a:moveTo>
                    <a:pt x="0" y="0"/>
                  </a:moveTo>
                  <a:cubicBezTo>
                    <a:pt x="0" y="31"/>
                    <a:pt x="0" y="61"/>
                    <a:pt x="0" y="61"/>
                  </a:cubicBezTo>
                  <a:lnTo>
                    <a:pt x="31" y="61"/>
                  </a:lnTo>
                  <a:lnTo>
                    <a:pt x="31" y="31"/>
                  </a:lnTo>
                  <a:cubicBezTo>
                    <a:pt x="31" y="31"/>
                    <a:pt x="31" y="31"/>
                    <a:pt x="0"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656;p80">
              <a:extLst>
                <a:ext uri="{FF2B5EF4-FFF2-40B4-BE49-F238E27FC236}">
                  <a16:creationId xmlns:a16="http://schemas.microsoft.com/office/drawing/2014/main" id="{70E24514-1F6C-4D40-9CE1-4B7E2A70D92F}"/>
                </a:ext>
              </a:extLst>
            </p:cNvPr>
            <p:cNvSpPr/>
            <p:nvPr/>
          </p:nvSpPr>
          <p:spPr>
            <a:xfrm>
              <a:off x="6851675" y="4453413"/>
              <a:ext cx="25" cy="775"/>
            </a:xfrm>
            <a:custGeom>
              <a:avLst/>
              <a:gdLst/>
              <a:ahLst/>
              <a:cxnLst/>
              <a:rect l="l" t="t" r="r" b="b"/>
              <a:pathLst>
                <a:path w="1" h="31" extrusionOk="0">
                  <a:moveTo>
                    <a:pt x="1" y="0"/>
                  </a:moveTo>
                  <a:cubicBezTo>
                    <a:pt x="1" y="0"/>
                    <a:pt x="1" y="0"/>
                    <a:pt x="1" y="0"/>
                  </a:cubicBezTo>
                  <a:cubicBezTo>
                    <a:pt x="1" y="0"/>
                    <a:pt x="1" y="30"/>
                    <a:pt x="1" y="30"/>
                  </a:cubicBezTo>
                  <a:lnTo>
                    <a:pt x="1" y="30"/>
                  </a:lnTo>
                  <a:lnTo>
                    <a:pt x="1" y="30"/>
                  </a:lnTo>
                  <a:cubicBezTo>
                    <a:pt x="1" y="30"/>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657;p80">
              <a:extLst>
                <a:ext uri="{FF2B5EF4-FFF2-40B4-BE49-F238E27FC236}">
                  <a16:creationId xmlns:a16="http://schemas.microsoft.com/office/drawing/2014/main" id="{ED454330-19E1-4B5E-9B15-E7D75979ECED}"/>
                </a:ext>
              </a:extLst>
            </p:cNvPr>
            <p:cNvSpPr/>
            <p:nvPr/>
          </p:nvSpPr>
          <p:spPr>
            <a:xfrm>
              <a:off x="6863075" y="4460988"/>
              <a:ext cx="59300" cy="171775"/>
            </a:xfrm>
            <a:custGeom>
              <a:avLst/>
              <a:gdLst/>
              <a:ahLst/>
              <a:cxnLst/>
              <a:rect l="l" t="t" r="r" b="b"/>
              <a:pathLst>
                <a:path w="2372" h="6871" extrusionOk="0">
                  <a:moveTo>
                    <a:pt x="1" y="1"/>
                  </a:moveTo>
                  <a:lnTo>
                    <a:pt x="1" y="1"/>
                  </a:lnTo>
                  <a:cubicBezTo>
                    <a:pt x="62" y="153"/>
                    <a:pt x="153" y="305"/>
                    <a:pt x="244" y="427"/>
                  </a:cubicBezTo>
                  <a:cubicBezTo>
                    <a:pt x="882" y="1095"/>
                    <a:pt x="1399" y="1794"/>
                    <a:pt x="1672" y="2737"/>
                  </a:cubicBezTo>
                  <a:cubicBezTo>
                    <a:pt x="2037" y="4104"/>
                    <a:pt x="1642" y="5563"/>
                    <a:pt x="1065" y="6810"/>
                  </a:cubicBezTo>
                  <a:cubicBezTo>
                    <a:pt x="1065" y="6810"/>
                    <a:pt x="1065" y="6840"/>
                    <a:pt x="1065" y="6870"/>
                  </a:cubicBezTo>
                  <a:cubicBezTo>
                    <a:pt x="1095" y="6840"/>
                    <a:pt x="1125" y="6840"/>
                    <a:pt x="1156" y="6810"/>
                  </a:cubicBezTo>
                  <a:cubicBezTo>
                    <a:pt x="1217" y="6749"/>
                    <a:pt x="1277" y="6688"/>
                    <a:pt x="1308" y="6597"/>
                  </a:cubicBezTo>
                  <a:cubicBezTo>
                    <a:pt x="2372" y="4226"/>
                    <a:pt x="2037" y="1642"/>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658;p80">
              <a:extLst>
                <a:ext uri="{FF2B5EF4-FFF2-40B4-BE49-F238E27FC236}">
                  <a16:creationId xmlns:a16="http://schemas.microsoft.com/office/drawing/2014/main" id="{86045C8D-778B-4860-B383-ED0459E5B028}"/>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659;p80">
              <a:extLst>
                <a:ext uri="{FF2B5EF4-FFF2-40B4-BE49-F238E27FC236}">
                  <a16:creationId xmlns:a16="http://schemas.microsoft.com/office/drawing/2014/main" id="{FDFA3C01-9C4F-430A-A1A9-87404E742889}"/>
                </a:ext>
              </a:extLst>
            </p:cNvPr>
            <p:cNvSpPr/>
            <p:nvPr/>
          </p:nvSpPr>
          <p:spPr>
            <a:xfrm>
              <a:off x="6851675" y="4454913"/>
              <a:ext cx="800" cy="800"/>
            </a:xfrm>
            <a:custGeom>
              <a:avLst/>
              <a:gdLst/>
              <a:ahLst/>
              <a:cxnLst/>
              <a:rect l="l" t="t" r="r" b="b"/>
              <a:pathLst>
                <a:path w="32" h="32" extrusionOk="0">
                  <a:moveTo>
                    <a:pt x="1" y="1"/>
                  </a:moveTo>
                  <a:cubicBezTo>
                    <a:pt x="1" y="1"/>
                    <a:pt x="1" y="1"/>
                    <a:pt x="1" y="31"/>
                  </a:cubicBezTo>
                  <a:lnTo>
                    <a:pt x="31" y="31"/>
                  </a:lnTo>
                  <a:cubicBezTo>
                    <a:pt x="31" y="3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660;p80">
              <a:extLst>
                <a:ext uri="{FF2B5EF4-FFF2-40B4-BE49-F238E27FC236}">
                  <a16:creationId xmlns:a16="http://schemas.microsoft.com/office/drawing/2014/main" id="{2B07E298-B587-4CD6-86D2-822D9AE664BA}"/>
                </a:ext>
              </a:extLst>
            </p:cNvPr>
            <p:cNvSpPr/>
            <p:nvPr/>
          </p:nvSpPr>
          <p:spPr>
            <a:xfrm>
              <a:off x="6851675" y="4454913"/>
              <a:ext cx="25" cy="25"/>
            </a:xfrm>
            <a:custGeom>
              <a:avLst/>
              <a:gdLst/>
              <a:ahLst/>
              <a:cxnLst/>
              <a:rect l="l" t="t" r="r" b="b"/>
              <a:pathLst>
                <a:path w="1" h="1" extrusionOk="0">
                  <a:moveTo>
                    <a:pt x="1" y="1"/>
                  </a:moveTo>
                  <a:lnTo>
                    <a:pt x="1" y="1"/>
                  </a:lnTo>
                  <a:lnTo>
                    <a:pt x="1" y="1"/>
                  </a:ln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661;p80">
              <a:extLst>
                <a:ext uri="{FF2B5EF4-FFF2-40B4-BE49-F238E27FC236}">
                  <a16:creationId xmlns:a16="http://schemas.microsoft.com/office/drawing/2014/main" id="{92085A97-E55C-43C7-A4BB-A2DF5A98C8CB}"/>
                </a:ext>
              </a:extLst>
            </p:cNvPr>
            <p:cNvSpPr/>
            <p:nvPr/>
          </p:nvSpPr>
          <p:spPr>
            <a:xfrm>
              <a:off x="6851675" y="4453813"/>
              <a:ext cx="4600" cy="5700"/>
            </a:xfrm>
            <a:custGeom>
              <a:avLst/>
              <a:gdLst/>
              <a:ahLst/>
              <a:cxnLst/>
              <a:rect l="l" t="t" r="r" b="b"/>
              <a:pathLst>
                <a:path w="184" h="228" extrusionOk="0">
                  <a:moveTo>
                    <a:pt x="32" y="1"/>
                  </a:moveTo>
                  <a:cubicBezTo>
                    <a:pt x="14" y="1"/>
                    <a:pt x="1" y="14"/>
                    <a:pt x="1" y="14"/>
                  </a:cubicBezTo>
                  <a:lnTo>
                    <a:pt x="1" y="45"/>
                  </a:lnTo>
                  <a:cubicBezTo>
                    <a:pt x="1" y="45"/>
                    <a:pt x="31" y="75"/>
                    <a:pt x="31" y="75"/>
                  </a:cubicBezTo>
                  <a:cubicBezTo>
                    <a:pt x="92" y="136"/>
                    <a:pt x="122" y="166"/>
                    <a:pt x="183" y="227"/>
                  </a:cubicBezTo>
                  <a:cubicBezTo>
                    <a:pt x="153" y="166"/>
                    <a:pt x="122" y="106"/>
                    <a:pt x="62" y="14"/>
                  </a:cubicBezTo>
                  <a:cubicBezTo>
                    <a:pt x="51" y="4"/>
                    <a:pt x="41" y="1"/>
                    <a:pt x="32"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662;p80">
              <a:extLst>
                <a:ext uri="{FF2B5EF4-FFF2-40B4-BE49-F238E27FC236}">
                  <a16:creationId xmlns:a16="http://schemas.microsoft.com/office/drawing/2014/main" id="{3EBAFB8A-E7AB-477B-A2C8-282FFAA0F3E1}"/>
                </a:ext>
              </a:extLst>
            </p:cNvPr>
            <p:cNvSpPr/>
            <p:nvPr/>
          </p:nvSpPr>
          <p:spPr>
            <a:xfrm>
              <a:off x="6859275" y="4458713"/>
              <a:ext cx="9900" cy="12950"/>
            </a:xfrm>
            <a:custGeom>
              <a:avLst/>
              <a:gdLst/>
              <a:ahLst/>
              <a:cxnLst/>
              <a:rect l="l" t="t" r="r" b="b"/>
              <a:pathLst>
                <a:path w="396" h="518" extrusionOk="0">
                  <a:moveTo>
                    <a:pt x="1" y="1"/>
                  </a:moveTo>
                  <a:cubicBezTo>
                    <a:pt x="31" y="62"/>
                    <a:pt x="31" y="122"/>
                    <a:pt x="62" y="183"/>
                  </a:cubicBezTo>
                  <a:cubicBezTo>
                    <a:pt x="183" y="305"/>
                    <a:pt x="305" y="426"/>
                    <a:pt x="396" y="518"/>
                  </a:cubicBezTo>
                  <a:cubicBezTo>
                    <a:pt x="305" y="396"/>
                    <a:pt x="214" y="244"/>
                    <a:pt x="153" y="92"/>
                  </a:cubicBezTo>
                  <a:cubicBezTo>
                    <a:pt x="92" y="62"/>
                    <a:pt x="31" y="3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663;p80">
              <a:extLst>
                <a:ext uri="{FF2B5EF4-FFF2-40B4-BE49-F238E27FC236}">
                  <a16:creationId xmlns:a16="http://schemas.microsoft.com/office/drawing/2014/main" id="{8ED72478-2D58-43AB-A53B-1E6AC23BBE86}"/>
                </a:ext>
              </a:extLst>
            </p:cNvPr>
            <p:cNvSpPr/>
            <p:nvPr/>
          </p:nvSpPr>
          <p:spPr>
            <a:xfrm>
              <a:off x="6857000" y="4457213"/>
              <a:ext cx="3825" cy="6100"/>
            </a:xfrm>
            <a:custGeom>
              <a:avLst/>
              <a:gdLst/>
              <a:ahLst/>
              <a:cxnLst/>
              <a:rect l="l" t="t" r="r" b="b"/>
              <a:pathLst>
                <a:path w="153" h="244" extrusionOk="0">
                  <a:moveTo>
                    <a:pt x="1" y="0"/>
                  </a:moveTo>
                  <a:cubicBezTo>
                    <a:pt x="1" y="30"/>
                    <a:pt x="1" y="91"/>
                    <a:pt x="31" y="122"/>
                  </a:cubicBezTo>
                  <a:lnTo>
                    <a:pt x="153" y="243"/>
                  </a:lnTo>
                  <a:cubicBezTo>
                    <a:pt x="122" y="182"/>
                    <a:pt x="122" y="122"/>
                    <a:pt x="92" y="61"/>
                  </a:cubicBezTo>
                  <a:cubicBezTo>
                    <a:pt x="61" y="30"/>
                    <a:pt x="3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664;p80">
              <a:extLst>
                <a:ext uri="{FF2B5EF4-FFF2-40B4-BE49-F238E27FC236}">
                  <a16:creationId xmlns:a16="http://schemas.microsoft.com/office/drawing/2014/main" id="{3663DE18-A77E-49A9-8498-E380A6AC0055}"/>
                </a:ext>
              </a:extLst>
            </p:cNvPr>
            <p:cNvSpPr/>
            <p:nvPr/>
          </p:nvSpPr>
          <p:spPr>
            <a:xfrm>
              <a:off x="6853200" y="4454163"/>
              <a:ext cx="3825" cy="6100"/>
            </a:xfrm>
            <a:custGeom>
              <a:avLst/>
              <a:gdLst/>
              <a:ahLst/>
              <a:cxnLst/>
              <a:rect l="l" t="t" r="r" b="b"/>
              <a:pathLst>
                <a:path w="153" h="244" extrusionOk="0">
                  <a:moveTo>
                    <a:pt x="1" y="0"/>
                  </a:moveTo>
                  <a:lnTo>
                    <a:pt x="1" y="0"/>
                  </a:lnTo>
                  <a:cubicBezTo>
                    <a:pt x="31" y="61"/>
                    <a:pt x="92" y="152"/>
                    <a:pt x="122" y="213"/>
                  </a:cubicBezTo>
                  <a:cubicBezTo>
                    <a:pt x="122" y="213"/>
                    <a:pt x="153" y="244"/>
                    <a:pt x="153" y="244"/>
                  </a:cubicBezTo>
                  <a:cubicBezTo>
                    <a:pt x="153" y="213"/>
                    <a:pt x="153" y="152"/>
                    <a:pt x="153" y="92"/>
                  </a:cubicBezTo>
                  <a:cubicBezTo>
                    <a:pt x="92" y="61"/>
                    <a:pt x="61" y="31"/>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665;p80">
              <a:extLst>
                <a:ext uri="{FF2B5EF4-FFF2-40B4-BE49-F238E27FC236}">
                  <a16:creationId xmlns:a16="http://schemas.microsoft.com/office/drawing/2014/main" id="{419B5A4C-444C-4D84-A494-84DF61B89465}"/>
                </a:ext>
              </a:extLst>
            </p:cNvPr>
            <p:cNvSpPr/>
            <p:nvPr/>
          </p:nvSpPr>
          <p:spPr>
            <a:xfrm>
              <a:off x="6851675" y="4454913"/>
              <a:ext cx="25" cy="800"/>
            </a:xfrm>
            <a:custGeom>
              <a:avLst/>
              <a:gdLst/>
              <a:ahLst/>
              <a:cxnLst/>
              <a:rect l="l" t="t" r="r" b="b"/>
              <a:pathLst>
                <a:path w="1" h="32" extrusionOk="0">
                  <a:moveTo>
                    <a:pt x="1" y="1"/>
                  </a:moveTo>
                  <a:cubicBezTo>
                    <a:pt x="1" y="1"/>
                    <a:pt x="1" y="1"/>
                    <a:pt x="1" y="31"/>
                  </a:cubicBezTo>
                  <a:lnTo>
                    <a:pt x="1" y="31"/>
                  </a:lnTo>
                  <a:cubicBezTo>
                    <a:pt x="1" y="1"/>
                    <a:pt x="1" y="1"/>
                    <a:pt x="1" y="1"/>
                  </a:cubicBezTo>
                  <a:cubicBezTo>
                    <a:pt x="1" y="1"/>
                    <a:pt x="1" y="1"/>
                    <a:pt x="1" y="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66;p80">
              <a:extLst>
                <a:ext uri="{FF2B5EF4-FFF2-40B4-BE49-F238E27FC236}">
                  <a16:creationId xmlns:a16="http://schemas.microsoft.com/office/drawing/2014/main" id="{C7FA7922-4987-4CDE-8CA5-C044A6DABCF3}"/>
                </a:ext>
              </a:extLst>
            </p:cNvPr>
            <p:cNvSpPr/>
            <p:nvPr/>
          </p:nvSpPr>
          <p:spPr>
            <a:xfrm>
              <a:off x="6851675" y="4454163"/>
              <a:ext cx="25" cy="775"/>
            </a:xfrm>
            <a:custGeom>
              <a:avLst/>
              <a:gdLst/>
              <a:ahLst/>
              <a:cxnLst/>
              <a:rect l="l" t="t" r="r" b="b"/>
              <a:pathLst>
                <a:path w="1" h="31" extrusionOk="0">
                  <a:moveTo>
                    <a:pt x="1" y="31"/>
                  </a:moveTo>
                  <a:lnTo>
                    <a:pt x="1" y="0"/>
                  </a:lnTo>
                  <a:lnTo>
                    <a:pt x="1" y="0"/>
                  </a:lnTo>
                  <a:cubicBezTo>
                    <a:pt x="1" y="31"/>
                    <a:pt x="1" y="31"/>
                    <a:pt x="1" y="31"/>
                  </a:cubicBezTo>
                  <a:cubicBezTo>
                    <a:pt x="1" y="31"/>
                    <a:pt x="1" y="31"/>
                    <a:pt x="1" y="31"/>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67;p80">
              <a:extLst>
                <a:ext uri="{FF2B5EF4-FFF2-40B4-BE49-F238E27FC236}">
                  <a16:creationId xmlns:a16="http://schemas.microsoft.com/office/drawing/2014/main" id="{FC2AC2B1-373C-4FE6-A3BB-98FE6117684F}"/>
                </a:ext>
              </a:extLst>
            </p:cNvPr>
            <p:cNvSpPr/>
            <p:nvPr/>
          </p:nvSpPr>
          <p:spPr>
            <a:xfrm>
              <a:off x="6851675" y="4454163"/>
              <a:ext cx="25" cy="775"/>
            </a:xfrm>
            <a:custGeom>
              <a:avLst/>
              <a:gdLst/>
              <a:ahLst/>
              <a:cxnLst/>
              <a:rect l="l" t="t" r="r" b="b"/>
              <a:pathLst>
                <a:path w="1" h="31" extrusionOk="0">
                  <a:moveTo>
                    <a:pt x="1" y="0"/>
                  </a:moveTo>
                  <a:lnTo>
                    <a:pt x="1" y="31"/>
                  </a:lnTo>
                  <a:cubicBezTo>
                    <a:pt x="1" y="31"/>
                    <a:pt x="1" y="0"/>
                    <a:pt x="1" y="0"/>
                  </a:cubicBezTo>
                  <a:close/>
                </a:path>
              </a:pathLst>
            </a:custGeom>
            <a:solidFill>
              <a:srgbClr val="6735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68;p80">
              <a:extLst>
                <a:ext uri="{FF2B5EF4-FFF2-40B4-BE49-F238E27FC236}">
                  <a16:creationId xmlns:a16="http://schemas.microsoft.com/office/drawing/2014/main" id="{F034F615-109B-4BC6-9241-748E604C4225}"/>
                </a:ext>
              </a:extLst>
            </p:cNvPr>
            <p:cNvSpPr/>
            <p:nvPr/>
          </p:nvSpPr>
          <p:spPr>
            <a:xfrm>
              <a:off x="6822050" y="4628938"/>
              <a:ext cx="73725" cy="49650"/>
            </a:xfrm>
            <a:custGeom>
              <a:avLst/>
              <a:gdLst/>
              <a:ahLst/>
              <a:cxnLst/>
              <a:rect l="l" t="t" r="r" b="b"/>
              <a:pathLst>
                <a:path w="2949" h="1986" extrusionOk="0">
                  <a:moveTo>
                    <a:pt x="791" y="0"/>
                  </a:moveTo>
                  <a:cubicBezTo>
                    <a:pt x="0" y="456"/>
                    <a:pt x="669" y="1763"/>
                    <a:pt x="669" y="1763"/>
                  </a:cubicBezTo>
                  <a:cubicBezTo>
                    <a:pt x="954" y="1927"/>
                    <a:pt x="1258" y="1986"/>
                    <a:pt x="1547" y="1986"/>
                  </a:cubicBezTo>
                  <a:cubicBezTo>
                    <a:pt x="2279" y="1986"/>
                    <a:pt x="2918" y="1611"/>
                    <a:pt x="2918" y="1611"/>
                  </a:cubicBezTo>
                  <a:cubicBezTo>
                    <a:pt x="2949" y="1581"/>
                    <a:pt x="2949" y="1551"/>
                    <a:pt x="2949" y="1520"/>
                  </a:cubicBezTo>
                  <a:cubicBezTo>
                    <a:pt x="2098" y="1186"/>
                    <a:pt x="1338" y="700"/>
                    <a:pt x="791" y="0"/>
                  </a:cubicBez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69;p80">
              <a:extLst>
                <a:ext uri="{FF2B5EF4-FFF2-40B4-BE49-F238E27FC236}">
                  <a16:creationId xmlns:a16="http://schemas.microsoft.com/office/drawing/2014/main" id="{3E232B6E-D6FE-4580-8BFB-B43773AC8233}"/>
                </a:ext>
              </a:extLst>
            </p:cNvPr>
            <p:cNvSpPr/>
            <p:nvPr/>
          </p:nvSpPr>
          <p:spPr>
            <a:xfrm>
              <a:off x="6841800" y="4623213"/>
              <a:ext cx="60325" cy="43750"/>
            </a:xfrm>
            <a:custGeom>
              <a:avLst/>
              <a:gdLst/>
              <a:ahLst/>
              <a:cxnLst/>
              <a:rect l="l" t="t" r="r" b="b"/>
              <a:pathLst>
                <a:path w="2413" h="1750" extrusionOk="0">
                  <a:moveTo>
                    <a:pt x="1113" y="1"/>
                  </a:moveTo>
                  <a:cubicBezTo>
                    <a:pt x="865" y="1"/>
                    <a:pt x="590" y="42"/>
                    <a:pt x="305" y="108"/>
                  </a:cubicBezTo>
                  <a:cubicBezTo>
                    <a:pt x="183" y="138"/>
                    <a:pt x="92" y="199"/>
                    <a:pt x="1" y="229"/>
                  </a:cubicBezTo>
                  <a:cubicBezTo>
                    <a:pt x="548" y="929"/>
                    <a:pt x="1308" y="1415"/>
                    <a:pt x="2159" y="1749"/>
                  </a:cubicBezTo>
                  <a:cubicBezTo>
                    <a:pt x="2413" y="411"/>
                    <a:pt x="1895" y="1"/>
                    <a:pt x="1113" y="1"/>
                  </a:cubicBez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70;p80">
              <a:extLst>
                <a:ext uri="{FF2B5EF4-FFF2-40B4-BE49-F238E27FC236}">
                  <a16:creationId xmlns:a16="http://schemas.microsoft.com/office/drawing/2014/main" id="{7123408D-8498-4FD7-A5E3-A71FCE0DCB43}"/>
                </a:ext>
              </a:extLst>
            </p:cNvPr>
            <p:cNvSpPr/>
            <p:nvPr/>
          </p:nvSpPr>
          <p:spPr>
            <a:xfrm>
              <a:off x="6642700" y="4408088"/>
              <a:ext cx="96550" cy="52150"/>
            </a:xfrm>
            <a:custGeom>
              <a:avLst/>
              <a:gdLst/>
              <a:ahLst/>
              <a:cxnLst/>
              <a:rect l="l" t="t" r="r" b="b"/>
              <a:pathLst>
                <a:path w="3862" h="2086" extrusionOk="0">
                  <a:moveTo>
                    <a:pt x="1945" y="0"/>
                  </a:moveTo>
                  <a:cubicBezTo>
                    <a:pt x="1168" y="0"/>
                    <a:pt x="480" y="1035"/>
                    <a:pt x="1" y="1965"/>
                  </a:cubicBezTo>
                  <a:cubicBezTo>
                    <a:pt x="489" y="2044"/>
                    <a:pt x="977" y="2086"/>
                    <a:pt x="1462" y="2086"/>
                  </a:cubicBezTo>
                  <a:cubicBezTo>
                    <a:pt x="2276" y="2086"/>
                    <a:pt x="3080" y="1969"/>
                    <a:pt x="3861" y="1722"/>
                  </a:cubicBezTo>
                  <a:cubicBezTo>
                    <a:pt x="3405" y="932"/>
                    <a:pt x="2797" y="172"/>
                    <a:pt x="2129" y="20"/>
                  </a:cubicBezTo>
                  <a:cubicBezTo>
                    <a:pt x="2067" y="6"/>
                    <a:pt x="2005" y="0"/>
                    <a:pt x="1945" y="0"/>
                  </a:cubicBezTo>
                  <a:close/>
                </a:path>
              </a:pathLst>
            </a:custGeom>
            <a:solidFill>
              <a:srgbClr val="2B2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71;p80">
              <a:extLst>
                <a:ext uri="{FF2B5EF4-FFF2-40B4-BE49-F238E27FC236}">
                  <a16:creationId xmlns:a16="http://schemas.microsoft.com/office/drawing/2014/main" id="{B1BEFD3F-73EB-46ED-868A-76C8E07BEC3C}"/>
                </a:ext>
              </a:extLst>
            </p:cNvPr>
            <p:cNvSpPr/>
            <p:nvPr/>
          </p:nvSpPr>
          <p:spPr>
            <a:xfrm>
              <a:off x="6627525" y="4451113"/>
              <a:ext cx="133000" cy="107175"/>
            </a:xfrm>
            <a:custGeom>
              <a:avLst/>
              <a:gdLst/>
              <a:ahLst/>
              <a:cxnLst/>
              <a:rect l="l" t="t" r="r" b="b"/>
              <a:pathLst>
                <a:path w="5320" h="4287" extrusionOk="0">
                  <a:moveTo>
                    <a:pt x="4468" y="1"/>
                  </a:moveTo>
                  <a:cubicBezTo>
                    <a:pt x="3687" y="248"/>
                    <a:pt x="2883" y="365"/>
                    <a:pt x="2069" y="365"/>
                  </a:cubicBezTo>
                  <a:cubicBezTo>
                    <a:pt x="1584" y="365"/>
                    <a:pt x="1096" y="323"/>
                    <a:pt x="608" y="244"/>
                  </a:cubicBezTo>
                  <a:cubicBezTo>
                    <a:pt x="243" y="1034"/>
                    <a:pt x="0" y="1733"/>
                    <a:pt x="0" y="1733"/>
                  </a:cubicBezTo>
                  <a:lnTo>
                    <a:pt x="1277" y="4287"/>
                  </a:lnTo>
                  <a:lnTo>
                    <a:pt x="4772" y="3466"/>
                  </a:lnTo>
                  <a:lnTo>
                    <a:pt x="5319" y="1825"/>
                  </a:lnTo>
                  <a:cubicBezTo>
                    <a:pt x="5319" y="1825"/>
                    <a:pt x="5015" y="913"/>
                    <a:pt x="4468" y="1"/>
                  </a:cubicBezTo>
                  <a:close/>
                </a:path>
              </a:pathLst>
            </a:custGeom>
            <a:solidFill>
              <a:srgbClr val="FBD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72;p80">
              <a:extLst>
                <a:ext uri="{FF2B5EF4-FFF2-40B4-BE49-F238E27FC236}">
                  <a16:creationId xmlns:a16="http://schemas.microsoft.com/office/drawing/2014/main" id="{989C7AB7-9067-4AAF-ADDC-739BD3C36A09}"/>
                </a:ext>
              </a:extLst>
            </p:cNvPr>
            <p:cNvSpPr/>
            <p:nvPr/>
          </p:nvSpPr>
          <p:spPr>
            <a:xfrm>
              <a:off x="6635125" y="5005838"/>
              <a:ext cx="126150" cy="69275"/>
            </a:xfrm>
            <a:custGeom>
              <a:avLst/>
              <a:gdLst/>
              <a:ahLst/>
              <a:cxnLst/>
              <a:rect l="l" t="t" r="r" b="b"/>
              <a:pathLst>
                <a:path w="5046" h="2771" extrusionOk="0">
                  <a:moveTo>
                    <a:pt x="3344" y="1"/>
                  </a:moveTo>
                  <a:cubicBezTo>
                    <a:pt x="2158" y="669"/>
                    <a:pt x="1033" y="1490"/>
                    <a:pt x="0" y="2432"/>
                  </a:cubicBezTo>
                  <a:cubicBezTo>
                    <a:pt x="122" y="2493"/>
                    <a:pt x="274" y="2584"/>
                    <a:pt x="456" y="2645"/>
                  </a:cubicBezTo>
                  <a:cubicBezTo>
                    <a:pt x="746" y="2732"/>
                    <a:pt x="1258" y="2771"/>
                    <a:pt x="1843" y="2771"/>
                  </a:cubicBezTo>
                  <a:cubicBezTo>
                    <a:pt x="2483" y="2771"/>
                    <a:pt x="3210" y="2724"/>
                    <a:pt x="3830" y="2645"/>
                  </a:cubicBezTo>
                  <a:cubicBezTo>
                    <a:pt x="5046" y="2493"/>
                    <a:pt x="4803" y="1551"/>
                    <a:pt x="4803" y="1551"/>
                  </a:cubicBezTo>
                  <a:lnTo>
                    <a:pt x="4651" y="31"/>
                  </a:lnTo>
                  <a:lnTo>
                    <a:pt x="3344" y="1"/>
                  </a:lnTo>
                  <a:close/>
                </a:path>
              </a:pathLst>
            </a:custGeom>
            <a:solidFill>
              <a:srgbClr val="F17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3;p80">
              <a:extLst>
                <a:ext uri="{FF2B5EF4-FFF2-40B4-BE49-F238E27FC236}">
                  <a16:creationId xmlns:a16="http://schemas.microsoft.com/office/drawing/2014/main" id="{59A9B132-A5B2-48F5-8348-5A7AB5460334}"/>
                </a:ext>
              </a:extLst>
            </p:cNvPr>
            <p:cNvSpPr/>
            <p:nvPr/>
          </p:nvSpPr>
          <p:spPr>
            <a:xfrm>
              <a:off x="6620675" y="5003563"/>
              <a:ext cx="98050" cy="63100"/>
            </a:xfrm>
            <a:custGeom>
              <a:avLst/>
              <a:gdLst/>
              <a:ahLst/>
              <a:cxnLst/>
              <a:rect l="l" t="t" r="r" b="b"/>
              <a:pathLst>
                <a:path w="3922" h="2524" extrusionOk="0">
                  <a:moveTo>
                    <a:pt x="1" y="0"/>
                  </a:moveTo>
                  <a:cubicBezTo>
                    <a:pt x="1" y="0"/>
                    <a:pt x="61" y="912"/>
                    <a:pt x="92" y="1551"/>
                  </a:cubicBezTo>
                  <a:cubicBezTo>
                    <a:pt x="122" y="2007"/>
                    <a:pt x="274" y="2311"/>
                    <a:pt x="578" y="2523"/>
                  </a:cubicBezTo>
                  <a:cubicBezTo>
                    <a:pt x="1611" y="1581"/>
                    <a:pt x="2736" y="760"/>
                    <a:pt x="3922" y="92"/>
                  </a:cubicBezTo>
                  <a:lnTo>
                    <a:pt x="1" y="0"/>
                  </a:lnTo>
                  <a:close/>
                </a:path>
              </a:pathLst>
            </a:custGeom>
            <a:solidFill>
              <a:srgbClr val="F067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74;p80">
              <a:extLst>
                <a:ext uri="{FF2B5EF4-FFF2-40B4-BE49-F238E27FC236}">
                  <a16:creationId xmlns:a16="http://schemas.microsoft.com/office/drawing/2014/main" id="{B80C7D96-D3EB-4051-937F-61D194B41C41}"/>
                </a:ext>
              </a:extLst>
            </p:cNvPr>
            <p:cNvSpPr/>
            <p:nvPr/>
          </p:nvSpPr>
          <p:spPr>
            <a:xfrm>
              <a:off x="6612475" y="4963238"/>
              <a:ext cx="152600" cy="44325"/>
            </a:xfrm>
            <a:custGeom>
              <a:avLst/>
              <a:gdLst/>
              <a:ahLst/>
              <a:cxnLst/>
              <a:rect l="l" t="t" r="r" b="b"/>
              <a:pathLst>
                <a:path w="6104" h="1773" extrusionOk="0">
                  <a:moveTo>
                    <a:pt x="517" y="1"/>
                  </a:moveTo>
                  <a:cubicBezTo>
                    <a:pt x="111" y="1"/>
                    <a:pt x="1" y="1464"/>
                    <a:pt x="329" y="1613"/>
                  </a:cubicBezTo>
                  <a:cubicBezTo>
                    <a:pt x="632" y="1735"/>
                    <a:pt x="1803" y="1773"/>
                    <a:pt x="2965" y="1773"/>
                  </a:cubicBezTo>
                  <a:cubicBezTo>
                    <a:pt x="4128" y="1773"/>
                    <a:pt x="5283" y="1735"/>
                    <a:pt x="5557" y="1705"/>
                  </a:cubicBezTo>
                  <a:cubicBezTo>
                    <a:pt x="6104" y="1674"/>
                    <a:pt x="5982" y="1309"/>
                    <a:pt x="5982" y="793"/>
                  </a:cubicBezTo>
                  <a:cubicBezTo>
                    <a:pt x="5982" y="246"/>
                    <a:pt x="5405" y="185"/>
                    <a:pt x="5405" y="185"/>
                  </a:cubicBezTo>
                  <a:cubicBezTo>
                    <a:pt x="4805" y="230"/>
                    <a:pt x="4241" y="248"/>
                    <a:pt x="3724" y="248"/>
                  </a:cubicBezTo>
                  <a:cubicBezTo>
                    <a:pt x="1805" y="248"/>
                    <a:pt x="541" y="2"/>
                    <a:pt x="541" y="2"/>
                  </a:cubicBezTo>
                  <a:cubicBezTo>
                    <a:pt x="533" y="1"/>
                    <a:pt x="525" y="1"/>
                    <a:pt x="517" y="1"/>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75;p80">
              <a:extLst>
                <a:ext uri="{FF2B5EF4-FFF2-40B4-BE49-F238E27FC236}">
                  <a16:creationId xmlns:a16="http://schemas.microsoft.com/office/drawing/2014/main" id="{4603ED1B-F148-4B56-8E70-60AE182224C2}"/>
                </a:ext>
              </a:extLst>
            </p:cNvPr>
            <p:cNvSpPr/>
            <p:nvPr/>
          </p:nvSpPr>
          <p:spPr>
            <a:xfrm>
              <a:off x="6626000" y="4493488"/>
              <a:ext cx="27375" cy="474375"/>
            </a:xfrm>
            <a:custGeom>
              <a:avLst/>
              <a:gdLst/>
              <a:ahLst/>
              <a:cxnLst/>
              <a:rect l="l" t="t" r="r" b="b"/>
              <a:pathLst>
                <a:path w="1095" h="18975" extrusionOk="0">
                  <a:moveTo>
                    <a:pt x="145" y="0"/>
                  </a:moveTo>
                  <a:cubicBezTo>
                    <a:pt x="91" y="0"/>
                    <a:pt x="61" y="38"/>
                    <a:pt x="61" y="38"/>
                  </a:cubicBezTo>
                  <a:lnTo>
                    <a:pt x="0" y="18792"/>
                  </a:lnTo>
                  <a:cubicBezTo>
                    <a:pt x="304" y="18884"/>
                    <a:pt x="669" y="18944"/>
                    <a:pt x="1064" y="18975"/>
                  </a:cubicBezTo>
                  <a:lnTo>
                    <a:pt x="1095" y="1315"/>
                  </a:lnTo>
                  <a:cubicBezTo>
                    <a:pt x="669" y="1285"/>
                    <a:pt x="517" y="464"/>
                    <a:pt x="365" y="190"/>
                  </a:cubicBezTo>
                  <a:cubicBezTo>
                    <a:pt x="274" y="38"/>
                    <a:pt x="198" y="0"/>
                    <a:pt x="145" y="0"/>
                  </a:cubicBezTo>
                  <a:close/>
                </a:path>
              </a:pathLst>
            </a:custGeom>
            <a:solidFill>
              <a:srgbClr val="FFC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676;p80">
              <a:extLst>
                <a:ext uri="{FF2B5EF4-FFF2-40B4-BE49-F238E27FC236}">
                  <a16:creationId xmlns:a16="http://schemas.microsoft.com/office/drawing/2014/main" id="{F71EE8DB-AEBF-4BA8-8B6A-E8135571B120}"/>
                </a:ext>
              </a:extLst>
            </p:cNvPr>
            <p:cNvSpPr/>
            <p:nvPr/>
          </p:nvSpPr>
          <p:spPr>
            <a:xfrm>
              <a:off x="6725550" y="4493838"/>
              <a:ext cx="34975" cy="475550"/>
            </a:xfrm>
            <a:custGeom>
              <a:avLst/>
              <a:gdLst/>
              <a:ahLst/>
              <a:cxnLst/>
              <a:rect l="l" t="t" r="r" b="b"/>
              <a:pathLst>
                <a:path w="1399" h="19022" extrusionOk="0">
                  <a:moveTo>
                    <a:pt x="1214" y="0"/>
                  </a:moveTo>
                  <a:cubicBezTo>
                    <a:pt x="1160" y="0"/>
                    <a:pt x="1091" y="15"/>
                    <a:pt x="1003" y="55"/>
                  </a:cubicBezTo>
                  <a:cubicBezTo>
                    <a:pt x="669" y="176"/>
                    <a:pt x="456" y="1088"/>
                    <a:pt x="31" y="1179"/>
                  </a:cubicBezTo>
                  <a:lnTo>
                    <a:pt x="0" y="19022"/>
                  </a:lnTo>
                  <a:cubicBezTo>
                    <a:pt x="547" y="18991"/>
                    <a:pt x="882" y="18961"/>
                    <a:pt x="882" y="18961"/>
                  </a:cubicBezTo>
                  <a:lnTo>
                    <a:pt x="1398" y="116"/>
                  </a:lnTo>
                  <a:cubicBezTo>
                    <a:pt x="1398" y="116"/>
                    <a:pt x="1365" y="0"/>
                    <a:pt x="1214" y="0"/>
                  </a:cubicBez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677;p80">
              <a:extLst>
                <a:ext uri="{FF2B5EF4-FFF2-40B4-BE49-F238E27FC236}">
                  <a16:creationId xmlns:a16="http://schemas.microsoft.com/office/drawing/2014/main" id="{907AB580-22D0-4EF3-9BBC-F1A7E1D37384}"/>
                </a:ext>
              </a:extLst>
            </p:cNvPr>
            <p:cNvSpPr/>
            <p:nvPr/>
          </p:nvSpPr>
          <p:spPr>
            <a:xfrm>
              <a:off x="6652600" y="4492913"/>
              <a:ext cx="73725" cy="477250"/>
            </a:xfrm>
            <a:custGeom>
              <a:avLst/>
              <a:gdLst/>
              <a:ahLst/>
              <a:cxnLst/>
              <a:rect l="l" t="t" r="r" b="b"/>
              <a:pathLst>
                <a:path w="2949" h="19090" extrusionOk="0">
                  <a:moveTo>
                    <a:pt x="1368" y="1"/>
                  </a:moveTo>
                  <a:cubicBezTo>
                    <a:pt x="760" y="1"/>
                    <a:pt x="122" y="1338"/>
                    <a:pt x="122" y="1338"/>
                  </a:cubicBezTo>
                  <a:lnTo>
                    <a:pt x="31" y="1338"/>
                  </a:lnTo>
                  <a:lnTo>
                    <a:pt x="0" y="19028"/>
                  </a:lnTo>
                  <a:cubicBezTo>
                    <a:pt x="486" y="19074"/>
                    <a:pt x="1026" y="19089"/>
                    <a:pt x="1539" y="19089"/>
                  </a:cubicBezTo>
                  <a:cubicBezTo>
                    <a:pt x="2052" y="19089"/>
                    <a:pt x="2538" y="19074"/>
                    <a:pt x="2918" y="19059"/>
                  </a:cubicBezTo>
                  <a:lnTo>
                    <a:pt x="2949" y="1216"/>
                  </a:lnTo>
                  <a:lnTo>
                    <a:pt x="2857" y="1216"/>
                  </a:lnTo>
                  <a:cubicBezTo>
                    <a:pt x="2341" y="1125"/>
                    <a:pt x="1976" y="1"/>
                    <a:pt x="1368" y="1"/>
                  </a:cubicBezTo>
                  <a:close/>
                </a:path>
              </a:pathLst>
            </a:custGeom>
            <a:solidFill>
              <a:srgbClr val="FAB2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3678;p80">
            <a:extLst>
              <a:ext uri="{FF2B5EF4-FFF2-40B4-BE49-F238E27FC236}">
                <a16:creationId xmlns:a16="http://schemas.microsoft.com/office/drawing/2014/main" id="{DCCBCEE5-77E9-4FA3-AE56-3BE7A48097A8}"/>
              </a:ext>
            </a:extLst>
          </p:cNvPr>
          <p:cNvGrpSpPr/>
          <p:nvPr/>
        </p:nvGrpSpPr>
        <p:grpSpPr>
          <a:xfrm>
            <a:off x="8309638" y="4414399"/>
            <a:ext cx="641429" cy="570351"/>
            <a:chOff x="7205875" y="4139800"/>
            <a:chExt cx="686975" cy="610850"/>
          </a:xfrm>
        </p:grpSpPr>
        <p:sp>
          <p:nvSpPr>
            <p:cNvPr id="90" name="Google Shape;3679;p80">
              <a:extLst>
                <a:ext uri="{FF2B5EF4-FFF2-40B4-BE49-F238E27FC236}">
                  <a16:creationId xmlns:a16="http://schemas.microsoft.com/office/drawing/2014/main" id="{88A1D1EA-B7E2-4CE9-ACC7-32F347A0D548}"/>
                </a:ext>
              </a:extLst>
            </p:cNvPr>
            <p:cNvSpPr/>
            <p:nvPr/>
          </p:nvSpPr>
          <p:spPr>
            <a:xfrm>
              <a:off x="7323650" y="4353300"/>
              <a:ext cx="569200" cy="397350"/>
            </a:xfrm>
            <a:custGeom>
              <a:avLst/>
              <a:gdLst/>
              <a:ahLst/>
              <a:cxnLst/>
              <a:rect l="l" t="t" r="r" b="b"/>
              <a:pathLst>
                <a:path w="22768" h="15894" extrusionOk="0">
                  <a:moveTo>
                    <a:pt x="20822" y="1"/>
                  </a:moveTo>
                  <a:cubicBezTo>
                    <a:pt x="16962" y="7144"/>
                    <a:pt x="8451" y="11247"/>
                    <a:pt x="1" y="12098"/>
                  </a:cubicBezTo>
                  <a:cubicBezTo>
                    <a:pt x="2303" y="14492"/>
                    <a:pt x="5529" y="15894"/>
                    <a:pt x="8934" y="15894"/>
                  </a:cubicBezTo>
                  <a:cubicBezTo>
                    <a:pt x="10069" y="15894"/>
                    <a:pt x="11224" y="15738"/>
                    <a:pt x="12372" y="15411"/>
                  </a:cubicBezTo>
                  <a:cubicBezTo>
                    <a:pt x="18937" y="13557"/>
                    <a:pt x="22767" y="6779"/>
                    <a:pt x="20913" y="274"/>
                  </a:cubicBezTo>
                  <a:cubicBezTo>
                    <a:pt x="20883" y="183"/>
                    <a:pt x="20852" y="92"/>
                    <a:pt x="20822" y="1"/>
                  </a:cubicBezTo>
                  <a:close/>
                </a:path>
              </a:pathLst>
            </a:custGeom>
            <a:solidFill>
              <a:srgbClr val="F059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680;p80">
              <a:extLst>
                <a:ext uri="{FF2B5EF4-FFF2-40B4-BE49-F238E27FC236}">
                  <a16:creationId xmlns:a16="http://schemas.microsoft.com/office/drawing/2014/main" id="{D016F6D9-49F3-4342-BB71-3B8A8A558698}"/>
                </a:ext>
              </a:extLst>
            </p:cNvPr>
            <p:cNvSpPr/>
            <p:nvPr/>
          </p:nvSpPr>
          <p:spPr>
            <a:xfrm>
              <a:off x="7205875" y="4139800"/>
              <a:ext cx="638325" cy="515975"/>
            </a:xfrm>
            <a:custGeom>
              <a:avLst/>
              <a:gdLst/>
              <a:ahLst/>
              <a:cxnLst/>
              <a:rect l="l" t="t" r="r" b="b"/>
              <a:pathLst>
                <a:path w="25533" h="20639" extrusionOk="0">
                  <a:moveTo>
                    <a:pt x="13836" y="0"/>
                  </a:moveTo>
                  <a:cubicBezTo>
                    <a:pt x="12701" y="0"/>
                    <a:pt x="11545" y="157"/>
                    <a:pt x="10396" y="486"/>
                  </a:cubicBezTo>
                  <a:cubicBezTo>
                    <a:pt x="3830" y="2340"/>
                    <a:pt x="0" y="9118"/>
                    <a:pt x="1855" y="15623"/>
                  </a:cubicBezTo>
                  <a:cubicBezTo>
                    <a:pt x="2402" y="17568"/>
                    <a:pt x="3405" y="19270"/>
                    <a:pt x="4712" y="20638"/>
                  </a:cubicBezTo>
                  <a:cubicBezTo>
                    <a:pt x="13162" y="19787"/>
                    <a:pt x="21673" y="15714"/>
                    <a:pt x="25533" y="8541"/>
                  </a:cubicBezTo>
                  <a:cubicBezTo>
                    <a:pt x="23908" y="3366"/>
                    <a:pt x="19096" y="0"/>
                    <a:pt x="13836" y="0"/>
                  </a:cubicBezTo>
                  <a:close/>
                </a:path>
              </a:pathLst>
            </a:custGeom>
            <a:solidFill>
              <a:srgbClr val="F069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681;p80">
              <a:extLst>
                <a:ext uri="{FF2B5EF4-FFF2-40B4-BE49-F238E27FC236}">
                  <a16:creationId xmlns:a16="http://schemas.microsoft.com/office/drawing/2014/main" id="{F4353674-D874-4299-90C3-F4C2634DFDDE}"/>
                </a:ext>
              </a:extLst>
            </p:cNvPr>
            <p:cNvSpPr/>
            <p:nvPr/>
          </p:nvSpPr>
          <p:spPr>
            <a:xfrm>
              <a:off x="7259825" y="4143575"/>
              <a:ext cx="552475" cy="599575"/>
            </a:xfrm>
            <a:custGeom>
              <a:avLst/>
              <a:gdLst/>
              <a:ahLst/>
              <a:cxnLst/>
              <a:rect l="l" t="t" r="r" b="b"/>
              <a:pathLst>
                <a:path w="22099" h="23983" extrusionOk="0">
                  <a:moveTo>
                    <a:pt x="13587" y="1"/>
                  </a:moveTo>
                  <a:cubicBezTo>
                    <a:pt x="13952" y="2432"/>
                    <a:pt x="14135" y="4864"/>
                    <a:pt x="13314" y="7296"/>
                  </a:cubicBezTo>
                  <a:cubicBezTo>
                    <a:pt x="12493" y="9727"/>
                    <a:pt x="10730" y="12037"/>
                    <a:pt x="8299" y="12949"/>
                  </a:cubicBezTo>
                  <a:cubicBezTo>
                    <a:pt x="7478" y="10943"/>
                    <a:pt x="6900" y="8906"/>
                    <a:pt x="6536" y="6779"/>
                  </a:cubicBezTo>
                  <a:cubicBezTo>
                    <a:pt x="6262" y="5107"/>
                    <a:pt x="5897" y="2979"/>
                    <a:pt x="6110" y="1125"/>
                  </a:cubicBezTo>
                  <a:lnTo>
                    <a:pt x="6110" y="1125"/>
                  </a:lnTo>
                  <a:cubicBezTo>
                    <a:pt x="6019" y="1186"/>
                    <a:pt x="5897" y="1247"/>
                    <a:pt x="5806" y="1308"/>
                  </a:cubicBezTo>
                  <a:cubicBezTo>
                    <a:pt x="5685" y="2675"/>
                    <a:pt x="5928" y="4104"/>
                    <a:pt x="6049" y="5472"/>
                  </a:cubicBezTo>
                  <a:cubicBezTo>
                    <a:pt x="6323" y="8086"/>
                    <a:pt x="7052" y="10639"/>
                    <a:pt x="8055" y="13040"/>
                  </a:cubicBezTo>
                  <a:cubicBezTo>
                    <a:pt x="7660" y="13162"/>
                    <a:pt x="7265" y="13253"/>
                    <a:pt x="6870" y="13314"/>
                  </a:cubicBezTo>
                  <a:cubicBezTo>
                    <a:pt x="6628" y="13343"/>
                    <a:pt x="6395" y="13357"/>
                    <a:pt x="6170" y="13357"/>
                  </a:cubicBezTo>
                  <a:cubicBezTo>
                    <a:pt x="2892" y="13357"/>
                    <a:pt x="1376" y="10355"/>
                    <a:pt x="153" y="7539"/>
                  </a:cubicBezTo>
                  <a:cubicBezTo>
                    <a:pt x="92" y="7660"/>
                    <a:pt x="61" y="7782"/>
                    <a:pt x="1" y="7873"/>
                  </a:cubicBezTo>
                  <a:cubicBezTo>
                    <a:pt x="1249" y="10787"/>
                    <a:pt x="2903" y="13700"/>
                    <a:pt x="6234" y="13700"/>
                  </a:cubicBezTo>
                  <a:cubicBezTo>
                    <a:pt x="6552" y="13700"/>
                    <a:pt x="6885" y="13673"/>
                    <a:pt x="7235" y="13618"/>
                  </a:cubicBezTo>
                  <a:cubicBezTo>
                    <a:pt x="7569" y="13557"/>
                    <a:pt x="7873" y="13496"/>
                    <a:pt x="8177" y="13375"/>
                  </a:cubicBezTo>
                  <a:cubicBezTo>
                    <a:pt x="8238" y="13466"/>
                    <a:pt x="8268" y="13587"/>
                    <a:pt x="8299" y="13679"/>
                  </a:cubicBezTo>
                  <a:cubicBezTo>
                    <a:pt x="8633" y="14408"/>
                    <a:pt x="8998" y="15198"/>
                    <a:pt x="9362" y="15958"/>
                  </a:cubicBezTo>
                  <a:cubicBezTo>
                    <a:pt x="8268" y="16414"/>
                    <a:pt x="7144" y="16809"/>
                    <a:pt x="5989" y="17113"/>
                  </a:cubicBezTo>
                  <a:cubicBezTo>
                    <a:pt x="4450" y="17557"/>
                    <a:pt x="2624" y="18087"/>
                    <a:pt x="930" y="18087"/>
                  </a:cubicBezTo>
                  <a:cubicBezTo>
                    <a:pt x="884" y="18087"/>
                    <a:pt x="837" y="18087"/>
                    <a:pt x="791" y="18086"/>
                  </a:cubicBezTo>
                  <a:lnTo>
                    <a:pt x="791" y="18086"/>
                  </a:lnTo>
                  <a:cubicBezTo>
                    <a:pt x="852" y="18177"/>
                    <a:pt x="912" y="18299"/>
                    <a:pt x="973" y="18390"/>
                  </a:cubicBezTo>
                  <a:cubicBezTo>
                    <a:pt x="2402" y="18360"/>
                    <a:pt x="3861" y="17934"/>
                    <a:pt x="5229" y="17630"/>
                  </a:cubicBezTo>
                  <a:cubicBezTo>
                    <a:pt x="6718" y="17296"/>
                    <a:pt x="8116" y="16809"/>
                    <a:pt x="9514" y="16201"/>
                  </a:cubicBezTo>
                  <a:cubicBezTo>
                    <a:pt x="9849" y="16901"/>
                    <a:pt x="10244" y="17569"/>
                    <a:pt x="10639" y="18238"/>
                  </a:cubicBezTo>
                  <a:cubicBezTo>
                    <a:pt x="8907" y="19545"/>
                    <a:pt x="8147" y="21764"/>
                    <a:pt x="8390" y="23892"/>
                  </a:cubicBezTo>
                  <a:cubicBezTo>
                    <a:pt x="8511" y="23922"/>
                    <a:pt x="8663" y="23952"/>
                    <a:pt x="8815" y="23983"/>
                  </a:cubicBezTo>
                  <a:cubicBezTo>
                    <a:pt x="8724" y="23436"/>
                    <a:pt x="8724" y="22858"/>
                    <a:pt x="8755" y="22281"/>
                  </a:cubicBezTo>
                  <a:cubicBezTo>
                    <a:pt x="8876" y="20730"/>
                    <a:pt x="9727" y="19484"/>
                    <a:pt x="10913" y="18633"/>
                  </a:cubicBezTo>
                  <a:cubicBezTo>
                    <a:pt x="12189" y="20609"/>
                    <a:pt x="13739" y="22372"/>
                    <a:pt x="15685" y="23557"/>
                  </a:cubicBezTo>
                  <a:cubicBezTo>
                    <a:pt x="15776" y="23527"/>
                    <a:pt x="15837" y="23496"/>
                    <a:pt x="15898" y="23496"/>
                  </a:cubicBezTo>
                  <a:cubicBezTo>
                    <a:pt x="13952" y="22220"/>
                    <a:pt x="12402" y="20457"/>
                    <a:pt x="11125" y="18481"/>
                  </a:cubicBezTo>
                  <a:cubicBezTo>
                    <a:pt x="11764" y="18056"/>
                    <a:pt x="12493" y="17752"/>
                    <a:pt x="13253" y="17569"/>
                  </a:cubicBezTo>
                  <a:cubicBezTo>
                    <a:pt x="13985" y="17386"/>
                    <a:pt x="14731" y="17303"/>
                    <a:pt x="15483" y="17303"/>
                  </a:cubicBezTo>
                  <a:cubicBezTo>
                    <a:pt x="17604" y="17303"/>
                    <a:pt x="19767" y="17964"/>
                    <a:pt x="21764" y="18907"/>
                  </a:cubicBezTo>
                  <a:cubicBezTo>
                    <a:pt x="21855" y="18785"/>
                    <a:pt x="21946" y="18663"/>
                    <a:pt x="22037" y="18511"/>
                  </a:cubicBezTo>
                  <a:cubicBezTo>
                    <a:pt x="19978" y="17521"/>
                    <a:pt x="17674" y="16867"/>
                    <a:pt x="15461" y="16867"/>
                  </a:cubicBezTo>
                  <a:cubicBezTo>
                    <a:pt x="14276" y="16867"/>
                    <a:pt x="13118" y="17054"/>
                    <a:pt x="12037" y="17478"/>
                  </a:cubicBezTo>
                  <a:cubicBezTo>
                    <a:pt x="11612" y="17630"/>
                    <a:pt x="11217" y="17843"/>
                    <a:pt x="10882" y="18086"/>
                  </a:cubicBezTo>
                  <a:cubicBezTo>
                    <a:pt x="10487" y="17417"/>
                    <a:pt x="10122" y="16779"/>
                    <a:pt x="9758" y="16110"/>
                  </a:cubicBezTo>
                  <a:cubicBezTo>
                    <a:pt x="10913" y="15594"/>
                    <a:pt x="12007" y="15016"/>
                    <a:pt x="13101" y="14378"/>
                  </a:cubicBezTo>
                  <a:cubicBezTo>
                    <a:pt x="16627" y="12341"/>
                    <a:pt x="20457" y="9484"/>
                    <a:pt x="22098" y="5593"/>
                  </a:cubicBezTo>
                  <a:cubicBezTo>
                    <a:pt x="22068" y="5533"/>
                    <a:pt x="22037" y="5502"/>
                    <a:pt x="22007" y="5441"/>
                  </a:cubicBezTo>
                  <a:cubicBezTo>
                    <a:pt x="20274" y="9210"/>
                    <a:pt x="16688" y="11916"/>
                    <a:pt x="13223" y="13983"/>
                  </a:cubicBezTo>
                  <a:cubicBezTo>
                    <a:pt x="12068" y="14682"/>
                    <a:pt x="10852" y="15320"/>
                    <a:pt x="9636" y="15837"/>
                  </a:cubicBezTo>
                  <a:cubicBezTo>
                    <a:pt x="9332" y="15259"/>
                    <a:pt x="9058" y="14682"/>
                    <a:pt x="8785" y="14074"/>
                  </a:cubicBezTo>
                  <a:cubicBezTo>
                    <a:pt x="8663" y="13831"/>
                    <a:pt x="8542" y="13557"/>
                    <a:pt x="8451" y="13283"/>
                  </a:cubicBezTo>
                  <a:cubicBezTo>
                    <a:pt x="10761" y="12432"/>
                    <a:pt x="12402" y="10305"/>
                    <a:pt x="13405" y="8055"/>
                  </a:cubicBezTo>
                  <a:cubicBezTo>
                    <a:pt x="14530" y="5472"/>
                    <a:pt x="14347" y="2736"/>
                    <a:pt x="13952" y="61"/>
                  </a:cubicBezTo>
                  <a:cubicBezTo>
                    <a:pt x="13831" y="31"/>
                    <a:pt x="13709" y="1"/>
                    <a:pt x="135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4049;p80">
            <a:extLst>
              <a:ext uri="{FF2B5EF4-FFF2-40B4-BE49-F238E27FC236}">
                <a16:creationId xmlns:a16="http://schemas.microsoft.com/office/drawing/2014/main" id="{A709D60A-680B-42BF-83A4-773554B232B5}"/>
              </a:ext>
            </a:extLst>
          </p:cNvPr>
          <p:cNvGrpSpPr/>
          <p:nvPr/>
        </p:nvGrpSpPr>
        <p:grpSpPr>
          <a:xfrm>
            <a:off x="1703695" y="4441231"/>
            <a:ext cx="895906" cy="653079"/>
            <a:chOff x="-437750" y="1965325"/>
            <a:chExt cx="1231825" cy="897950"/>
          </a:xfrm>
        </p:grpSpPr>
        <p:sp>
          <p:nvSpPr>
            <p:cNvPr id="94" name="Google Shape;4050;p80">
              <a:extLst>
                <a:ext uri="{FF2B5EF4-FFF2-40B4-BE49-F238E27FC236}">
                  <a16:creationId xmlns:a16="http://schemas.microsoft.com/office/drawing/2014/main" id="{1A3F9211-BC56-44EC-9180-7EF21D1EF3A8}"/>
                </a:ext>
              </a:extLst>
            </p:cNvPr>
            <p:cNvSpPr/>
            <p:nvPr/>
          </p:nvSpPr>
          <p:spPr>
            <a:xfrm>
              <a:off x="-267372" y="2214675"/>
              <a:ext cx="461275" cy="525125"/>
            </a:xfrm>
            <a:custGeom>
              <a:avLst/>
              <a:gdLst/>
              <a:ahLst/>
              <a:cxnLst/>
              <a:rect l="l" t="t" r="r" b="b"/>
              <a:pathLst>
                <a:path w="18451" h="21005" extrusionOk="0">
                  <a:moveTo>
                    <a:pt x="15381" y="1"/>
                  </a:moveTo>
                  <a:lnTo>
                    <a:pt x="1" y="3527"/>
                  </a:lnTo>
                  <a:lnTo>
                    <a:pt x="1672" y="17752"/>
                  </a:lnTo>
                  <a:cubicBezTo>
                    <a:pt x="1672" y="17752"/>
                    <a:pt x="15320" y="19545"/>
                    <a:pt x="18238" y="21004"/>
                  </a:cubicBezTo>
                  <a:cubicBezTo>
                    <a:pt x="18238" y="21004"/>
                    <a:pt x="18329" y="20943"/>
                    <a:pt x="18451" y="20852"/>
                  </a:cubicBezTo>
                  <a:cubicBezTo>
                    <a:pt x="17660" y="13800"/>
                    <a:pt x="16597" y="6901"/>
                    <a:pt x="153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51;p80">
              <a:extLst>
                <a:ext uri="{FF2B5EF4-FFF2-40B4-BE49-F238E27FC236}">
                  <a16:creationId xmlns:a16="http://schemas.microsoft.com/office/drawing/2014/main" id="{036BF5D4-8586-43DF-A83D-22C7D9726866}"/>
                </a:ext>
              </a:extLst>
            </p:cNvPr>
            <p:cNvSpPr/>
            <p:nvPr/>
          </p:nvSpPr>
          <p:spPr>
            <a:xfrm>
              <a:off x="111650" y="2134125"/>
              <a:ext cx="421000" cy="601100"/>
            </a:xfrm>
            <a:custGeom>
              <a:avLst/>
              <a:gdLst/>
              <a:ahLst/>
              <a:cxnLst/>
              <a:rect l="l" t="t" r="r" b="b"/>
              <a:pathLst>
                <a:path w="16840" h="24044" extrusionOk="0">
                  <a:moveTo>
                    <a:pt x="13983" y="1"/>
                  </a:moveTo>
                  <a:lnTo>
                    <a:pt x="1" y="3223"/>
                  </a:lnTo>
                  <a:cubicBezTo>
                    <a:pt x="1217" y="10123"/>
                    <a:pt x="2280" y="17022"/>
                    <a:pt x="3071" y="24044"/>
                  </a:cubicBezTo>
                  <a:cubicBezTo>
                    <a:pt x="4651" y="22828"/>
                    <a:pt x="14378" y="15320"/>
                    <a:pt x="16840" y="15290"/>
                  </a:cubicBezTo>
                  <a:lnTo>
                    <a:pt x="13983" y="1"/>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2;p80">
              <a:extLst>
                <a:ext uri="{FF2B5EF4-FFF2-40B4-BE49-F238E27FC236}">
                  <a16:creationId xmlns:a16="http://schemas.microsoft.com/office/drawing/2014/main" id="{6F233DDE-8010-48B0-9385-D1EEBB34D419}"/>
                </a:ext>
              </a:extLst>
            </p:cNvPr>
            <p:cNvSpPr/>
            <p:nvPr/>
          </p:nvSpPr>
          <p:spPr>
            <a:xfrm>
              <a:off x="-437750" y="1965325"/>
              <a:ext cx="1090475" cy="440900"/>
            </a:xfrm>
            <a:custGeom>
              <a:avLst/>
              <a:gdLst/>
              <a:ahLst/>
              <a:cxnLst/>
              <a:rect l="l" t="t" r="r" b="b"/>
              <a:pathLst>
                <a:path w="43619" h="17636" extrusionOk="0">
                  <a:moveTo>
                    <a:pt x="22928" y="1"/>
                  </a:moveTo>
                  <a:cubicBezTo>
                    <a:pt x="22100" y="1"/>
                    <a:pt x="21013" y="134"/>
                    <a:pt x="20092" y="689"/>
                  </a:cubicBezTo>
                  <a:cubicBezTo>
                    <a:pt x="18329" y="1783"/>
                    <a:pt x="3314" y="10355"/>
                    <a:pt x="3314" y="10355"/>
                  </a:cubicBezTo>
                  <a:cubicBezTo>
                    <a:pt x="3314" y="10355"/>
                    <a:pt x="1" y="11784"/>
                    <a:pt x="1551" y="12939"/>
                  </a:cubicBezTo>
                  <a:lnTo>
                    <a:pt x="21399" y="17255"/>
                  </a:lnTo>
                  <a:cubicBezTo>
                    <a:pt x="21399" y="17255"/>
                    <a:pt x="22130" y="17636"/>
                    <a:pt x="23141" y="17636"/>
                  </a:cubicBezTo>
                  <a:cubicBezTo>
                    <a:pt x="23843" y="17636"/>
                    <a:pt x="24680" y="17452"/>
                    <a:pt x="25503" y="16829"/>
                  </a:cubicBezTo>
                  <a:cubicBezTo>
                    <a:pt x="27478" y="15279"/>
                    <a:pt x="41552" y="6495"/>
                    <a:pt x="41552" y="6495"/>
                  </a:cubicBezTo>
                  <a:cubicBezTo>
                    <a:pt x="41552" y="6495"/>
                    <a:pt x="43618" y="4914"/>
                    <a:pt x="42129" y="4094"/>
                  </a:cubicBezTo>
                  <a:cubicBezTo>
                    <a:pt x="40609" y="3242"/>
                    <a:pt x="24226" y="112"/>
                    <a:pt x="24226" y="112"/>
                  </a:cubicBezTo>
                  <a:cubicBezTo>
                    <a:pt x="24226" y="112"/>
                    <a:pt x="23685" y="1"/>
                    <a:pt x="229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53;p80">
              <a:extLst>
                <a:ext uri="{FF2B5EF4-FFF2-40B4-BE49-F238E27FC236}">
                  <a16:creationId xmlns:a16="http://schemas.microsoft.com/office/drawing/2014/main" id="{E6B44C46-21AA-4A2E-95B4-77F0C55BEDDB}"/>
                </a:ext>
              </a:extLst>
            </p:cNvPr>
            <p:cNvSpPr/>
            <p:nvPr/>
          </p:nvSpPr>
          <p:spPr>
            <a:xfrm>
              <a:off x="96700" y="2134125"/>
              <a:ext cx="549175" cy="624400"/>
            </a:xfrm>
            <a:custGeom>
              <a:avLst/>
              <a:gdLst/>
              <a:ahLst/>
              <a:cxnLst/>
              <a:rect l="l" t="t" r="r" b="b"/>
              <a:pathLst>
                <a:path w="21967" h="24976" extrusionOk="0">
                  <a:moveTo>
                    <a:pt x="2086" y="0"/>
                  </a:moveTo>
                  <a:cubicBezTo>
                    <a:pt x="1458" y="0"/>
                    <a:pt x="815" y="224"/>
                    <a:pt x="173" y="746"/>
                  </a:cubicBezTo>
                  <a:cubicBezTo>
                    <a:pt x="0" y="890"/>
                    <a:pt x="155" y="1143"/>
                    <a:pt x="353" y="1143"/>
                  </a:cubicBezTo>
                  <a:cubicBezTo>
                    <a:pt x="364" y="1143"/>
                    <a:pt x="375" y="1143"/>
                    <a:pt x="386" y="1141"/>
                  </a:cubicBezTo>
                  <a:cubicBezTo>
                    <a:pt x="854" y="1025"/>
                    <a:pt x="1294" y="971"/>
                    <a:pt x="1708" y="971"/>
                  </a:cubicBezTo>
                  <a:cubicBezTo>
                    <a:pt x="6621" y="971"/>
                    <a:pt x="7873" y="8638"/>
                    <a:pt x="8350" y="12479"/>
                  </a:cubicBezTo>
                  <a:cubicBezTo>
                    <a:pt x="9098" y="18948"/>
                    <a:pt x="14186" y="24975"/>
                    <a:pt x="21053" y="24975"/>
                  </a:cubicBezTo>
                  <a:cubicBezTo>
                    <a:pt x="21154" y="24975"/>
                    <a:pt x="21257" y="24974"/>
                    <a:pt x="21359" y="24971"/>
                  </a:cubicBezTo>
                  <a:cubicBezTo>
                    <a:pt x="21937" y="24971"/>
                    <a:pt x="21967" y="24120"/>
                    <a:pt x="21389" y="24090"/>
                  </a:cubicBezTo>
                  <a:cubicBezTo>
                    <a:pt x="16800" y="23847"/>
                    <a:pt x="12848" y="21324"/>
                    <a:pt x="10629" y="17311"/>
                  </a:cubicBezTo>
                  <a:cubicBezTo>
                    <a:pt x="8836" y="14059"/>
                    <a:pt x="9444" y="10229"/>
                    <a:pt x="8258" y="6825"/>
                  </a:cubicBezTo>
                  <a:cubicBezTo>
                    <a:pt x="7535" y="4704"/>
                    <a:pt x="4967" y="0"/>
                    <a:pt x="2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54;p80">
              <a:extLst>
                <a:ext uri="{FF2B5EF4-FFF2-40B4-BE49-F238E27FC236}">
                  <a16:creationId xmlns:a16="http://schemas.microsoft.com/office/drawing/2014/main" id="{A74DBA73-A6C0-40BC-9287-7BD5832CB611}"/>
                </a:ext>
              </a:extLst>
            </p:cNvPr>
            <p:cNvSpPr/>
            <p:nvPr/>
          </p:nvSpPr>
          <p:spPr>
            <a:xfrm>
              <a:off x="620175" y="2702925"/>
              <a:ext cx="173900" cy="160350"/>
            </a:xfrm>
            <a:custGeom>
              <a:avLst/>
              <a:gdLst/>
              <a:ahLst/>
              <a:cxnLst/>
              <a:rect l="l" t="t" r="r" b="b"/>
              <a:pathLst>
                <a:path w="6956" h="6414" extrusionOk="0">
                  <a:moveTo>
                    <a:pt x="6621" y="0"/>
                  </a:moveTo>
                  <a:cubicBezTo>
                    <a:pt x="6621" y="0"/>
                    <a:pt x="5739" y="395"/>
                    <a:pt x="4523" y="395"/>
                  </a:cubicBezTo>
                  <a:cubicBezTo>
                    <a:pt x="4413" y="395"/>
                    <a:pt x="4284" y="394"/>
                    <a:pt x="4141" y="394"/>
                  </a:cubicBezTo>
                  <a:cubicBezTo>
                    <a:pt x="2743" y="394"/>
                    <a:pt x="1" y="494"/>
                    <a:pt x="359" y="2645"/>
                  </a:cubicBezTo>
                  <a:cubicBezTo>
                    <a:pt x="359" y="2645"/>
                    <a:pt x="754" y="4104"/>
                    <a:pt x="3216" y="5046"/>
                  </a:cubicBezTo>
                  <a:cubicBezTo>
                    <a:pt x="4311" y="5532"/>
                    <a:pt x="4827" y="6414"/>
                    <a:pt x="4827" y="6414"/>
                  </a:cubicBezTo>
                  <a:cubicBezTo>
                    <a:pt x="4827" y="6414"/>
                    <a:pt x="5770" y="5654"/>
                    <a:pt x="6104" y="4286"/>
                  </a:cubicBezTo>
                  <a:lnTo>
                    <a:pt x="4463" y="3526"/>
                  </a:lnTo>
                  <a:lnTo>
                    <a:pt x="4463" y="3526"/>
                  </a:lnTo>
                  <a:lnTo>
                    <a:pt x="6347" y="3769"/>
                  </a:lnTo>
                  <a:cubicBezTo>
                    <a:pt x="6347" y="3769"/>
                    <a:pt x="6773" y="2705"/>
                    <a:pt x="6682" y="1824"/>
                  </a:cubicBezTo>
                  <a:lnTo>
                    <a:pt x="6682" y="1824"/>
                  </a:lnTo>
                  <a:cubicBezTo>
                    <a:pt x="6627" y="1836"/>
                    <a:pt x="6547" y="1841"/>
                    <a:pt x="6453" y="1841"/>
                  </a:cubicBezTo>
                  <a:cubicBezTo>
                    <a:pt x="6080" y="1841"/>
                    <a:pt x="5496" y="1763"/>
                    <a:pt x="5496" y="1763"/>
                  </a:cubicBezTo>
                  <a:lnTo>
                    <a:pt x="6955" y="1307"/>
                  </a:lnTo>
                  <a:cubicBezTo>
                    <a:pt x="6955" y="1307"/>
                    <a:pt x="6894" y="730"/>
                    <a:pt x="6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Imagen 1">
            <a:extLst>
              <a:ext uri="{FF2B5EF4-FFF2-40B4-BE49-F238E27FC236}">
                <a16:creationId xmlns:a16="http://schemas.microsoft.com/office/drawing/2014/main" id="{9ED2D3B4-10D1-4664-B909-6C30324AB46B}"/>
              </a:ext>
            </a:extLst>
          </p:cNvPr>
          <p:cNvPicPr>
            <a:picLocks noChangeAspect="1"/>
          </p:cNvPicPr>
          <p:nvPr/>
        </p:nvPicPr>
        <p:blipFill>
          <a:blip r:embed="rId2"/>
          <a:stretch>
            <a:fillRect/>
          </a:stretch>
        </p:blipFill>
        <p:spPr>
          <a:xfrm>
            <a:off x="1531220" y="984674"/>
            <a:ext cx="6124558" cy="3011241"/>
          </a:xfrm>
          <a:prstGeom prst="rect">
            <a:avLst/>
          </a:prstGeom>
        </p:spPr>
      </p:pic>
    </p:spTree>
    <p:extLst>
      <p:ext uri="{BB962C8B-B14F-4D97-AF65-F5344CB8AC3E}">
        <p14:creationId xmlns:p14="http://schemas.microsoft.com/office/powerpoint/2010/main" val="2052362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BADE919-E144-486B-BD9E-7333EDE90900}"/>
              </a:ext>
            </a:extLst>
          </p:cNvPr>
          <p:cNvPicPr>
            <a:picLocks noChangeAspect="1"/>
          </p:cNvPicPr>
          <p:nvPr/>
        </p:nvPicPr>
        <p:blipFill>
          <a:blip r:embed="rId2"/>
          <a:stretch>
            <a:fillRect/>
          </a:stretch>
        </p:blipFill>
        <p:spPr>
          <a:xfrm>
            <a:off x="597081" y="249378"/>
            <a:ext cx="7718205" cy="1072989"/>
          </a:xfrm>
          <a:prstGeom prst="rect">
            <a:avLst/>
          </a:prstGeom>
        </p:spPr>
      </p:pic>
      <p:sp>
        <p:nvSpPr>
          <p:cNvPr id="6" name="Rectángulo 5">
            <a:extLst>
              <a:ext uri="{FF2B5EF4-FFF2-40B4-BE49-F238E27FC236}">
                <a16:creationId xmlns:a16="http://schemas.microsoft.com/office/drawing/2014/main" id="{01E7ACD5-130A-4B4D-9B17-12E9EBBADFA8}"/>
              </a:ext>
            </a:extLst>
          </p:cNvPr>
          <p:cNvSpPr/>
          <p:nvPr/>
        </p:nvSpPr>
        <p:spPr>
          <a:xfrm>
            <a:off x="1452844" y="4544374"/>
            <a:ext cx="6678431" cy="461665"/>
          </a:xfrm>
          <a:prstGeom prst="rect">
            <a:avLst/>
          </a:prstGeom>
        </p:spPr>
        <p:txBody>
          <a:bodyPr wrap="none">
            <a:spAutoFit/>
          </a:bodyPr>
          <a:lstStyle/>
          <a:p>
            <a:r>
              <a:rPr lang="es-MX" sz="2400" dirty="0"/>
              <a:t>https://www.youtube.com/watch?v=7jsmdBfirws</a:t>
            </a:r>
          </a:p>
        </p:txBody>
      </p:sp>
      <p:pic>
        <p:nvPicPr>
          <p:cNvPr id="8" name="Imagen 7">
            <a:extLst>
              <a:ext uri="{FF2B5EF4-FFF2-40B4-BE49-F238E27FC236}">
                <a16:creationId xmlns:a16="http://schemas.microsoft.com/office/drawing/2014/main" id="{E7022AD5-E291-4275-9CB4-97C0101FA757}"/>
              </a:ext>
            </a:extLst>
          </p:cNvPr>
          <p:cNvPicPr>
            <a:picLocks noChangeAspect="1"/>
          </p:cNvPicPr>
          <p:nvPr/>
        </p:nvPicPr>
        <p:blipFill rotWithShape="1">
          <a:blip r:embed="rId3"/>
          <a:srcRect l="3721" t="20037" r="36861" b="18331"/>
          <a:stretch/>
        </p:blipFill>
        <p:spPr>
          <a:xfrm>
            <a:off x="1977656" y="1095154"/>
            <a:ext cx="5433237" cy="3168502"/>
          </a:xfrm>
          <a:prstGeom prst="rect">
            <a:avLst/>
          </a:prstGeom>
        </p:spPr>
      </p:pic>
    </p:spTree>
    <p:extLst>
      <p:ext uri="{BB962C8B-B14F-4D97-AF65-F5344CB8AC3E}">
        <p14:creationId xmlns:p14="http://schemas.microsoft.com/office/powerpoint/2010/main" val="1144431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251A7F2-3559-4029-A056-A5FF3207C267}"/>
              </a:ext>
            </a:extLst>
          </p:cNvPr>
          <p:cNvSpPr>
            <a:spLocks noGrp="1"/>
          </p:cNvSpPr>
          <p:nvPr>
            <p:ph type="title"/>
          </p:nvPr>
        </p:nvSpPr>
        <p:spPr>
          <a:xfrm>
            <a:off x="720900" y="161521"/>
            <a:ext cx="7870207" cy="841800"/>
          </a:xfrm>
        </p:spPr>
        <p:txBody>
          <a:bodyPr/>
          <a:lstStyle/>
          <a:p>
            <a:r>
              <a:rPr lang="es-MX" dirty="0"/>
              <a:t>Práctica de lenguaje oral</a:t>
            </a:r>
          </a:p>
        </p:txBody>
      </p:sp>
      <p:pic>
        <p:nvPicPr>
          <p:cNvPr id="2" name="Imagen 1">
            <a:extLst>
              <a:ext uri="{FF2B5EF4-FFF2-40B4-BE49-F238E27FC236}">
                <a16:creationId xmlns:a16="http://schemas.microsoft.com/office/drawing/2014/main" id="{C4D262F8-95FD-442B-B641-B59502A0B934}"/>
              </a:ext>
            </a:extLst>
          </p:cNvPr>
          <p:cNvPicPr>
            <a:picLocks noChangeAspect="1"/>
          </p:cNvPicPr>
          <p:nvPr/>
        </p:nvPicPr>
        <p:blipFill>
          <a:blip r:embed="rId2"/>
          <a:stretch>
            <a:fillRect/>
          </a:stretch>
        </p:blipFill>
        <p:spPr>
          <a:xfrm>
            <a:off x="1677064" y="1119308"/>
            <a:ext cx="5789871" cy="3862671"/>
          </a:xfrm>
          <a:prstGeom prst="rect">
            <a:avLst/>
          </a:prstGeom>
        </p:spPr>
      </p:pic>
    </p:spTree>
    <p:extLst>
      <p:ext uri="{BB962C8B-B14F-4D97-AF65-F5344CB8AC3E}">
        <p14:creationId xmlns:p14="http://schemas.microsoft.com/office/powerpoint/2010/main" val="2224538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29;p19">
            <a:extLst>
              <a:ext uri="{FF2B5EF4-FFF2-40B4-BE49-F238E27FC236}">
                <a16:creationId xmlns:a16="http://schemas.microsoft.com/office/drawing/2014/main" id="{2C40DD2B-F30E-42DC-ACB7-9D624C45238C}"/>
              </a:ext>
            </a:extLst>
          </p:cNvPr>
          <p:cNvSpPr txBox="1"/>
          <p:nvPr/>
        </p:nvSpPr>
        <p:spPr>
          <a:xfrm>
            <a:off x="233380" y="34516"/>
            <a:ext cx="239357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dirty="0"/>
              <a:t>Repaso</a:t>
            </a:r>
            <a:endParaRPr dirty="0"/>
          </a:p>
        </p:txBody>
      </p:sp>
      <p:pic>
        <p:nvPicPr>
          <p:cNvPr id="4" name="Imagen 3">
            <a:extLst>
              <a:ext uri="{FF2B5EF4-FFF2-40B4-BE49-F238E27FC236}">
                <a16:creationId xmlns:a16="http://schemas.microsoft.com/office/drawing/2014/main" id="{89029B6A-E673-4DF2-A3FB-1636C3FF02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12" r="17015" b="2858"/>
          <a:stretch/>
        </p:blipFill>
        <p:spPr>
          <a:xfrm rot="5400000">
            <a:off x="2215423" y="2906736"/>
            <a:ext cx="2179548" cy="1905884"/>
          </a:xfrm>
          <a:prstGeom prst="roundRect">
            <a:avLst/>
          </a:prstGeom>
        </p:spPr>
      </p:pic>
      <p:pic>
        <p:nvPicPr>
          <p:cNvPr id="5" name="Imagen 4">
            <a:extLst>
              <a:ext uri="{FF2B5EF4-FFF2-40B4-BE49-F238E27FC236}">
                <a16:creationId xmlns:a16="http://schemas.microsoft.com/office/drawing/2014/main" id="{B979E38B-EE57-448C-8EFF-005D9868CF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566" t="2524" r="23256" b="319"/>
          <a:stretch/>
        </p:blipFill>
        <p:spPr>
          <a:xfrm rot="5400000">
            <a:off x="6729684" y="2873764"/>
            <a:ext cx="2151774" cy="1999602"/>
          </a:xfrm>
          <a:prstGeom prst="roundRect">
            <a:avLst/>
          </a:prstGeom>
        </p:spPr>
      </p:pic>
      <p:pic>
        <p:nvPicPr>
          <p:cNvPr id="6" name="Imagen 5">
            <a:extLst>
              <a:ext uri="{FF2B5EF4-FFF2-40B4-BE49-F238E27FC236}">
                <a16:creationId xmlns:a16="http://schemas.microsoft.com/office/drawing/2014/main" id="{B4E31B1A-FFAD-429B-B445-1BF2923FDD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712" r="7065" b="7368"/>
          <a:stretch/>
        </p:blipFill>
        <p:spPr>
          <a:xfrm rot="5400000">
            <a:off x="4449400" y="2871967"/>
            <a:ext cx="2165109" cy="1999601"/>
          </a:xfrm>
          <a:prstGeom prst="roundRect">
            <a:avLst/>
          </a:prstGeom>
        </p:spPr>
      </p:pic>
      <p:pic>
        <p:nvPicPr>
          <p:cNvPr id="7" name="Imagen 6">
            <a:extLst>
              <a:ext uri="{FF2B5EF4-FFF2-40B4-BE49-F238E27FC236}">
                <a16:creationId xmlns:a16="http://schemas.microsoft.com/office/drawing/2014/main" id="{F674346C-5946-476A-82A5-C3459E9E46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553" r="7662"/>
          <a:stretch/>
        </p:blipFill>
        <p:spPr>
          <a:xfrm rot="5400000">
            <a:off x="130887" y="494699"/>
            <a:ext cx="2179545" cy="1974558"/>
          </a:xfrm>
          <a:prstGeom prst="roundRect">
            <a:avLst/>
          </a:prstGeom>
        </p:spPr>
      </p:pic>
      <p:pic>
        <p:nvPicPr>
          <p:cNvPr id="8" name="Imagen 7">
            <a:extLst>
              <a:ext uri="{FF2B5EF4-FFF2-40B4-BE49-F238E27FC236}">
                <a16:creationId xmlns:a16="http://schemas.microsoft.com/office/drawing/2014/main" id="{D8F6F980-4189-416B-8CB6-7955E7A9EB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2290449" y="607266"/>
            <a:ext cx="2165108" cy="1770271"/>
          </a:xfrm>
          <a:prstGeom prst="roundRect">
            <a:avLst/>
          </a:prstGeom>
        </p:spPr>
      </p:pic>
      <p:pic>
        <p:nvPicPr>
          <p:cNvPr id="9" name="Imagen 8">
            <a:extLst>
              <a:ext uri="{FF2B5EF4-FFF2-40B4-BE49-F238E27FC236}">
                <a16:creationId xmlns:a16="http://schemas.microsoft.com/office/drawing/2014/main" id="{F292C6CF-5628-4CA7-AA93-54924608856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333" t="5335" r="3284" b="2327"/>
          <a:stretch/>
        </p:blipFill>
        <p:spPr>
          <a:xfrm rot="5400000">
            <a:off x="4383386" y="634100"/>
            <a:ext cx="2226172" cy="1848945"/>
          </a:xfrm>
          <a:prstGeom prst="roundRect">
            <a:avLst/>
          </a:prstGeom>
        </p:spPr>
      </p:pic>
      <p:pic>
        <p:nvPicPr>
          <p:cNvPr id="10" name="Imagen 9">
            <a:extLst>
              <a:ext uri="{FF2B5EF4-FFF2-40B4-BE49-F238E27FC236}">
                <a16:creationId xmlns:a16="http://schemas.microsoft.com/office/drawing/2014/main" id="{D6345E40-560C-416C-A279-064BBFD28FC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388" t="23908"/>
          <a:stretch/>
        </p:blipFill>
        <p:spPr>
          <a:xfrm rot="5400000">
            <a:off x="6650789" y="788432"/>
            <a:ext cx="2324417" cy="1638525"/>
          </a:xfrm>
          <a:prstGeom prst="roundRect">
            <a:avLst/>
          </a:prstGeom>
        </p:spPr>
      </p:pic>
      <p:pic>
        <p:nvPicPr>
          <p:cNvPr id="11" name="Imagen 10">
            <a:extLst>
              <a:ext uri="{FF2B5EF4-FFF2-40B4-BE49-F238E27FC236}">
                <a16:creationId xmlns:a16="http://schemas.microsoft.com/office/drawing/2014/main" id="{33069470-11C8-4099-9CD6-8CB81A5637B6}"/>
              </a:ext>
            </a:extLst>
          </p:cNvPr>
          <p:cNvPicPr/>
          <p:nvPr/>
        </p:nvPicPr>
        <p:blipFill rotWithShape="1">
          <a:blip r:embed="rId9" cstate="print">
            <a:extLst>
              <a:ext uri="{28A0092B-C50C-407E-A947-70E740481C1C}">
                <a14:useLocalDpi xmlns:a14="http://schemas.microsoft.com/office/drawing/2010/main" val="0"/>
              </a:ext>
            </a:extLst>
          </a:blip>
          <a:srcRect l="5174"/>
          <a:stretch/>
        </p:blipFill>
        <p:spPr>
          <a:xfrm rot="5400000">
            <a:off x="165744" y="2765332"/>
            <a:ext cx="2161906" cy="1974559"/>
          </a:xfrm>
          <a:prstGeom prst="roundRect">
            <a:avLst/>
          </a:prstGeom>
        </p:spPr>
      </p:pic>
    </p:spTree>
    <p:extLst>
      <p:ext uri="{BB962C8B-B14F-4D97-AF65-F5344CB8AC3E}">
        <p14:creationId xmlns:p14="http://schemas.microsoft.com/office/powerpoint/2010/main" val="226315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24;p5">
            <a:extLst>
              <a:ext uri="{FF2B5EF4-FFF2-40B4-BE49-F238E27FC236}">
                <a16:creationId xmlns:a16="http://schemas.microsoft.com/office/drawing/2014/main" id="{B7552793-4672-4D30-AE06-487B168DC5FC}"/>
              </a:ext>
            </a:extLst>
          </p:cNvPr>
          <p:cNvSpPr txBox="1"/>
          <p:nvPr/>
        </p:nvSpPr>
        <p:spPr>
          <a:xfrm>
            <a:off x="2732567" y="4306158"/>
            <a:ext cx="6072877"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6000" dirty="0">
                <a:solidFill>
                  <a:schemeClr val="dk1"/>
                </a:solidFill>
                <a:latin typeface="Berlin Sans FB" panose="020E0602020502020306" pitchFamily="34" charset="0"/>
                <a:ea typeface="Calibri"/>
                <a:cs typeface="Calibri"/>
                <a:sym typeface="Calibri"/>
              </a:rPr>
              <a:t>El papá Pepe</a:t>
            </a:r>
            <a:endParaRPr sz="2000" dirty="0">
              <a:latin typeface="Berlin Sans FB" panose="020E0602020502020306" pitchFamily="34" charset="0"/>
            </a:endParaRPr>
          </a:p>
        </p:txBody>
      </p:sp>
      <p:pic>
        <p:nvPicPr>
          <p:cNvPr id="8" name="Imagen 7">
            <a:extLst>
              <a:ext uri="{FF2B5EF4-FFF2-40B4-BE49-F238E27FC236}">
                <a16:creationId xmlns:a16="http://schemas.microsoft.com/office/drawing/2014/main" id="{1D586628-596A-4DA2-A40C-D319876CF5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553" r="7662"/>
          <a:stretch/>
        </p:blipFill>
        <p:spPr>
          <a:xfrm rot="5400000">
            <a:off x="2635629" y="308822"/>
            <a:ext cx="4306158" cy="3901164"/>
          </a:xfrm>
          <a:prstGeom prst="roundRect">
            <a:avLst/>
          </a:prstGeom>
        </p:spPr>
      </p:pic>
      <p:sp>
        <p:nvSpPr>
          <p:cNvPr id="4" name="Google Shape;177;p12">
            <a:extLst>
              <a:ext uri="{FF2B5EF4-FFF2-40B4-BE49-F238E27FC236}">
                <a16:creationId xmlns:a16="http://schemas.microsoft.com/office/drawing/2014/main" id="{DB6E1DC7-065F-4487-BF9B-B981A9D4832A}"/>
              </a:ext>
            </a:extLst>
          </p:cNvPr>
          <p:cNvSpPr txBox="1"/>
          <p:nvPr/>
        </p:nvSpPr>
        <p:spPr>
          <a:xfrm>
            <a:off x="-612500"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Presentación de letreros</a:t>
            </a:r>
            <a:endParaRPr sz="1800" dirty="0"/>
          </a:p>
        </p:txBody>
      </p:sp>
    </p:spTree>
    <p:extLst>
      <p:ext uri="{BB962C8B-B14F-4D97-AF65-F5344CB8AC3E}">
        <p14:creationId xmlns:p14="http://schemas.microsoft.com/office/powerpoint/2010/main" val="6749511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2;p6">
            <a:extLst>
              <a:ext uri="{FF2B5EF4-FFF2-40B4-BE49-F238E27FC236}">
                <a16:creationId xmlns:a16="http://schemas.microsoft.com/office/drawing/2014/main" id="{B0DF7071-C0F8-41CE-B0E4-EB40D76C70DF}"/>
              </a:ext>
            </a:extLst>
          </p:cNvPr>
          <p:cNvSpPr txBox="1"/>
          <p:nvPr/>
        </p:nvSpPr>
        <p:spPr>
          <a:xfrm>
            <a:off x="2230307" y="4278755"/>
            <a:ext cx="5573342"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6000" dirty="0">
                <a:solidFill>
                  <a:schemeClr val="dk1"/>
                </a:solidFill>
                <a:latin typeface="Berlin Sans FB" panose="020E0602020502020306" pitchFamily="34" charset="0"/>
                <a:ea typeface="Calibri"/>
                <a:cs typeface="Calibri"/>
                <a:sym typeface="Calibri"/>
              </a:rPr>
              <a:t>La mamá Ema</a:t>
            </a:r>
            <a:endParaRPr dirty="0">
              <a:latin typeface="Berlin Sans FB" panose="020E0602020502020306" pitchFamily="34" charset="0"/>
            </a:endParaRPr>
          </a:p>
        </p:txBody>
      </p:sp>
      <p:pic>
        <p:nvPicPr>
          <p:cNvPr id="3" name="Imagen 2">
            <a:extLst>
              <a:ext uri="{FF2B5EF4-FFF2-40B4-BE49-F238E27FC236}">
                <a16:creationId xmlns:a16="http://schemas.microsoft.com/office/drawing/2014/main" id="{4441F884-5279-4F8A-93AB-5E6E0D8E96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09432" y="565644"/>
            <a:ext cx="4525135" cy="3393850"/>
          </a:xfrm>
          <a:prstGeom prst="roundRect">
            <a:avLst/>
          </a:prstGeom>
        </p:spPr>
      </p:pic>
      <p:sp>
        <p:nvSpPr>
          <p:cNvPr id="4" name="Google Shape;177;p12">
            <a:extLst>
              <a:ext uri="{FF2B5EF4-FFF2-40B4-BE49-F238E27FC236}">
                <a16:creationId xmlns:a16="http://schemas.microsoft.com/office/drawing/2014/main" id="{8EFA24EE-212D-4C05-A908-D6897443CA87}"/>
              </a:ext>
            </a:extLst>
          </p:cNvPr>
          <p:cNvSpPr txBox="1"/>
          <p:nvPr/>
        </p:nvSpPr>
        <p:spPr>
          <a:xfrm>
            <a:off x="-612500"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Presentación de letreros</a:t>
            </a:r>
            <a:endParaRPr sz="1800" dirty="0"/>
          </a:p>
        </p:txBody>
      </p:sp>
    </p:spTree>
    <p:extLst>
      <p:ext uri="{BB962C8B-B14F-4D97-AF65-F5344CB8AC3E}">
        <p14:creationId xmlns:p14="http://schemas.microsoft.com/office/powerpoint/2010/main" val="3992736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9;p7">
            <a:extLst>
              <a:ext uri="{FF2B5EF4-FFF2-40B4-BE49-F238E27FC236}">
                <a16:creationId xmlns:a16="http://schemas.microsoft.com/office/drawing/2014/main" id="{8261A2C5-D9A2-4141-8EBF-2EB0350A3C72}"/>
              </a:ext>
            </a:extLst>
          </p:cNvPr>
          <p:cNvSpPr txBox="1"/>
          <p:nvPr/>
        </p:nvSpPr>
        <p:spPr>
          <a:xfrm>
            <a:off x="2413543" y="4234114"/>
            <a:ext cx="5448475" cy="11079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6600" dirty="0">
                <a:solidFill>
                  <a:schemeClr val="dk1"/>
                </a:solidFill>
                <a:latin typeface="Berlin Sans FB" panose="020E0602020502020306" pitchFamily="34" charset="0"/>
                <a:ea typeface="Calibri"/>
                <a:cs typeface="Calibri"/>
                <a:sym typeface="Calibri"/>
              </a:rPr>
              <a:t>Lola y Lulú</a:t>
            </a:r>
            <a:endParaRPr sz="1800" dirty="0">
              <a:latin typeface="Berlin Sans FB" panose="020E0602020502020306" pitchFamily="34" charset="0"/>
            </a:endParaRPr>
          </a:p>
        </p:txBody>
      </p:sp>
      <p:grpSp>
        <p:nvGrpSpPr>
          <p:cNvPr id="3" name="Grupo 2">
            <a:extLst>
              <a:ext uri="{FF2B5EF4-FFF2-40B4-BE49-F238E27FC236}">
                <a16:creationId xmlns:a16="http://schemas.microsoft.com/office/drawing/2014/main" id="{1A6B117F-B1D0-4262-9AAB-7D9ED1E405A5}"/>
              </a:ext>
            </a:extLst>
          </p:cNvPr>
          <p:cNvGrpSpPr/>
          <p:nvPr/>
        </p:nvGrpSpPr>
        <p:grpSpPr>
          <a:xfrm>
            <a:off x="2778409" y="244549"/>
            <a:ext cx="3622391" cy="3989565"/>
            <a:chOff x="6263018" y="896724"/>
            <a:chExt cx="4396003" cy="4552554"/>
          </a:xfrm>
        </p:grpSpPr>
        <p:pic>
          <p:nvPicPr>
            <p:cNvPr id="4" name="Imagen 3">
              <a:extLst>
                <a:ext uri="{FF2B5EF4-FFF2-40B4-BE49-F238E27FC236}">
                  <a16:creationId xmlns:a16="http://schemas.microsoft.com/office/drawing/2014/main" id="{85493D35-B1AF-487F-92E8-656DDCD962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333" t="5335" r="3284" b="2327"/>
            <a:stretch/>
          </p:blipFill>
          <p:spPr>
            <a:xfrm rot="4982292">
              <a:off x="6014629" y="2674084"/>
              <a:ext cx="2931691" cy="2434913"/>
            </a:xfrm>
            <a:prstGeom prst="roundRect">
              <a:avLst/>
            </a:prstGeom>
          </p:spPr>
        </p:pic>
        <p:pic>
          <p:nvPicPr>
            <p:cNvPr id="5" name="Imagen 4">
              <a:extLst>
                <a:ext uri="{FF2B5EF4-FFF2-40B4-BE49-F238E27FC236}">
                  <a16:creationId xmlns:a16="http://schemas.microsoft.com/office/drawing/2014/main" id="{E005055C-B22D-4B2E-A167-B40AF346E7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88" t="23908"/>
            <a:stretch/>
          </p:blipFill>
          <p:spPr>
            <a:xfrm rot="5400000">
              <a:off x="7051919" y="1842176"/>
              <a:ext cx="4552554" cy="2661650"/>
            </a:xfrm>
            <a:prstGeom prst="roundRect">
              <a:avLst/>
            </a:prstGeom>
          </p:spPr>
        </p:pic>
      </p:grpSp>
      <p:sp>
        <p:nvSpPr>
          <p:cNvPr id="6" name="Google Shape;177;p12">
            <a:extLst>
              <a:ext uri="{FF2B5EF4-FFF2-40B4-BE49-F238E27FC236}">
                <a16:creationId xmlns:a16="http://schemas.microsoft.com/office/drawing/2014/main" id="{D8A63151-15D0-4A9F-9D24-0FA4BF161629}"/>
              </a:ext>
            </a:extLst>
          </p:cNvPr>
          <p:cNvSpPr txBox="1"/>
          <p:nvPr/>
        </p:nvSpPr>
        <p:spPr>
          <a:xfrm>
            <a:off x="-612500" y="217897"/>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Presentación de letreros</a:t>
            </a:r>
            <a:endParaRPr sz="1800" dirty="0"/>
          </a:p>
        </p:txBody>
      </p:sp>
    </p:spTree>
    <p:extLst>
      <p:ext uri="{BB962C8B-B14F-4D97-AF65-F5344CB8AC3E}">
        <p14:creationId xmlns:p14="http://schemas.microsoft.com/office/powerpoint/2010/main" val="771809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46;p8">
            <a:extLst>
              <a:ext uri="{FF2B5EF4-FFF2-40B4-BE49-F238E27FC236}">
                <a16:creationId xmlns:a16="http://schemas.microsoft.com/office/drawing/2014/main" id="{268D151D-7845-4C2F-B3C7-479B14E99AAC}"/>
              </a:ext>
            </a:extLst>
          </p:cNvPr>
          <p:cNvSpPr txBox="1"/>
          <p:nvPr/>
        </p:nvSpPr>
        <p:spPr>
          <a:xfrm>
            <a:off x="158537" y="263312"/>
            <a:ext cx="3319716"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7200" dirty="0">
                <a:solidFill>
                  <a:schemeClr val="dk1"/>
                </a:solidFill>
                <a:latin typeface="Berlin Sans FB" panose="020E0602020502020306" pitchFamily="34" charset="0"/>
                <a:ea typeface="Calibri"/>
                <a:cs typeface="Calibri"/>
                <a:sym typeface="Calibri"/>
              </a:rPr>
              <a:t>Tito</a:t>
            </a:r>
          </a:p>
        </p:txBody>
      </p:sp>
      <p:pic>
        <p:nvPicPr>
          <p:cNvPr id="3" name="Imagen 2">
            <a:extLst>
              <a:ext uri="{FF2B5EF4-FFF2-40B4-BE49-F238E27FC236}">
                <a16:creationId xmlns:a16="http://schemas.microsoft.com/office/drawing/2014/main" id="{7E701BC0-271F-4CCE-88E3-4CD02DAC93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12" r="17015" b="2858"/>
          <a:stretch/>
        </p:blipFill>
        <p:spPr>
          <a:xfrm rot="5400000">
            <a:off x="6030582" y="1943708"/>
            <a:ext cx="2944122" cy="3276154"/>
          </a:xfrm>
          <a:prstGeom prst="roundRect">
            <a:avLst/>
          </a:prstGeom>
        </p:spPr>
      </p:pic>
      <p:pic>
        <p:nvPicPr>
          <p:cNvPr id="4" name="Imagen 3">
            <a:extLst>
              <a:ext uri="{FF2B5EF4-FFF2-40B4-BE49-F238E27FC236}">
                <a16:creationId xmlns:a16="http://schemas.microsoft.com/office/drawing/2014/main" id="{3158C5AC-E07C-4D44-80E0-6C50D9FA920D}"/>
              </a:ext>
            </a:extLst>
          </p:cNvPr>
          <p:cNvPicPr/>
          <p:nvPr/>
        </p:nvPicPr>
        <p:blipFill rotWithShape="1">
          <a:blip r:embed="rId3" cstate="print">
            <a:extLst>
              <a:ext uri="{28A0092B-C50C-407E-A947-70E740481C1C}">
                <a14:useLocalDpi xmlns:a14="http://schemas.microsoft.com/office/drawing/2010/main" val="0"/>
              </a:ext>
            </a:extLst>
          </a:blip>
          <a:srcRect l="5174"/>
          <a:stretch/>
        </p:blipFill>
        <p:spPr>
          <a:xfrm rot="5400000">
            <a:off x="2505071" y="360683"/>
            <a:ext cx="2651038" cy="2205834"/>
          </a:xfrm>
          <a:prstGeom prst="roundRect">
            <a:avLst/>
          </a:prstGeom>
        </p:spPr>
      </p:pic>
      <p:sp>
        <p:nvSpPr>
          <p:cNvPr id="5" name="Google Shape;146;p8">
            <a:extLst>
              <a:ext uri="{FF2B5EF4-FFF2-40B4-BE49-F238E27FC236}">
                <a16:creationId xmlns:a16="http://schemas.microsoft.com/office/drawing/2014/main" id="{D0647AEC-E9D2-4B2D-8E14-AF4934FF8ED0}"/>
              </a:ext>
            </a:extLst>
          </p:cNvPr>
          <p:cNvSpPr txBox="1"/>
          <p:nvPr/>
        </p:nvSpPr>
        <p:spPr>
          <a:xfrm>
            <a:off x="2727673" y="3853558"/>
            <a:ext cx="3319716"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7200" dirty="0">
                <a:solidFill>
                  <a:schemeClr val="dk1"/>
                </a:solidFill>
                <a:latin typeface="Berlin Sans FB" panose="020E0602020502020306" pitchFamily="34" charset="0"/>
                <a:ea typeface="Calibri"/>
                <a:cs typeface="Calibri"/>
                <a:sym typeface="Calibri"/>
              </a:rPr>
              <a:t>Daditos</a:t>
            </a:r>
            <a:endParaRPr dirty="0">
              <a:latin typeface="Berlin Sans FB" panose="020E0602020502020306" pitchFamily="34" charset="0"/>
            </a:endParaRPr>
          </a:p>
        </p:txBody>
      </p:sp>
      <p:sp>
        <p:nvSpPr>
          <p:cNvPr id="6" name="Google Shape;177;p12">
            <a:extLst>
              <a:ext uri="{FF2B5EF4-FFF2-40B4-BE49-F238E27FC236}">
                <a16:creationId xmlns:a16="http://schemas.microsoft.com/office/drawing/2014/main" id="{C18A68A0-35F8-42A6-9294-A659B72598BF}"/>
              </a:ext>
            </a:extLst>
          </p:cNvPr>
          <p:cNvSpPr txBox="1"/>
          <p:nvPr/>
        </p:nvSpPr>
        <p:spPr>
          <a:xfrm>
            <a:off x="-560601" y="4391064"/>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Presentación de letreros</a:t>
            </a:r>
            <a:endParaRPr sz="1800" dirty="0"/>
          </a:p>
        </p:txBody>
      </p:sp>
    </p:spTree>
    <p:extLst>
      <p:ext uri="{BB962C8B-B14F-4D97-AF65-F5344CB8AC3E}">
        <p14:creationId xmlns:p14="http://schemas.microsoft.com/office/powerpoint/2010/main" val="18339045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53;p9">
            <a:extLst>
              <a:ext uri="{FF2B5EF4-FFF2-40B4-BE49-F238E27FC236}">
                <a16:creationId xmlns:a16="http://schemas.microsoft.com/office/drawing/2014/main" id="{B946D168-B08D-40B1-847F-6BA1B5C27AC2}"/>
              </a:ext>
            </a:extLst>
          </p:cNvPr>
          <p:cNvSpPr txBox="1"/>
          <p:nvPr/>
        </p:nvSpPr>
        <p:spPr>
          <a:xfrm>
            <a:off x="4805659" y="4135409"/>
            <a:ext cx="4415460"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7200" dirty="0">
                <a:solidFill>
                  <a:schemeClr val="dk1"/>
                </a:solidFill>
                <a:latin typeface="Berlin Sans FB" panose="020E0602020502020306" pitchFamily="34" charset="0"/>
                <a:ea typeface="Calibri"/>
                <a:cs typeface="Calibri"/>
                <a:sym typeface="Calibri"/>
              </a:rPr>
              <a:t>El oso </a:t>
            </a:r>
            <a:r>
              <a:rPr lang="es-MX" sz="7200" dirty="0" err="1">
                <a:solidFill>
                  <a:schemeClr val="dk1"/>
                </a:solidFill>
                <a:latin typeface="Berlin Sans FB" panose="020E0602020502020306" pitchFamily="34" charset="0"/>
                <a:ea typeface="Calibri"/>
                <a:cs typeface="Calibri"/>
                <a:sym typeface="Calibri"/>
              </a:rPr>
              <a:t>Susú</a:t>
            </a:r>
            <a:endParaRPr dirty="0">
              <a:latin typeface="Berlin Sans FB" panose="020E0602020502020306" pitchFamily="34" charset="0"/>
            </a:endParaRPr>
          </a:p>
        </p:txBody>
      </p:sp>
      <p:pic>
        <p:nvPicPr>
          <p:cNvPr id="3" name="Imagen 2">
            <a:extLst>
              <a:ext uri="{FF2B5EF4-FFF2-40B4-BE49-F238E27FC236}">
                <a16:creationId xmlns:a16="http://schemas.microsoft.com/office/drawing/2014/main" id="{97625FC4-BD1A-45EF-B81C-170519ADC2E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566" t="2524" r="23256" b="319"/>
          <a:stretch/>
        </p:blipFill>
        <p:spPr>
          <a:xfrm rot="5400000">
            <a:off x="2486059" y="2966483"/>
            <a:ext cx="1836943" cy="2517092"/>
          </a:xfrm>
          <a:prstGeom prst="roundRect">
            <a:avLst/>
          </a:prstGeom>
        </p:spPr>
      </p:pic>
      <p:pic>
        <p:nvPicPr>
          <p:cNvPr id="4" name="Imagen 3">
            <a:extLst>
              <a:ext uri="{FF2B5EF4-FFF2-40B4-BE49-F238E27FC236}">
                <a16:creationId xmlns:a16="http://schemas.microsoft.com/office/drawing/2014/main" id="{88645C3E-C865-4ABB-9D53-CCDD3976E1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12" r="7065" b="7368"/>
          <a:stretch/>
        </p:blipFill>
        <p:spPr>
          <a:xfrm rot="5400000">
            <a:off x="534147" y="599466"/>
            <a:ext cx="2679807" cy="2474953"/>
          </a:xfrm>
          <a:prstGeom prst="roundRect">
            <a:avLst/>
          </a:prstGeom>
        </p:spPr>
      </p:pic>
      <p:sp>
        <p:nvSpPr>
          <p:cNvPr id="5" name="Google Shape;153;p9">
            <a:extLst>
              <a:ext uri="{FF2B5EF4-FFF2-40B4-BE49-F238E27FC236}">
                <a16:creationId xmlns:a16="http://schemas.microsoft.com/office/drawing/2014/main" id="{02E0AF19-28F9-4A33-AEA3-1F83A0AE191A}"/>
              </a:ext>
            </a:extLst>
          </p:cNvPr>
          <p:cNvSpPr txBox="1"/>
          <p:nvPr/>
        </p:nvSpPr>
        <p:spPr>
          <a:xfrm>
            <a:off x="3279706" y="260816"/>
            <a:ext cx="6040563"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7200" dirty="0">
                <a:solidFill>
                  <a:schemeClr val="dk1"/>
                </a:solidFill>
                <a:latin typeface="Calibri"/>
                <a:ea typeface="Calibri"/>
                <a:cs typeface="Calibri"/>
                <a:sym typeface="Calibri"/>
              </a:rPr>
              <a:t> </a:t>
            </a:r>
            <a:r>
              <a:rPr lang="es-MX" sz="7200" dirty="0">
                <a:solidFill>
                  <a:schemeClr val="dk1"/>
                </a:solidFill>
                <a:latin typeface="Berlin Sans FB" panose="020E0602020502020306" pitchFamily="34" charset="0"/>
                <a:ea typeface="Calibri"/>
                <a:cs typeface="Calibri"/>
                <a:sym typeface="Calibri"/>
              </a:rPr>
              <a:t>La nena Ana</a:t>
            </a:r>
            <a:endParaRPr dirty="0">
              <a:latin typeface="Berlin Sans FB" panose="020E0602020502020306" pitchFamily="34" charset="0"/>
            </a:endParaRPr>
          </a:p>
        </p:txBody>
      </p:sp>
      <p:sp>
        <p:nvSpPr>
          <p:cNvPr id="6" name="Google Shape;177;p12">
            <a:extLst>
              <a:ext uri="{FF2B5EF4-FFF2-40B4-BE49-F238E27FC236}">
                <a16:creationId xmlns:a16="http://schemas.microsoft.com/office/drawing/2014/main" id="{BCDF732F-C0F3-46E2-9C20-57FA00B8D54F}"/>
              </a:ext>
            </a:extLst>
          </p:cNvPr>
          <p:cNvSpPr txBox="1"/>
          <p:nvPr/>
        </p:nvSpPr>
        <p:spPr>
          <a:xfrm>
            <a:off x="-735592" y="-414802"/>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1800" dirty="0"/>
              <a:t>Presentación de letreros</a:t>
            </a:r>
            <a:endParaRPr sz="1800" dirty="0"/>
          </a:p>
        </p:txBody>
      </p:sp>
    </p:spTree>
    <p:extLst>
      <p:ext uri="{BB962C8B-B14F-4D97-AF65-F5344CB8AC3E}">
        <p14:creationId xmlns:p14="http://schemas.microsoft.com/office/powerpoint/2010/main" val="1402416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grpSp>
        <p:nvGrpSpPr>
          <p:cNvPr id="1087" name="Google Shape;1087;p49"/>
          <p:cNvGrpSpPr/>
          <p:nvPr/>
        </p:nvGrpSpPr>
        <p:grpSpPr>
          <a:xfrm>
            <a:off x="81366" y="3216684"/>
            <a:ext cx="849680" cy="1926816"/>
            <a:chOff x="2039108" y="678179"/>
            <a:chExt cx="1846062" cy="2319889"/>
          </a:xfrm>
        </p:grpSpPr>
        <p:grpSp>
          <p:nvGrpSpPr>
            <p:cNvPr id="1088" name="Google Shape;1088;p49"/>
            <p:cNvGrpSpPr/>
            <p:nvPr/>
          </p:nvGrpSpPr>
          <p:grpSpPr>
            <a:xfrm>
              <a:off x="2039108" y="678179"/>
              <a:ext cx="1846062" cy="2319889"/>
              <a:chOff x="-1122992" y="804804"/>
              <a:chExt cx="1846062" cy="2319889"/>
            </a:xfrm>
          </p:grpSpPr>
          <p:sp>
            <p:nvSpPr>
              <p:cNvPr id="1089" name="Google Shape;1089;p49"/>
              <p:cNvSpPr/>
              <p:nvPr/>
            </p:nvSpPr>
            <p:spPr>
              <a:xfrm>
                <a:off x="-901238" y="2245689"/>
                <a:ext cx="1402621" cy="655824"/>
              </a:xfrm>
              <a:custGeom>
                <a:avLst/>
                <a:gdLst/>
                <a:ahLst/>
                <a:cxnLst/>
                <a:rect l="l" t="t" r="r" b="b"/>
                <a:pathLst>
                  <a:path w="23466" h="10972" extrusionOk="0">
                    <a:moveTo>
                      <a:pt x="15508" y="0"/>
                    </a:moveTo>
                    <a:cubicBezTo>
                      <a:pt x="14830" y="0"/>
                      <a:pt x="14408" y="90"/>
                      <a:pt x="14408" y="90"/>
                    </a:cubicBezTo>
                    <a:lnTo>
                      <a:pt x="14073" y="1123"/>
                    </a:lnTo>
                    <a:cubicBezTo>
                      <a:pt x="13344" y="1458"/>
                      <a:pt x="12158" y="1488"/>
                      <a:pt x="11763" y="1518"/>
                    </a:cubicBezTo>
                    <a:lnTo>
                      <a:pt x="11733" y="1518"/>
                    </a:lnTo>
                    <a:cubicBezTo>
                      <a:pt x="11307" y="1488"/>
                      <a:pt x="10122" y="1458"/>
                      <a:pt x="9392" y="1123"/>
                    </a:cubicBezTo>
                    <a:lnTo>
                      <a:pt x="9362" y="211"/>
                    </a:lnTo>
                    <a:cubicBezTo>
                      <a:pt x="9362" y="211"/>
                      <a:pt x="8855" y="99"/>
                      <a:pt x="8060" y="99"/>
                    </a:cubicBezTo>
                    <a:cubicBezTo>
                      <a:pt x="6046" y="99"/>
                      <a:pt x="2179" y="818"/>
                      <a:pt x="0" y="5895"/>
                    </a:cubicBezTo>
                    <a:cubicBezTo>
                      <a:pt x="0" y="5895"/>
                      <a:pt x="3526" y="8327"/>
                      <a:pt x="4590" y="8509"/>
                    </a:cubicBezTo>
                    <a:lnTo>
                      <a:pt x="4833" y="10698"/>
                    </a:lnTo>
                    <a:lnTo>
                      <a:pt x="11398" y="10819"/>
                    </a:lnTo>
                    <a:lnTo>
                      <a:pt x="12098" y="10819"/>
                    </a:lnTo>
                    <a:lnTo>
                      <a:pt x="18693" y="10971"/>
                    </a:lnTo>
                    <a:lnTo>
                      <a:pt x="18876" y="8509"/>
                    </a:lnTo>
                    <a:cubicBezTo>
                      <a:pt x="19970" y="8327"/>
                      <a:pt x="23466" y="5895"/>
                      <a:pt x="23466" y="5895"/>
                    </a:cubicBezTo>
                    <a:cubicBezTo>
                      <a:pt x="21231" y="690"/>
                      <a:pt x="17388" y="0"/>
                      <a:pt x="15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9"/>
              <p:cNvSpPr/>
              <p:nvPr/>
            </p:nvSpPr>
            <p:spPr>
              <a:xfrm>
                <a:off x="-372555" y="2082037"/>
                <a:ext cx="388820" cy="262401"/>
              </a:xfrm>
              <a:custGeom>
                <a:avLst/>
                <a:gdLst/>
                <a:ahLst/>
                <a:cxnLst/>
                <a:rect l="l" t="t" r="r" b="b"/>
                <a:pathLst>
                  <a:path w="6505" h="4390" extrusionOk="0">
                    <a:moveTo>
                      <a:pt x="6505" y="1"/>
                    </a:moveTo>
                    <a:lnTo>
                      <a:pt x="0" y="639"/>
                    </a:lnTo>
                    <a:cubicBezTo>
                      <a:pt x="0" y="639"/>
                      <a:pt x="578" y="2007"/>
                      <a:pt x="608" y="4074"/>
                    </a:cubicBezTo>
                    <a:cubicBezTo>
                      <a:pt x="608" y="4074"/>
                      <a:pt x="1725" y="4389"/>
                      <a:pt x="3052" y="4389"/>
                    </a:cubicBezTo>
                    <a:cubicBezTo>
                      <a:pt x="3743" y="4389"/>
                      <a:pt x="4491" y="4304"/>
                      <a:pt x="5167" y="4044"/>
                    </a:cubicBezTo>
                    <a:lnTo>
                      <a:pt x="6505" y="1"/>
                    </a:ln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9"/>
              <p:cNvSpPr/>
              <p:nvPr/>
            </p:nvSpPr>
            <p:spPr>
              <a:xfrm>
                <a:off x="-1061128" y="1684786"/>
                <a:ext cx="270769" cy="167662"/>
              </a:xfrm>
              <a:custGeom>
                <a:avLst/>
                <a:gdLst/>
                <a:ahLst/>
                <a:cxnLst/>
                <a:rect l="l" t="t" r="r" b="b"/>
                <a:pathLst>
                  <a:path w="4530" h="2805" extrusionOk="0">
                    <a:moveTo>
                      <a:pt x="2592" y="0"/>
                    </a:moveTo>
                    <a:cubicBezTo>
                      <a:pt x="1673" y="0"/>
                      <a:pt x="757" y="289"/>
                      <a:pt x="0" y="865"/>
                    </a:cubicBezTo>
                    <a:cubicBezTo>
                      <a:pt x="199" y="1859"/>
                      <a:pt x="1055" y="2804"/>
                      <a:pt x="2558" y="2804"/>
                    </a:cubicBezTo>
                    <a:cubicBezTo>
                      <a:pt x="3124" y="2804"/>
                      <a:pt x="3781" y="2670"/>
                      <a:pt x="4529" y="2354"/>
                    </a:cubicBezTo>
                    <a:lnTo>
                      <a:pt x="4438" y="409"/>
                    </a:lnTo>
                    <a:cubicBezTo>
                      <a:pt x="3856" y="137"/>
                      <a:pt x="3224" y="0"/>
                      <a:pt x="2592" y="0"/>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9"/>
              <p:cNvSpPr/>
              <p:nvPr/>
            </p:nvSpPr>
            <p:spPr>
              <a:xfrm>
                <a:off x="-1070213" y="1590284"/>
                <a:ext cx="274356" cy="146861"/>
              </a:xfrm>
              <a:custGeom>
                <a:avLst/>
                <a:gdLst/>
                <a:ahLst/>
                <a:cxnLst/>
                <a:rect l="l" t="t" r="r" b="b"/>
                <a:pathLst>
                  <a:path w="4590" h="2457" extrusionOk="0">
                    <a:moveTo>
                      <a:pt x="2427" y="1"/>
                    </a:moveTo>
                    <a:cubicBezTo>
                      <a:pt x="1936" y="1"/>
                      <a:pt x="1404" y="118"/>
                      <a:pt x="882" y="451"/>
                    </a:cubicBezTo>
                    <a:cubicBezTo>
                      <a:pt x="243" y="876"/>
                      <a:pt x="0" y="1697"/>
                      <a:pt x="152" y="2457"/>
                    </a:cubicBezTo>
                    <a:cubicBezTo>
                      <a:pt x="909" y="1881"/>
                      <a:pt x="1825" y="1592"/>
                      <a:pt x="2744" y="1592"/>
                    </a:cubicBezTo>
                    <a:cubicBezTo>
                      <a:pt x="3376" y="1592"/>
                      <a:pt x="4008" y="1729"/>
                      <a:pt x="4590" y="2001"/>
                    </a:cubicBezTo>
                    <a:lnTo>
                      <a:pt x="4529" y="664"/>
                    </a:lnTo>
                    <a:cubicBezTo>
                      <a:pt x="4529" y="664"/>
                      <a:pt x="3595" y="1"/>
                      <a:pt x="2427" y="1"/>
                    </a:cubicBez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9"/>
              <p:cNvSpPr/>
              <p:nvPr/>
            </p:nvSpPr>
            <p:spPr>
              <a:xfrm>
                <a:off x="-983006" y="1697293"/>
                <a:ext cx="170830" cy="135923"/>
              </a:xfrm>
              <a:custGeom>
                <a:avLst/>
                <a:gdLst/>
                <a:ahLst/>
                <a:cxnLst/>
                <a:rect l="l" t="t" r="r" b="b"/>
                <a:pathLst>
                  <a:path w="2858" h="2274" extrusionOk="0">
                    <a:moveTo>
                      <a:pt x="1290" y="0"/>
                    </a:moveTo>
                    <a:cubicBezTo>
                      <a:pt x="860" y="0"/>
                      <a:pt x="406" y="123"/>
                      <a:pt x="31" y="237"/>
                    </a:cubicBezTo>
                    <a:cubicBezTo>
                      <a:pt x="0" y="237"/>
                      <a:pt x="0" y="298"/>
                      <a:pt x="31" y="298"/>
                    </a:cubicBezTo>
                    <a:cubicBezTo>
                      <a:pt x="440" y="264"/>
                      <a:pt x="897" y="134"/>
                      <a:pt x="1327" y="134"/>
                    </a:cubicBezTo>
                    <a:cubicBezTo>
                      <a:pt x="1663" y="134"/>
                      <a:pt x="1983" y="214"/>
                      <a:pt x="2250" y="480"/>
                    </a:cubicBezTo>
                    <a:cubicBezTo>
                      <a:pt x="2645" y="906"/>
                      <a:pt x="2645" y="1635"/>
                      <a:pt x="2675" y="2183"/>
                    </a:cubicBezTo>
                    <a:cubicBezTo>
                      <a:pt x="2690" y="2243"/>
                      <a:pt x="2736" y="2274"/>
                      <a:pt x="2778" y="2274"/>
                    </a:cubicBezTo>
                    <a:cubicBezTo>
                      <a:pt x="2819" y="2274"/>
                      <a:pt x="2857" y="2243"/>
                      <a:pt x="2857" y="2183"/>
                    </a:cubicBezTo>
                    <a:cubicBezTo>
                      <a:pt x="2827" y="1575"/>
                      <a:pt x="2797" y="784"/>
                      <a:pt x="2280" y="359"/>
                    </a:cubicBezTo>
                    <a:cubicBezTo>
                      <a:pt x="2013" y="91"/>
                      <a:pt x="1660" y="0"/>
                      <a:pt x="12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9"/>
              <p:cNvSpPr/>
              <p:nvPr/>
            </p:nvSpPr>
            <p:spPr>
              <a:xfrm>
                <a:off x="-911698" y="1733763"/>
                <a:ext cx="98445" cy="54991"/>
              </a:xfrm>
              <a:custGeom>
                <a:avLst/>
                <a:gdLst/>
                <a:ahLst/>
                <a:cxnLst/>
                <a:rect l="l" t="t" r="r" b="b"/>
                <a:pathLst>
                  <a:path w="1647" h="920" extrusionOk="0">
                    <a:moveTo>
                      <a:pt x="580" y="1"/>
                    </a:moveTo>
                    <a:cubicBezTo>
                      <a:pt x="408" y="1"/>
                      <a:pt x="229" y="64"/>
                      <a:pt x="53" y="213"/>
                    </a:cubicBezTo>
                    <a:cubicBezTo>
                      <a:pt x="1" y="266"/>
                      <a:pt x="62" y="341"/>
                      <a:pt x="119" y="341"/>
                    </a:cubicBezTo>
                    <a:cubicBezTo>
                      <a:pt x="127" y="341"/>
                      <a:pt x="136" y="339"/>
                      <a:pt x="145" y="335"/>
                    </a:cubicBezTo>
                    <a:cubicBezTo>
                      <a:pt x="297" y="244"/>
                      <a:pt x="441" y="190"/>
                      <a:pt x="585" y="190"/>
                    </a:cubicBezTo>
                    <a:cubicBezTo>
                      <a:pt x="730" y="190"/>
                      <a:pt x="874" y="244"/>
                      <a:pt x="1026" y="365"/>
                    </a:cubicBezTo>
                    <a:cubicBezTo>
                      <a:pt x="1209" y="517"/>
                      <a:pt x="1330" y="730"/>
                      <a:pt x="1482" y="882"/>
                    </a:cubicBezTo>
                    <a:cubicBezTo>
                      <a:pt x="1500" y="909"/>
                      <a:pt x="1523" y="920"/>
                      <a:pt x="1545" y="920"/>
                    </a:cubicBezTo>
                    <a:cubicBezTo>
                      <a:pt x="1598" y="920"/>
                      <a:pt x="1647" y="855"/>
                      <a:pt x="1604" y="791"/>
                    </a:cubicBezTo>
                    <a:cubicBezTo>
                      <a:pt x="1388" y="380"/>
                      <a:pt x="1003" y="1"/>
                      <a:pt x="5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9"/>
              <p:cNvSpPr/>
              <p:nvPr/>
            </p:nvSpPr>
            <p:spPr>
              <a:xfrm>
                <a:off x="408664" y="1616687"/>
                <a:ext cx="265330" cy="168678"/>
              </a:xfrm>
              <a:custGeom>
                <a:avLst/>
                <a:gdLst/>
                <a:ahLst/>
                <a:cxnLst/>
                <a:rect l="l" t="t" r="r" b="b"/>
                <a:pathLst>
                  <a:path w="4439" h="2822" extrusionOk="0">
                    <a:moveTo>
                      <a:pt x="2197" y="0"/>
                    </a:moveTo>
                    <a:cubicBezTo>
                      <a:pt x="1430" y="0"/>
                      <a:pt x="663" y="198"/>
                      <a:pt x="0" y="589"/>
                    </a:cubicBezTo>
                    <a:lnTo>
                      <a:pt x="92" y="2534"/>
                    </a:lnTo>
                    <a:cubicBezTo>
                      <a:pt x="711" y="2734"/>
                      <a:pt x="1262" y="2822"/>
                      <a:pt x="1746" y="2822"/>
                    </a:cubicBezTo>
                    <a:cubicBezTo>
                      <a:pt x="3470" y="2822"/>
                      <a:pt x="4343" y="1711"/>
                      <a:pt x="4438" y="619"/>
                    </a:cubicBezTo>
                    <a:cubicBezTo>
                      <a:pt x="3763" y="205"/>
                      <a:pt x="2980" y="0"/>
                      <a:pt x="2197" y="0"/>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9"/>
              <p:cNvSpPr/>
              <p:nvPr/>
            </p:nvSpPr>
            <p:spPr>
              <a:xfrm>
                <a:off x="403225" y="1521229"/>
                <a:ext cx="276209" cy="133173"/>
              </a:xfrm>
              <a:custGeom>
                <a:avLst/>
                <a:gdLst/>
                <a:ahLst/>
                <a:cxnLst/>
                <a:rect l="l" t="t" r="r" b="b"/>
                <a:pathLst>
                  <a:path w="4621" h="2228" extrusionOk="0">
                    <a:moveTo>
                      <a:pt x="2320" y="0"/>
                    </a:moveTo>
                    <a:cubicBezTo>
                      <a:pt x="1018" y="0"/>
                      <a:pt x="0" y="860"/>
                      <a:pt x="0" y="860"/>
                    </a:cubicBezTo>
                    <a:lnTo>
                      <a:pt x="91" y="2197"/>
                    </a:lnTo>
                    <a:cubicBezTo>
                      <a:pt x="754" y="1806"/>
                      <a:pt x="1521" y="1608"/>
                      <a:pt x="2288" y="1608"/>
                    </a:cubicBezTo>
                    <a:cubicBezTo>
                      <a:pt x="3071" y="1608"/>
                      <a:pt x="3854" y="1813"/>
                      <a:pt x="4529" y="2227"/>
                    </a:cubicBezTo>
                    <a:cubicBezTo>
                      <a:pt x="4620" y="1437"/>
                      <a:pt x="4286" y="677"/>
                      <a:pt x="3617" y="313"/>
                    </a:cubicBezTo>
                    <a:cubicBezTo>
                      <a:pt x="3172" y="86"/>
                      <a:pt x="2731" y="0"/>
                      <a:pt x="2320" y="0"/>
                    </a:cubicBez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9"/>
              <p:cNvSpPr/>
              <p:nvPr/>
            </p:nvSpPr>
            <p:spPr>
              <a:xfrm>
                <a:off x="430481" y="1626823"/>
                <a:ext cx="163538" cy="144649"/>
              </a:xfrm>
              <a:custGeom>
                <a:avLst/>
                <a:gdLst/>
                <a:ahLst/>
                <a:cxnLst/>
                <a:rect l="l" t="t" r="r" b="b"/>
                <a:pathLst>
                  <a:path w="2736" h="2420" extrusionOk="0">
                    <a:moveTo>
                      <a:pt x="1698" y="1"/>
                    </a:moveTo>
                    <a:cubicBezTo>
                      <a:pt x="1228" y="1"/>
                      <a:pt x="771" y="106"/>
                      <a:pt x="456" y="474"/>
                    </a:cubicBezTo>
                    <a:cubicBezTo>
                      <a:pt x="0" y="960"/>
                      <a:pt x="31" y="1720"/>
                      <a:pt x="91" y="2328"/>
                    </a:cubicBezTo>
                    <a:cubicBezTo>
                      <a:pt x="91" y="2389"/>
                      <a:pt x="129" y="2419"/>
                      <a:pt x="167" y="2419"/>
                    </a:cubicBezTo>
                    <a:cubicBezTo>
                      <a:pt x="205" y="2419"/>
                      <a:pt x="243" y="2389"/>
                      <a:pt x="243" y="2328"/>
                    </a:cubicBezTo>
                    <a:cubicBezTo>
                      <a:pt x="243" y="1811"/>
                      <a:pt x="152" y="1173"/>
                      <a:pt x="456" y="687"/>
                    </a:cubicBezTo>
                    <a:cubicBezTo>
                      <a:pt x="740" y="226"/>
                      <a:pt x="1199" y="137"/>
                      <a:pt x="1683" y="137"/>
                    </a:cubicBezTo>
                    <a:cubicBezTo>
                      <a:pt x="1987" y="137"/>
                      <a:pt x="2301" y="172"/>
                      <a:pt x="2587" y="172"/>
                    </a:cubicBezTo>
                    <a:cubicBezTo>
                      <a:pt x="2627" y="172"/>
                      <a:pt x="2667" y="172"/>
                      <a:pt x="2705" y="170"/>
                    </a:cubicBezTo>
                    <a:cubicBezTo>
                      <a:pt x="2736" y="170"/>
                      <a:pt x="2736" y="140"/>
                      <a:pt x="2705" y="109"/>
                    </a:cubicBezTo>
                    <a:cubicBezTo>
                      <a:pt x="2396" y="58"/>
                      <a:pt x="2043" y="1"/>
                      <a:pt x="169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9"/>
              <p:cNvSpPr/>
              <p:nvPr/>
            </p:nvSpPr>
            <p:spPr>
              <a:xfrm>
                <a:off x="431736" y="1665276"/>
                <a:ext cx="93006" cy="60071"/>
              </a:xfrm>
              <a:custGeom>
                <a:avLst/>
                <a:gdLst/>
                <a:ahLst/>
                <a:cxnLst/>
                <a:rect l="l" t="t" r="r" b="b"/>
                <a:pathLst>
                  <a:path w="1556" h="1005" extrusionOk="0">
                    <a:moveTo>
                      <a:pt x="1029" y="1"/>
                    </a:moveTo>
                    <a:cubicBezTo>
                      <a:pt x="582" y="1"/>
                      <a:pt x="220" y="440"/>
                      <a:pt x="40" y="912"/>
                    </a:cubicBezTo>
                    <a:cubicBezTo>
                      <a:pt x="1" y="971"/>
                      <a:pt x="50" y="1004"/>
                      <a:pt x="106" y="1004"/>
                    </a:cubicBezTo>
                    <a:cubicBezTo>
                      <a:pt x="137" y="1004"/>
                      <a:pt x="170" y="994"/>
                      <a:pt x="192" y="972"/>
                    </a:cubicBezTo>
                    <a:cubicBezTo>
                      <a:pt x="344" y="760"/>
                      <a:pt x="435" y="517"/>
                      <a:pt x="648" y="334"/>
                    </a:cubicBezTo>
                    <a:cubicBezTo>
                      <a:pt x="775" y="223"/>
                      <a:pt x="910" y="178"/>
                      <a:pt x="1054" y="178"/>
                    </a:cubicBezTo>
                    <a:cubicBezTo>
                      <a:pt x="1185" y="178"/>
                      <a:pt x="1324" y="215"/>
                      <a:pt x="1469" y="273"/>
                    </a:cubicBezTo>
                    <a:cubicBezTo>
                      <a:pt x="1477" y="278"/>
                      <a:pt x="1485" y="279"/>
                      <a:pt x="1492" y="279"/>
                    </a:cubicBezTo>
                    <a:cubicBezTo>
                      <a:pt x="1537" y="279"/>
                      <a:pt x="1555" y="208"/>
                      <a:pt x="1529" y="182"/>
                    </a:cubicBezTo>
                    <a:cubicBezTo>
                      <a:pt x="1355" y="55"/>
                      <a:pt x="1187" y="1"/>
                      <a:pt x="10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9"/>
              <p:cNvSpPr/>
              <p:nvPr/>
            </p:nvSpPr>
            <p:spPr>
              <a:xfrm>
                <a:off x="-859930" y="960743"/>
                <a:ext cx="1321054" cy="1205850"/>
              </a:xfrm>
              <a:custGeom>
                <a:avLst/>
                <a:gdLst/>
                <a:ahLst/>
                <a:cxnLst/>
                <a:rect l="l" t="t" r="r" b="b"/>
                <a:pathLst>
                  <a:path w="21991" h="20174" extrusionOk="0">
                    <a:moveTo>
                      <a:pt x="8671" y="0"/>
                    </a:moveTo>
                    <a:cubicBezTo>
                      <a:pt x="4207" y="0"/>
                      <a:pt x="1" y="2149"/>
                      <a:pt x="622" y="10585"/>
                    </a:cubicBezTo>
                    <a:cubicBezTo>
                      <a:pt x="622" y="10585"/>
                      <a:pt x="713" y="14384"/>
                      <a:pt x="1716" y="16208"/>
                    </a:cubicBezTo>
                    <a:cubicBezTo>
                      <a:pt x="2719" y="18062"/>
                      <a:pt x="5880" y="20007"/>
                      <a:pt x="9984" y="20159"/>
                    </a:cubicBezTo>
                    <a:cubicBezTo>
                      <a:pt x="10192" y="20169"/>
                      <a:pt x="10404" y="20173"/>
                      <a:pt x="10618" y="20173"/>
                    </a:cubicBezTo>
                    <a:cubicBezTo>
                      <a:pt x="14596" y="20173"/>
                      <a:pt x="19491" y="18577"/>
                      <a:pt x="20501" y="15721"/>
                    </a:cubicBezTo>
                    <a:cubicBezTo>
                      <a:pt x="21595" y="12712"/>
                      <a:pt x="21990" y="10645"/>
                      <a:pt x="21473" y="7667"/>
                    </a:cubicBezTo>
                    <a:cubicBezTo>
                      <a:pt x="20926" y="4688"/>
                      <a:pt x="20713" y="3350"/>
                      <a:pt x="17856" y="2135"/>
                    </a:cubicBezTo>
                    <a:cubicBezTo>
                      <a:pt x="16536" y="1587"/>
                      <a:pt x="12508" y="0"/>
                      <a:pt x="8671" y="0"/>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9"/>
              <p:cNvSpPr/>
              <p:nvPr/>
            </p:nvSpPr>
            <p:spPr>
              <a:xfrm>
                <a:off x="-238128" y="1562929"/>
                <a:ext cx="92707" cy="152958"/>
              </a:xfrm>
              <a:custGeom>
                <a:avLst/>
                <a:gdLst/>
                <a:ahLst/>
                <a:cxnLst/>
                <a:rect l="l" t="t" r="r" b="b"/>
                <a:pathLst>
                  <a:path w="1551" h="2559" extrusionOk="0">
                    <a:moveTo>
                      <a:pt x="259" y="0"/>
                    </a:moveTo>
                    <a:cubicBezTo>
                      <a:pt x="244" y="0"/>
                      <a:pt x="228" y="8"/>
                      <a:pt x="213" y="23"/>
                    </a:cubicBezTo>
                    <a:cubicBezTo>
                      <a:pt x="122" y="388"/>
                      <a:pt x="122" y="783"/>
                      <a:pt x="61" y="1117"/>
                    </a:cubicBezTo>
                    <a:cubicBezTo>
                      <a:pt x="31" y="1361"/>
                      <a:pt x="0" y="1634"/>
                      <a:pt x="152" y="1817"/>
                    </a:cubicBezTo>
                    <a:cubicBezTo>
                      <a:pt x="228" y="1943"/>
                      <a:pt x="347" y="2007"/>
                      <a:pt x="472" y="2007"/>
                    </a:cubicBezTo>
                    <a:cubicBezTo>
                      <a:pt x="497" y="2007"/>
                      <a:pt x="522" y="2004"/>
                      <a:pt x="548" y="1999"/>
                    </a:cubicBezTo>
                    <a:cubicBezTo>
                      <a:pt x="639" y="1969"/>
                      <a:pt x="730" y="1908"/>
                      <a:pt x="791" y="1847"/>
                    </a:cubicBezTo>
                    <a:cubicBezTo>
                      <a:pt x="821" y="1847"/>
                      <a:pt x="973" y="1695"/>
                      <a:pt x="1034" y="1695"/>
                    </a:cubicBezTo>
                    <a:cubicBezTo>
                      <a:pt x="1095" y="1847"/>
                      <a:pt x="1186" y="1999"/>
                      <a:pt x="1277" y="2151"/>
                    </a:cubicBezTo>
                    <a:cubicBezTo>
                      <a:pt x="1186" y="2273"/>
                      <a:pt x="1095" y="2333"/>
                      <a:pt x="973" y="2394"/>
                    </a:cubicBezTo>
                    <a:cubicBezTo>
                      <a:pt x="895" y="2420"/>
                      <a:pt x="951" y="2558"/>
                      <a:pt x="1026" y="2558"/>
                    </a:cubicBezTo>
                    <a:cubicBezTo>
                      <a:pt x="1039" y="2558"/>
                      <a:pt x="1051" y="2555"/>
                      <a:pt x="1064" y="2546"/>
                    </a:cubicBezTo>
                    <a:cubicBezTo>
                      <a:pt x="1338" y="2424"/>
                      <a:pt x="1551" y="2181"/>
                      <a:pt x="1520" y="1877"/>
                    </a:cubicBezTo>
                    <a:cubicBezTo>
                      <a:pt x="1469" y="1670"/>
                      <a:pt x="1285" y="1530"/>
                      <a:pt x="1081" y="1530"/>
                    </a:cubicBezTo>
                    <a:cubicBezTo>
                      <a:pt x="1046" y="1530"/>
                      <a:pt x="1009" y="1534"/>
                      <a:pt x="973" y="1543"/>
                    </a:cubicBezTo>
                    <a:cubicBezTo>
                      <a:pt x="852" y="1573"/>
                      <a:pt x="791" y="1665"/>
                      <a:pt x="700" y="1725"/>
                    </a:cubicBezTo>
                    <a:cubicBezTo>
                      <a:pt x="615" y="1758"/>
                      <a:pt x="544" y="1773"/>
                      <a:pt x="485" y="1773"/>
                    </a:cubicBezTo>
                    <a:cubicBezTo>
                      <a:pt x="163" y="1773"/>
                      <a:pt x="192" y="1335"/>
                      <a:pt x="244" y="1026"/>
                    </a:cubicBezTo>
                    <a:cubicBezTo>
                      <a:pt x="274" y="753"/>
                      <a:pt x="456" y="297"/>
                      <a:pt x="304" y="23"/>
                    </a:cubicBezTo>
                    <a:cubicBezTo>
                      <a:pt x="289" y="8"/>
                      <a:pt x="274" y="0"/>
                      <a:pt x="2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9"/>
              <p:cNvSpPr/>
              <p:nvPr/>
            </p:nvSpPr>
            <p:spPr>
              <a:xfrm>
                <a:off x="-630531" y="1389893"/>
                <a:ext cx="116317" cy="91034"/>
              </a:xfrm>
              <a:custGeom>
                <a:avLst/>
                <a:gdLst/>
                <a:ahLst/>
                <a:cxnLst/>
                <a:rect l="l" t="t" r="r" b="b"/>
                <a:pathLst>
                  <a:path w="1946" h="1523" extrusionOk="0">
                    <a:moveTo>
                      <a:pt x="1824" y="0"/>
                    </a:moveTo>
                    <a:cubicBezTo>
                      <a:pt x="1125" y="0"/>
                      <a:pt x="122" y="730"/>
                      <a:pt x="0" y="1459"/>
                    </a:cubicBezTo>
                    <a:cubicBezTo>
                      <a:pt x="0" y="1497"/>
                      <a:pt x="23" y="1523"/>
                      <a:pt x="48" y="1523"/>
                    </a:cubicBezTo>
                    <a:cubicBezTo>
                      <a:pt x="64" y="1523"/>
                      <a:pt x="80" y="1513"/>
                      <a:pt x="91" y="1490"/>
                    </a:cubicBezTo>
                    <a:cubicBezTo>
                      <a:pt x="517" y="821"/>
                      <a:pt x="1033" y="395"/>
                      <a:pt x="1854" y="183"/>
                    </a:cubicBezTo>
                    <a:cubicBezTo>
                      <a:pt x="1945" y="152"/>
                      <a:pt x="1915" y="31"/>
                      <a:pt x="1824" y="0"/>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9"/>
              <p:cNvSpPr/>
              <p:nvPr/>
            </p:nvSpPr>
            <p:spPr>
              <a:xfrm>
                <a:off x="81652" y="1345722"/>
                <a:ext cx="133293" cy="53138"/>
              </a:xfrm>
              <a:custGeom>
                <a:avLst/>
                <a:gdLst/>
                <a:ahLst/>
                <a:cxnLst/>
                <a:rect l="l" t="t" r="r" b="b"/>
                <a:pathLst>
                  <a:path w="2230" h="889" extrusionOk="0">
                    <a:moveTo>
                      <a:pt x="435" y="1"/>
                    </a:moveTo>
                    <a:cubicBezTo>
                      <a:pt x="304" y="1"/>
                      <a:pt x="178" y="14"/>
                      <a:pt x="61" y="40"/>
                    </a:cubicBezTo>
                    <a:cubicBezTo>
                      <a:pt x="0" y="40"/>
                      <a:pt x="0" y="131"/>
                      <a:pt x="61" y="162"/>
                    </a:cubicBezTo>
                    <a:cubicBezTo>
                      <a:pt x="760" y="283"/>
                      <a:pt x="1429" y="344"/>
                      <a:pt x="1976" y="861"/>
                    </a:cubicBezTo>
                    <a:cubicBezTo>
                      <a:pt x="2002" y="881"/>
                      <a:pt x="2030" y="889"/>
                      <a:pt x="2056" y="889"/>
                    </a:cubicBezTo>
                    <a:cubicBezTo>
                      <a:pt x="2152" y="889"/>
                      <a:pt x="2230" y="780"/>
                      <a:pt x="2158" y="709"/>
                    </a:cubicBezTo>
                    <a:cubicBezTo>
                      <a:pt x="1782" y="282"/>
                      <a:pt x="1054" y="1"/>
                      <a:pt x="435" y="1"/>
                    </a:cubicBezTo>
                    <a:close/>
                  </a:path>
                </a:pathLst>
              </a:custGeom>
              <a:solidFill>
                <a:srgbClr val="8E4F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9"/>
              <p:cNvSpPr/>
              <p:nvPr/>
            </p:nvSpPr>
            <p:spPr>
              <a:xfrm>
                <a:off x="-653294" y="1750149"/>
                <a:ext cx="287196" cy="264020"/>
              </a:xfrm>
              <a:custGeom>
                <a:avLst/>
                <a:gdLst/>
                <a:ahLst/>
                <a:cxnLst/>
                <a:rect l="l" t="t" r="r" b="b"/>
                <a:pathLst>
                  <a:path w="4105" h="3774" extrusionOk="0">
                    <a:moveTo>
                      <a:pt x="2063" y="1"/>
                    </a:moveTo>
                    <a:cubicBezTo>
                      <a:pt x="2024" y="1"/>
                      <a:pt x="1985" y="2"/>
                      <a:pt x="1946" y="4"/>
                    </a:cubicBezTo>
                    <a:cubicBezTo>
                      <a:pt x="852" y="65"/>
                      <a:pt x="1" y="946"/>
                      <a:pt x="61" y="1980"/>
                    </a:cubicBezTo>
                    <a:cubicBezTo>
                      <a:pt x="91" y="2994"/>
                      <a:pt x="999" y="3774"/>
                      <a:pt x="2067" y="3774"/>
                    </a:cubicBezTo>
                    <a:cubicBezTo>
                      <a:pt x="2088" y="3774"/>
                      <a:pt x="2108" y="3774"/>
                      <a:pt x="2128" y="3773"/>
                    </a:cubicBezTo>
                    <a:cubicBezTo>
                      <a:pt x="3253" y="3712"/>
                      <a:pt x="4104" y="2831"/>
                      <a:pt x="4043" y="1797"/>
                    </a:cubicBezTo>
                    <a:cubicBezTo>
                      <a:pt x="3985" y="800"/>
                      <a:pt x="3133" y="1"/>
                      <a:pt x="2063" y="1"/>
                    </a:cubicBez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9"/>
              <p:cNvSpPr/>
              <p:nvPr/>
            </p:nvSpPr>
            <p:spPr>
              <a:xfrm>
                <a:off x="-13510" y="1706137"/>
                <a:ext cx="313902" cy="288697"/>
              </a:xfrm>
              <a:custGeom>
                <a:avLst/>
                <a:gdLst/>
                <a:ahLst/>
                <a:cxnLst/>
                <a:rect l="l" t="t" r="r" b="b"/>
                <a:pathLst>
                  <a:path w="4074" h="3747" extrusionOk="0">
                    <a:moveTo>
                      <a:pt x="2064" y="1"/>
                    </a:moveTo>
                    <a:cubicBezTo>
                      <a:pt x="2024" y="1"/>
                      <a:pt x="1985" y="2"/>
                      <a:pt x="1945" y="4"/>
                    </a:cubicBezTo>
                    <a:cubicBezTo>
                      <a:pt x="851" y="35"/>
                      <a:pt x="0" y="916"/>
                      <a:pt x="30" y="1980"/>
                    </a:cubicBezTo>
                    <a:cubicBezTo>
                      <a:pt x="89" y="2976"/>
                      <a:pt x="967" y="3746"/>
                      <a:pt x="2010" y="3746"/>
                    </a:cubicBezTo>
                    <a:cubicBezTo>
                      <a:pt x="2049" y="3746"/>
                      <a:pt x="2088" y="3745"/>
                      <a:pt x="2128" y="3743"/>
                    </a:cubicBezTo>
                    <a:cubicBezTo>
                      <a:pt x="3222" y="3682"/>
                      <a:pt x="4073" y="2801"/>
                      <a:pt x="4043" y="1767"/>
                    </a:cubicBezTo>
                    <a:cubicBezTo>
                      <a:pt x="3984" y="771"/>
                      <a:pt x="3107" y="1"/>
                      <a:pt x="2064" y="1"/>
                    </a:cubicBez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9"/>
              <p:cNvSpPr/>
              <p:nvPr/>
            </p:nvSpPr>
            <p:spPr>
              <a:xfrm>
                <a:off x="-516127" y="1598671"/>
                <a:ext cx="67304" cy="78302"/>
              </a:xfrm>
              <a:custGeom>
                <a:avLst/>
                <a:gdLst/>
                <a:ahLst/>
                <a:cxnLst/>
                <a:rect l="l" t="t" r="r" b="b"/>
                <a:pathLst>
                  <a:path w="1126" h="1310" extrusionOk="0">
                    <a:moveTo>
                      <a:pt x="564" y="0"/>
                    </a:moveTo>
                    <a:cubicBezTo>
                      <a:pt x="548" y="0"/>
                      <a:pt x="533" y="1"/>
                      <a:pt x="518" y="3"/>
                    </a:cubicBezTo>
                    <a:cubicBezTo>
                      <a:pt x="214" y="33"/>
                      <a:pt x="1" y="337"/>
                      <a:pt x="1" y="702"/>
                    </a:cubicBezTo>
                    <a:cubicBezTo>
                      <a:pt x="31" y="1036"/>
                      <a:pt x="305" y="1310"/>
                      <a:pt x="609" y="1310"/>
                    </a:cubicBezTo>
                    <a:cubicBezTo>
                      <a:pt x="913" y="1279"/>
                      <a:pt x="1126" y="975"/>
                      <a:pt x="1095" y="611"/>
                    </a:cubicBezTo>
                    <a:cubicBezTo>
                      <a:pt x="1066" y="264"/>
                      <a:pt x="846" y="0"/>
                      <a:pt x="564" y="0"/>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9"/>
              <p:cNvSpPr/>
              <p:nvPr/>
            </p:nvSpPr>
            <p:spPr>
              <a:xfrm>
                <a:off x="16201" y="1562331"/>
                <a:ext cx="67304" cy="78302"/>
              </a:xfrm>
              <a:custGeom>
                <a:avLst/>
                <a:gdLst/>
                <a:ahLst/>
                <a:cxnLst/>
                <a:rect l="l" t="t" r="r" b="b"/>
                <a:pathLst>
                  <a:path w="1126" h="1310" extrusionOk="0">
                    <a:moveTo>
                      <a:pt x="559" y="1"/>
                    </a:moveTo>
                    <a:cubicBezTo>
                      <a:pt x="545" y="1"/>
                      <a:pt x="532" y="1"/>
                      <a:pt x="518" y="3"/>
                    </a:cubicBezTo>
                    <a:cubicBezTo>
                      <a:pt x="214" y="33"/>
                      <a:pt x="1" y="337"/>
                      <a:pt x="1" y="702"/>
                    </a:cubicBezTo>
                    <a:cubicBezTo>
                      <a:pt x="31" y="1036"/>
                      <a:pt x="305" y="1310"/>
                      <a:pt x="609" y="1310"/>
                    </a:cubicBezTo>
                    <a:cubicBezTo>
                      <a:pt x="882" y="1279"/>
                      <a:pt x="1126" y="976"/>
                      <a:pt x="1095" y="611"/>
                    </a:cubicBezTo>
                    <a:cubicBezTo>
                      <a:pt x="1066" y="265"/>
                      <a:pt x="818" y="1"/>
                      <a:pt x="559" y="1"/>
                    </a:cubicBezTo>
                    <a:close/>
                  </a:path>
                </a:pathLst>
              </a:custGeom>
              <a:solidFill>
                <a:srgbClr val="1111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9"/>
              <p:cNvSpPr/>
              <p:nvPr/>
            </p:nvSpPr>
            <p:spPr>
              <a:xfrm>
                <a:off x="-944705" y="978696"/>
                <a:ext cx="316197" cy="640621"/>
              </a:xfrm>
              <a:custGeom>
                <a:avLst/>
                <a:gdLst/>
                <a:ahLst/>
                <a:cxnLst/>
                <a:rect l="l" t="t" r="r" b="b"/>
                <a:pathLst>
                  <a:path w="5290" h="10719" extrusionOk="0">
                    <a:moveTo>
                      <a:pt x="5289" y="1"/>
                    </a:moveTo>
                    <a:lnTo>
                      <a:pt x="5289" y="1"/>
                    </a:lnTo>
                    <a:cubicBezTo>
                      <a:pt x="3192" y="882"/>
                      <a:pt x="1520" y="2554"/>
                      <a:pt x="973" y="4165"/>
                    </a:cubicBezTo>
                    <a:cubicBezTo>
                      <a:pt x="0" y="7022"/>
                      <a:pt x="547" y="10244"/>
                      <a:pt x="547" y="10244"/>
                    </a:cubicBezTo>
                    <a:cubicBezTo>
                      <a:pt x="912" y="10305"/>
                      <a:pt x="1976" y="10639"/>
                      <a:pt x="2158" y="10700"/>
                    </a:cubicBezTo>
                    <a:cubicBezTo>
                      <a:pt x="2179" y="10712"/>
                      <a:pt x="2196" y="10718"/>
                      <a:pt x="2209" y="10718"/>
                    </a:cubicBezTo>
                    <a:cubicBezTo>
                      <a:pt x="2388" y="10718"/>
                      <a:pt x="1905" y="9628"/>
                      <a:pt x="2189" y="9514"/>
                    </a:cubicBezTo>
                    <a:cubicBezTo>
                      <a:pt x="2857" y="9302"/>
                      <a:pt x="3526" y="9119"/>
                      <a:pt x="4195" y="8998"/>
                    </a:cubicBezTo>
                    <a:cubicBezTo>
                      <a:pt x="3830" y="6414"/>
                      <a:pt x="4134" y="3831"/>
                      <a:pt x="4894" y="1460"/>
                    </a:cubicBezTo>
                    <a:cubicBezTo>
                      <a:pt x="5046" y="973"/>
                      <a:pt x="5167" y="487"/>
                      <a:pt x="5289" y="1"/>
                    </a:cubicBezTo>
                    <a:close/>
                  </a:path>
                </a:pathLst>
              </a:custGeom>
              <a:solidFill>
                <a:srgbClr val="3D19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9"/>
              <p:cNvSpPr/>
              <p:nvPr/>
            </p:nvSpPr>
            <p:spPr>
              <a:xfrm>
                <a:off x="-724621" y="949286"/>
                <a:ext cx="206611" cy="570154"/>
              </a:xfrm>
              <a:custGeom>
                <a:avLst/>
                <a:gdLst/>
                <a:ahLst/>
                <a:cxnLst/>
                <a:rect l="l" t="t" r="r" b="b"/>
                <a:pathLst>
                  <a:path w="3222" h="9484" extrusionOk="0">
                    <a:moveTo>
                      <a:pt x="3040" y="0"/>
                    </a:moveTo>
                    <a:cubicBezTo>
                      <a:pt x="2492" y="92"/>
                      <a:pt x="1976" y="274"/>
                      <a:pt x="1489" y="487"/>
                    </a:cubicBezTo>
                    <a:cubicBezTo>
                      <a:pt x="1337" y="973"/>
                      <a:pt x="1216" y="1459"/>
                      <a:pt x="1094" y="1946"/>
                    </a:cubicBezTo>
                    <a:cubicBezTo>
                      <a:pt x="334" y="4317"/>
                      <a:pt x="0" y="6900"/>
                      <a:pt x="365" y="9484"/>
                    </a:cubicBezTo>
                    <a:cubicBezTo>
                      <a:pt x="1337" y="9271"/>
                      <a:pt x="2280" y="9119"/>
                      <a:pt x="3222" y="8997"/>
                    </a:cubicBezTo>
                    <a:cubicBezTo>
                      <a:pt x="2553" y="6019"/>
                      <a:pt x="2523" y="2979"/>
                      <a:pt x="3040" y="0"/>
                    </a:cubicBezTo>
                    <a:close/>
                  </a:path>
                </a:pathLst>
              </a:custGeom>
              <a:solidFill>
                <a:srgbClr val="58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9"/>
              <p:cNvSpPr/>
              <p:nvPr/>
            </p:nvSpPr>
            <p:spPr>
              <a:xfrm>
                <a:off x="-576698" y="804804"/>
                <a:ext cx="831620" cy="695991"/>
              </a:xfrm>
              <a:custGeom>
                <a:avLst/>
                <a:gdLst/>
                <a:ahLst/>
                <a:cxnLst/>
                <a:rect l="l" t="t" r="r" b="b"/>
                <a:pathLst>
                  <a:path w="13588" h="11644" extrusionOk="0">
                    <a:moveTo>
                      <a:pt x="6538" y="1"/>
                    </a:moveTo>
                    <a:cubicBezTo>
                      <a:pt x="6527" y="1"/>
                      <a:pt x="6517" y="1"/>
                      <a:pt x="6506" y="2"/>
                    </a:cubicBezTo>
                    <a:cubicBezTo>
                      <a:pt x="5563" y="32"/>
                      <a:pt x="5138" y="2525"/>
                      <a:pt x="5138" y="2525"/>
                    </a:cubicBezTo>
                    <a:cubicBezTo>
                      <a:pt x="5138" y="2525"/>
                      <a:pt x="4806" y="839"/>
                      <a:pt x="3954" y="839"/>
                    </a:cubicBezTo>
                    <a:cubicBezTo>
                      <a:pt x="3877" y="839"/>
                      <a:pt x="3795" y="853"/>
                      <a:pt x="3709" y="883"/>
                    </a:cubicBezTo>
                    <a:cubicBezTo>
                      <a:pt x="2676" y="1248"/>
                      <a:pt x="4135" y="2616"/>
                      <a:pt x="4135" y="2616"/>
                    </a:cubicBezTo>
                    <a:cubicBezTo>
                      <a:pt x="3453" y="2394"/>
                      <a:pt x="2762" y="2297"/>
                      <a:pt x="2083" y="2297"/>
                    </a:cubicBezTo>
                    <a:cubicBezTo>
                      <a:pt x="1551" y="2297"/>
                      <a:pt x="1025" y="2357"/>
                      <a:pt x="518" y="2464"/>
                    </a:cubicBezTo>
                    <a:cubicBezTo>
                      <a:pt x="1" y="5473"/>
                      <a:pt x="31" y="8513"/>
                      <a:pt x="700" y="11491"/>
                    </a:cubicBezTo>
                    <a:cubicBezTo>
                      <a:pt x="2549" y="11286"/>
                      <a:pt x="4267" y="11237"/>
                      <a:pt x="5490" y="11237"/>
                    </a:cubicBezTo>
                    <a:cubicBezTo>
                      <a:pt x="6619" y="11237"/>
                      <a:pt x="7326" y="11279"/>
                      <a:pt x="7326" y="11279"/>
                    </a:cubicBezTo>
                    <a:cubicBezTo>
                      <a:pt x="7326" y="11279"/>
                      <a:pt x="7103" y="8376"/>
                      <a:pt x="7396" y="8376"/>
                    </a:cubicBezTo>
                    <a:cubicBezTo>
                      <a:pt x="7427" y="8376"/>
                      <a:pt x="7465" y="8409"/>
                      <a:pt x="7509" y="8482"/>
                    </a:cubicBezTo>
                    <a:cubicBezTo>
                      <a:pt x="7965" y="9242"/>
                      <a:pt x="8208" y="11339"/>
                      <a:pt x="8208" y="11339"/>
                    </a:cubicBezTo>
                    <a:lnTo>
                      <a:pt x="11035" y="11309"/>
                    </a:lnTo>
                    <a:cubicBezTo>
                      <a:pt x="11156" y="10610"/>
                      <a:pt x="10852" y="7449"/>
                      <a:pt x="10852" y="7449"/>
                    </a:cubicBezTo>
                    <a:lnTo>
                      <a:pt x="10852" y="7449"/>
                    </a:lnTo>
                    <a:cubicBezTo>
                      <a:pt x="11521" y="8482"/>
                      <a:pt x="12220" y="11431"/>
                      <a:pt x="12220" y="11431"/>
                    </a:cubicBezTo>
                    <a:cubicBezTo>
                      <a:pt x="12585" y="11491"/>
                      <a:pt x="13071" y="11583"/>
                      <a:pt x="13588" y="11643"/>
                    </a:cubicBezTo>
                    <a:cubicBezTo>
                      <a:pt x="12858" y="8269"/>
                      <a:pt x="11095" y="4987"/>
                      <a:pt x="9180" y="2008"/>
                    </a:cubicBezTo>
                    <a:cubicBezTo>
                      <a:pt x="7387" y="2099"/>
                      <a:pt x="5928" y="2494"/>
                      <a:pt x="5928" y="2494"/>
                    </a:cubicBezTo>
                    <a:cubicBezTo>
                      <a:pt x="5928" y="2494"/>
                      <a:pt x="7412" y="1"/>
                      <a:pt x="6538" y="1"/>
                    </a:cubicBezTo>
                    <a:close/>
                  </a:path>
                </a:pathLst>
              </a:custGeom>
              <a:solidFill>
                <a:srgbClr val="3D19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9"/>
              <p:cNvSpPr/>
              <p:nvPr/>
            </p:nvSpPr>
            <p:spPr>
              <a:xfrm>
                <a:off x="-27600" y="924907"/>
                <a:ext cx="438386" cy="594543"/>
              </a:xfrm>
              <a:custGeom>
                <a:avLst/>
                <a:gdLst/>
                <a:ahLst/>
                <a:cxnLst/>
                <a:rect l="l" t="t" r="r" b="b"/>
                <a:pathLst>
                  <a:path w="6961" h="9981" extrusionOk="0">
                    <a:moveTo>
                      <a:pt x="617" y="1"/>
                    </a:moveTo>
                    <a:cubicBezTo>
                      <a:pt x="409" y="1"/>
                      <a:pt x="203" y="4"/>
                      <a:pt x="0" y="11"/>
                    </a:cubicBezTo>
                    <a:cubicBezTo>
                      <a:pt x="1915" y="3020"/>
                      <a:pt x="3678" y="6303"/>
                      <a:pt x="4408" y="9646"/>
                    </a:cubicBezTo>
                    <a:cubicBezTo>
                      <a:pt x="5259" y="9768"/>
                      <a:pt x="6201" y="9890"/>
                      <a:pt x="6961" y="9981"/>
                    </a:cubicBezTo>
                    <a:cubicBezTo>
                      <a:pt x="6566" y="6455"/>
                      <a:pt x="5168" y="2959"/>
                      <a:pt x="2949" y="193"/>
                    </a:cubicBezTo>
                    <a:cubicBezTo>
                      <a:pt x="2162" y="50"/>
                      <a:pt x="1374" y="1"/>
                      <a:pt x="617" y="1"/>
                    </a:cubicBezTo>
                    <a:close/>
                  </a:path>
                </a:pathLst>
              </a:custGeom>
              <a:solidFill>
                <a:srgbClr val="58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9"/>
              <p:cNvSpPr/>
              <p:nvPr/>
            </p:nvSpPr>
            <p:spPr>
              <a:xfrm>
                <a:off x="157272" y="935691"/>
                <a:ext cx="336161" cy="614384"/>
              </a:xfrm>
              <a:custGeom>
                <a:avLst/>
                <a:gdLst/>
                <a:ahLst/>
                <a:cxnLst/>
                <a:rect l="l" t="t" r="r" b="b"/>
                <a:pathLst>
                  <a:path w="5624" h="10305" extrusionOk="0">
                    <a:moveTo>
                      <a:pt x="1" y="0"/>
                    </a:moveTo>
                    <a:cubicBezTo>
                      <a:pt x="2220" y="2766"/>
                      <a:pt x="3618" y="6262"/>
                      <a:pt x="4013" y="9788"/>
                    </a:cubicBezTo>
                    <a:cubicBezTo>
                      <a:pt x="4195" y="9818"/>
                      <a:pt x="4378" y="9818"/>
                      <a:pt x="4560" y="9849"/>
                    </a:cubicBezTo>
                    <a:cubicBezTo>
                      <a:pt x="5046" y="9909"/>
                      <a:pt x="4469" y="10274"/>
                      <a:pt x="4712" y="10304"/>
                    </a:cubicBezTo>
                    <a:cubicBezTo>
                      <a:pt x="4955" y="10304"/>
                      <a:pt x="5594" y="9940"/>
                      <a:pt x="5594" y="9940"/>
                    </a:cubicBezTo>
                    <a:cubicBezTo>
                      <a:pt x="5594" y="9940"/>
                      <a:pt x="5624" y="7478"/>
                      <a:pt x="3739" y="2797"/>
                    </a:cubicBezTo>
                    <a:cubicBezTo>
                      <a:pt x="3040" y="1125"/>
                      <a:pt x="1581" y="335"/>
                      <a:pt x="1" y="0"/>
                    </a:cubicBezTo>
                    <a:close/>
                  </a:path>
                </a:pathLst>
              </a:custGeom>
              <a:solidFill>
                <a:srgbClr val="3D19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9"/>
              <p:cNvSpPr/>
              <p:nvPr/>
            </p:nvSpPr>
            <p:spPr>
              <a:xfrm>
                <a:off x="-1108407" y="2605269"/>
                <a:ext cx="394319" cy="383620"/>
              </a:xfrm>
              <a:custGeom>
                <a:avLst/>
                <a:gdLst/>
                <a:ahLst/>
                <a:cxnLst/>
                <a:rect l="l" t="t" r="r" b="b"/>
                <a:pathLst>
                  <a:path w="6597" h="6418" extrusionOk="0">
                    <a:moveTo>
                      <a:pt x="3648" y="1"/>
                    </a:moveTo>
                    <a:cubicBezTo>
                      <a:pt x="3648" y="1"/>
                      <a:pt x="1" y="4165"/>
                      <a:pt x="31" y="5624"/>
                    </a:cubicBezTo>
                    <a:cubicBezTo>
                      <a:pt x="44" y="6237"/>
                      <a:pt x="659" y="6418"/>
                      <a:pt x="1379" y="6418"/>
                    </a:cubicBezTo>
                    <a:cubicBezTo>
                      <a:pt x="2407" y="6418"/>
                      <a:pt x="3648" y="6050"/>
                      <a:pt x="3648" y="6050"/>
                    </a:cubicBezTo>
                    <a:lnTo>
                      <a:pt x="6597" y="1551"/>
                    </a:lnTo>
                    <a:lnTo>
                      <a:pt x="3648" y="1"/>
                    </a:ln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9"/>
              <p:cNvSpPr/>
              <p:nvPr/>
            </p:nvSpPr>
            <p:spPr>
              <a:xfrm>
                <a:off x="-681456" y="2174741"/>
                <a:ext cx="461563" cy="804896"/>
              </a:xfrm>
              <a:custGeom>
                <a:avLst/>
                <a:gdLst/>
                <a:ahLst/>
                <a:cxnLst/>
                <a:rect l="l" t="t" r="r" b="b"/>
                <a:pathLst>
                  <a:path w="7722" h="13466" extrusionOk="0">
                    <a:moveTo>
                      <a:pt x="1278" y="0"/>
                    </a:moveTo>
                    <a:lnTo>
                      <a:pt x="882" y="2067"/>
                    </a:lnTo>
                    <a:lnTo>
                      <a:pt x="1" y="10031"/>
                    </a:lnTo>
                    <a:lnTo>
                      <a:pt x="7721" y="13465"/>
                    </a:lnTo>
                    <a:lnTo>
                      <a:pt x="7721" y="4073"/>
                    </a:lnTo>
                    <a:cubicBezTo>
                      <a:pt x="6202" y="1945"/>
                      <a:pt x="1278" y="0"/>
                      <a:pt x="1278" y="0"/>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9"/>
              <p:cNvSpPr/>
              <p:nvPr/>
            </p:nvSpPr>
            <p:spPr>
              <a:xfrm>
                <a:off x="-570580" y="2154718"/>
                <a:ext cx="370649" cy="804956"/>
              </a:xfrm>
              <a:custGeom>
                <a:avLst/>
                <a:gdLst/>
                <a:ahLst/>
                <a:cxnLst/>
                <a:rect l="l" t="t" r="r" b="b"/>
                <a:pathLst>
                  <a:path w="6201" h="13467" extrusionOk="0">
                    <a:moveTo>
                      <a:pt x="1034" y="1"/>
                    </a:moveTo>
                    <a:lnTo>
                      <a:pt x="699" y="2068"/>
                    </a:lnTo>
                    <a:lnTo>
                      <a:pt x="0" y="10031"/>
                    </a:lnTo>
                    <a:lnTo>
                      <a:pt x="6201" y="13466"/>
                    </a:lnTo>
                    <a:lnTo>
                      <a:pt x="6201" y="4074"/>
                    </a:lnTo>
                    <a:cubicBezTo>
                      <a:pt x="4985" y="1977"/>
                      <a:pt x="1034" y="1"/>
                      <a:pt x="1034"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9"/>
              <p:cNvSpPr/>
              <p:nvPr/>
            </p:nvSpPr>
            <p:spPr>
              <a:xfrm>
                <a:off x="-450677" y="2140194"/>
                <a:ext cx="252599" cy="804896"/>
              </a:xfrm>
              <a:custGeom>
                <a:avLst/>
                <a:gdLst/>
                <a:ahLst/>
                <a:cxnLst/>
                <a:rect l="l" t="t" r="r" b="b"/>
                <a:pathLst>
                  <a:path w="4226" h="13466" extrusionOk="0">
                    <a:moveTo>
                      <a:pt x="699" y="1"/>
                    </a:moveTo>
                    <a:lnTo>
                      <a:pt x="456" y="2068"/>
                    </a:lnTo>
                    <a:lnTo>
                      <a:pt x="0" y="10031"/>
                    </a:lnTo>
                    <a:lnTo>
                      <a:pt x="4225" y="13466"/>
                    </a:lnTo>
                    <a:lnTo>
                      <a:pt x="4225" y="4074"/>
                    </a:lnTo>
                    <a:cubicBezTo>
                      <a:pt x="3405" y="1976"/>
                      <a:pt x="699" y="1"/>
                      <a:pt x="699" y="1"/>
                    </a:cubicBez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9"/>
              <p:cNvSpPr/>
              <p:nvPr/>
            </p:nvSpPr>
            <p:spPr>
              <a:xfrm>
                <a:off x="-196348" y="2171095"/>
                <a:ext cx="461563" cy="804896"/>
              </a:xfrm>
              <a:custGeom>
                <a:avLst/>
                <a:gdLst/>
                <a:ahLst/>
                <a:cxnLst/>
                <a:rect l="l" t="t" r="r" b="b"/>
                <a:pathLst>
                  <a:path w="7722" h="13466" extrusionOk="0">
                    <a:moveTo>
                      <a:pt x="6444" y="0"/>
                    </a:moveTo>
                    <a:cubicBezTo>
                      <a:pt x="6444" y="0"/>
                      <a:pt x="1520" y="1976"/>
                      <a:pt x="1" y="4104"/>
                    </a:cubicBezTo>
                    <a:lnTo>
                      <a:pt x="1" y="13466"/>
                    </a:lnTo>
                    <a:lnTo>
                      <a:pt x="7721" y="10061"/>
                    </a:lnTo>
                    <a:lnTo>
                      <a:pt x="6870" y="2067"/>
                    </a:lnTo>
                    <a:lnTo>
                      <a:pt x="6444"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9"/>
              <p:cNvSpPr/>
              <p:nvPr/>
            </p:nvSpPr>
            <p:spPr>
              <a:xfrm>
                <a:off x="-216311" y="2151132"/>
                <a:ext cx="370649" cy="804896"/>
              </a:xfrm>
              <a:custGeom>
                <a:avLst/>
                <a:gdLst/>
                <a:ahLst/>
                <a:cxnLst/>
                <a:rect l="l" t="t" r="r" b="b"/>
                <a:pathLst>
                  <a:path w="6201" h="13466" extrusionOk="0">
                    <a:moveTo>
                      <a:pt x="5168" y="0"/>
                    </a:moveTo>
                    <a:cubicBezTo>
                      <a:pt x="5168" y="0"/>
                      <a:pt x="1216" y="1976"/>
                      <a:pt x="0" y="4103"/>
                    </a:cubicBezTo>
                    <a:lnTo>
                      <a:pt x="0" y="13465"/>
                    </a:lnTo>
                    <a:lnTo>
                      <a:pt x="6201" y="10061"/>
                    </a:lnTo>
                    <a:lnTo>
                      <a:pt x="5502" y="2067"/>
                    </a:lnTo>
                    <a:lnTo>
                      <a:pt x="5168"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9"/>
              <p:cNvSpPr/>
              <p:nvPr/>
            </p:nvSpPr>
            <p:spPr>
              <a:xfrm>
                <a:off x="-218164" y="2138400"/>
                <a:ext cx="254452" cy="803103"/>
              </a:xfrm>
              <a:custGeom>
                <a:avLst/>
                <a:gdLst/>
                <a:ahLst/>
                <a:cxnLst/>
                <a:rect l="l" t="t" r="r" b="b"/>
                <a:pathLst>
                  <a:path w="4257" h="13436" extrusionOk="0">
                    <a:moveTo>
                      <a:pt x="3557" y="0"/>
                    </a:moveTo>
                    <a:cubicBezTo>
                      <a:pt x="3557" y="0"/>
                      <a:pt x="852" y="1946"/>
                      <a:pt x="1" y="4073"/>
                    </a:cubicBezTo>
                    <a:lnTo>
                      <a:pt x="1" y="13435"/>
                    </a:lnTo>
                    <a:lnTo>
                      <a:pt x="4256" y="10031"/>
                    </a:lnTo>
                    <a:lnTo>
                      <a:pt x="3770" y="2037"/>
                    </a:lnTo>
                    <a:lnTo>
                      <a:pt x="3557" y="0"/>
                    </a:lnTo>
                    <a:close/>
                  </a:path>
                </a:pathLst>
              </a:custGeom>
              <a:solidFill>
                <a:srgbClr val="EBE9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9"/>
              <p:cNvSpPr/>
              <p:nvPr/>
            </p:nvSpPr>
            <p:spPr>
              <a:xfrm>
                <a:off x="-746608" y="2223335"/>
                <a:ext cx="499459" cy="778118"/>
              </a:xfrm>
              <a:custGeom>
                <a:avLst/>
                <a:gdLst/>
                <a:ahLst/>
                <a:cxnLst/>
                <a:rect l="l" t="t" r="r" b="b"/>
                <a:pathLst>
                  <a:path w="8356" h="13018" extrusionOk="0">
                    <a:moveTo>
                      <a:pt x="1182" y="1"/>
                    </a:moveTo>
                    <a:cubicBezTo>
                      <a:pt x="1" y="1"/>
                      <a:pt x="179" y="1376"/>
                      <a:pt x="179" y="1376"/>
                    </a:cubicBezTo>
                    <a:lnTo>
                      <a:pt x="453" y="9704"/>
                    </a:lnTo>
                    <a:cubicBezTo>
                      <a:pt x="2276" y="10069"/>
                      <a:pt x="8356" y="13017"/>
                      <a:pt x="8356" y="13017"/>
                    </a:cubicBezTo>
                    <a:lnTo>
                      <a:pt x="8356" y="3199"/>
                    </a:lnTo>
                    <a:cubicBezTo>
                      <a:pt x="7869" y="2835"/>
                      <a:pt x="3097" y="342"/>
                      <a:pt x="1547" y="38"/>
                    </a:cubicBezTo>
                    <a:cubicBezTo>
                      <a:pt x="1413" y="12"/>
                      <a:pt x="1292" y="1"/>
                      <a:pt x="11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9"/>
              <p:cNvSpPr/>
              <p:nvPr/>
            </p:nvSpPr>
            <p:spPr>
              <a:xfrm>
                <a:off x="-149128" y="2212456"/>
                <a:ext cx="499459" cy="778059"/>
              </a:xfrm>
              <a:custGeom>
                <a:avLst/>
                <a:gdLst/>
                <a:ahLst/>
                <a:cxnLst/>
                <a:rect l="l" t="t" r="r" b="b"/>
                <a:pathLst>
                  <a:path w="8356" h="13017" extrusionOk="0">
                    <a:moveTo>
                      <a:pt x="7174" y="0"/>
                    </a:moveTo>
                    <a:cubicBezTo>
                      <a:pt x="7065" y="0"/>
                      <a:pt x="6943" y="12"/>
                      <a:pt x="6810" y="38"/>
                    </a:cubicBezTo>
                    <a:cubicBezTo>
                      <a:pt x="5259" y="311"/>
                      <a:pt x="487" y="2956"/>
                      <a:pt x="1" y="3321"/>
                    </a:cubicBezTo>
                    <a:lnTo>
                      <a:pt x="1" y="13017"/>
                    </a:lnTo>
                    <a:cubicBezTo>
                      <a:pt x="1" y="13017"/>
                      <a:pt x="6080" y="10068"/>
                      <a:pt x="7904" y="9673"/>
                    </a:cubicBezTo>
                    <a:lnTo>
                      <a:pt x="8177" y="1375"/>
                    </a:lnTo>
                    <a:cubicBezTo>
                      <a:pt x="8177" y="1375"/>
                      <a:pt x="8356" y="0"/>
                      <a:pt x="71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9"/>
              <p:cNvSpPr/>
              <p:nvPr/>
            </p:nvSpPr>
            <p:spPr>
              <a:xfrm>
                <a:off x="-247213" y="2396430"/>
                <a:ext cx="98146" cy="611712"/>
              </a:xfrm>
              <a:custGeom>
                <a:avLst/>
                <a:gdLst/>
                <a:ahLst/>
                <a:cxnLst/>
                <a:rect l="l" t="t" r="r" b="b"/>
                <a:pathLst>
                  <a:path w="1642" h="10234" extrusionOk="0">
                    <a:moveTo>
                      <a:pt x="1008" y="1"/>
                    </a:moveTo>
                    <a:cubicBezTo>
                      <a:pt x="505" y="1"/>
                      <a:pt x="1" y="303"/>
                      <a:pt x="1" y="303"/>
                    </a:cubicBezTo>
                    <a:lnTo>
                      <a:pt x="1" y="10121"/>
                    </a:lnTo>
                    <a:cubicBezTo>
                      <a:pt x="342" y="10203"/>
                      <a:pt x="615" y="10234"/>
                      <a:pt x="832" y="10234"/>
                    </a:cubicBezTo>
                    <a:cubicBezTo>
                      <a:pt x="1503" y="10234"/>
                      <a:pt x="1642" y="9939"/>
                      <a:pt x="1642" y="9939"/>
                    </a:cubicBezTo>
                    <a:lnTo>
                      <a:pt x="1642" y="243"/>
                    </a:lnTo>
                    <a:cubicBezTo>
                      <a:pt x="1462" y="63"/>
                      <a:pt x="1235" y="1"/>
                      <a:pt x="1008" y="1"/>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9"/>
              <p:cNvSpPr/>
              <p:nvPr/>
            </p:nvSpPr>
            <p:spPr>
              <a:xfrm>
                <a:off x="-1122992" y="2570961"/>
                <a:ext cx="632393" cy="553732"/>
              </a:xfrm>
              <a:custGeom>
                <a:avLst/>
                <a:gdLst/>
                <a:ahLst/>
                <a:cxnLst/>
                <a:rect l="l" t="t" r="r" b="b"/>
                <a:pathLst>
                  <a:path w="10580" h="9264" extrusionOk="0">
                    <a:moveTo>
                      <a:pt x="8803" y="1"/>
                    </a:moveTo>
                    <a:cubicBezTo>
                      <a:pt x="8019" y="1"/>
                      <a:pt x="6962" y="1639"/>
                      <a:pt x="6962" y="1639"/>
                    </a:cubicBezTo>
                    <a:cubicBezTo>
                      <a:pt x="6962" y="1639"/>
                      <a:pt x="6699" y="31"/>
                      <a:pt x="5975" y="31"/>
                    </a:cubicBezTo>
                    <a:cubicBezTo>
                      <a:pt x="5922" y="31"/>
                      <a:pt x="5866" y="39"/>
                      <a:pt x="5807" y="58"/>
                    </a:cubicBezTo>
                    <a:cubicBezTo>
                      <a:pt x="4926" y="301"/>
                      <a:pt x="5807" y="2642"/>
                      <a:pt x="5807" y="2642"/>
                    </a:cubicBezTo>
                    <a:lnTo>
                      <a:pt x="1400" y="5134"/>
                    </a:lnTo>
                    <a:cubicBezTo>
                      <a:pt x="1400" y="5134"/>
                      <a:pt x="397" y="5621"/>
                      <a:pt x="245" y="6198"/>
                    </a:cubicBezTo>
                    <a:cubicBezTo>
                      <a:pt x="1" y="7467"/>
                      <a:pt x="2087" y="9264"/>
                      <a:pt x="3832" y="9264"/>
                    </a:cubicBezTo>
                    <a:cubicBezTo>
                      <a:pt x="4261" y="9264"/>
                      <a:pt x="4669" y="9155"/>
                      <a:pt x="5017" y="8903"/>
                    </a:cubicBezTo>
                    <a:cubicBezTo>
                      <a:pt x="6810" y="7657"/>
                      <a:pt x="10579" y="2824"/>
                      <a:pt x="10549" y="2368"/>
                    </a:cubicBezTo>
                    <a:cubicBezTo>
                      <a:pt x="10549" y="2110"/>
                      <a:pt x="10413" y="2019"/>
                      <a:pt x="10222" y="2019"/>
                    </a:cubicBezTo>
                    <a:cubicBezTo>
                      <a:pt x="9946" y="2019"/>
                      <a:pt x="9554" y="2207"/>
                      <a:pt x="9283" y="2360"/>
                    </a:cubicBezTo>
                    <a:lnTo>
                      <a:pt x="9283" y="2360"/>
                    </a:lnTo>
                    <a:cubicBezTo>
                      <a:pt x="9753" y="2055"/>
                      <a:pt x="10530" y="1460"/>
                      <a:pt x="10002" y="1152"/>
                    </a:cubicBezTo>
                    <a:cubicBezTo>
                      <a:pt x="9906" y="1094"/>
                      <a:pt x="9804" y="1069"/>
                      <a:pt x="9700" y="1069"/>
                    </a:cubicBezTo>
                    <a:cubicBezTo>
                      <a:pt x="9281" y="1069"/>
                      <a:pt x="8823" y="1479"/>
                      <a:pt x="8548" y="1773"/>
                    </a:cubicBezTo>
                    <a:lnTo>
                      <a:pt x="8548" y="1773"/>
                    </a:lnTo>
                    <a:cubicBezTo>
                      <a:pt x="8921" y="1266"/>
                      <a:pt x="9557" y="234"/>
                      <a:pt x="8969" y="28"/>
                    </a:cubicBezTo>
                    <a:cubicBezTo>
                      <a:pt x="8915" y="9"/>
                      <a:pt x="8860" y="1"/>
                      <a:pt x="8803" y="1"/>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9"/>
              <p:cNvSpPr/>
              <p:nvPr/>
            </p:nvSpPr>
            <p:spPr>
              <a:xfrm>
                <a:off x="314164" y="2605269"/>
                <a:ext cx="396172" cy="383620"/>
              </a:xfrm>
              <a:custGeom>
                <a:avLst/>
                <a:gdLst/>
                <a:ahLst/>
                <a:cxnLst/>
                <a:rect l="l" t="t" r="r" b="b"/>
                <a:pathLst>
                  <a:path w="6628" h="6418" extrusionOk="0">
                    <a:moveTo>
                      <a:pt x="2980" y="1"/>
                    </a:moveTo>
                    <a:lnTo>
                      <a:pt x="1" y="1551"/>
                    </a:lnTo>
                    <a:lnTo>
                      <a:pt x="2980" y="6050"/>
                    </a:lnTo>
                    <a:cubicBezTo>
                      <a:pt x="2980" y="6050"/>
                      <a:pt x="4221" y="6418"/>
                      <a:pt x="5249" y="6418"/>
                    </a:cubicBezTo>
                    <a:cubicBezTo>
                      <a:pt x="5969" y="6418"/>
                      <a:pt x="6584" y="6237"/>
                      <a:pt x="6597" y="5624"/>
                    </a:cubicBezTo>
                    <a:cubicBezTo>
                      <a:pt x="6627" y="4165"/>
                      <a:pt x="2980" y="1"/>
                      <a:pt x="2980" y="1"/>
                    </a:cubicBezTo>
                    <a:close/>
                  </a:path>
                </a:pathLst>
              </a:custGeom>
              <a:solidFill>
                <a:srgbClr val="723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9"/>
              <p:cNvSpPr/>
              <p:nvPr/>
            </p:nvSpPr>
            <p:spPr>
              <a:xfrm>
                <a:off x="92530" y="2570961"/>
                <a:ext cx="630540" cy="553732"/>
              </a:xfrm>
              <a:custGeom>
                <a:avLst/>
                <a:gdLst/>
                <a:ahLst/>
                <a:cxnLst/>
                <a:rect l="l" t="t" r="r" b="b"/>
                <a:pathLst>
                  <a:path w="10549" h="9264" extrusionOk="0">
                    <a:moveTo>
                      <a:pt x="1777" y="1"/>
                    </a:moveTo>
                    <a:cubicBezTo>
                      <a:pt x="1720" y="1"/>
                      <a:pt x="1665" y="9"/>
                      <a:pt x="1611" y="28"/>
                    </a:cubicBezTo>
                    <a:cubicBezTo>
                      <a:pt x="973" y="241"/>
                      <a:pt x="1703" y="1335"/>
                      <a:pt x="2067" y="1821"/>
                    </a:cubicBezTo>
                    <a:cubicBezTo>
                      <a:pt x="2189" y="1973"/>
                      <a:pt x="2250" y="2064"/>
                      <a:pt x="2250" y="2064"/>
                    </a:cubicBezTo>
                    <a:cubicBezTo>
                      <a:pt x="2250" y="2064"/>
                      <a:pt x="1526" y="1069"/>
                      <a:pt x="878" y="1069"/>
                    </a:cubicBezTo>
                    <a:cubicBezTo>
                      <a:pt x="775" y="1069"/>
                      <a:pt x="674" y="1094"/>
                      <a:pt x="578" y="1152"/>
                    </a:cubicBezTo>
                    <a:cubicBezTo>
                      <a:pt x="48" y="1461"/>
                      <a:pt x="832" y="2059"/>
                      <a:pt x="1302" y="2363"/>
                    </a:cubicBezTo>
                    <a:lnTo>
                      <a:pt x="1302" y="2363"/>
                    </a:lnTo>
                    <a:cubicBezTo>
                      <a:pt x="1029" y="2210"/>
                      <a:pt x="631" y="2019"/>
                      <a:pt x="348" y="2019"/>
                    </a:cubicBezTo>
                    <a:cubicBezTo>
                      <a:pt x="151" y="2019"/>
                      <a:pt x="9" y="2110"/>
                      <a:pt x="1" y="2368"/>
                    </a:cubicBezTo>
                    <a:cubicBezTo>
                      <a:pt x="1" y="2824"/>
                      <a:pt x="3770" y="7657"/>
                      <a:pt x="5563" y="8903"/>
                    </a:cubicBezTo>
                    <a:cubicBezTo>
                      <a:pt x="5911" y="9155"/>
                      <a:pt x="6318" y="9264"/>
                      <a:pt x="6745" y="9264"/>
                    </a:cubicBezTo>
                    <a:cubicBezTo>
                      <a:pt x="8482" y="9264"/>
                      <a:pt x="10549" y="7467"/>
                      <a:pt x="10305" y="6198"/>
                    </a:cubicBezTo>
                    <a:cubicBezTo>
                      <a:pt x="10183" y="5621"/>
                      <a:pt x="9150" y="5134"/>
                      <a:pt x="9150" y="5134"/>
                    </a:cubicBezTo>
                    <a:lnTo>
                      <a:pt x="4773" y="2642"/>
                    </a:lnTo>
                    <a:cubicBezTo>
                      <a:pt x="4773" y="2642"/>
                      <a:pt x="5624" y="301"/>
                      <a:pt x="4773" y="58"/>
                    </a:cubicBezTo>
                    <a:cubicBezTo>
                      <a:pt x="4712" y="39"/>
                      <a:pt x="4654" y="31"/>
                      <a:pt x="4599" y="31"/>
                    </a:cubicBezTo>
                    <a:cubicBezTo>
                      <a:pt x="3851" y="31"/>
                      <a:pt x="3587" y="1639"/>
                      <a:pt x="3587" y="1639"/>
                    </a:cubicBezTo>
                    <a:cubicBezTo>
                      <a:pt x="3587" y="1639"/>
                      <a:pt x="2557" y="1"/>
                      <a:pt x="1777" y="1"/>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5" name="Google Shape;1125;p49"/>
            <p:cNvSpPr/>
            <p:nvPr/>
          </p:nvSpPr>
          <p:spPr>
            <a:xfrm>
              <a:off x="2888352" y="1644281"/>
              <a:ext cx="152775" cy="140503"/>
            </a:xfrm>
            <a:custGeom>
              <a:avLst/>
              <a:gdLst/>
              <a:ahLst/>
              <a:cxnLst/>
              <a:rect l="l" t="t" r="r" b="b"/>
              <a:pathLst>
                <a:path w="4074" h="3747" extrusionOk="0">
                  <a:moveTo>
                    <a:pt x="2064" y="1"/>
                  </a:moveTo>
                  <a:cubicBezTo>
                    <a:pt x="2024" y="1"/>
                    <a:pt x="1985" y="2"/>
                    <a:pt x="1945" y="4"/>
                  </a:cubicBezTo>
                  <a:cubicBezTo>
                    <a:pt x="851" y="35"/>
                    <a:pt x="0" y="916"/>
                    <a:pt x="30" y="1980"/>
                  </a:cubicBezTo>
                  <a:cubicBezTo>
                    <a:pt x="89" y="2976"/>
                    <a:pt x="967" y="3746"/>
                    <a:pt x="2010" y="3746"/>
                  </a:cubicBezTo>
                  <a:cubicBezTo>
                    <a:pt x="2049" y="3746"/>
                    <a:pt x="2088" y="3745"/>
                    <a:pt x="2128" y="3743"/>
                  </a:cubicBezTo>
                  <a:cubicBezTo>
                    <a:pt x="3222" y="3682"/>
                    <a:pt x="4073" y="2801"/>
                    <a:pt x="4043" y="1767"/>
                  </a:cubicBezTo>
                  <a:cubicBezTo>
                    <a:pt x="3984" y="771"/>
                    <a:pt x="3107" y="1"/>
                    <a:pt x="2064" y="1"/>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8" name="Google Shape;1128;p49"/>
          <p:cNvSpPr/>
          <p:nvPr/>
        </p:nvSpPr>
        <p:spPr>
          <a:xfrm>
            <a:off x="8243692" y="21266"/>
            <a:ext cx="720323" cy="574971"/>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AutoShape 2" descr="Pin de Guadalupe Terán en Flores | Flores, Gifs, Gif hermoso">
            <a:extLst>
              <a:ext uri="{FF2B5EF4-FFF2-40B4-BE49-F238E27FC236}">
                <a16:creationId xmlns:a16="http://schemas.microsoft.com/office/drawing/2014/main" id="{0C96DD86-7D4C-40CA-BFAC-6156B8A1268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Pin de Guadalupe Terán en Flores | Flores, Gifs, Gif hermoso">
            <a:extLst>
              <a:ext uri="{FF2B5EF4-FFF2-40B4-BE49-F238E27FC236}">
                <a16:creationId xmlns:a16="http://schemas.microsoft.com/office/drawing/2014/main" id="{EE078A99-EF59-42B6-9E9A-AC2F33E0F529}"/>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AutoShape 6" descr="Pin de Guadalupe Terán en Flores | Flores, Gifs, Gif hermoso">
            <a:extLst>
              <a:ext uri="{FF2B5EF4-FFF2-40B4-BE49-F238E27FC236}">
                <a16:creationId xmlns:a16="http://schemas.microsoft.com/office/drawing/2014/main" id="{D87D2C83-339A-4AE1-96F5-02C18B225236}"/>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AutoShape 8" descr="57 ideas de Flores exóticas | flores, flores exóticas, gif de flores">
            <a:extLst>
              <a:ext uri="{FF2B5EF4-FFF2-40B4-BE49-F238E27FC236}">
                <a16:creationId xmlns:a16="http://schemas.microsoft.com/office/drawing/2014/main" id="{D8BFD025-499B-4D3B-8019-0780B53E7FD7}"/>
              </a:ext>
            </a:extLst>
          </p:cNvPr>
          <p:cNvSpPr>
            <a:spLocks noChangeAspect="1" noChangeArrowheads="1"/>
          </p:cNvSpPr>
          <p:nvPr/>
        </p:nvSpPr>
        <p:spPr bwMode="auto">
          <a:xfrm>
            <a:off x="4876800" y="2876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10" descr="57 ideas de Flores exóticas | flores, flores exóticas, gif de flores">
            <a:extLst>
              <a:ext uri="{FF2B5EF4-FFF2-40B4-BE49-F238E27FC236}">
                <a16:creationId xmlns:a16="http://schemas.microsoft.com/office/drawing/2014/main" id="{6D64F04E-5B19-412E-A690-E3F8FCD7508E}"/>
              </a:ext>
            </a:extLst>
          </p:cNvPr>
          <p:cNvSpPr>
            <a:spLocks noChangeAspect="1" noChangeArrowheads="1"/>
          </p:cNvSpPr>
          <p:nvPr/>
        </p:nvSpPr>
        <p:spPr bwMode="auto">
          <a:xfrm>
            <a:off x="5029200" y="30289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55" name="Google Shape;467;p44">
            <a:extLst>
              <a:ext uri="{FF2B5EF4-FFF2-40B4-BE49-F238E27FC236}">
                <a16:creationId xmlns:a16="http://schemas.microsoft.com/office/drawing/2014/main" id="{10CDB7AF-547B-4AD7-B897-EF7BFB46D57F}"/>
              </a:ext>
            </a:extLst>
          </p:cNvPr>
          <p:cNvPicPr preferRelativeResize="0"/>
          <p:nvPr/>
        </p:nvPicPr>
        <p:blipFill rotWithShape="1">
          <a:blip r:embed="rId3">
            <a:alphaModFix/>
          </a:blip>
          <a:srcRect b="44167"/>
          <a:stretch/>
        </p:blipFill>
        <p:spPr>
          <a:xfrm>
            <a:off x="3591221" y="108068"/>
            <a:ext cx="5080535" cy="4869102"/>
          </a:xfrm>
          <a:prstGeom prst="rect">
            <a:avLst/>
          </a:prstGeom>
          <a:noFill/>
          <a:ln>
            <a:noFill/>
          </a:ln>
        </p:spPr>
      </p:pic>
      <p:sp>
        <p:nvSpPr>
          <p:cNvPr id="56" name="Google Shape;468;p44">
            <a:extLst>
              <a:ext uri="{FF2B5EF4-FFF2-40B4-BE49-F238E27FC236}">
                <a16:creationId xmlns:a16="http://schemas.microsoft.com/office/drawing/2014/main" id="{C64F255B-C870-4F8A-B442-66DB17D023ED}"/>
              </a:ext>
            </a:extLst>
          </p:cNvPr>
          <p:cNvSpPr/>
          <p:nvPr/>
        </p:nvSpPr>
        <p:spPr>
          <a:xfrm>
            <a:off x="524433" y="3361"/>
            <a:ext cx="2534771" cy="900980"/>
          </a:xfrm>
          <a:prstGeom prst="rightArrow">
            <a:avLst>
              <a:gd name="adj1" fmla="val 50000"/>
              <a:gd name="adj2" fmla="val 50000"/>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Tripas de gato</a:t>
            </a:r>
            <a:endParaRPr/>
          </a:p>
        </p:txBody>
      </p:sp>
      <p:cxnSp>
        <p:nvCxnSpPr>
          <p:cNvPr id="57" name="Google Shape;469;p44">
            <a:extLst>
              <a:ext uri="{FF2B5EF4-FFF2-40B4-BE49-F238E27FC236}">
                <a16:creationId xmlns:a16="http://schemas.microsoft.com/office/drawing/2014/main" id="{EAA0C930-797A-43C7-8275-E99F4994B498}"/>
              </a:ext>
            </a:extLst>
          </p:cNvPr>
          <p:cNvCxnSpPr/>
          <p:nvPr/>
        </p:nvCxnSpPr>
        <p:spPr>
          <a:xfrm>
            <a:off x="0" y="904341"/>
            <a:ext cx="2982351" cy="0"/>
          </a:xfrm>
          <a:prstGeom prst="straightConnector1">
            <a:avLst/>
          </a:prstGeom>
          <a:noFill/>
          <a:ln w="76200" cap="flat" cmpd="sng">
            <a:solidFill>
              <a:schemeClr val="accent1"/>
            </a:solidFill>
            <a:prstDash val="solid"/>
            <a:miter lim="800000"/>
            <a:headEnd type="none" w="sm" len="sm"/>
            <a:tailEnd type="triangle" w="med" len="med"/>
          </a:ln>
        </p:spPr>
      </p:cxnSp>
      <p:cxnSp>
        <p:nvCxnSpPr>
          <p:cNvPr id="58" name="Google Shape;470;p44">
            <a:extLst>
              <a:ext uri="{FF2B5EF4-FFF2-40B4-BE49-F238E27FC236}">
                <a16:creationId xmlns:a16="http://schemas.microsoft.com/office/drawing/2014/main" id="{391EDD78-25A8-428B-A454-95A518B509A9}"/>
              </a:ext>
            </a:extLst>
          </p:cNvPr>
          <p:cNvCxnSpPr/>
          <p:nvPr/>
        </p:nvCxnSpPr>
        <p:spPr>
          <a:xfrm>
            <a:off x="23446" y="3003745"/>
            <a:ext cx="2982351" cy="0"/>
          </a:xfrm>
          <a:prstGeom prst="straightConnector1">
            <a:avLst/>
          </a:prstGeom>
          <a:noFill/>
          <a:ln w="76200" cap="flat" cmpd="sng">
            <a:solidFill>
              <a:schemeClr val="accent2"/>
            </a:solidFill>
            <a:prstDash val="solid"/>
            <a:miter lim="800000"/>
            <a:headEnd type="none" w="sm" len="sm"/>
            <a:tailEnd type="triangle" w="med" len="med"/>
          </a:ln>
        </p:spPr>
      </p:cxnSp>
      <p:cxnSp>
        <p:nvCxnSpPr>
          <p:cNvPr id="59" name="Google Shape;471;p44">
            <a:extLst>
              <a:ext uri="{FF2B5EF4-FFF2-40B4-BE49-F238E27FC236}">
                <a16:creationId xmlns:a16="http://schemas.microsoft.com/office/drawing/2014/main" id="{51E7FB21-176B-42FA-B261-30AAA7A7720F}"/>
              </a:ext>
            </a:extLst>
          </p:cNvPr>
          <p:cNvCxnSpPr/>
          <p:nvPr/>
        </p:nvCxnSpPr>
        <p:spPr>
          <a:xfrm>
            <a:off x="23446" y="1531619"/>
            <a:ext cx="2982351" cy="0"/>
          </a:xfrm>
          <a:prstGeom prst="straightConnector1">
            <a:avLst/>
          </a:prstGeom>
          <a:noFill/>
          <a:ln w="76200" cap="flat" cmpd="sng">
            <a:solidFill>
              <a:schemeClr val="accent6"/>
            </a:solidFill>
            <a:prstDash val="solid"/>
            <a:miter lim="800000"/>
            <a:headEnd type="none" w="sm" len="sm"/>
            <a:tailEnd type="triangle" w="med" len="med"/>
          </a:ln>
        </p:spPr>
      </p:cxnSp>
      <p:cxnSp>
        <p:nvCxnSpPr>
          <p:cNvPr id="60" name="Google Shape;472;p44">
            <a:extLst>
              <a:ext uri="{FF2B5EF4-FFF2-40B4-BE49-F238E27FC236}">
                <a16:creationId xmlns:a16="http://schemas.microsoft.com/office/drawing/2014/main" id="{1B9DB717-9F2E-4AFE-BF40-A7072AACA3B8}"/>
              </a:ext>
            </a:extLst>
          </p:cNvPr>
          <p:cNvCxnSpPr/>
          <p:nvPr/>
        </p:nvCxnSpPr>
        <p:spPr>
          <a:xfrm>
            <a:off x="0" y="1930205"/>
            <a:ext cx="2982351" cy="0"/>
          </a:xfrm>
          <a:prstGeom prst="straightConnector1">
            <a:avLst/>
          </a:prstGeom>
          <a:noFill/>
          <a:ln w="76200" cap="flat" cmpd="sng">
            <a:solidFill>
              <a:schemeClr val="accent1"/>
            </a:solidFill>
            <a:prstDash val="solid"/>
            <a:miter lim="800000"/>
            <a:headEnd type="none" w="sm" len="sm"/>
            <a:tailEnd type="triangle" w="med" len="med"/>
          </a:ln>
        </p:spPr>
      </p:cxnSp>
      <p:cxnSp>
        <p:nvCxnSpPr>
          <p:cNvPr id="61" name="Google Shape;473;p44">
            <a:extLst>
              <a:ext uri="{FF2B5EF4-FFF2-40B4-BE49-F238E27FC236}">
                <a16:creationId xmlns:a16="http://schemas.microsoft.com/office/drawing/2014/main" id="{1E4E1C85-1399-4843-9768-2E45F011ADDA}"/>
              </a:ext>
            </a:extLst>
          </p:cNvPr>
          <p:cNvCxnSpPr/>
          <p:nvPr/>
        </p:nvCxnSpPr>
        <p:spPr>
          <a:xfrm>
            <a:off x="23446" y="1199856"/>
            <a:ext cx="2982351" cy="0"/>
          </a:xfrm>
          <a:prstGeom prst="straightConnector1">
            <a:avLst/>
          </a:prstGeom>
          <a:noFill/>
          <a:ln w="76200" cap="flat" cmpd="sng">
            <a:solidFill>
              <a:schemeClr val="accent2"/>
            </a:solidFill>
            <a:prstDash val="solid"/>
            <a:miter lim="800000"/>
            <a:headEnd type="none" w="sm" len="sm"/>
            <a:tailEnd type="triangle" w="med" len="med"/>
          </a:ln>
        </p:spPr>
      </p:cxnSp>
      <p:cxnSp>
        <p:nvCxnSpPr>
          <p:cNvPr id="62" name="Google Shape;474;p44">
            <a:extLst>
              <a:ext uri="{FF2B5EF4-FFF2-40B4-BE49-F238E27FC236}">
                <a16:creationId xmlns:a16="http://schemas.microsoft.com/office/drawing/2014/main" id="{F4ADB92F-4444-4A42-BDDD-5E82EE274461}"/>
              </a:ext>
            </a:extLst>
          </p:cNvPr>
          <p:cNvCxnSpPr/>
          <p:nvPr/>
        </p:nvCxnSpPr>
        <p:spPr>
          <a:xfrm>
            <a:off x="23446" y="2397662"/>
            <a:ext cx="2982351" cy="0"/>
          </a:xfrm>
          <a:prstGeom prst="straightConnector1">
            <a:avLst/>
          </a:prstGeom>
          <a:noFill/>
          <a:ln w="76200" cap="flat" cmpd="sng">
            <a:solidFill>
              <a:schemeClr val="accent6"/>
            </a:solidFill>
            <a:prstDash val="solid"/>
            <a:miter lim="800000"/>
            <a:headEnd type="none" w="sm" len="sm"/>
            <a:tailEnd type="triangle" w="med" len="med"/>
          </a:ln>
        </p:spPr>
      </p:cxnSp>
      <p:cxnSp>
        <p:nvCxnSpPr>
          <p:cNvPr id="63" name="Google Shape;475;p44">
            <a:extLst>
              <a:ext uri="{FF2B5EF4-FFF2-40B4-BE49-F238E27FC236}">
                <a16:creationId xmlns:a16="http://schemas.microsoft.com/office/drawing/2014/main" id="{BB2DA0E3-2DC3-462D-BA94-3BB17D252AB0}"/>
              </a:ext>
            </a:extLst>
          </p:cNvPr>
          <p:cNvCxnSpPr/>
          <p:nvPr/>
        </p:nvCxnSpPr>
        <p:spPr>
          <a:xfrm>
            <a:off x="0" y="2684877"/>
            <a:ext cx="2982351" cy="0"/>
          </a:xfrm>
          <a:prstGeom prst="straightConnector1">
            <a:avLst/>
          </a:prstGeom>
          <a:noFill/>
          <a:ln w="76200" cap="flat" cmpd="sng">
            <a:solidFill>
              <a:schemeClr val="accent6"/>
            </a:solidFill>
            <a:prstDash val="solid"/>
            <a:miter lim="800000"/>
            <a:headEnd type="none" w="sm" len="sm"/>
            <a:tailEnd type="triangle" w="med" len="med"/>
          </a:ln>
        </p:spPr>
      </p:cxnSp>
    </p:spTree>
    <p:extLst>
      <p:ext uri="{BB962C8B-B14F-4D97-AF65-F5344CB8AC3E}">
        <p14:creationId xmlns:p14="http://schemas.microsoft.com/office/powerpoint/2010/main" val="100658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77"/>
        <p:cNvGrpSpPr/>
        <p:nvPr/>
      </p:nvGrpSpPr>
      <p:grpSpPr>
        <a:xfrm>
          <a:off x="0" y="0"/>
          <a:ext cx="0" cy="0"/>
          <a:chOff x="0" y="0"/>
          <a:chExt cx="0" cy="0"/>
        </a:xfrm>
      </p:grpSpPr>
      <p:sp>
        <p:nvSpPr>
          <p:cNvPr id="3080" name="Google Shape;3080;p76"/>
          <p:cNvSpPr txBox="1">
            <a:spLocks noGrp="1"/>
          </p:cNvSpPr>
          <p:nvPr>
            <p:ph type="title"/>
          </p:nvPr>
        </p:nvSpPr>
        <p:spPr>
          <a:xfrm>
            <a:off x="1597584" y="294310"/>
            <a:ext cx="5970300" cy="113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MX" dirty="0"/>
              <a:t>Prueba económica </a:t>
            </a:r>
            <a:endParaRPr dirty="0"/>
          </a:p>
        </p:txBody>
      </p:sp>
      <p:sp>
        <p:nvSpPr>
          <p:cNvPr id="3082" name="Google Shape;3082;p76"/>
          <p:cNvSpPr/>
          <p:nvPr/>
        </p:nvSpPr>
        <p:spPr>
          <a:xfrm>
            <a:off x="-545200" y="2114025"/>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76"/>
          <p:cNvSpPr/>
          <p:nvPr/>
        </p:nvSpPr>
        <p:spPr>
          <a:xfrm>
            <a:off x="8171298" y="3224401"/>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6" name="Google Shape;3086;p76"/>
          <p:cNvGrpSpPr/>
          <p:nvPr/>
        </p:nvGrpSpPr>
        <p:grpSpPr>
          <a:xfrm>
            <a:off x="158262" y="9777"/>
            <a:ext cx="862889" cy="1134600"/>
            <a:chOff x="2135062" y="1493404"/>
            <a:chExt cx="2212874" cy="3654094"/>
          </a:xfrm>
        </p:grpSpPr>
        <p:sp>
          <p:nvSpPr>
            <p:cNvPr id="3087" name="Google Shape;3087;p76"/>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8" name="Google Shape;3088;p76"/>
            <p:cNvGrpSpPr/>
            <p:nvPr/>
          </p:nvGrpSpPr>
          <p:grpSpPr>
            <a:xfrm>
              <a:off x="2135062" y="1493404"/>
              <a:ext cx="2212874" cy="3654094"/>
              <a:chOff x="14414750" y="5655625"/>
              <a:chExt cx="1193825" cy="1971350"/>
            </a:xfrm>
          </p:grpSpPr>
          <p:sp>
            <p:nvSpPr>
              <p:cNvPr id="3089" name="Google Shape;3089;p76"/>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76"/>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76"/>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76"/>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76"/>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76"/>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76"/>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76"/>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76"/>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76"/>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76"/>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76"/>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76"/>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76"/>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76"/>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76"/>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76"/>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76"/>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76"/>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76"/>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76"/>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76"/>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76"/>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76"/>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76"/>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76"/>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76"/>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76"/>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76"/>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76"/>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76"/>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76"/>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76"/>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76"/>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76"/>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76"/>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76"/>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76"/>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76"/>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6"/>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6"/>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6"/>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6"/>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6"/>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6"/>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6"/>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6"/>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6"/>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6"/>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6"/>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6"/>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6"/>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41" name="Google Shape;3141;p76"/>
          <p:cNvGrpSpPr/>
          <p:nvPr/>
        </p:nvGrpSpPr>
        <p:grpSpPr>
          <a:xfrm>
            <a:off x="7639814" y="1464579"/>
            <a:ext cx="863258" cy="726826"/>
            <a:chOff x="7639814" y="1464579"/>
            <a:chExt cx="863258" cy="726826"/>
          </a:xfrm>
        </p:grpSpPr>
        <p:grpSp>
          <p:nvGrpSpPr>
            <p:cNvPr id="3142" name="Google Shape;3142;p76"/>
            <p:cNvGrpSpPr/>
            <p:nvPr/>
          </p:nvGrpSpPr>
          <p:grpSpPr>
            <a:xfrm rot="-842945">
              <a:off x="8112336" y="1790340"/>
              <a:ext cx="351858" cy="363795"/>
              <a:chOff x="3610557" y="2780704"/>
              <a:chExt cx="325017" cy="336052"/>
            </a:xfrm>
          </p:grpSpPr>
          <p:sp>
            <p:nvSpPr>
              <p:cNvPr id="3143" name="Google Shape;3143;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6" name="Google Shape;3146;p76"/>
            <p:cNvGrpSpPr/>
            <p:nvPr/>
          </p:nvGrpSpPr>
          <p:grpSpPr>
            <a:xfrm rot="1954993">
              <a:off x="7710083" y="1530690"/>
              <a:ext cx="351860" cy="363777"/>
              <a:chOff x="3610557" y="2780704"/>
              <a:chExt cx="325017" cy="336052"/>
            </a:xfrm>
          </p:grpSpPr>
          <p:sp>
            <p:nvSpPr>
              <p:cNvPr id="3147" name="Google Shape;3147;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5" name="Google Shape;3083;p76">
            <a:extLst>
              <a:ext uri="{FF2B5EF4-FFF2-40B4-BE49-F238E27FC236}">
                <a16:creationId xmlns:a16="http://schemas.microsoft.com/office/drawing/2014/main" id="{B51C8972-69FB-461E-B0C0-09DBB5F9FC04}"/>
              </a:ext>
            </a:extLst>
          </p:cNvPr>
          <p:cNvSpPr/>
          <p:nvPr/>
        </p:nvSpPr>
        <p:spPr>
          <a:xfrm>
            <a:off x="8203195" y="3245666"/>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6" name="Picture 2" descr="▷ Lápices y Lapiceros: Imágenes Animadas, Gifs y Animaciones ¡100% GRATIS!">
            <a:extLst>
              <a:ext uri="{FF2B5EF4-FFF2-40B4-BE49-F238E27FC236}">
                <a16:creationId xmlns:a16="http://schemas.microsoft.com/office/drawing/2014/main" id="{F0C58573-F74C-473E-867F-25E02F5211C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39018" y="78734"/>
            <a:ext cx="1152525" cy="1019175"/>
          </a:xfrm>
          <a:prstGeom prst="rect">
            <a:avLst/>
          </a:prstGeom>
          <a:noFill/>
          <a:extLst>
            <a:ext uri="{909E8E84-426E-40DD-AFC4-6F175D3DCCD1}">
              <a14:hiddenFill xmlns:a14="http://schemas.microsoft.com/office/drawing/2010/main">
                <a:solidFill>
                  <a:srgbClr val="FFFFFF"/>
                </a:solidFill>
              </a14:hiddenFill>
            </a:ext>
          </a:extLst>
        </p:spPr>
      </p:pic>
      <p:pic>
        <p:nvPicPr>
          <p:cNvPr id="71" name="Google Shape;563;p53" descr="Papel cuadriculado 0.7 cm | Imprimir el PDF Gratis">
            <a:extLst>
              <a:ext uri="{FF2B5EF4-FFF2-40B4-BE49-F238E27FC236}">
                <a16:creationId xmlns:a16="http://schemas.microsoft.com/office/drawing/2014/main" id="{7EB58970-7C44-4027-A9E5-6DC0ED7E998A}"/>
              </a:ext>
            </a:extLst>
          </p:cNvPr>
          <p:cNvPicPr preferRelativeResize="0"/>
          <p:nvPr/>
        </p:nvPicPr>
        <p:blipFill rotWithShape="1">
          <a:blip r:embed="rId4">
            <a:alphaModFix/>
          </a:blip>
          <a:srcRect/>
          <a:stretch/>
        </p:blipFill>
        <p:spPr>
          <a:xfrm>
            <a:off x="633240" y="1296252"/>
            <a:ext cx="7004510" cy="3751281"/>
          </a:xfrm>
          <a:prstGeom prst="rect">
            <a:avLst/>
          </a:prstGeom>
          <a:noFill/>
          <a:ln>
            <a:noFill/>
          </a:ln>
        </p:spPr>
      </p:pic>
      <p:sp>
        <p:nvSpPr>
          <p:cNvPr id="72" name="Google Shape;566;p53">
            <a:extLst>
              <a:ext uri="{FF2B5EF4-FFF2-40B4-BE49-F238E27FC236}">
                <a16:creationId xmlns:a16="http://schemas.microsoft.com/office/drawing/2014/main" id="{56CE4CFB-AA4F-4B9D-84ED-82B40131E66C}"/>
              </a:ext>
            </a:extLst>
          </p:cNvPr>
          <p:cNvSpPr/>
          <p:nvPr/>
        </p:nvSpPr>
        <p:spPr>
          <a:xfrm>
            <a:off x="-984286" y="1248440"/>
            <a:ext cx="10239562"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1500" dirty="0">
                <a:solidFill>
                  <a:schemeClr val="dk1"/>
                </a:solidFill>
                <a:latin typeface="Calibri"/>
                <a:ea typeface="Calibri"/>
                <a:cs typeface="Calibri"/>
                <a:sym typeface="Calibri"/>
              </a:rPr>
              <a:t>La nena Ana</a:t>
            </a:r>
            <a:endParaRPr dirty="0"/>
          </a:p>
          <a:p>
            <a:pPr marL="0" marR="0" lvl="0" indent="0" algn="ctr" rtl="0">
              <a:spcBef>
                <a:spcPts val="0"/>
              </a:spcBef>
              <a:spcAft>
                <a:spcPts val="0"/>
              </a:spcAft>
              <a:buNone/>
            </a:pPr>
            <a:r>
              <a:rPr lang="es-MX" sz="11500" dirty="0">
                <a:solidFill>
                  <a:schemeClr val="dk1"/>
                </a:solidFill>
                <a:latin typeface="Calibri"/>
                <a:ea typeface="Calibri"/>
                <a:cs typeface="Calibri"/>
                <a:sym typeface="Calibri"/>
              </a:rPr>
              <a:t>El oso </a:t>
            </a:r>
            <a:r>
              <a:rPr lang="es-MX" sz="11500" dirty="0" err="1">
                <a:solidFill>
                  <a:schemeClr val="dk1"/>
                </a:solidFill>
                <a:latin typeface="Calibri"/>
                <a:ea typeface="Calibri"/>
                <a:cs typeface="Calibri"/>
                <a:sym typeface="Calibri"/>
              </a:rPr>
              <a:t>Susú</a:t>
            </a:r>
            <a:endParaRPr dirty="0"/>
          </a:p>
        </p:txBody>
      </p:sp>
      <p:sp>
        <p:nvSpPr>
          <p:cNvPr id="73" name="Google Shape;568;p53">
            <a:extLst>
              <a:ext uri="{FF2B5EF4-FFF2-40B4-BE49-F238E27FC236}">
                <a16:creationId xmlns:a16="http://schemas.microsoft.com/office/drawing/2014/main" id="{C7051675-BEB4-4730-8C72-CAA51E3915FD}"/>
              </a:ext>
            </a:extLst>
          </p:cNvPr>
          <p:cNvSpPr txBox="1"/>
          <p:nvPr/>
        </p:nvSpPr>
        <p:spPr>
          <a:xfrm rot="-420000">
            <a:off x="-709119" y="-373561"/>
            <a:ext cx="4391191"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2800"/>
              <a:buFont typeface="Comic Sans MS"/>
              <a:buNone/>
            </a:pPr>
            <a:r>
              <a:rPr lang="es-MX" sz="2800" dirty="0">
                <a:solidFill>
                  <a:schemeClr val="dk1"/>
                </a:solidFill>
                <a:latin typeface="Comic Sans MS"/>
                <a:ea typeface="Comic Sans MS"/>
                <a:cs typeface="Comic Sans MS"/>
                <a:sym typeface="Comic Sans MS"/>
              </a:rPr>
              <a:t>Cierre</a:t>
            </a:r>
            <a:endParaRPr dirty="0"/>
          </a:p>
        </p:txBody>
      </p:sp>
    </p:spTree>
    <p:extLst>
      <p:ext uri="{BB962C8B-B14F-4D97-AF65-F5344CB8AC3E}">
        <p14:creationId xmlns:p14="http://schemas.microsoft.com/office/powerpoint/2010/main" val="2324925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77"/>
        <p:cNvGrpSpPr/>
        <p:nvPr/>
      </p:nvGrpSpPr>
      <p:grpSpPr>
        <a:xfrm>
          <a:off x="0" y="0"/>
          <a:ext cx="0" cy="0"/>
          <a:chOff x="0" y="0"/>
          <a:chExt cx="0" cy="0"/>
        </a:xfrm>
      </p:grpSpPr>
      <p:sp>
        <p:nvSpPr>
          <p:cNvPr id="3080" name="Google Shape;3080;p76"/>
          <p:cNvSpPr txBox="1">
            <a:spLocks noGrp="1"/>
          </p:cNvSpPr>
          <p:nvPr>
            <p:ph type="title"/>
          </p:nvPr>
        </p:nvSpPr>
        <p:spPr>
          <a:xfrm>
            <a:off x="1597584" y="294310"/>
            <a:ext cx="5970300" cy="113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MX" dirty="0"/>
              <a:t>Prueba económica </a:t>
            </a:r>
            <a:endParaRPr dirty="0"/>
          </a:p>
        </p:txBody>
      </p:sp>
      <p:sp>
        <p:nvSpPr>
          <p:cNvPr id="3082" name="Google Shape;3082;p76"/>
          <p:cNvSpPr/>
          <p:nvPr/>
        </p:nvSpPr>
        <p:spPr>
          <a:xfrm>
            <a:off x="-545200" y="2114025"/>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76"/>
          <p:cNvSpPr/>
          <p:nvPr/>
        </p:nvSpPr>
        <p:spPr>
          <a:xfrm>
            <a:off x="8171298" y="3224401"/>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6" name="Google Shape;3086;p76"/>
          <p:cNvGrpSpPr/>
          <p:nvPr/>
        </p:nvGrpSpPr>
        <p:grpSpPr>
          <a:xfrm>
            <a:off x="421187" y="-36691"/>
            <a:ext cx="844905" cy="1310506"/>
            <a:chOff x="2135062" y="1493404"/>
            <a:chExt cx="2212874" cy="3654094"/>
          </a:xfrm>
        </p:grpSpPr>
        <p:sp>
          <p:nvSpPr>
            <p:cNvPr id="3087" name="Google Shape;3087;p76"/>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8" name="Google Shape;3088;p76"/>
            <p:cNvGrpSpPr/>
            <p:nvPr/>
          </p:nvGrpSpPr>
          <p:grpSpPr>
            <a:xfrm>
              <a:off x="2135062" y="1493404"/>
              <a:ext cx="2212874" cy="3654094"/>
              <a:chOff x="14414750" y="5655625"/>
              <a:chExt cx="1193825" cy="1971350"/>
            </a:xfrm>
          </p:grpSpPr>
          <p:sp>
            <p:nvSpPr>
              <p:cNvPr id="3089" name="Google Shape;3089;p76"/>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76"/>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76"/>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76"/>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76"/>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76"/>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76"/>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76"/>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76"/>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76"/>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76"/>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76"/>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76"/>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76"/>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76"/>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76"/>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76"/>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76"/>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76"/>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76"/>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76"/>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76"/>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76"/>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76"/>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76"/>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76"/>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76"/>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76"/>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76"/>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76"/>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76"/>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76"/>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76"/>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76"/>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76"/>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76"/>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76"/>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76"/>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76"/>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6"/>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6"/>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6"/>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6"/>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6"/>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6"/>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6"/>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6"/>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6"/>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6"/>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6"/>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6"/>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6"/>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41" name="Google Shape;3141;p76"/>
          <p:cNvGrpSpPr/>
          <p:nvPr/>
        </p:nvGrpSpPr>
        <p:grpSpPr>
          <a:xfrm>
            <a:off x="7639814" y="1464579"/>
            <a:ext cx="863258" cy="726826"/>
            <a:chOff x="7639814" y="1464579"/>
            <a:chExt cx="863258" cy="726826"/>
          </a:xfrm>
        </p:grpSpPr>
        <p:grpSp>
          <p:nvGrpSpPr>
            <p:cNvPr id="3142" name="Google Shape;3142;p76"/>
            <p:cNvGrpSpPr/>
            <p:nvPr/>
          </p:nvGrpSpPr>
          <p:grpSpPr>
            <a:xfrm rot="-842945">
              <a:off x="8112336" y="1790340"/>
              <a:ext cx="351858" cy="363795"/>
              <a:chOff x="3610557" y="2780704"/>
              <a:chExt cx="325017" cy="336052"/>
            </a:xfrm>
          </p:grpSpPr>
          <p:sp>
            <p:nvSpPr>
              <p:cNvPr id="3143" name="Google Shape;3143;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6" name="Google Shape;3146;p76"/>
            <p:cNvGrpSpPr/>
            <p:nvPr/>
          </p:nvGrpSpPr>
          <p:grpSpPr>
            <a:xfrm rot="1954993">
              <a:off x="7710083" y="1530690"/>
              <a:ext cx="351860" cy="363777"/>
              <a:chOff x="3610557" y="2780704"/>
              <a:chExt cx="325017" cy="336052"/>
            </a:xfrm>
          </p:grpSpPr>
          <p:sp>
            <p:nvSpPr>
              <p:cNvPr id="3147" name="Google Shape;3147;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5" name="Google Shape;3083;p76">
            <a:extLst>
              <a:ext uri="{FF2B5EF4-FFF2-40B4-BE49-F238E27FC236}">
                <a16:creationId xmlns:a16="http://schemas.microsoft.com/office/drawing/2014/main" id="{B51C8972-69FB-461E-B0C0-09DBB5F9FC04}"/>
              </a:ext>
            </a:extLst>
          </p:cNvPr>
          <p:cNvSpPr/>
          <p:nvPr/>
        </p:nvSpPr>
        <p:spPr>
          <a:xfrm>
            <a:off x="8203195" y="3245666"/>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6" name="Picture 2" descr="▷ Lápices y Lapiceros: Imágenes Animadas, Gifs y Animaciones ¡100% GRATIS!">
            <a:extLst>
              <a:ext uri="{FF2B5EF4-FFF2-40B4-BE49-F238E27FC236}">
                <a16:creationId xmlns:a16="http://schemas.microsoft.com/office/drawing/2014/main" id="{F0C58573-F74C-473E-867F-25E02F5211C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39018" y="78734"/>
            <a:ext cx="1152525" cy="1019175"/>
          </a:xfrm>
          <a:prstGeom prst="rect">
            <a:avLst/>
          </a:prstGeom>
          <a:noFill/>
          <a:extLst>
            <a:ext uri="{909E8E84-426E-40DD-AFC4-6F175D3DCCD1}">
              <a14:hiddenFill xmlns:a14="http://schemas.microsoft.com/office/drawing/2010/main">
                <a:solidFill>
                  <a:srgbClr val="FFFFFF"/>
                </a:solidFill>
              </a14:hiddenFill>
            </a:ext>
          </a:extLst>
        </p:spPr>
      </p:pic>
      <p:pic>
        <p:nvPicPr>
          <p:cNvPr id="72" name="Google Shape;552;p52" descr="Papel cuadriculado 0.7 cm | Imprimir el PDF Gratis">
            <a:extLst>
              <a:ext uri="{FF2B5EF4-FFF2-40B4-BE49-F238E27FC236}">
                <a16:creationId xmlns:a16="http://schemas.microsoft.com/office/drawing/2014/main" id="{E3C02F6D-FD49-4CBC-9DF1-3E6A62E392F2}"/>
              </a:ext>
            </a:extLst>
          </p:cNvPr>
          <p:cNvPicPr preferRelativeResize="0"/>
          <p:nvPr/>
        </p:nvPicPr>
        <p:blipFill rotWithShape="1">
          <a:blip r:embed="rId4">
            <a:alphaModFix/>
          </a:blip>
          <a:srcRect/>
          <a:stretch/>
        </p:blipFill>
        <p:spPr>
          <a:xfrm>
            <a:off x="980615" y="1196298"/>
            <a:ext cx="6881138" cy="3929675"/>
          </a:xfrm>
          <a:prstGeom prst="rect">
            <a:avLst/>
          </a:prstGeom>
          <a:noFill/>
          <a:ln>
            <a:noFill/>
          </a:ln>
        </p:spPr>
      </p:pic>
      <p:sp>
        <p:nvSpPr>
          <p:cNvPr id="73" name="Google Shape;555;p52">
            <a:extLst>
              <a:ext uri="{FF2B5EF4-FFF2-40B4-BE49-F238E27FC236}">
                <a16:creationId xmlns:a16="http://schemas.microsoft.com/office/drawing/2014/main" id="{B4F337C4-FE5D-44D8-A8CF-6DF08D03E20B}"/>
              </a:ext>
            </a:extLst>
          </p:cNvPr>
          <p:cNvSpPr/>
          <p:nvPr/>
        </p:nvSpPr>
        <p:spPr>
          <a:xfrm>
            <a:off x="1820554" y="3162392"/>
            <a:ext cx="4863260"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9600" dirty="0">
                <a:solidFill>
                  <a:schemeClr val="dk1"/>
                </a:solidFill>
                <a:latin typeface="Berlin Sans FB" panose="020E0602020502020306" pitchFamily="34" charset="0"/>
                <a:ea typeface="Calibri"/>
                <a:cs typeface="Calibri"/>
                <a:sym typeface="Calibri"/>
              </a:rPr>
              <a:t>Daditos</a:t>
            </a:r>
            <a:endParaRPr sz="9600" dirty="0">
              <a:solidFill>
                <a:schemeClr val="dk1"/>
              </a:solidFill>
              <a:latin typeface="Berlin Sans FB" panose="020E0602020502020306" pitchFamily="34" charset="0"/>
              <a:ea typeface="Calibri"/>
              <a:cs typeface="Calibri"/>
              <a:sym typeface="Calibri"/>
            </a:endParaRPr>
          </a:p>
        </p:txBody>
      </p:sp>
      <p:sp>
        <p:nvSpPr>
          <p:cNvPr id="74" name="Google Shape;556;p52">
            <a:extLst>
              <a:ext uri="{FF2B5EF4-FFF2-40B4-BE49-F238E27FC236}">
                <a16:creationId xmlns:a16="http://schemas.microsoft.com/office/drawing/2014/main" id="{E5CC3592-B1BC-4E6A-947A-3160D6655AE1}"/>
              </a:ext>
            </a:extLst>
          </p:cNvPr>
          <p:cNvSpPr/>
          <p:nvPr/>
        </p:nvSpPr>
        <p:spPr>
          <a:xfrm>
            <a:off x="955670" y="1158517"/>
            <a:ext cx="3832412" cy="23698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0000" dirty="0">
                <a:solidFill>
                  <a:schemeClr val="dk1"/>
                </a:solidFill>
                <a:latin typeface="Berlin Sans FB" panose="020E0602020502020306" pitchFamily="34" charset="0"/>
                <a:ea typeface="Calibri"/>
                <a:cs typeface="Calibri"/>
                <a:sym typeface="Calibri"/>
              </a:rPr>
              <a:t>Tito</a:t>
            </a:r>
            <a:endParaRPr dirty="0">
              <a:latin typeface="Berlin Sans FB" panose="020E0602020502020306" pitchFamily="34" charset="0"/>
            </a:endParaRPr>
          </a:p>
          <a:p>
            <a:pPr marL="0" marR="0" lvl="0" indent="0" algn="ctr" rtl="0">
              <a:spcBef>
                <a:spcPts val="0"/>
              </a:spcBef>
              <a:spcAft>
                <a:spcPts val="0"/>
              </a:spcAft>
              <a:buNone/>
            </a:pPr>
            <a:r>
              <a:rPr lang="es-MX" sz="4800" b="1" dirty="0">
                <a:solidFill>
                  <a:schemeClr val="dk1"/>
                </a:solidFill>
                <a:latin typeface="Calibri"/>
                <a:ea typeface="Calibri"/>
                <a:cs typeface="Calibri"/>
                <a:sym typeface="Calibri"/>
              </a:rPr>
              <a:t>        </a:t>
            </a:r>
            <a:endParaRPr sz="24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8745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077"/>
        <p:cNvGrpSpPr/>
        <p:nvPr/>
      </p:nvGrpSpPr>
      <p:grpSpPr>
        <a:xfrm>
          <a:off x="0" y="0"/>
          <a:ext cx="0" cy="0"/>
          <a:chOff x="0" y="0"/>
          <a:chExt cx="0" cy="0"/>
        </a:xfrm>
      </p:grpSpPr>
      <p:sp>
        <p:nvSpPr>
          <p:cNvPr id="3080" name="Google Shape;3080;p76"/>
          <p:cNvSpPr txBox="1">
            <a:spLocks noGrp="1"/>
          </p:cNvSpPr>
          <p:nvPr>
            <p:ph type="title"/>
          </p:nvPr>
        </p:nvSpPr>
        <p:spPr>
          <a:xfrm>
            <a:off x="1597584" y="294310"/>
            <a:ext cx="5970300" cy="113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MX" dirty="0"/>
              <a:t>Prueba económica </a:t>
            </a:r>
            <a:endParaRPr dirty="0"/>
          </a:p>
        </p:txBody>
      </p:sp>
      <p:sp>
        <p:nvSpPr>
          <p:cNvPr id="3082" name="Google Shape;3082;p76"/>
          <p:cNvSpPr/>
          <p:nvPr/>
        </p:nvSpPr>
        <p:spPr>
          <a:xfrm>
            <a:off x="-545200" y="2114025"/>
            <a:ext cx="1092588" cy="634550"/>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76"/>
          <p:cNvSpPr/>
          <p:nvPr/>
        </p:nvSpPr>
        <p:spPr>
          <a:xfrm>
            <a:off x="8171298" y="3224401"/>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6" name="Google Shape;3086;p76"/>
          <p:cNvGrpSpPr/>
          <p:nvPr/>
        </p:nvGrpSpPr>
        <p:grpSpPr>
          <a:xfrm>
            <a:off x="286912" y="36391"/>
            <a:ext cx="715411" cy="1134601"/>
            <a:chOff x="2135062" y="1493404"/>
            <a:chExt cx="2212874" cy="3654094"/>
          </a:xfrm>
        </p:grpSpPr>
        <p:sp>
          <p:nvSpPr>
            <p:cNvPr id="3087" name="Google Shape;3087;p76"/>
            <p:cNvSpPr/>
            <p:nvPr/>
          </p:nvSpPr>
          <p:spPr>
            <a:xfrm>
              <a:off x="4171440" y="2946660"/>
              <a:ext cx="95785" cy="16868"/>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8" name="Google Shape;3088;p76"/>
            <p:cNvGrpSpPr/>
            <p:nvPr/>
          </p:nvGrpSpPr>
          <p:grpSpPr>
            <a:xfrm>
              <a:off x="2135062" y="1493404"/>
              <a:ext cx="2212874" cy="3654094"/>
              <a:chOff x="14414750" y="5655625"/>
              <a:chExt cx="1193825" cy="1971350"/>
            </a:xfrm>
          </p:grpSpPr>
          <p:sp>
            <p:nvSpPr>
              <p:cNvPr id="3089" name="Google Shape;3089;p76"/>
              <p:cNvSpPr/>
              <p:nvPr/>
            </p:nvSpPr>
            <p:spPr>
              <a:xfrm>
                <a:off x="14782550" y="6626525"/>
                <a:ext cx="430875" cy="151550"/>
              </a:xfrm>
              <a:custGeom>
                <a:avLst/>
                <a:gdLst/>
                <a:ahLst/>
                <a:cxnLst/>
                <a:rect l="l" t="t" r="r" b="b"/>
                <a:pathLst>
                  <a:path w="17235" h="6062" extrusionOk="0">
                    <a:moveTo>
                      <a:pt x="14863" y="0"/>
                    </a:moveTo>
                    <a:cubicBezTo>
                      <a:pt x="9413" y="0"/>
                      <a:pt x="810" y="3031"/>
                      <a:pt x="0" y="6061"/>
                    </a:cubicBezTo>
                    <a:cubicBezTo>
                      <a:pt x="0" y="6061"/>
                      <a:pt x="15532" y="1988"/>
                      <a:pt x="17235" y="256"/>
                    </a:cubicBezTo>
                    <a:cubicBezTo>
                      <a:pt x="16560" y="81"/>
                      <a:pt x="15754" y="0"/>
                      <a:pt x="14863" y="0"/>
                    </a:cubicBezTo>
                    <a:close/>
                  </a:path>
                </a:pathLst>
              </a:custGeom>
              <a:solidFill>
                <a:srgbClr val="795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76"/>
              <p:cNvSpPr/>
              <p:nvPr/>
            </p:nvSpPr>
            <p:spPr>
              <a:xfrm>
                <a:off x="14872975" y="7535650"/>
                <a:ext cx="57775" cy="88175"/>
              </a:xfrm>
              <a:custGeom>
                <a:avLst/>
                <a:gdLst/>
                <a:ahLst/>
                <a:cxnLst/>
                <a:rect l="l" t="t" r="r" b="b"/>
                <a:pathLst>
                  <a:path w="2311" h="3527" extrusionOk="0">
                    <a:moveTo>
                      <a:pt x="1611" y="1"/>
                    </a:moveTo>
                    <a:cubicBezTo>
                      <a:pt x="1247" y="183"/>
                      <a:pt x="669" y="457"/>
                      <a:pt x="0" y="822"/>
                    </a:cubicBezTo>
                    <a:cubicBezTo>
                      <a:pt x="517" y="1946"/>
                      <a:pt x="1003" y="2919"/>
                      <a:pt x="1429" y="3527"/>
                    </a:cubicBezTo>
                    <a:cubicBezTo>
                      <a:pt x="2310" y="2980"/>
                      <a:pt x="2128" y="852"/>
                      <a:pt x="1702" y="183"/>
                    </a:cubicBezTo>
                    <a:cubicBezTo>
                      <a:pt x="1672" y="153"/>
                      <a:pt x="1642" y="92"/>
                      <a:pt x="1611" y="1"/>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76"/>
              <p:cNvSpPr/>
              <p:nvPr/>
            </p:nvSpPr>
            <p:spPr>
              <a:xfrm>
                <a:off x="14786350" y="7283375"/>
                <a:ext cx="129200" cy="272825"/>
              </a:xfrm>
              <a:custGeom>
                <a:avLst/>
                <a:gdLst/>
                <a:ahLst/>
                <a:cxnLst/>
                <a:rect l="l" t="t" r="r" b="b"/>
                <a:pathLst>
                  <a:path w="5168" h="10913" extrusionOk="0">
                    <a:moveTo>
                      <a:pt x="2584" y="1"/>
                    </a:moveTo>
                    <a:cubicBezTo>
                      <a:pt x="2462" y="213"/>
                      <a:pt x="973" y="1308"/>
                      <a:pt x="0" y="2037"/>
                    </a:cubicBezTo>
                    <a:cubicBezTo>
                      <a:pt x="578" y="3648"/>
                      <a:pt x="2097" y="7843"/>
                      <a:pt x="3465" y="10913"/>
                    </a:cubicBezTo>
                    <a:cubicBezTo>
                      <a:pt x="4164" y="10548"/>
                      <a:pt x="4712" y="10274"/>
                      <a:pt x="5076" y="10092"/>
                    </a:cubicBezTo>
                    <a:cubicBezTo>
                      <a:pt x="4681" y="8724"/>
                      <a:pt x="5167" y="2888"/>
                      <a:pt x="5167" y="2888"/>
                    </a:cubicBezTo>
                    <a:lnTo>
                      <a:pt x="2584"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76"/>
              <p:cNvSpPr/>
              <p:nvPr/>
            </p:nvSpPr>
            <p:spPr>
              <a:xfrm>
                <a:off x="14765825" y="7334300"/>
                <a:ext cx="142875" cy="292675"/>
              </a:xfrm>
              <a:custGeom>
                <a:avLst/>
                <a:gdLst/>
                <a:ahLst/>
                <a:cxnLst/>
                <a:rect l="l" t="t" r="r" b="b"/>
                <a:pathLst>
                  <a:path w="5715" h="11707" extrusionOk="0">
                    <a:moveTo>
                      <a:pt x="821" y="0"/>
                    </a:moveTo>
                    <a:cubicBezTo>
                      <a:pt x="335" y="334"/>
                      <a:pt x="1" y="578"/>
                      <a:pt x="1" y="578"/>
                    </a:cubicBezTo>
                    <a:cubicBezTo>
                      <a:pt x="1" y="578"/>
                      <a:pt x="1490" y="6322"/>
                      <a:pt x="3070" y="9514"/>
                    </a:cubicBezTo>
                    <a:cubicBezTo>
                      <a:pt x="3618" y="10608"/>
                      <a:pt x="4165" y="11398"/>
                      <a:pt x="4681" y="11581"/>
                    </a:cubicBezTo>
                    <a:cubicBezTo>
                      <a:pt x="4885" y="11668"/>
                      <a:pt x="5074" y="11706"/>
                      <a:pt x="5243" y="11706"/>
                    </a:cubicBezTo>
                    <a:cubicBezTo>
                      <a:pt x="5428" y="11706"/>
                      <a:pt x="5588" y="11660"/>
                      <a:pt x="5715" y="11581"/>
                    </a:cubicBezTo>
                    <a:cubicBezTo>
                      <a:pt x="5289" y="10973"/>
                      <a:pt x="4803" y="10000"/>
                      <a:pt x="4286" y="8876"/>
                    </a:cubicBezTo>
                    <a:cubicBezTo>
                      <a:pt x="2918" y="5806"/>
                      <a:pt x="1399" y="1611"/>
                      <a:pt x="821" y="0"/>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76"/>
              <p:cNvSpPr/>
              <p:nvPr/>
            </p:nvSpPr>
            <p:spPr>
              <a:xfrm>
                <a:off x="15219475" y="7284125"/>
                <a:ext cx="241675" cy="48675"/>
              </a:xfrm>
              <a:custGeom>
                <a:avLst/>
                <a:gdLst/>
                <a:ahLst/>
                <a:cxnLst/>
                <a:rect l="l" t="t" r="r" b="b"/>
                <a:pathLst>
                  <a:path w="9667" h="1947" extrusionOk="0">
                    <a:moveTo>
                      <a:pt x="153" y="1"/>
                    </a:moveTo>
                    <a:cubicBezTo>
                      <a:pt x="153" y="609"/>
                      <a:pt x="153" y="1095"/>
                      <a:pt x="122" y="1217"/>
                    </a:cubicBezTo>
                    <a:cubicBezTo>
                      <a:pt x="1" y="1612"/>
                      <a:pt x="9667" y="1946"/>
                      <a:pt x="9667" y="1946"/>
                    </a:cubicBezTo>
                    <a:cubicBezTo>
                      <a:pt x="9667" y="1946"/>
                      <a:pt x="9606" y="1490"/>
                      <a:pt x="9393" y="974"/>
                    </a:cubicBezTo>
                    <a:cubicBezTo>
                      <a:pt x="6809" y="700"/>
                      <a:pt x="1672" y="123"/>
                      <a:pt x="153" y="1"/>
                    </a:cubicBezTo>
                    <a:close/>
                  </a:path>
                </a:pathLst>
              </a:custGeom>
              <a:solidFill>
                <a:srgbClr val="DEE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76"/>
              <p:cNvSpPr/>
              <p:nvPr/>
            </p:nvSpPr>
            <p:spPr>
              <a:xfrm>
                <a:off x="15222525" y="7167125"/>
                <a:ext cx="183900" cy="133750"/>
              </a:xfrm>
              <a:custGeom>
                <a:avLst/>
                <a:gdLst/>
                <a:ahLst/>
                <a:cxnLst/>
                <a:rect l="l" t="t" r="r" b="b"/>
                <a:pathLst>
                  <a:path w="7356" h="5350" extrusionOk="0">
                    <a:moveTo>
                      <a:pt x="0" y="0"/>
                    </a:moveTo>
                    <a:cubicBezTo>
                      <a:pt x="0" y="0"/>
                      <a:pt x="61" y="2918"/>
                      <a:pt x="31" y="4681"/>
                    </a:cubicBezTo>
                    <a:cubicBezTo>
                      <a:pt x="1095" y="4772"/>
                      <a:pt x="3861" y="5046"/>
                      <a:pt x="6353" y="5350"/>
                    </a:cubicBezTo>
                    <a:cubicBezTo>
                      <a:pt x="6718" y="4833"/>
                      <a:pt x="7113" y="4438"/>
                      <a:pt x="7356" y="4225"/>
                    </a:cubicBezTo>
                    <a:cubicBezTo>
                      <a:pt x="7295" y="4225"/>
                      <a:pt x="7234" y="4225"/>
                      <a:pt x="7174" y="4255"/>
                    </a:cubicBezTo>
                    <a:cubicBezTo>
                      <a:pt x="7079" y="4274"/>
                      <a:pt x="6985" y="4283"/>
                      <a:pt x="6891" y="4283"/>
                    </a:cubicBezTo>
                    <a:cubicBezTo>
                      <a:pt x="5010" y="4283"/>
                      <a:pt x="3465" y="669"/>
                      <a:pt x="3465" y="669"/>
                    </a:cubicBezTo>
                    <a:lnTo>
                      <a:pt x="0" y="0"/>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76"/>
              <p:cNvSpPr/>
              <p:nvPr/>
            </p:nvSpPr>
            <p:spPr>
              <a:xfrm>
                <a:off x="15381350" y="7272450"/>
                <a:ext cx="72950" cy="36025"/>
              </a:xfrm>
              <a:custGeom>
                <a:avLst/>
                <a:gdLst/>
                <a:ahLst/>
                <a:cxnLst/>
                <a:rect l="l" t="t" r="r" b="b"/>
                <a:pathLst>
                  <a:path w="2918" h="1441" extrusionOk="0">
                    <a:moveTo>
                      <a:pt x="1204" y="0"/>
                    </a:moveTo>
                    <a:cubicBezTo>
                      <a:pt x="1139" y="0"/>
                      <a:pt x="1072" y="4"/>
                      <a:pt x="1003" y="12"/>
                    </a:cubicBezTo>
                    <a:cubicBezTo>
                      <a:pt x="760" y="225"/>
                      <a:pt x="365" y="620"/>
                      <a:pt x="0" y="1106"/>
                    </a:cubicBezTo>
                    <a:cubicBezTo>
                      <a:pt x="1094" y="1228"/>
                      <a:pt x="2128" y="1349"/>
                      <a:pt x="2918" y="1441"/>
                    </a:cubicBezTo>
                    <a:cubicBezTo>
                      <a:pt x="2662" y="787"/>
                      <a:pt x="2141" y="0"/>
                      <a:pt x="1204"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76"/>
              <p:cNvSpPr/>
              <p:nvPr/>
            </p:nvSpPr>
            <p:spPr>
              <a:xfrm>
                <a:off x="14816750" y="7204350"/>
                <a:ext cx="169475" cy="160350"/>
              </a:xfrm>
              <a:custGeom>
                <a:avLst/>
                <a:gdLst/>
                <a:ahLst/>
                <a:cxnLst/>
                <a:rect l="l" t="t" r="r" b="b"/>
                <a:pathLst>
                  <a:path w="6779" h="6414" extrusionOk="0">
                    <a:moveTo>
                      <a:pt x="1429" y="0"/>
                    </a:moveTo>
                    <a:cubicBezTo>
                      <a:pt x="638" y="1003"/>
                      <a:pt x="669" y="2888"/>
                      <a:pt x="669" y="2888"/>
                    </a:cubicBezTo>
                    <a:cubicBezTo>
                      <a:pt x="669" y="2888"/>
                      <a:pt x="0" y="5715"/>
                      <a:pt x="4073" y="6414"/>
                    </a:cubicBezTo>
                    <a:cubicBezTo>
                      <a:pt x="6778" y="3982"/>
                      <a:pt x="6414" y="3830"/>
                      <a:pt x="6414" y="3830"/>
                    </a:cubicBezTo>
                    <a:cubicBezTo>
                      <a:pt x="6414" y="3830"/>
                      <a:pt x="2249" y="1915"/>
                      <a:pt x="1429"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76"/>
              <p:cNvSpPr/>
              <p:nvPr/>
            </p:nvSpPr>
            <p:spPr>
              <a:xfrm>
                <a:off x="15198975" y="7115450"/>
                <a:ext cx="156550" cy="80025"/>
              </a:xfrm>
              <a:custGeom>
                <a:avLst/>
                <a:gdLst/>
                <a:ahLst/>
                <a:cxnLst/>
                <a:rect l="l" t="t" r="r" b="b"/>
                <a:pathLst>
                  <a:path w="6262" h="3201" extrusionOk="0">
                    <a:moveTo>
                      <a:pt x="0" y="0"/>
                    </a:moveTo>
                    <a:cubicBezTo>
                      <a:pt x="0" y="0"/>
                      <a:pt x="243" y="2158"/>
                      <a:pt x="973" y="2645"/>
                    </a:cubicBezTo>
                    <a:cubicBezTo>
                      <a:pt x="1404" y="2963"/>
                      <a:pt x="2644" y="3201"/>
                      <a:pt x="3674" y="3201"/>
                    </a:cubicBezTo>
                    <a:cubicBezTo>
                      <a:pt x="4314" y="3201"/>
                      <a:pt x="4874" y="3109"/>
                      <a:pt x="5107" y="2888"/>
                    </a:cubicBezTo>
                    <a:cubicBezTo>
                      <a:pt x="5714" y="2310"/>
                      <a:pt x="6262" y="213"/>
                      <a:pt x="6262" y="213"/>
                    </a:cubicBezTo>
                    <a:lnTo>
                      <a:pt x="6262" y="213"/>
                    </a:lnTo>
                    <a:cubicBezTo>
                      <a:pt x="6261" y="213"/>
                      <a:pt x="4848" y="456"/>
                      <a:pt x="3206" y="456"/>
                    </a:cubicBezTo>
                    <a:cubicBezTo>
                      <a:pt x="2124" y="456"/>
                      <a:pt x="942" y="350"/>
                      <a:pt x="0" y="0"/>
                    </a:cubicBezTo>
                    <a:close/>
                  </a:path>
                </a:pathLst>
              </a:custGeom>
              <a:solidFill>
                <a:srgbClr val="ECEF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76"/>
              <p:cNvSpPr/>
              <p:nvPr/>
            </p:nvSpPr>
            <p:spPr>
              <a:xfrm>
                <a:off x="14816750" y="6616200"/>
                <a:ext cx="369325" cy="660350"/>
              </a:xfrm>
              <a:custGeom>
                <a:avLst/>
                <a:gdLst/>
                <a:ahLst/>
                <a:cxnLst/>
                <a:rect l="l" t="t" r="r" b="b"/>
                <a:pathLst>
                  <a:path w="14773" h="26414" extrusionOk="0">
                    <a:moveTo>
                      <a:pt x="12918" y="0"/>
                    </a:moveTo>
                    <a:lnTo>
                      <a:pt x="0" y="4833"/>
                    </a:lnTo>
                    <a:cubicBezTo>
                      <a:pt x="0" y="4833"/>
                      <a:pt x="182" y="13070"/>
                      <a:pt x="5441" y="14955"/>
                    </a:cubicBezTo>
                    <a:cubicBezTo>
                      <a:pt x="3404" y="18450"/>
                      <a:pt x="1550" y="24712"/>
                      <a:pt x="1550" y="24712"/>
                    </a:cubicBezTo>
                    <a:lnTo>
                      <a:pt x="3009" y="26414"/>
                    </a:lnTo>
                    <a:cubicBezTo>
                      <a:pt x="5471" y="22888"/>
                      <a:pt x="9818" y="16353"/>
                      <a:pt x="9453" y="14803"/>
                    </a:cubicBezTo>
                    <a:cubicBezTo>
                      <a:pt x="8936" y="12675"/>
                      <a:pt x="4316" y="8724"/>
                      <a:pt x="4742" y="5775"/>
                    </a:cubicBezTo>
                    <a:cubicBezTo>
                      <a:pt x="7325" y="3617"/>
                      <a:pt x="12523" y="2006"/>
                      <a:pt x="14772" y="1398"/>
                    </a:cubicBezTo>
                    <a:cubicBezTo>
                      <a:pt x="13648" y="578"/>
                      <a:pt x="12918" y="0"/>
                      <a:pt x="12918" y="0"/>
                    </a:cubicBez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76"/>
              <p:cNvSpPr/>
              <p:nvPr/>
            </p:nvSpPr>
            <p:spPr>
              <a:xfrm>
                <a:off x="14889592" y="6651150"/>
                <a:ext cx="552450" cy="670250"/>
              </a:xfrm>
              <a:custGeom>
                <a:avLst/>
                <a:gdLst/>
                <a:ahLst/>
                <a:cxnLst/>
                <a:rect l="l" t="t" r="r" b="b"/>
                <a:pathLst>
                  <a:path w="22098" h="26810" extrusionOk="0">
                    <a:moveTo>
                      <a:pt x="11763" y="0"/>
                    </a:moveTo>
                    <a:cubicBezTo>
                      <a:pt x="9514" y="608"/>
                      <a:pt x="4316" y="2219"/>
                      <a:pt x="1733" y="4377"/>
                    </a:cubicBezTo>
                    <a:cubicBezTo>
                      <a:pt x="1307" y="7326"/>
                      <a:pt x="5927" y="11277"/>
                      <a:pt x="6444" y="13405"/>
                    </a:cubicBezTo>
                    <a:cubicBezTo>
                      <a:pt x="6809" y="14955"/>
                      <a:pt x="2462" y="21490"/>
                      <a:pt x="0" y="25016"/>
                    </a:cubicBezTo>
                    <a:lnTo>
                      <a:pt x="1550" y="26809"/>
                    </a:lnTo>
                    <a:cubicBezTo>
                      <a:pt x="1550" y="26809"/>
                      <a:pt x="8511" y="17691"/>
                      <a:pt x="8967" y="15958"/>
                    </a:cubicBezTo>
                    <a:cubicBezTo>
                      <a:pt x="9392" y="14195"/>
                      <a:pt x="6870" y="5990"/>
                      <a:pt x="6870" y="5988"/>
                    </a:cubicBezTo>
                    <a:lnTo>
                      <a:pt x="6870" y="5988"/>
                    </a:lnTo>
                    <a:cubicBezTo>
                      <a:pt x="6871" y="5989"/>
                      <a:pt x="12246" y="10669"/>
                      <a:pt x="14267" y="10669"/>
                    </a:cubicBezTo>
                    <a:cubicBezTo>
                      <a:pt x="14273" y="10669"/>
                      <a:pt x="14280" y="10669"/>
                      <a:pt x="14286" y="10669"/>
                    </a:cubicBezTo>
                    <a:lnTo>
                      <a:pt x="14286" y="10669"/>
                    </a:lnTo>
                    <a:cubicBezTo>
                      <a:pt x="14286" y="10669"/>
                      <a:pt x="11186" y="15259"/>
                      <a:pt x="13253" y="19514"/>
                    </a:cubicBezTo>
                    <a:cubicBezTo>
                      <a:pt x="14522" y="20069"/>
                      <a:pt x="15456" y="20234"/>
                      <a:pt x="16119" y="20234"/>
                    </a:cubicBezTo>
                    <a:cubicBezTo>
                      <a:pt x="17091" y="20234"/>
                      <a:pt x="17478" y="19879"/>
                      <a:pt x="17478" y="19879"/>
                    </a:cubicBezTo>
                    <a:cubicBezTo>
                      <a:pt x="17478" y="19879"/>
                      <a:pt x="22098" y="9119"/>
                      <a:pt x="21308" y="7569"/>
                    </a:cubicBezTo>
                    <a:cubicBezTo>
                      <a:pt x="21004" y="6991"/>
                      <a:pt x="14924" y="2371"/>
                      <a:pt x="11763" y="0"/>
                    </a:cubicBezTo>
                    <a:close/>
                  </a:path>
                </a:pathLst>
              </a:custGeom>
              <a:solidFill>
                <a:srgbClr val="98DA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76"/>
              <p:cNvSpPr/>
              <p:nvPr/>
            </p:nvSpPr>
            <p:spPr>
              <a:xfrm>
                <a:off x="15485500" y="6442175"/>
                <a:ext cx="5275" cy="4025"/>
              </a:xfrm>
              <a:custGeom>
                <a:avLst/>
                <a:gdLst/>
                <a:ahLst/>
                <a:cxnLst/>
                <a:rect l="l" t="t" r="r" b="b"/>
                <a:pathLst>
                  <a:path w="211" h="161" extrusionOk="0">
                    <a:moveTo>
                      <a:pt x="211" y="1"/>
                    </a:moveTo>
                    <a:lnTo>
                      <a:pt x="211" y="1"/>
                    </a:lnTo>
                    <a:cubicBezTo>
                      <a:pt x="85" y="101"/>
                      <a:pt x="1" y="160"/>
                      <a:pt x="10" y="160"/>
                    </a:cubicBezTo>
                    <a:cubicBezTo>
                      <a:pt x="12" y="160"/>
                      <a:pt x="18" y="158"/>
                      <a:pt x="29" y="153"/>
                    </a:cubicBezTo>
                    <a:cubicBezTo>
                      <a:pt x="89" y="153"/>
                      <a:pt x="150" y="92"/>
                      <a:pt x="21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76"/>
              <p:cNvSpPr/>
              <p:nvPr/>
            </p:nvSpPr>
            <p:spPr>
              <a:xfrm>
                <a:off x="15073246" y="6375411"/>
                <a:ext cx="471925" cy="221579"/>
              </a:xfrm>
              <a:custGeom>
                <a:avLst/>
                <a:gdLst/>
                <a:ahLst/>
                <a:cxnLst/>
                <a:rect l="l" t="t" r="r" b="b"/>
                <a:pathLst>
                  <a:path w="18877" h="9159" extrusionOk="0">
                    <a:moveTo>
                      <a:pt x="1886" y="1"/>
                    </a:moveTo>
                    <a:lnTo>
                      <a:pt x="1" y="2919"/>
                    </a:lnTo>
                    <a:cubicBezTo>
                      <a:pt x="1" y="2919"/>
                      <a:pt x="578" y="6931"/>
                      <a:pt x="2737" y="8724"/>
                    </a:cubicBezTo>
                    <a:cubicBezTo>
                      <a:pt x="3099" y="9028"/>
                      <a:pt x="3793" y="9159"/>
                      <a:pt x="4702" y="9159"/>
                    </a:cubicBezTo>
                    <a:cubicBezTo>
                      <a:pt x="8439" y="9159"/>
                      <a:pt x="15821" y="6945"/>
                      <a:pt x="18877" y="5381"/>
                    </a:cubicBezTo>
                    <a:lnTo>
                      <a:pt x="18877" y="5381"/>
                    </a:lnTo>
                    <a:cubicBezTo>
                      <a:pt x="15716" y="6232"/>
                      <a:pt x="8968" y="7934"/>
                      <a:pt x="6597" y="8116"/>
                    </a:cubicBezTo>
                    <a:cubicBezTo>
                      <a:pt x="6538" y="8120"/>
                      <a:pt x="6479" y="8121"/>
                      <a:pt x="6420" y="8121"/>
                    </a:cubicBezTo>
                    <a:cubicBezTo>
                      <a:pt x="3357" y="8121"/>
                      <a:pt x="1308" y="3527"/>
                      <a:pt x="1308" y="3527"/>
                    </a:cubicBezTo>
                    <a:lnTo>
                      <a:pt x="2797" y="1064"/>
                    </a:lnTo>
                    <a:lnTo>
                      <a:pt x="1886" y="1"/>
                    </a:ln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76"/>
              <p:cNvSpPr/>
              <p:nvPr/>
            </p:nvSpPr>
            <p:spPr>
              <a:xfrm>
                <a:off x="15104725" y="6393067"/>
                <a:ext cx="503850" cy="183475"/>
              </a:xfrm>
              <a:custGeom>
                <a:avLst/>
                <a:gdLst/>
                <a:ahLst/>
                <a:cxnLst/>
                <a:rect l="l" t="t" r="r" b="b"/>
                <a:pathLst>
                  <a:path w="20154" h="7339" extrusionOk="0">
                    <a:moveTo>
                      <a:pt x="15442" y="2013"/>
                    </a:moveTo>
                    <a:cubicBezTo>
                      <a:pt x="15382" y="2103"/>
                      <a:pt x="15321" y="2164"/>
                      <a:pt x="15261" y="2165"/>
                    </a:cubicBezTo>
                    <a:lnTo>
                      <a:pt x="15261" y="2165"/>
                    </a:lnTo>
                    <a:cubicBezTo>
                      <a:pt x="15282" y="2146"/>
                      <a:pt x="15343" y="2092"/>
                      <a:pt x="15442" y="2013"/>
                    </a:cubicBezTo>
                    <a:close/>
                    <a:moveTo>
                      <a:pt x="15803" y="0"/>
                    </a:moveTo>
                    <a:cubicBezTo>
                      <a:pt x="15242" y="0"/>
                      <a:pt x="14776" y="1439"/>
                      <a:pt x="13405" y="1439"/>
                    </a:cubicBezTo>
                    <a:cubicBezTo>
                      <a:pt x="13365" y="1439"/>
                      <a:pt x="13325" y="1438"/>
                      <a:pt x="13284" y="1435"/>
                    </a:cubicBezTo>
                    <a:cubicBezTo>
                      <a:pt x="13262" y="1433"/>
                      <a:pt x="13241" y="1432"/>
                      <a:pt x="13220" y="1432"/>
                    </a:cubicBezTo>
                    <a:cubicBezTo>
                      <a:pt x="12191" y="1432"/>
                      <a:pt x="11491" y="3563"/>
                      <a:pt x="11491" y="3563"/>
                    </a:cubicBezTo>
                    <a:lnTo>
                      <a:pt x="4834" y="4262"/>
                    </a:lnTo>
                    <a:lnTo>
                      <a:pt x="1521" y="310"/>
                    </a:lnTo>
                    <a:lnTo>
                      <a:pt x="1" y="2773"/>
                    </a:lnTo>
                    <a:cubicBezTo>
                      <a:pt x="1" y="2773"/>
                      <a:pt x="2037" y="7339"/>
                      <a:pt x="5085" y="7339"/>
                    </a:cubicBezTo>
                    <a:cubicBezTo>
                      <a:pt x="5152" y="7339"/>
                      <a:pt x="5221" y="7336"/>
                      <a:pt x="5290" y="7332"/>
                    </a:cubicBezTo>
                    <a:cubicBezTo>
                      <a:pt x="7661" y="7180"/>
                      <a:pt x="14409" y="5478"/>
                      <a:pt x="17570" y="4627"/>
                    </a:cubicBezTo>
                    <a:cubicBezTo>
                      <a:pt x="18178" y="4323"/>
                      <a:pt x="18634" y="4019"/>
                      <a:pt x="18816" y="3776"/>
                    </a:cubicBezTo>
                    <a:cubicBezTo>
                      <a:pt x="20153" y="2073"/>
                      <a:pt x="17904" y="1739"/>
                      <a:pt x="17904" y="1739"/>
                    </a:cubicBezTo>
                    <a:cubicBezTo>
                      <a:pt x="17904" y="1739"/>
                      <a:pt x="19272" y="979"/>
                      <a:pt x="18664" y="645"/>
                    </a:cubicBezTo>
                    <a:cubicBezTo>
                      <a:pt x="18619" y="623"/>
                      <a:pt x="18561" y="612"/>
                      <a:pt x="18492" y="612"/>
                    </a:cubicBezTo>
                    <a:cubicBezTo>
                      <a:pt x="17806" y="612"/>
                      <a:pt x="16022" y="1626"/>
                      <a:pt x="15442" y="2013"/>
                    </a:cubicBezTo>
                    <a:cubicBezTo>
                      <a:pt x="15807" y="1526"/>
                      <a:pt x="16354" y="128"/>
                      <a:pt x="15868" y="7"/>
                    </a:cubicBezTo>
                    <a:cubicBezTo>
                      <a:pt x="15846" y="2"/>
                      <a:pt x="15824" y="0"/>
                      <a:pt x="15803"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76"/>
              <p:cNvSpPr/>
              <p:nvPr/>
            </p:nvSpPr>
            <p:spPr>
              <a:xfrm>
                <a:off x="15533325" y="6466550"/>
                <a:ext cx="51675" cy="9100"/>
              </a:xfrm>
              <a:custGeom>
                <a:avLst/>
                <a:gdLst/>
                <a:ahLst/>
                <a:cxnLst/>
                <a:rect l="l" t="t" r="r" b="b"/>
                <a:pathLst>
                  <a:path w="2067" h="364" extrusionOk="0">
                    <a:moveTo>
                      <a:pt x="1654" y="0"/>
                    </a:moveTo>
                    <a:cubicBezTo>
                      <a:pt x="1316" y="0"/>
                      <a:pt x="768" y="63"/>
                      <a:pt x="0" y="363"/>
                    </a:cubicBezTo>
                    <a:lnTo>
                      <a:pt x="2052" y="31"/>
                    </a:lnTo>
                    <a:lnTo>
                      <a:pt x="2052" y="31"/>
                    </a:lnTo>
                    <a:cubicBezTo>
                      <a:pt x="2055" y="31"/>
                      <a:pt x="2057" y="31"/>
                      <a:pt x="2059" y="31"/>
                    </a:cubicBezTo>
                    <a:cubicBezTo>
                      <a:pt x="2064" y="31"/>
                      <a:pt x="2067" y="31"/>
                      <a:pt x="2067" y="29"/>
                    </a:cubicBezTo>
                    <a:lnTo>
                      <a:pt x="2067" y="29"/>
                    </a:lnTo>
                    <a:lnTo>
                      <a:pt x="2052" y="31"/>
                    </a:lnTo>
                    <a:lnTo>
                      <a:pt x="2052" y="31"/>
                    </a:lnTo>
                    <a:cubicBezTo>
                      <a:pt x="2010" y="28"/>
                      <a:pt x="1878" y="0"/>
                      <a:pt x="1654" y="0"/>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76"/>
              <p:cNvSpPr/>
              <p:nvPr/>
            </p:nvSpPr>
            <p:spPr>
              <a:xfrm>
                <a:off x="14442100" y="5892025"/>
                <a:ext cx="354900" cy="560825"/>
              </a:xfrm>
              <a:custGeom>
                <a:avLst/>
                <a:gdLst/>
                <a:ahLst/>
                <a:cxnLst/>
                <a:rect l="l" t="t" r="r" b="b"/>
                <a:pathLst>
                  <a:path w="14196" h="22433" extrusionOk="0">
                    <a:moveTo>
                      <a:pt x="2402" y="0"/>
                    </a:moveTo>
                    <a:cubicBezTo>
                      <a:pt x="852" y="1155"/>
                      <a:pt x="1" y="1672"/>
                      <a:pt x="1" y="1672"/>
                    </a:cubicBezTo>
                    <a:cubicBezTo>
                      <a:pt x="1" y="1672"/>
                      <a:pt x="1095" y="17812"/>
                      <a:pt x="12980" y="22432"/>
                    </a:cubicBezTo>
                    <a:cubicBezTo>
                      <a:pt x="14196" y="21460"/>
                      <a:pt x="12190" y="16627"/>
                      <a:pt x="12190" y="16627"/>
                    </a:cubicBezTo>
                    <a:cubicBezTo>
                      <a:pt x="12190" y="16627"/>
                      <a:pt x="3132" y="5016"/>
                      <a:pt x="2402"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76"/>
              <p:cNvSpPr/>
              <p:nvPr/>
            </p:nvSpPr>
            <p:spPr>
              <a:xfrm>
                <a:off x="14603975" y="6239300"/>
                <a:ext cx="609450" cy="538775"/>
              </a:xfrm>
              <a:custGeom>
                <a:avLst/>
                <a:gdLst/>
                <a:ahLst/>
                <a:cxnLst/>
                <a:rect l="l" t="t" r="r" b="b"/>
                <a:pathLst>
                  <a:path w="24378" h="21551" extrusionOk="0">
                    <a:moveTo>
                      <a:pt x="5623" y="0"/>
                    </a:moveTo>
                    <a:cubicBezTo>
                      <a:pt x="5623" y="0"/>
                      <a:pt x="1368" y="3040"/>
                      <a:pt x="0" y="7477"/>
                    </a:cubicBezTo>
                    <a:cubicBezTo>
                      <a:pt x="1429" y="8815"/>
                      <a:pt x="4256" y="9453"/>
                      <a:pt x="4256" y="9453"/>
                    </a:cubicBezTo>
                    <a:lnTo>
                      <a:pt x="7143" y="21550"/>
                    </a:lnTo>
                    <a:cubicBezTo>
                      <a:pt x="7143" y="21550"/>
                      <a:pt x="19068" y="15627"/>
                      <a:pt x="23480" y="15627"/>
                    </a:cubicBezTo>
                    <a:cubicBezTo>
                      <a:pt x="23829" y="15627"/>
                      <a:pt x="24132" y="15665"/>
                      <a:pt x="24378" y="15745"/>
                    </a:cubicBezTo>
                    <a:cubicBezTo>
                      <a:pt x="23526" y="13830"/>
                      <a:pt x="18906" y="8663"/>
                      <a:pt x="18906" y="8663"/>
                    </a:cubicBezTo>
                    <a:lnTo>
                      <a:pt x="22189" y="4681"/>
                    </a:lnTo>
                    <a:cubicBezTo>
                      <a:pt x="22189" y="4681"/>
                      <a:pt x="18942" y="1890"/>
                      <a:pt x="15034" y="1890"/>
                    </a:cubicBezTo>
                    <a:cubicBezTo>
                      <a:pt x="13898" y="1890"/>
                      <a:pt x="12705" y="2126"/>
                      <a:pt x="11520" y="2736"/>
                    </a:cubicBezTo>
                    <a:cubicBezTo>
                      <a:pt x="11376" y="2825"/>
                      <a:pt x="11216" y="2863"/>
                      <a:pt x="11050" y="2863"/>
                    </a:cubicBezTo>
                    <a:cubicBezTo>
                      <a:pt x="10200" y="2863"/>
                      <a:pt x="9180" y="1885"/>
                      <a:pt x="9180" y="1885"/>
                    </a:cubicBezTo>
                    <a:cubicBezTo>
                      <a:pt x="8815" y="1824"/>
                      <a:pt x="5623" y="0"/>
                      <a:pt x="5623" y="0"/>
                    </a:cubicBez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76"/>
              <p:cNvSpPr/>
              <p:nvPr/>
            </p:nvSpPr>
            <p:spPr>
              <a:xfrm>
                <a:off x="14414750" y="5736725"/>
                <a:ext cx="177850" cy="221575"/>
              </a:xfrm>
              <a:custGeom>
                <a:avLst/>
                <a:gdLst/>
                <a:ahLst/>
                <a:cxnLst/>
                <a:rect l="l" t="t" r="r" b="b"/>
                <a:pathLst>
                  <a:path w="7114" h="8863" extrusionOk="0">
                    <a:moveTo>
                      <a:pt x="4745" y="0"/>
                    </a:moveTo>
                    <a:cubicBezTo>
                      <a:pt x="3035" y="0"/>
                      <a:pt x="1460" y="3659"/>
                      <a:pt x="1460" y="3659"/>
                    </a:cubicBezTo>
                    <a:cubicBezTo>
                      <a:pt x="1460" y="3659"/>
                      <a:pt x="1689" y="2257"/>
                      <a:pt x="1313" y="2257"/>
                    </a:cubicBezTo>
                    <a:cubicBezTo>
                      <a:pt x="1302" y="2257"/>
                      <a:pt x="1290" y="2258"/>
                      <a:pt x="1277" y="2261"/>
                    </a:cubicBezTo>
                    <a:cubicBezTo>
                      <a:pt x="1" y="2534"/>
                      <a:pt x="1216" y="8826"/>
                      <a:pt x="1216" y="8826"/>
                    </a:cubicBezTo>
                    <a:cubicBezTo>
                      <a:pt x="1274" y="8851"/>
                      <a:pt x="1339" y="8863"/>
                      <a:pt x="1409" y="8863"/>
                    </a:cubicBezTo>
                    <a:cubicBezTo>
                      <a:pt x="2205" y="8863"/>
                      <a:pt x="3752" y="7394"/>
                      <a:pt x="3557" y="6668"/>
                    </a:cubicBezTo>
                    <a:cubicBezTo>
                      <a:pt x="3344" y="5908"/>
                      <a:pt x="7113" y="923"/>
                      <a:pt x="5229" y="103"/>
                    </a:cubicBezTo>
                    <a:cubicBezTo>
                      <a:pt x="5067" y="32"/>
                      <a:pt x="4906" y="0"/>
                      <a:pt x="4745" y="0"/>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76"/>
              <p:cNvSpPr/>
              <p:nvPr/>
            </p:nvSpPr>
            <p:spPr>
              <a:xfrm>
                <a:off x="14861050" y="7381375"/>
                <a:ext cx="56025" cy="13800"/>
              </a:xfrm>
              <a:custGeom>
                <a:avLst/>
                <a:gdLst/>
                <a:ahLst/>
                <a:cxnLst/>
                <a:rect l="l" t="t" r="r" b="b"/>
                <a:pathLst>
                  <a:path w="2241" h="552" extrusionOk="0">
                    <a:moveTo>
                      <a:pt x="1975" y="320"/>
                    </a:moveTo>
                    <a:cubicBezTo>
                      <a:pt x="1974" y="321"/>
                      <a:pt x="1972" y="321"/>
                      <a:pt x="1970" y="321"/>
                    </a:cubicBezTo>
                    <a:cubicBezTo>
                      <a:pt x="1967" y="321"/>
                      <a:pt x="1967" y="321"/>
                      <a:pt x="1982" y="328"/>
                    </a:cubicBezTo>
                    <a:lnTo>
                      <a:pt x="1982" y="328"/>
                    </a:lnTo>
                    <a:cubicBezTo>
                      <a:pt x="1980" y="326"/>
                      <a:pt x="1977" y="323"/>
                      <a:pt x="1975" y="320"/>
                    </a:cubicBezTo>
                    <a:close/>
                    <a:moveTo>
                      <a:pt x="1765" y="0"/>
                    </a:moveTo>
                    <a:cubicBezTo>
                      <a:pt x="1637" y="0"/>
                      <a:pt x="1511" y="19"/>
                      <a:pt x="1420" y="32"/>
                    </a:cubicBezTo>
                    <a:cubicBezTo>
                      <a:pt x="1085" y="62"/>
                      <a:pt x="751" y="123"/>
                      <a:pt x="417" y="214"/>
                    </a:cubicBezTo>
                    <a:cubicBezTo>
                      <a:pt x="325" y="214"/>
                      <a:pt x="234" y="245"/>
                      <a:pt x="173" y="275"/>
                    </a:cubicBezTo>
                    <a:cubicBezTo>
                      <a:pt x="1" y="304"/>
                      <a:pt x="73" y="551"/>
                      <a:pt x="237" y="551"/>
                    </a:cubicBezTo>
                    <a:cubicBezTo>
                      <a:pt x="246" y="551"/>
                      <a:pt x="255" y="550"/>
                      <a:pt x="265" y="549"/>
                    </a:cubicBezTo>
                    <a:cubicBezTo>
                      <a:pt x="720" y="427"/>
                      <a:pt x="1237" y="306"/>
                      <a:pt x="1754" y="306"/>
                    </a:cubicBezTo>
                    <a:lnTo>
                      <a:pt x="1906" y="306"/>
                    </a:lnTo>
                    <a:cubicBezTo>
                      <a:pt x="1936" y="306"/>
                      <a:pt x="1967" y="306"/>
                      <a:pt x="1967" y="336"/>
                    </a:cubicBezTo>
                    <a:cubicBezTo>
                      <a:pt x="1967" y="321"/>
                      <a:pt x="1967" y="313"/>
                      <a:pt x="1970" y="313"/>
                    </a:cubicBezTo>
                    <a:cubicBezTo>
                      <a:pt x="1971" y="313"/>
                      <a:pt x="1971" y="313"/>
                      <a:pt x="1971" y="313"/>
                    </a:cubicBezTo>
                    <a:lnTo>
                      <a:pt x="1971" y="313"/>
                    </a:lnTo>
                    <a:cubicBezTo>
                      <a:pt x="1972" y="315"/>
                      <a:pt x="1974" y="318"/>
                      <a:pt x="1975" y="320"/>
                    </a:cubicBezTo>
                    <a:lnTo>
                      <a:pt x="1975" y="320"/>
                    </a:lnTo>
                    <a:cubicBezTo>
                      <a:pt x="1976" y="319"/>
                      <a:pt x="1976" y="317"/>
                      <a:pt x="1975" y="315"/>
                    </a:cubicBezTo>
                    <a:lnTo>
                      <a:pt x="1975" y="315"/>
                    </a:lnTo>
                    <a:cubicBezTo>
                      <a:pt x="1979" y="318"/>
                      <a:pt x="1986" y="325"/>
                      <a:pt x="1997" y="336"/>
                    </a:cubicBezTo>
                    <a:cubicBezTo>
                      <a:pt x="1991" y="333"/>
                      <a:pt x="1986" y="330"/>
                      <a:pt x="1982" y="328"/>
                    </a:cubicBezTo>
                    <a:lnTo>
                      <a:pt x="1982" y="328"/>
                    </a:lnTo>
                    <a:cubicBezTo>
                      <a:pt x="2009" y="359"/>
                      <a:pt x="2053" y="378"/>
                      <a:pt x="2095" y="378"/>
                    </a:cubicBezTo>
                    <a:cubicBezTo>
                      <a:pt x="2114" y="378"/>
                      <a:pt x="2133" y="374"/>
                      <a:pt x="2149" y="366"/>
                    </a:cubicBezTo>
                    <a:cubicBezTo>
                      <a:pt x="2210" y="336"/>
                      <a:pt x="2240" y="214"/>
                      <a:pt x="2210" y="154"/>
                    </a:cubicBezTo>
                    <a:cubicBezTo>
                      <a:pt x="2106" y="33"/>
                      <a:pt x="1934" y="0"/>
                      <a:pt x="17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76"/>
              <p:cNvSpPr/>
              <p:nvPr/>
            </p:nvSpPr>
            <p:spPr>
              <a:xfrm>
                <a:off x="14863325" y="7412525"/>
                <a:ext cx="56025" cy="13800"/>
              </a:xfrm>
              <a:custGeom>
                <a:avLst/>
                <a:gdLst/>
                <a:ahLst/>
                <a:cxnLst/>
                <a:rect l="l" t="t" r="r" b="b"/>
                <a:pathLst>
                  <a:path w="2241" h="552" extrusionOk="0">
                    <a:moveTo>
                      <a:pt x="1788" y="0"/>
                    </a:moveTo>
                    <a:cubicBezTo>
                      <a:pt x="1658" y="0"/>
                      <a:pt x="1525" y="19"/>
                      <a:pt x="1420" y="32"/>
                    </a:cubicBezTo>
                    <a:cubicBezTo>
                      <a:pt x="1085" y="93"/>
                      <a:pt x="751" y="154"/>
                      <a:pt x="417" y="215"/>
                    </a:cubicBezTo>
                    <a:cubicBezTo>
                      <a:pt x="326" y="245"/>
                      <a:pt x="265" y="245"/>
                      <a:pt x="174" y="275"/>
                    </a:cubicBezTo>
                    <a:cubicBezTo>
                      <a:pt x="1" y="304"/>
                      <a:pt x="74" y="551"/>
                      <a:pt x="237" y="551"/>
                    </a:cubicBezTo>
                    <a:cubicBezTo>
                      <a:pt x="246" y="551"/>
                      <a:pt x="255" y="550"/>
                      <a:pt x="265" y="549"/>
                    </a:cubicBezTo>
                    <a:cubicBezTo>
                      <a:pt x="751" y="427"/>
                      <a:pt x="1237" y="306"/>
                      <a:pt x="1754" y="306"/>
                    </a:cubicBezTo>
                    <a:lnTo>
                      <a:pt x="1906" y="306"/>
                    </a:lnTo>
                    <a:cubicBezTo>
                      <a:pt x="1929" y="306"/>
                      <a:pt x="1952" y="306"/>
                      <a:pt x="1974" y="319"/>
                    </a:cubicBezTo>
                    <a:lnTo>
                      <a:pt x="1974" y="319"/>
                    </a:lnTo>
                    <a:cubicBezTo>
                      <a:pt x="1975" y="320"/>
                      <a:pt x="1976" y="321"/>
                      <a:pt x="1977" y="323"/>
                    </a:cubicBezTo>
                    <a:lnTo>
                      <a:pt x="1977" y="323"/>
                    </a:lnTo>
                    <a:cubicBezTo>
                      <a:pt x="1977" y="323"/>
                      <a:pt x="1977" y="323"/>
                      <a:pt x="1977" y="323"/>
                    </a:cubicBezTo>
                    <a:lnTo>
                      <a:pt x="1977" y="323"/>
                    </a:lnTo>
                    <a:cubicBezTo>
                      <a:pt x="1971" y="323"/>
                      <a:pt x="1975" y="332"/>
                      <a:pt x="1988" y="335"/>
                    </a:cubicBezTo>
                    <a:lnTo>
                      <a:pt x="1988" y="335"/>
                    </a:lnTo>
                    <a:cubicBezTo>
                      <a:pt x="2016" y="362"/>
                      <a:pt x="2057" y="378"/>
                      <a:pt x="2096" y="378"/>
                    </a:cubicBezTo>
                    <a:cubicBezTo>
                      <a:pt x="2114" y="378"/>
                      <a:pt x="2133" y="375"/>
                      <a:pt x="2149" y="367"/>
                    </a:cubicBezTo>
                    <a:cubicBezTo>
                      <a:pt x="2210" y="336"/>
                      <a:pt x="2240" y="215"/>
                      <a:pt x="2210" y="154"/>
                    </a:cubicBezTo>
                    <a:cubicBezTo>
                      <a:pt x="2124" y="33"/>
                      <a:pt x="1959" y="0"/>
                      <a:pt x="1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76"/>
              <p:cNvSpPr/>
              <p:nvPr/>
            </p:nvSpPr>
            <p:spPr>
              <a:xfrm>
                <a:off x="14861275" y="7452025"/>
                <a:ext cx="55800" cy="13200"/>
              </a:xfrm>
              <a:custGeom>
                <a:avLst/>
                <a:gdLst/>
                <a:ahLst/>
                <a:cxnLst/>
                <a:rect l="l" t="t" r="r" b="b"/>
                <a:pathLst>
                  <a:path w="2232" h="528" extrusionOk="0">
                    <a:moveTo>
                      <a:pt x="1966" y="320"/>
                    </a:moveTo>
                    <a:cubicBezTo>
                      <a:pt x="1965" y="321"/>
                      <a:pt x="1963" y="321"/>
                      <a:pt x="1961" y="321"/>
                    </a:cubicBezTo>
                    <a:cubicBezTo>
                      <a:pt x="1958" y="321"/>
                      <a:pt x="1958" y="321"/>
                      <a:pt x="1973" y="329"/>
                    </a:cubicBezTo>
                    <a:lnTo>
                      <a:pt x="1973" y="329"/>
                    </a:lnTo>
                    <a:cubicBezTo>
                      <a:pt x="1971" y="326"/>
                      <a:pt x="1968" y="323"/>
                      <a:pt x="1966" y="320"/>
                    </a:cubicBezTo>
                    <a:close/>
                    <a:moveTo>
                      <a:pt x="1756" y="1"/>
                    </a:moveTo>
                    <a:cubicBezTo>
                      <a:pt x="1628" y="1"/>
                      <a:pt x="1502" y="20"/>
                      <a:pt x="1411" y="33"/>
                    </a:cubicBezTo>
                    <a:cubicBezTo>
                      <a:pt x="1076" y="63"/>
                      <a:pt x="742" y="124"/>
                      <a:pt x="408" y="215"/>
                    </a:cubicBezTo>
                    <a:cubicBezTo>
                      <a:pt x="316" y="215"/>
                      <a:pt x="225" y="246"/>
                      <a:pt x="164" y="246"/>
                    </a:cubicBezTo>
                    <a:cubicBezTo>
                      <a:pt x="0" y="300"/>
                      <a:pt x="58" y="528"/>
                      <a:pt x="204" y="528"/>
                    </a:cubicBezTo>
                    <a:cubicBezTo>
                      <a:pt x="220" y="528"/>
                      <a:pt x="237" y="525"/>
                      <a:pt x="256" y="519"/>
                    </a:cubicBezTo>
                    <a:cubicBezTo>
                      <a:pt x="711" y="397"/>
                      <a:pt x="1228" y="306"/>
                      <a:pt x="1745" y="276"/>
                    </a:cubicBezTo>
                    <a:cubicBezTo>
                      <a:pt x="1775" y="276"/>
                      <a:pt x="1806" y="276"/>
                      <a:pt x="1836" y="306"/>
                    </a:cubicBezTo>
                    <a:lnTo>
                      <a:pt x="1958" y="306"/>
                    </a:lnTo>
                    <a:cubicBezTo>
                      <a:pt x="1960" y="311"/>
                      <a:pt x="1963" y="316"/>
                      <a:pt x="1966" y="320"/>
                    </a:cubicBezTo>
                    <a:lnTo>
                      <a:pt x="1966" y="320"/>
                    </a:lnTo>
                    <a:cubicBezTo>
                      <a:pt x="1968" y="319"/>
                      <a:pt x="1967" y="315"/>
                      <a:pt x="1958" y="306"/>
                    </a:cubicBezTo>
                    <a:lnTo>
                      <a:pt x="1958" y="306"/>
                    </a:lnTo>
                    <a:cubicBezTo>
                      <a:pt x="1958" y="307"/>
                      <a:pt x="1962" y="311"/>
                      <a:pt x="1988" y="337"/>
                    </a:cubicBezTo>
                    <a:cubicBezTo>
                      <a:pt x="1982" y="334"/>
                      <a:pt x="1977" y="331"/>
                      <a:pt x="1973" y="329"/>
                    </a:cubicBezTo>
                    <a:lnTo>
                      <a:pt x="1973" y="329"/>
                    </a:lnTo>
                    <a:cubicBezTo>
                      <a:pt x="1995" y="354"/>
                      <a:pt x="2028" y="370"/>
                      <a:pt x="2062" y="370"/>
                    </a:cubicBezTo>
                    <a:cubicBezTo>
                      <a:pt x="2089" y="370"/>
                      <a:pt x="2117" y="360"/>
                      <a:pt x="2140" y="337"/>
                    </a:cubicBezTo>
                    <a:cubicBezTo>
                      <a:pt x="2201" y="306"/>
                      <a:pt x="2231" y="215"/>
                      <a:pt x="2201" y="154"/>
                    </a:cubicBezTo>
                    <a:cubicBezTo>
                      <a:pt x="2097" y="33"/>
                      <a:pt x="1925" y="1"/>
                      <a:pt x="17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76"/>
              <p:cNvSpPr/>
              <p:nvPr/>
            </p:nvSpPr>
            <p:spPr>
              <a:xfrm>
                <a:off x="15285600" y="7206575"/>
                <a:ext cx="42325" cy="34350"/>
              </a:xfrm>
              <a:custGeom>
                <a:avLst/>
                <a:gdLst/>
                <a:ahLst/>
                <a:cxnLst/>
                <a:rect l="l" t="t" r="r" b="b"/>
                <a:pathLst>
                  <a:path w="1693" h="1374" extrusionOk="0">
                    <a:moveTo>
                      <a:pt x="1483" y="0"/>
                    </a:moveTo>
                    <a:cubicBezTo>
                      <a:pt x="1475" y="0"/>
                      <a:pt x="1467" y="1"/>
                      <a:pt x="1459" y="3"/>
                    </a:cubicBezTo>
                    <a:cubicBezTo>
                      <a:pt x="1338" y="33"/>
                      <a:pt x="1216" y="94"/>
                      <a:pt x="1125" y="155"/>
                    </a:cubicBezTo>
                    <a:cubicBezTo>
                      <a:pt x="882" y="276"/>
                      <a:pt x="669" y="459"/>
                      <a:pt x="456" y="641"/>
                    </a:cubicBezTo>
                    <a:cubicBezTo>
                      <a:pt x="304" y="793"/>
                      <a:pt x="183" y="975"/>
                      <a:pt x="61" y="1158"/>
                    </a:cubicBezTo>
                    <a:cubicBezTo>
                      <a:pt x="0" y="1218"/>
                      <a:pt x="31" y="1310"/>
                      <a:pt x="91" y="1340"/>
                    </a:cubicBezTo>
                    <a:cubicBezTo>
                      <a:pt x="126" y="1363"/>
                      <a:pt x="157" y="1373"/>
                      <a:pt x="184" y="1373"/>
                    </a:cubicBezTo>
                    <a:cubicBezTo>
                      <a:pt x="229" y="1373"/>
                      <a:pt x="267" y="1347"/>
                      <a:pt x="304" y="1310"/>
                    </a:cubicBezTo>
                    <a:cubicBezTo>
                      <a:pt x="517" y="975"/>
                      <a:pt x="790" y="702"/>
                      <a:pt x="1125" y="489"/>
                    </a:cubicBezTo>
                    <a:cubicBezTo>
                      <a:pt x="1216" y="428"/>
                      <a:pt x="1338" y="367"/>
                      <a:pt x="1429" y="337"/>
                    </a:cubicBezTo>
                    <a:lnTo>
                      <a:pt x="1459" y="307"/>
                    </a:lnTo>
                    <a:lnTo>
                      <a:pt x="1490" y="307"/>
                    </a:lnTo>
                    <a:lnTo>
                      <a:pt x="1520" y="276"/>
                    </a:lnTo>
                    <a:cubicBezTo>
                      <a:pt x="1693" y="247"/>
                      <a:pt x="1620" y="0"/>
                      <a:pt x="1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76"/>
              <p:cNvSpPr/>
              <p:nvPr/>
            </p:nvSpPr>
            <p:spPr>
              <a:xfrm>
                <a:off x="15302300" y="7233775"/>
                <a:ext cx="42125" cy="33725"/>
              </a:xfrm>
              <a:custGeom>
                <a:avLst/>
                <a:gdLst/>
                <a:ahLst/>
                <a:cxnLst/>
                <a:rect l="l" t="t" r="r" b="b"/>
                <a:pathLst>
                  <a:path w="1685" h="1349" extrusionOk="0">
                    <a:moveTo>
                      <a:pt x="1481" y="0"/>
                    </a:moveTo>
                    <a:cubicBezTo>
                      <a:pt x="1465" y="0"/>
                      <a:pt x="1448" y="3"/>
                      <a:pt x="1429" y="9"/>
                    </a:cubicBezTo>
                    <a:cubicBezTo>
                      <a:pt x="1338" y="39"/>
                      <a:pt x="1217" y="70"/>
                      <a:pt x="1126" y="130"/>
                    </a:cubicBezTo>
                    <a:cubicBezTo>
                      <a:pt x="882" y="252"/>
                      <a:pt x="670" y="434"/>
                      <a:pt x="457" y="617"/>
                    </a:cubicBezTo>
                    <a:cubicBezTo>
                      <a:pt x="305" y="769"/>
                      <a:pt x="153" y="951"/>
                      <a:pt x="31" y="1133"/>
                    </a:cubicBezTo>
                    <a:cubicBezTo>
                      <a:pt x="1" y="1194"/>
                      <a:pt x="31" y="1285"/>
                      <a:pt x="92" y="1316"/>
                    </a:cubicBezTo>
                    <a:cubicBezTo>
                      <a:pt x="115" y="1339"/>
                      <a:pt x="143" y="1349"/>
                      <a:pt x="170" y="1349"/>
                    </a:cubicBezTo>
                    <a:cubicBezTo>
                      <a:pt x="214" y="1349"/>
                      <a:pt x="256" y="1323"/>
                      <a:pt x="274" y="1285"/>
                    </a:cubicBezTo>
                    <a:cubicBezTo>
                      <a:pt x="518" y="951"/>
                      <a:pt x="791" y="678"/>
                      <a:pt x="1126" y="465"/>
                    </a:cubicBezTo>
                    <a:cubicBezTo>
                      <a:pt x="1217" y="404"/>
                      <a:pt x="1308" y="343"/>
                      <a:pt x="1429" y="313"/>
                    </a:cubicBezTo>
                    <a:lnTo>
                      <a:pt x="1460" y="282"/>
                    </a:lnTo>
                    <a:lnTo>
                      <a:pt x="1521" y="282"/>
                    </a:lnTo>
                    <a:cubicBezTo>
                      <a:pt x="1685" y="228"/>
                      <a:pt x="1627" y="0"/>
                      <a:pt x="14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76"/>
              <p:cNvSpPr/>
              <p:nvPr/>
            </p:nvSpPr>
            <p:spPr>
              <a:xfrm>
                <a:off x="15328900" y="7255200"/>
                <a:ext cx="42350" cy="34350"/>
              </a:xfrm>
              <a:custGeom>
                <a:avLst/>
                <a:gdLst/>
                <a:ahLst/>
                <a:cxnLst/>
                <a:rect l="l" t="t" r="r" b="b"/>
                <a:pathLst>
                  <a:path w="1694" h="1374" extrusionOk="0">
                    <a:moveTo>
                      <a:pt x="1483" y="1"/>
                    </a:moveTo>
                    <a:cubicBezTo>
                      <a:pt x="1475" y="1"/>
                      <a:pt x="1468" y="1"/>
                      <a:pt x="1460" y="3"/>
                    </a:cubicBezTo>
                    <a:cubicBezTo>
                      <a:pt x="1338" y="33"/>
                      <a:pt x="1217" y="94"/>
                      <a:pt x="1125" y="155"/>
                    </a:cubicBezTo>
                    <a:cubicBezTo>
                      <a:pt x="882" y="276"/>
                      <a:pt x="669" y="459"/>
                      <a:pt x="457" y="641"/>
                    </a:cubicBezTo>
                    <a:cubicBezTo>
                      <a:pt x="305" y="793"/>
                      <a:pt x="153" y="976"/>
                      <a:pt x="31" y="1158"/>
                    </a:cubicBezTo>
                    <a:cubicBezTo>
                      <a:pt x="1" y="1219"/>
                      <a:pt x="31" y="1310"/>
                      <a:pt x="92" y="1340"/>
                    </a:cubicBezTo>
                    <a:cubicBezTo>
                      <a:pt x="115" y="1364"/>
                      <a:pt x="143" y="1373"/>
                      <a:pt x="170" y="1373"/>
                    </a:cubicBezTo>
                    <a:cubicBezTo>
                      <a:pt x="213" y="1373"/>
                      <a:pt x="255" y="1347"/>
                      <a:pt x="274" y="1310"/>
                    </a:cubicBezTo>
                    <a:cubicBezTo>
                      <a:pt x="517" y="976"/>
                      <a:pt x="791" y="702"/>
                      <a:pt x="1125" y="489"/>
                    </a:cubicBezTo>
                    <a:cubicBezTo>
                      <a:pt x="1217" y="428"/>
                      <a:pt x="1308" y="368"/>
                      <a:pt x="1429" y="337"/>
                    </a:cubicBezTo>
                    <a:lnTo>
                      <a:pt x="1460" y="307"/>
                    </a:lnTo>
                    <a:lnTo>
                      <a:pt x="1490" y="307"/>
                    </a:lnTo>
                    <a:lnTo>
                      <a:pt x="1521" y="276"/>
                    </a:lnTo>
                    <a:cubicBezTo>
                      <a:pt x="1693" y="248"/>
                      <a:pt x="1621" y="1"/>
                      <a:pt x="1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76"/>
              <p:cNvSpPr/>
              <p:nvPr/>
            </p:nvSpPr>
            <p:spPr>
              <a:xfrm>
                <a:off x="14775700" y="6580475"/>
                <a:ext cx="410375" cy="177850"/>
              </a:xfrm>
              <a:custGeom>
                <a:avLst/>
                <a:gdLst/>
                <a:ahLst/>
                <a:cxnLst/>
                <a:rect l="l" t="t" r="r" b="b"/>
                <a:pathLst>
                  <a:path w="16415" h="7114" extrusionOk="0">
                    <a:moveTo>
                      <a:pt x="16141" y="1"/>
                    </a:moveTo>
                    <a:cubicBezTo>
                      <a:pt x="10153" y="92"/>
                      <a:pt x="61" y="6748"/>
                      <a:pt x="1" y="6840"/>
                    </a:cubicBezTo>
                    <a:lnTo>
                      <a:pt x="31" y="6961"/>
                    </a:lnTo>
                    <a:lnTo>
                      <a:pt x="61" y="7113"/>
                    </a:lnTo>
                    <a:cubicBezTo>
                      <a:pt x="153" y="7052"/>
                      <a:pt x="10457" y="457"/>
                      <a:pt x="16414" y="365"/>
                    </a:cubicBezTo>
                    <a:lnTo>
                      <a:pt x="161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76"/>
              <p:cNvSpPr/>
              <p:nvPr/>
            </p:nvSpPr>
            <p:spPr>
              <a:xfrm>
                <a:off x="14763550" y="6533375"/>
                <a:ext cx="385275" cy="172500"/>
              </a:xfrm>
              <a:custGeom>
                <a:avLst/>
                <a:gdLst/>
                <a:ahLst/>
                <a:cxnLst/>
                <a:rect l="l" t="t" r="r" b="b"/>
                <a:pathLst>
                  <a:path w="15411" h="6900" extrusionOk="0">
                    <a:moveTo>
                      <a:pt x="14894" y="0"/>
                    </a:moveTo>
                    <a:cubicBezTo>
                      <a:pt x="9119" y="0"/>
                      <a:pt x="365" y="6322"/>
                      <a:pt x="0" y="6596"/>
                    </a:cubicBezTo>
                    <a:lnTo>
                      <a:pt x="61" y="6900"/>
                    </a:lnTo>
                    <a:cubicBezTo>
                      <a:pt x="152" y="6839"/>
                      <a:pt x="9727" y="334"/>
                      <a:pt x="15411" y="304"/>
                    </a:cubicBezTo>
                    <a:cubicBezTo>
                      <a:pt x="15350" y="243"/>
                      <a:pt x="15198" y="0"/>
                      <a:pt x="151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76"/>
              <p:cNvSpPr/>
              <p:nvPr/>
            </p:nvSpPr>
            <p:spPr>
              <a:xfrm>
                <a:off x="14752150" y="6489300"/>
                <a:ext cx="363250" cy="171000"/>
              </a:xfrm>
              <a:custGeom>
                <a:avLst/>
                <a:gdLst/>
                <a:ahLst/>
                <a:cxnLst/>
                <a:rect l="l" t="t" r="r" b="b"/>
                <a:pathLst>
                  <a:path w="14530" h="6840" extrusionOk="0">
                    <a:moveTo>
                      <a:pt x="13952" y="0"/>
                    </a:moveTo>
                    <a:cubicBezTo>
                      <a:pt x="8268" y="0"/>
                      <a:pt x="335" y="6231"/>
                      <a:pt x="0" y="6505"/>
                    </a:cubicBezTo>
                    <a:lnTo>
                      <a:pt x="92" y="6839"/>
                    </a:lnTo>
                    <a:cubicBezTo>
                      <a:pt x="152" y="6778"/>
                      <a:pt x="8390" y="304"/>
                      <a:pt x="13952" y="304"/>
                    </a:cubicBezTo>
                    <a:cubicBezTo>
                      <a:pt x="14013" y="304"/>
                      <a:pt x="14530" y="274"/>
                      <a:pt x="14378" y="274"/>
                    </a:cubicBezTo>
                    <a:lnTo>
                      <a:pt x="141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76"/>
              <p:cNvSpPr/>
              <p:nvPr/>
            </p:nvSpPr>
            <p:spPr>
              <a:xfrm>
                <a:off x="14739225" y="6455825"/>
                <a:ext cx="342725" cy="149750"/>
              </a:xfrm>
              <a:custGeom>
                <a:avLst/>
                <a:gdLst/>
                <a:ahLst/>
                <a:cxnLst/>
                <a:rect l="l" t="t" r="r" b="b"/>
                <a:pathLst>
                  <a:path w="13709" h="5990" extrusionOk="0">
                    <a:moveTo>
                      <a:pt x="13341" y="1"/>
                    </a:moveTo>
                    <a:cubicBezTo>
                      <a:pt x="6882" y="1"/>
                      <a:pt x="61" y="5595"/>
                      <a:pt x="1" y="5655"/>
                    </a:cubicBezTo>
                    <a:lnTo>
                      <a:pt x="92" y="5990"/>
                    </a:lnTo>
                    <a:cubicBezTo>
                      <a:pt x="152" y="5930"/>
                      <a:pt x="7148" y="243"/>
                      <a:pt x="13510" y="243"/>
                    </a:cubicBezTo>
                    <a:cubicBezTo>
                      <a:pt x="13576" y="243"/>
                      <a:pt x="13643" y="244"/>
                      <a:pt x="13709" y="245"/>
                    </a:cubicBezTo>
                    <a:lnTo>
                      <a:pt x="13496" y="2"/>
                    </a:lnTo>
                    <a:cubicBezTo>
                      <a:pt x="13445" y="1"/>
                      <a:pt x="13393" y="1"/>
                      <a:pt x="1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76"/>
              <p:cNvSpPr/>
              <p:nvPr/>
            </p:nvSpPr>
            <p:spPr>
              <a:xfrm>
                <a:off x="14726300" y="6429750"/>
                <a:ext cx="335150" cy="123400"/>
              </a:xfrm>
              <a:custGeom>
                <a:avLst/>
                <a:gdLst/>
                <a:ahLst/>
                <a:cxnLst/>
                <a:rect l="l" t="t" r="r" b="b"/>
                <a:pathLst>
                  <a:path w="13406" h="4936" extrusionOk="0">
                    <a:moveTo>
                      <a:pt x="12738" y="0"/>
                    </a:moveTo>
                    <a:cubicBezTo>
                      <a:pt x="6644" y="0"/>
                      <a:pt x="60" y="4572"/>
                      <a:pt x="1" y="4631"/>
                    </a:cubicBezTo>
                    <a:lnTo>
                      <a:pt x="92" y="4935"/>
                    </a:lnTo>
                    <a:cubicBezTo>
                      <a:pt x="181" y="4906"/>
                      <a:pt x="6881" y="334"/>
                      <a:pt x="12897" y="334"/>
                    </a:cubicBezTo>
                    <a:cubicBezTo>
                      <a:pt x="13067" y="334"/>
                      <a:pt x="13236" y="338"/>
                      <a:pt x="13405" y="346"/>
                    </a:cubicBezTo>
                    <a:lnTo>
                      <a:pt x="13253" y="11"/>
                    </a:lnTo>
                    <a:cubicBezTo>
                      <a:pt x="13082" y="4"/>
                      <a:pt x="12910" y="0"/>
                      <a:pt x="127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76"/>
              <p:cNvSpPr/>
              <p:nvPr/>
            </p:nvSpPr>
            <p:spPr>
              <a:xfrm>
                <a:off x="14717200" y="6325925"/>
                <a:ext cx="405025" cy="186950"/>
              </a:xfrm>
              <a:custGeom>
                <a:avLst/>
                <a:gdLst/>
                <a:ahLst/>
                <a:cxnLst/>
                <a:rect l="l" t="t" r="r" b="b"/>
                <a:pathLst>
                  <a:path w="16201" h="7478" extrusionOk="0">
                    <a:moveTo>
                      <a:pt x="15867" y="0"/>
                    </a:moveTo>
                    <a:cubicBezTo>
                      <a:pt x="15867" y="0"/>
                      <a:pt x="15350" y="669"/>
                      <a:pt x="12645" y="3222"/>
                    </a:cubicBezTo>
                    <a:cubicBezTo>
                      <a:pt x="11953" y="3092"/>
                      <a:pt x="11265" y="3034"/>
                      <a:pt x="10588" y="3034"/>
                    </a:cubicBezTo>
                    <a:cubicBezTo>
                      <a:pt x="4934" y="3034"/>
                      <a:pt x="54" y="7089"/>
                      <a:pt x="0" y="7143"/>
                    </a:cubicBezTo>
                    <a:lnTo>
                      <a:pt x="31" y="7477"/>
                    </a:lnTo>
                    <a:cubicBezTo>
                      <a:pt x="85" y="7423"/>
                      <a:pt x="5017" y="3361"/>
                      <a:pt x="10608" y="3361"/>
                    </a:cubicBezTo>
                    <a:cubicBezTo>
                      <a:pt x="11290" y="3361"/>
                      <a:pt x="11981" y="3421"/>
                      <a:pt x="12675" y="3556"/>
                    </a:cubicBezTo>
                    <a:lnTo>
                      <a:pt x="12736" y="3587"/>
                    </a:lnTo>
                    <a:lnTo>
                      <a:pt x="12797" y="3526"/>
                    </a:lnTo>
                    <a:cubicBezTo>
                      <a:pt x="15593" y="882"/>
                      <a:pt x="16171" y="213"/>
                      <a:pt x="16201" y="182"/>
                    </a:cubicBezTo>
                    <a:lnTo>
                      <a:pt x="158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76"/>
              <p:cNvSpPr/>
              <p:nvPr/>
            </p:nvSpPr>
            <p:spPr>
              <a:xfrm>
                <a:off x="14710350" y="6475625"/>
                <a:ext cx="25" cy="25"/>
              </a:xfrm>
              <a:custGeom>
                <a:avLst/>
                <a:gdLst/>
                <a:ahLst/>
                <a:cxnLst/>
                <a:rect l="l" t="t" r="r" b="b"/>
                <a:pathLst>
                  <a:path w="1" h="1" fill="none" extrusionOk="0">
                    <a:moveTo>
                      <a:pt x="1" y="0"/>
                    </a:moveTo>
                    <a:close/>
                  </a:path>
                </a:pathLst>
              </a:custGeom>
              <a:noFill/>
              <a:ln w="9875" cap="flat" cmpd="sng">
                <a:solidFill>
                  <a:srgbClr val="FFE17B"/>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76"/>
              <p:cNvSpPr/>
              <p:nvPr/>
            </p:nvSpPr>
            <p:spPr>
              <a:xfrm>
                <a:off x="14705025" y="6303875"/>
                <a:ext cx="373150" cy="175550"/>
              </a:xfrm>
              <a:custGeom>
                <a:avLst/>
                <a:gdLst/>
                <a:ahLst/>
                <a:cxnLst/>
                <a:rect l="l" t="t" r="r" b="b"/>
                <a:pathLst>
                  <a:path w="14926" h="7022" extrusionOk="0">
                    <a:moveTo>
                      <a:pt x="14530" y="1"/>
                    </a:moveTo>
                    <a:cubicBezTo>
                      <a:pt x="14500" y="1"/>
                      <a:pt x="13588" y="852"/>
                      <a:pt x="11521" y="2584"/>
                    </a:cubicBezTo>
                    <a:cubicBezTo>
                      <a:pt x="11243" y="2568"/>
                      <a:pt x="10968" y="2560"/>
                      <a:pt x="10697" y="2560"/>
                    </a:cubicBezTo>
                    <a:cubicBezTo>
                      <a:pt x="4362" y="2560"/>
                      <a:pt x="1" y="6809"/>
                      <a:pt x="1" y="6809"/>
                    </a:cubicBezTo>
                    <a:lnTo>
                      <a:pt x="214" y="7022"/>
                    </a:lnTo>
                    <a:cubicBezTo>
                      <a:pt x="243" y="6964"/>
                      <a:pt x="4454" y="2890"/>
                      <a:pt x="10679" y="2890"/>
                    </a:cubicBezTo>
                    <a:cubicBezTo>
                      <a:pt x="10975" y="2890"/>
                      <a:pt x="11276" y="2899"/>
                      <a:pt x="11582" y="2919"/>
                    </a:cubicBezTo>
                    <a:lnTo>
                      <a:pt x="11642" y="2919"/>
                    </a:lnTo>
                    <a:lnTo>
                      <a:pt x="11673" y="2858"/>
                    </a:lnTo>
                    <a:cubicBezTo>
                      <a:pt x="13770" y="1095"/>
                      <a:pt x="14925" y="183"/>
                      <a:pt x="14925" y="183"/>
                    </a:cubicBezTo>
                    <a:lnTo>
                      <a:pt x="145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76"/>
              <p:cNvSpPr/>
              <p:nvPr/>
            </p:nvSpPr>
            <p:spPr>
              <a:xfrm>
                <a:off x="14626775" y="6243075"/>
                <a:ext cx="164150" cy="202925"/>
              </a:xfrm>
              <a:custGeom>
                <a:avLst/>
                <a:gdLst/>
                <a:ahLst/>
                <a:cxnLst/>
                <a:rect l="l" t="t" r="r" b="b"/>
                <a:pathLst>
                  <a:path w="6566" h="8117" extrusionOk="0">
                    <a:moveTo>
                      <a:pt x="6292" y="1"/>
                    </a:moveTo>
                    <a:lnTo>
                      <a:pt x="0" y="7904"/>
                    </a:lnTo>
                    <a:lnTo>
                      <a:pt x="243" y="8117"/>
                    </a:lnTo>
                    <a:lnTo>
                      <a:pt x="6566" y="183"/>
                    </a:lnTo>
                    <a:lnTo>
                      <a:pt x="6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76"/>
              <p:cNvSpPr/>
              <p:nvPr/>
            </p:nvSpPr>
            <p:spPr>
              <a:xfrm>
                <a:off x="14676925" y="6280325"/>
                <a:ext cx="157300" cy="187725"/>
              </a:xfrm>
              <a:custGeom>
                <a:avLst/>
                <a:gdLst/>
                <a:ahLst/>
                <a:cxnLst/>
                <a:rect l="l" t="t" r="r" b="b"/>
                <a:pathLst>
                  <a:path w="6292" h="7509" extrusionOk="0">
                    <a:moveTo>
                      <a:pt x="5958" y="0"/>
                    </a:moveTo>
                    <a:lnTo>
                      <a:pt x="0" y="7417"/>
                    </a:lnTo>
                    <a:lnTo>
                      <a:pt x="335" y="7508"/>
                    </a:lnTo>
                    <a:lnTo>
                      <a:pt x="6292" y="92"/>
                    </a:lnTo>
                    <a:lnTo>
                      <a:pt x="59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76"/>
              <p:cNvSpPr/>
              <p:nvPr/>
            </p:nvSpPr>
            <p:spPr>
              <a:xfrm>
                <a:off x="14710350" y="6475625"/>
                <a:ext cx="25" cy="25"/>
              </a:xfrm>
              <a:custGeom>
                <a:avLst/>
                <a:gdLst/>
                <a:ahLst/>
                <a:cxnLst/>
                <a:rect l="l" t="t" r="r" b="b"/>
                <a:pathLst>
                  <a:path w="1" h="1" extrusionOk="0">
                    <a:moveTo>
                      <a:pt x="1" y="0"/>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76"/>
              <p:cNvSpPr/>
              <p:nvPr/>
            </p:nvSpPr>
            <p:spPr>
              <a:xfrm>
                <a:off x="14715231" y="5904656"/>
                <a:ext cx="344250" cy="462764"/>
              </a:xfrm>
              <a:custGeom>
                <a:avLst/>
                <a:gdLst/>
                <a:ahLst/>
                <a:cxnLst/>
                <a:rect l="l" t="t" r="r" b="b"/>
                <a:pathLst>
                  <a:path w="13770" h="18391" extrusionOk="0">
                    <a:moveTo>
                      <a:pt x="13101" y="1"/>
                    </a:moveTo>
                    <a:cubicBezTo>
                      <a:pt x="12324" y="350"/>
                      <a:pt x="10703" y="886"/>
                      <a:pt x="8110" y="886"/>
                    </a:cubicBezTo>
                    <a:cubicBezTo>
                      <a:pt x="6646" y="886"/>
                      <a:pt x="4873" y="716"/>
                      <a:pt x="2767" y="244"/>
                    </a:cubicBezTo>
                    <a:lnTo>
                      <a:pt x="2767" y="244"/>
                    </a:lnTo>
                    <a:cubicBezTo>
                      <a:pt x="1460" y="4165"/>
                      <a:pt x="1" y="13223"/>
                      <a:pt x="6171" y="13557"/>
                    </a:cubicBezTo>
                    <a:cubicBezTo>
                      <a:pt x="6353" y="15715"/>
                      <a:pt x="5107" y="16870"/>
                      <a:pt x="4226" y="17448"/>
                    </a:cubicBezTo>
                    <a:cubicBezTo>
                      <a:pt x="4651" y="17995"/>
                      <a:pt x="5229" y="18390"/>
                      <a:pt x="6050" y="18390"/>
                    </a:cubicBezTo>
                    <a:cubicBezTo>
                      <a:pt x="7721" y="18329"/>
                      <a:pt x="8147" y="16536"/>
                      <a:pt x="8208" y="15077"/>
                    </a:cubicBezTo>
                    <a:cubicBezTo>
                      <a:pt x="12129" y="14408"/>
                      <a:pt x="13618" y="11217"/>
                      <a:pt x="13709" y="6232"/>
                    </a:cubicBezTo>
                    <a:cubicBezTo>
                      <a:pt x="13770" y="3648"/>
                      <a:pt x="13466" y="1551"/>
                      <a:pt x="13101" y="1"/>
                    </a:cubicBezTo>
                    <a:close/>
                  </a:path>
                </a:pathLst>
              </a:custGeom>
              <a:solidFill>
                <a:srgbClr val="DB8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76"/>
              <p:cNvSpPr/>
              <p:nvPr/>
            </p:nvSpPr>
            <p:spPr>
              <a:xfrm>
                <a:off x="14659450" y="5814500"/>
                <a:ext cx="385275" cy="528150"/>
              </a:xfrm>
              <a:custGeom>
                <a:avLst/>
                <a:gdLst/>
                <a:ahLst/>
                <a:cxnLst/>
                <a:rect l="l" t="t" r="r" b="b"/>
                <a:pathLst>
                  <a:path w="15411" h="21126" extrusionOk="0">
                    <a:moveTo>
                      <a:pt x="1216" y="1"/>
                    </a:moveTo>
                    <a:cubicBezTo>
                      <a:pt x="1216" y="1"/>
                      <a:pt x="0" y="6141"/>
                      <a:pt x="122" y="11126"/>
                    </a:cubicBezTo>
                    <a:cubicBezTo>
                      <a:pt x="243" y="15138"/>
                      <a:pt x="2037" y="17600"/>
                      <a:pt x="5563" y="18512"/>
                    </a:cubicBezTo>
                    <a:cubicBezTo>
                      <a:pt x="5684" y="19272"/>
                      <a:pt x="5927" y="20336"/>
                      <a:pt x="6505" y="21126"/>
                    </a:cubicBezTo>
                    <a:cubicBezTo>
                      <a:pt x="7386" y="20548"/>
                      <a:pt x="8632" y="19393"/>
                      <a:pt x="8450" y="17235"/>
                    </a:cubicBezTo>
                    <a:cubicBezTo>
                      <a:pt x="2280" y="16901"/>
                      <a:pt x="3739" y="7843"/>
                      <a:pt x="5046" y="3922"/>
                    </a:cubicBezTo>
                    <a:lnTo>
                      <a:pt x="5046" y="3922"/>
                    </a:lnTo>
                    <a:cubicBezTo>
                      <a:pt x="7152" y="4394"/>
                      <a:pt x="8925" y="4564"/>
                      <a:pt x="10390" y="4564"/>
                    </a:cubicBezTo>
                    <a:cubicBezTo>
                      <a:pt x="12986" y="4564"/>
                      <a:pt x="14614" y="4028"/>
                      <a:pt x="15411" y="3679"/>
                    </a:cubicBezTo>
                    <a:cubicBezTo>
                      <a:pt x="14985" y="1733"/>
                      <a:pt x="14468" y="670"/>
                      <a:pt x="14468" y="670"/>
                    </a:cubicBezTo>
                    <a:lnTo>
                      <a:pt x="1216" y="1"/>
                    </a:ln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76"/>
              <p:cNvSpPr/>
              <p:nvPr/>
            </p:nvSpPr>
            <p:spPr>
              <a:xfrm>
                <a:off x="14993025" y="6034125"/>
                <a:ext cx="23575" cy="40325"/>
              </a:xfrm>
              <a:custGeom>
                <a:avLst/>
                <a:gdLst/>
                <a:ahLst/>
                <a:cxnLst/>
                <a:rect l="l" t="t" r="r" b="b"/>
                <a:pathLst>
                  <a:path w="943" h="1613" extrusionOk="0">
                    <a:moveTo>
                      <a:pt x="518" y="0"/>
                    </a:moveTo>
                    <a:cubicBezTo>
                      <a:pt x="274" y="0"/>
                      <a:pt x="62" y="335"/>
                      <a:pt x="31" y="790"/>
                    </a:cubicBezTo>
                    <a:cubicBezTo>
                      <a:pt x="1" y="1246"/>
                      <a:pt x="183" y="1611"/>
                      <a:pt x="457" y="1611"/>
                    </a:cubicBezTo>
                    <a:cubicBezTo>
                      <a:pt x="466" y="1612"/>
                      <a:pt x="476" y="1613"/>
                      <a:pt x="485" y="1613"/>
                    </a:cubicBezTo>
                    <a:cubicBezTo>
                      <a:pt x="716" y="1613"/>
                      <a:pt x="914" y="1260"/>
                      <a:pt x="943" y="851"/>
                    </a:cubicBezTo>
                    <a:cubicBezTo>
                      <a:pt x="943" y="395"/>
                      <a:pt x="761" y="31"/>
                      <a:pt x="51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76"/>
              <p:cNvSpPr/>
              <p:nvPr/>
            </p:nvSpPr>
            <p:spPr>
              <a:xfrm>
                <a:off x="14773425" y="6075100"/>
                <a:ext cx="23575" cy="40350"/>
              </a:xfrm>
              <a:custGeom>
                <a:avLst/>
                <a:gdLst/>
                <a:ahLst/>
                <a:cxnLst/>
                <a:rect l="l" t="t" r="r" b="b"/>
                <a:pathLst>
                  <a:path w="943" h="1614" extrusionOk="0">
                    <a:moveTo>
                      <a:pt x="489" y="1"/>
                    </a:moveTo>
                    <a:cubicBezTo>
                      <a:pt x="255" y="1"/>
                      <a:pt x="31" y="354"/>
                      <a:pt x="31" y="762"/>
                    </a:cubicBezTo>
                    <a:cubicBezTo>
                      <a:pt x="0" y="1218"/>
                      <a:pt x="183" y="1583"/>
                      <a:pt x="426" y="1614"/>
                    </a:cubicBezTo>
                    <a:cubicBezTo>
                      <a:pt x="669" y="1614"/>
                      <a:pt x="882" y="1279"/>
                      <a:pt x="912" y="823"/>
                    </a:cubicBezTo>
                    <a:cubicBezTo>
                      <a:pt x="943" y="367"/>
                      <a:pt x="760" y="3"/>
                      <a:pt x="517" y="3"/>
                    </a:cubicBezTo>
                    <a:cubicBezTo>
                      <a:pt x="508" y="1"/>
                      <a:pt x="498" y="1"/>
                      <a:pt x="489"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6"/>
              <p:cNvSpPr/>
              <p:nvPr/>
            </p:nvSpPr>
            <p:spPr>
              <a:xfrm>
                <a:off x="14932475" y="6051375"/>
                <a:ext cx="65900" cy="105950"/>
              </a:xfrm>
              <a:custGeom>
                <a:avLst/>
                <a:gdLst/>
                <a:ahLst/>
                <a:cxnLst/>
                <a:rect l="l" t="t" r="r" b="b"/>
                <a:pathLst>
                  <a:path w="2636" h="4238" extrusionOk="0">
                    <a:moveTo>
                      <a:pt x="185" y="0"/>
                    </a:moveTo>
                    <a:cubicBezTo>
                      <a:pt x="84" y="0"/>
                      <a:pt x="0" y="89"/>
                      <a:pt x="82" y="192"/>
                    </a:cubicBezTo>
                    <a:cubicBezTo>
                      <a:pt x="751" y="1073"/>
                      <a:pt x="1389" y="1924"/>
                      <a:pt x="2058" y="2775"/>
                    </a:cubicBezTo>
                    <a:cubicBezTo>
                      <a:pt x="2125" y="2865"/>
                      <a:pt x="2192" y="2954"/>
                      <a:pt x="2259" y="3044"/>
                    </a:cubicBezTo>
                    <a:lnTo>
                      <a:pt x="2259" y="3044"/>
                    </a:lnTo>
                    <a:cubicBezTo>
                      <a:pt x="1787" y="3349"/>
                      <a:pt x="1317" y="3655"/>
                      <a:pt x="873" y="3961"/>
                    </a:cubicBezTo>
                    <a:cubicBezTo>
                      <a:pt x="750" y="4059"/>
                      <a:pt x="806" y="4237"/>
                      <a:pt x="912" y="4237"/>
                    </a:cubicBezTo>
                    <a:cubicBezTo>
                      <a:pt x="937" y="4237"/>
                      <a:pt x="965" y="4227"/>
                      <a:pt x="994" y="4204"/>
                    </a:cubicBezTo>
                    <a:cubicBezTo>
                      <a:pt x="1511" y="3870"/>
                      <a:pt x="2028" y="3535"/>
                      <a:pt x="2544" y="3201"/>
                    </a:cubicBezTo>
                    <a:cubicBezTo>
                      <a:pt x="2575" y="3170"/>
                      <a:pt x="2636" y="3079"/>
                      <a:pt x="2575" y="3018"/>
                    </a:cubicBezTo>
                    <a:cubicBezTo>
                      <a:pt x="1906" y="2137"/>
                      <a:pt x="1268" y="1286"/>
                      <a:pt x="599" y="435"/>
                    </a:cubicBezTo>
                    <a:cubicBezTo>
                      <a:pt x="508" y="313"/>
                      <a:pt x="417" y="192"/>
                      <a:pt x="326" y="70"/>
                    </a:cubicBezTo>
                    <a:cubicBezTo>
                      <a:pt x="286" y="21"/>
                      <a:pt x="234" y="0"/>
                      <a:pt x="185"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6"/>
              <p:cNvSpPr/>
              <p:nvPr/>
            </p:nvSpPr>
            <p:spPr>
              <a:xfrm>
                <a:off x="14743025" y="5997950"/>
                <a:ext cx="58525" cy="21000"/>
              </a:xfrm>
              <a:custGeom>
                <a:avLst/>
                <a:gdLst/>
                <a:ahLst/>
                <a:cxnLst/>
                <a:rect l="l" t="t" r="r" b="b"/>
                <a:pathLst>
                  <a:path w="2341" h="840" extrusionOk="0">
                    <a:moveTo>
                      <a:pt x="1330" y="0"/>
                    </a:moveTo>
                    <a:cubicBezTo>
                      <a:pt x="1242" y="0"/>
                      <a:pt x="1153" y="7"/>
                      <a:pt x="1064" y="19"/>
                    </a:cubicBezTo>
                    <a:cubicBezTo>
                      <a:pt x="852" y="79"/>
                      <a:pt x="609" y="140"/>
                      <a:pt x="426" y="292"/>
                    </a:cubicBezTo>
                    <a:cubicBezTo>
                      <a:pt x="244" y="444"/>
                      <a:pt x="92" y="627"/>
                      <a:pt x="1" y="839"/>
                    </a:cubicBezTo>
                    <a:cubicBezTo>
                      <a:pt x="213" y="748"/>
                      <a:pt x="396" y="627"/>
                      <a:pt x="578" y="566"/>
                    </a:cubicBezTo>
                    <a:cubicBezTo>
                      <a:pt x="761" y="475"/>
                      <a:pt x="943" y="444"/>
                      <a:pt x="1125" y="383"/>
                    </a:cubicBezTo>
                    <a:cubicBezTo>
                      <a:pt x="1265" y="362"/>
                      <a:pt x="1401" y="352"/>
                      <a:pt x="1539" y="352"/>
                    </a:cubicBezTo>
                    <a:cubicBezTo>
                      <a:pt x="1790" y="352"/>
                      <a:pt x="2047" y="385"/>
                      <a:pt x="2341" y="444"/>
                    </a:cubicBezTo>
                    <a:cubicBezTo>
                      <a:pt x="2189" y="262"/>
                      <a:pt x="1976" y="140"/>
                      <a:pt x="1764" y="79"/>
                    </a:cubicBezTo>
                    <a:cubicBezTo>
                      <a:pt x="1629" y="22"/>
                      <a:pt x="1482" y="0"/>
                      <a:pt x="1330"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6"/>
              <p:cNvSpPr/>
              <p:nvPr/>
            </p:nvSpPr>
            <p:spPr>
              <a:xfrm>
                <a:off x="14982400" y="5969225"/>
                <a:ext cx="46375" cy="26175"/>
              </a:xfrm>
              <a:custGeom>
                <a:avLst/>
                <a:gdLst/>
                <a:ahLst/>
                <a:cxnLst/>
                <a:rect l="l" t="t" r="r" b="b"/>
                <a:pathLst>
                  <a:path w="1855" h="1047" extrusionOk="0">
                    <a:moveTo>
                      <a:pt x="791" y="1"/>
                    </a:moveTo>
                    <a:cubicBezTo>
                      <a:pt x="693" y="1"/>
                      <a:pt x="599" y="16"/>
                      <a:pt x="517" y="43"/>
                    </a:cubicBezTo>
                    <a:cubicBezTo>
                      <a:pt x="304" y="104"/>
                      <a:pt x="122" y="225"/>
                      <a:pt x="0" y="377"/>
                    </a:cubicBezTo>
                    <a:cubicBezTo>
                      <a:pt x="198" y="362"/>
                      <a:pt x="380" y="347"/>
                      <a:pt x="551" y="347"/>
                    </a:cubicBezTo>
                    <a:cubicBezTo>
                      <a:pt x="722" y="347"/>
                      <a:pt x="882" y="362"/>
                      <a:pt x="1034" y="408"/>
                    </a:cubicBezTo>
                    <a:cubicBezTo>
                      <a:pt x="1186" y="469"/>
                      <a:pt x="1307" y="529"/>
                      <a:pt x="1459" y="651"/>
                    </a:cubicBezTo>
                    <a:cubicBezTo>
                      <a:pt x="1581" y="772"/>
                      <a:pt x="1702" y="894"/>
                      <a:pt x="1854" y="1046"/>
                    </a:cubicBezTo>
                    <a:cubicBezTo>
                      <a:pt x="1854" y="833"/>
                      <a:pt x="1794" y="620"/>
                      <a:pt x="1672" y="469"/>
                    </a:cubicBezTo>
                    <a:cubicBezTo>
                      <a:pt x="1550" y="286"/>
                      <a:pt x="1368" y="134"/>
                      <a:pt x="1155" y="73"/>
                    </a:cubicBezTo>
                    <a:cubicBezTo>
                      <a:pt x="1038" y="23"/>
                      <a:pt x="912" y="1"/>
                      <a:pt x="791"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6"/>
              <p:cNvSpPr/>
              <p:nvPr/>
            </p:nvSpPr>
            <p:spPr>
              <a:xfrm>
                <a:off x="14533300" y="5655625"/>
                <a:ext cx="633775" cy="430950"/>
              </a:xfrm>
              <a:custGeom>
                <a:avLst/>
                <a:gdLst/>
                <a:ahLst/>
                <a:cxnLst/>
                <a:rect l="l" t="t" r="r" b="b"/>
                <a:pathLst>
                  <a:path w="25351" h="17238" extrusionOk="0">
                    <a:moveTo>
                      <a:pt x="20505" y="1"/>
                    </a:moveTo>
                    <a:cubicBezTo>
                      <a:pt x="20489" y="1"/>
                      <a:pt x="20473" y="1"/>
                      <a:pt x="20457" y="3"/>
                    </a:cubicBezTo>
                    <a:cubicBezTo>
                      <a:pt x="19362" y="155"/>
                      <a:pt x="17964" y="4015"/>
                      <a:pt x="17964" y="4015"/>
                    </a:cubicBezTo>
                    <a:cubicBezTo>
                      <a:pt x="17964" y="4015"/>
                      <a:pt x="14259" y="2531"/>
                      <a:pt x="10460" y="2531"/>
                    </a:cubicBezTo>
                    <a:cubicBezTo>
                      <a:pt x="7989" y="2531"/>
                      <a:pt x="5479" y="3159"/>
                      <a:pt x="3921" y="5231"/>
                    </a:cubicBezTo>
                    <a:cubicBezTo>
                      <a:pt x="0" y="6356"/>
                      <a:pt x="456" y="8119"/>
                      <a:pt x="973" y="8392"/>
                    </a:cubicBezTo>
                    <a:cubicBezTo>
                      <a:pt x="1155" y="8484"/>
                      <a:pt x="1409" y="8514"/>
                      <a:pt x="1665" y="8514"/>
                    </a:cubicBezTo>
                    <a:cubicBezTo>
                      <a:pt x="2179" y="8514"/>
                      <a:pt x="2705" y="8392"/>
                      <a:pt x="2706" y="8392"/>
                    </a:cubicBezTo>
                    <a:lnTo>
                      <a:pt x="2706" y="8392"/>
                    </a:lnTo>
                    <a:cubicBezTo>
                      <a:pt x="2705" y="8393"/>
                      <a:pt x="456" y="9547"/>
                      <a:pt x="1186" y="9973"/>
                    </a:cubicBezTo>
                    <a:cubicBezTo>
                      <a:pt x="1385" y="10097"/>
                      <a:pt x="1577" y="10143"/>
                      <a:pt x="1751" y="10143"/>
                    </a:cubicBezTo>
                    <a:cubicBezTo>
                      <a:pt x="2216" y="10143"/>
                      <a:pt x="2554" y="9821"/>
                      <a:pt x="2554" y="9821"/>
                    </a:cubicBezTo>
                    <a:lnTo>
                      <a:pt x="2949" y="17237"/>
                    </a:lnTo>
                    <a:lnTo>
                      <a:pt x="5168" y="16751"/>
                    </a:lnTo>
                    <a:cubicBezTo>
                      <a:pt x="5168" y="16751"/>
                      <a:pt x="8663" y="11584"/>
                      <a:pt x="7478" y="7602"/>
                    </a:cubicBezTo>
                    <a:lnTo>
                      <a:pt x="7478" y="7602"/>
                    </a:lnTo>
                    <a:cubicBezTo>
                      <a:pt x="10284" y="8867"/>
                      <a:pt x="14412" y="9720"/>
                      <a:pt x="17660" y="9720"/>
                    </a:cubicBezTo>
                    <a:cubicBezTo>
                      <a:pt x="19408" y="9720"/>
                      <a:pt x="20901" y="9473"/>
                      <a:pt x="21794" y="8909"/>
                    </a:cubicBezTo>
                    <a:cubicBezTo>
                      <a:pt x="24317" y="7298"/>
                      <a:pt x="25350" y="1736"/>
                      <a:pt x="24074" y="1371"/>
                    </a:cubicBezTo>
                    <a:cubicBezTo>
                      <a:pt x="24008" y="1353"/>
                      <a:pt x="23940" y="1345"/>
                      <a:pt x="23871" y="1345"/>
                    </a:cubicBezTo>
                    <a:cubicBezTo>
                      <a:pt x="22642" y="1345"/>
                      <a:pt x="21034" y="4015"/>
                      <a:pt x="21034" y="4015"/>
                    </a:cubicBezTo>
                    <a:cubicBezTo>
                      <a:pt x="21034" y="4015"/>
                      <a:pt x="21566" y="1"/>
                      <a:pt x="20505" y="1"/>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6"/>
              <p:cNvSpPr/>
              <p:nvPr/>
            </p:nvSpPr>
            <p:spPr>
              <a:xfrm>
                <a:off x="14551525" y="5689900"/>
                <a:ext cx="109450" cy="104125"/>
              </a:xfrm>
              <a:custGeom>
                <a:avLst/>
                <a:gdLst/>
                <a:ahLst/>
                <a:cxnLst/>
                <a:rect l="l" t="t" r="r" b="b"/>
                <a:pathLst>
                  <a:path w="4378" h="4165" extrusionOk="0">
                    <a:moveTo>
                      <a:pt x="3314" y="0"/>
                    </a:moveTo>
                    <a:cubicBezTo>
                      <a:pt x="2250" y="0"/>
                      <a:pt x="2888" y="3495"/>
                      <a:pt x="2888" y="3495"/>
                    </a:cubicBezTo>
                    <a:cubicBezTo>
                      <a:pt x="2888" y="3495"/>
                      <a:pt x="1923" y="2194"/>
                      <a:pt x="1150" y="2194"/>
                    </a:cubicBezTo>
                    <a:cubicBezTo>
                      <a:pt x="1024" y="2194"/>
                      <a:pt x="902" y="2229"/>
                      <a:pt x="791" y="2310"/>
                    </a:cubicBezTo>
                    <a:cubicBezTo>
                      <a:pt x="1" y="2888"/>
                      <a:pt x="3314" y="4164"/>
                      <a:pt x="3314" y="4164"/>
                    </a:cubicBezTo>
                    <a:cubicBezTo>
                      <a:pt x="3314" y="4164"/>
                      <a:pt x="4378" y="0"/>
                      <a:pt x="3314"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6"/>
              <p:cNvSpPr/>
              <p:nvPr/>
            </p:nvSpPr>
            <p:spPr>
              <a:xfrm>
                <a:off x="14556100" y="6058850"/>
                <a:ext cx="124650" cy="125000"/>
              </a:xfrm>
              <a:custGeom>
                <a:avLst/>
                <a:gdLst/>
                <a:ahLst/>
                <a:cxnLst/>
                <a:rect l="l" t="t" r="r" b="b"/>
                <a:pathLst>
                  <a:path w="4986" h="5000" extrusionOk="0">
                    <a:moveTo>
                      <a:pt x="2351" y="1"/>
                    </a:moveTo>
                    <a:cubicBezTo>
                      <a:pt x="1878" y="1"/>
                      <a:pt x="1409" y="156"/>
                      <a:pt x="1064" y="622"/>
                    </a:cubicBezTo>
                    <a:cubicBezTo>
                      <a:pt x="0" y="2051"/>
                      <a:pt x="335" y="4999"/>
                      <a:pt x="2645" y="4999"/>
                    </a:cubicBezTo>
                    <a:cubicBezTo>
                      <a:pt x="4985" y="4969"/>
                      <a:pt x="4894" y="4726"/>
                      <a:pt x="4894" y="4726"/>
                    </a:cubicBezTo>
                    <a:lnTo>
                      <a:pt x="4256" y="622"/>
                    </a:lnTo>
                    <a:cubicBezTo>
                      <a:pt x="4256" y="622"/>
                      <a:pt x="3297" y="1"/>
                      <a:pt x="2351"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6"/>
              <p:cNvSpPr/>
              <p:nvPr/>
            </p:nvSpPr>
            <p:spPr>
              <a:xfrm>
                <a:off x="14590175" y="6086850"/>
                <a:ext cx="68575" cy="63300"/>
              </a:xfrm>
              <a:custGeom>
                <a:avLst/>
                <a:gdLst/>
                <a:ahLst/>
                <a:cxnLst/>
                <a:rect l="l" t="t" r="r" b="b"/>
                <a:pathLst>
                  <a:path w="2743" h="2532" extrusionOk="0">
                    <a:moveTo>
                      <a:pt x="255" y="1"/>
                    </a:moveTo>
                    <a:cubicBezTo>
                      <a:pt x="91" y="1"/>
                      <a:pt x="0" y="214"/>
                      <a:pt x="157" y="292"/>
                    </a:cubicBezTo>
                    <a:cubicBezTo>
                      <a:pt x="674" y="536"/>
                      <a:pt x="1160" y="870"/>
                      <a:pt x="1586" y="1265"/>
                    </a:cubicBezTo>
                    <a:cubicBezTo>
                      <a:pt x="1039" y="1265"/>
                      <a:pt x="491" y="1478"/>
                      <a:pt x="127" y="1903"/>
                    </a:cubicBezTo>
                    <a:cubicBezTo>
                      <a:pt x="36" y="2017"/>
                      <a:pt x="132" y="2181"/>
                      <a:pt x="249" y="2181"/>
                    </a:cubicBezTo>
                    <a:cubicBezTo>
                      <a:pt x="289" y="2181"/>
                      <a:pt x="331" y="2162"/>
                      <a:pt x="370" y="2116"/>
                    </a:cubicBezTo>
                    <a:cubicBezTo>
                      <a:pt x="660" y="1778"/>
                      <a:pt x="1104" y="1593"/>
                      <a:pt x="1549" y="1593"/>
                    </a:cubicBezTo>
                    <a:cubicBezTo>
                      <a:pt x="1664" y="1593"/>
                      <a:pt x="1778" y="1605"/>
                      <a:pt x="1890" y="1630"/>
                    </a:cubicBezTo>
                    <a:cubicBezTo>
                      <a:pt x="2102" y="1873"/>
                      <a:pt x="2285" y="2147"/>
                      <a:pt x="2406" y="2451"/>
                    </a:cubicBezTo>
                    <a:cubicBezTo>
                      <a:pt x="2435" y="2508"/>
                      <a:pt x="2481" y="2532"/>
                      <a:pt x="2529" y="2532"/>
                    </a:cubicBezTo>
                    <a:cubicBezTo>
                      <a:pt x="2633" y="2532"/>
                      <a:pt x="2743" y="2414"/>
                      <a:pt x="2680" y="2268"/>
                    </a:cubicBezTo>
                    <a:cubicBezTo>
                      <a:pt x="2558" y="1964"/>
                      <a:pt x="2376" y="1660"/>
                      <a:pt x="2133" y="1387"/>
                    </a:cubicBezTo>
                    <a:cubicBezTo>
                      <a:pt x="2133" y="1356"/>
                      <a:pt x="2102" y="1356"/>
                      <a:pt x="2102" y="1326"/>
                    </a:cubicBezTo>
                    <a:cubicBezTo>
                      <a:pt x="1616" y="779"/>
                      <a:pt x="978" y="323"/>
                      <a:pt x="339" y="19"/>
                    </a:cubicBezTo>
                    <a:cubicBezTo>
                      <a:pt x="310" y="6"/>
                      <a:pt x="281" y="1"/>
                      <a:pt x="25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6"/>
              <p:cNvSpPr/>
              <p:nvPr/>
            </p:nvSpPr>
            <p:spPr>
              <a:xfrm>
                <a:off x="14700475" y="6128350"/>
                <a:ext cx="103375" cy="103375"/>
              </a:xfrm>
              <a:custGeom>
                <a:avLst/>
                <a:gdLst/>
                <a:ahLst/>
                <a:cxnLst/>
                <a:rect l="l" t="t" r="r" b="b"/>
                <a:pathLst>
                  <a:path w="4135" h="4135" extrusionOk="0">
                    <a:moveTo>
                      <a:pt x="2067" y="0"/>
                    </a:moveTo>
                    <a:cubicBezTo>
                      <a:pt x="943" y="0"/>
                      <a:pt x="0" y="912"/>
                      <a:pt x="0" y="2067"/>
                    </a:cubicBezTo>
                    <a:cubicBezTo>
                      <a:pt x="0" y="3192"/>
                      <a:pt x="943" y="4134"/>
                      <a:pt x="2067" y="4134"/>
                    </a:cubicBezTo>
                    <a:cubicBezTo>
                      <a:pt x="3222" y="4134"/>
                      <a:pt x="4134" y="3192"/>
                      <a:pt x="4134" y="2067"/>
                    </a:cubicBezTo>
                    <a:cubicBezTo>
                      <a:pt x="4134" y="912"/>
                      <a:pt x="3222" y="0"/>
                      <a:pt x="2067" y="0"/>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6"/>
              <p:cNvSpPr/>
              <p:nvPr/>
            </p:nvSpPr>
            <p:spPr>
              <a:xfrm>
                <a:off x="15006700" y="6075900"/>
                <a:ext cx="51700" cy="101100"/>
              </a:xfrm>
              <a:custGeom>
                <a:avLst/>
                <a:gdLst/>
                <a:ahLst/>
                <a:cxnLst/>
                <a:rect l="l" t="t" r="r" b="b"/>
                <a:pathLst>
                  <a:path w="2068" h="4044" extrusionOk="0">
                    <a:moveTo>
                      <a:pt x="2068" y="1"/>
                    </a:moveTo>
                    <a:cubicBezTo>
                      <a:pt x="913" y="1"/>
                      <a:pt x="1" y="943"/>
                      <a:pt x="1" y="2098"/>
                    </a:cubicBezTo>
                    <a:cubicBezTo>
                      <a:pt x="1" y="3010"/>
                      <a:pt x="578" y="3770"/>
                      <a:pt x="1430" y="4044"/>
                    </a:cubicBezTo>
                    <a:cubicBezTo>
                      <a:pt x="1794" y="2919"/>
                      <a:pt x="2007" y="1551"/>
                      <a:pt x="2068" y="1"/>
                    </a:cubicBezTo>
                    <a:close/>
                  </a:path>
                </a:pathLst>
              </a:custGeom>
              <a:solidFill>
                <a:srgbClr val="E2A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6"/>
              <p:cNvSpPr/>
              <p:nvPr/>
            </p:nvSpPr>
            <p:spPr>
              <a:xfrm>
                <a:off x="14685275" y="5731100"/>
                <a:ext cx="114000" cy="49475"/>
              </a:xfrm>
              <a:custGeom>
                <a:avLst/>
                <a:gdLst/>
                <a:ahLst/>
                <a:cxnLst/>
                <a:rect l="l" t="t" r="r" b="b"/>
                <a:pathLst>
                  <a:path w="4560" h="1979" extrusionOk="0">
                    <a:moveTo>
                      <a:pt x="3469" y="1"/>
                    </a:moveTo>
                    <a:cubicBezTo>
                      <a:pt x="3307" y="1"/>
                      <a:pt x="3148" y="12"/>
                      <a:pt x="3010" y="24"/>
                    </a:cubicBezTo>
                    <a:cubicBezTo>
                      <a:pt x="2128" y="85"/>
                      <a:pt x="1247" y="358"/>
                      <a:pt x="517" y="875"/>
                    </a:cubicBezTo>
                    <a:cubicBezTo>
                      <a:pt x="335" y="966"/>
                      <a:pt x="213" y="1088"/>
                      <a:pt x="122" y="1270"/>
                    </a:cubicBezTo>
                    <a:cubicBezTo>
                      <a:pt x="31" y="1422"/>
                      <a:pt x="1" y="1635"/>
                      <a:pt x="122" y="1787"/>
                    </a:cubicBezTo>
                    <a:cubicBezTo>
                      <a:pt x="213" y="1908"/>
                      <a:pt x="365" y="1969"/>
                      <a:pt x="517" y="1969"/>
                    </a:cubicBezTo>
                    <a:cubicBezTo>
                      <a:pt x="569" y="1976"/>
                      <a:pt x="621" y="1979"/>
                      <a:pt x="673" y="1979"/>
                    </a:cubicBezTo>
                    <a:cubicBezTo>
                      <a:pt x="1107" y="1979"/>
                      <a:pt x="1539" y="1767"/>
                      <a:pt x="1946" y="1604"/>
                    </a:cubicBezTo>
                    <a:cubicBezTo>
                      <a:pt x="2371" y="1422"/>
                      <a:pt x="2858" y="1331"/>
                      <a:pt x="3314" y="1270"/>
                    </a:cubicBezTo>
                    <a:cubicBezTo>
                      <a:pt x="3618" y="1240"/>
                      <a:pt x="3922" y="1209"/>
                      <a:pt x="4195" y="1057"/>
                    </a:cubicBezTo>
                    <a:cubicBezTo>
                      <a:pt x="4530" y="814"/>
                      <a:pt x="4560" y="358"/>
                      <a:pt x="4195" y="145"/>
                    </a:cubicBezTo>
                    <a:cubicBezTo>
                      <a:pt x="4006" y="32"/>
                      <a:pt x="3735" y="1"/>
                      <a:pt x="3469" y="1"/>
                    </a:cubicBezTo>
                    <a:close/>
                  </a:path>
                </a:pathLst>
              </a:custGeom>
              <a:solidFill>
                <a:srgbClr val="FFD2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6"/>
              <p:cNvSpPr/>
              <p:nvPr/>
            </p:nvSpPr>
            <p:spPr>
              <a:xfrm>
                <a:off x="14495300" y="5733200"/>
                <a:ext cx="30425" cy="53975"/>
              </a:xfrm>
              <a:custGeom>
                <a:avLst/>
                <a:gdLst/>
                <a:ahLst/>
                <a:cxnLst/>
                <a:rect l="l" t="t" r="r" b="b"/>
                <a:pathLst>
                  <a:path w="1217" h="2159" extrusionOk="0">
                    <a:moveTo>
                      <a:pt x="1216" y="1"/>
                    </a:moveTo>
                    <a:lnTo>
                      <a:pt x="1" y="2159"/>
                    </a:lnTo>
                    <a:cubicBezTo>
                      <a:pt x="912" y="1612"/>
                      <a:pt x="1216" y="1"/>
                      <a:pt x="121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6"/>
              <p:cNvSpPr/>
              <p:nvPr/>
            </p:nvSpPr>
            <p:spPr>
              <a:xfrm>
                <a:off x="14519625" y="5749150"/>
                <a:ext cx="31175" cy="47900"/>
              </a:xfrm>
              <a:custGeom>
                <a:avLst/>
                <a:gdLst/>
                <a:ahLst/>
                <a:cxnLst/>
                <a:rect l="l" t="t" r="r" b="b"/>
                <a:pathLst>
                  <a:path w="1247" h="1916" extrusionOk="0">
                    <a:moveTo>
                      <a:pt x="1246" y="1"/>
                    </a:moveTo>
                    <a:lnTo>
                      <a:pt x="0" y="1916"/>
                    </a:lnTo>
                    <a:cubicBezTo>
                      <a:pt x="669" y="1582"/>
                      <a:pt x="1246" y="2"/>
                      <a:pt x="1246" y="1"/>
                    </a:cubicBezTo>
                    <a:close/>
                  </a:path>
                </a:pathLst>
              </a:custGeom>
              <a:solidFill>
                <a:srgbClr val="D47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6"/>
              <p:cNvSpPr/>
              <p:nvPr/>
            </p:nvSpPr>
            <p:spPr>
              <a:xfrm>
                <a:off x="14830250" y="6150125"/>
                <a:ext cx="74650" cy="62600"/>
              </a:xfrm>
              <a:custGeom>
                <a:avLst/>
                <a:gdLst/>
                <a:ahLst/>
                <a:cxnLst/>
                <a:rect l="l" t="t" r="r" b="b"/>
                <a:pathLst>
                  <a:path w="2986" h="2504" extrusionOk="0">
                    <a:moveTo>
                      <a:pt x="174" y="1"/>
                    </a:moveTo>
                    <a:cubicBezTo>
                      <a:pt x="87" y="1"/>
                      <a:pt x="1" y="71"/>
                      <a:pt x="38" y="163"/>
                    </a:cubicBezTo>
                    <a:cubicBezTo>
                      <a:pt x="250" y="1014"/>
                      <a:pt x="828" y="1834"/>
                      <a:pt x="1618" y="2230"/>
                    </a:cubicBezTo>
                    <a:cubicBezTo>
                      <a:pt x="1983" y="2412"/>
                      <a:pt x="2378" y="2503"/>
                      <a:pt x="2804" y="2503"/>
                    </a:cubicBezTo>
                    <a:cubicBezTo>
                      <a:pt x="2986" y="2503"/>
                      <a:pt x="2986" y="2199"/>
                      <a:pt x="2804" y="2199"/>
                    </a:cubicBezTo>
                    <a:cubicBezTo>
                      <a:pt x="2165" y="2199"/>
                      <a:pt x="1557" y="1956"/>
                      <a:pt x="1101" y="1500"/>
                    </a:cubicBezTo>
                    <a:cubicBezTo>
                      <a:pt x="797" y="1166"/>
                      <a:pt x="554" y="771"/>
                      <a:pt x="402" y="375"/>
                    </a:cubicBezTo>
                    <a:cubicBezTo>
                      <a:pt x="341" y="284"/>
                      <a:pt x="311" y="193"/>
                      <a:pt x="311" y="102"/>
                    </a:cubicBezTo>
                    <a:cubicBezTo>
                      <a:pt x="287" y="30"/>
                      <a:pt x="230" y="1"/>
                      <a:pt x="174"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41" name="Google Shape;3141;p76"/>
          <p:cNvGrpSpPr/>
          <p:nvPr/>
        </p:nvGrpSpPr>
        <p:grpSpPr>
          <a:xfrm>
            <a:off x="7639814" y="1464579"/>
            <a:ext cx="863258" cy="726826"/>
            <a:chOff x="7639814" y="1464579"/>
            <a:chExt cx="863258" cy="726826"/>
          </a:xfrm>
        </p:grpSpPr>
        <p:grpSp>
          <p:nvGrpSpPr>
            <p:cNvPr id="3142" name="Google Shape;3142;p76"/>
            <p:cNvGrpSpPr/>
            <p:nvPr/>
          </p:nvGrpSpPr>
          <p:grpSpPr>
            <a:xfrm rot="-842945">
              <a:off x="8112336" y="1790340"/>
              <a:ext cx="351858" cy="363795"/>
              <a:chOff x="3610557" y="2780704"/>
              <a:chExt cx="325017" cy="336052"/>
            </a:xfrm>
          </p:grpSpPr>
          <p:sp>
            <p:nvSpPr>
              <p:cNvPr id="3143" name="Google Shape;3143;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6" name="Google Shape;3146;p76"/>
            <p:cNvGrpSpPr/>
            <p:nvPr/>
          </p:nvGrpSpPr>
          <p:grpSpPr>
            <a:xfrm rot="1954993">
              <a:off x="7710083" y="1530690"/>
              <a:ext cx="351860" cy="363777"/>
              <a:chOff x="3610557" y="2780704"/>
              <a:chExt cx="325017" cy="336052"/>
            </a:xfrm>
          </p:grpSpPr>
          <p:sp>
            <p:nvSpPr>
              <p:cNvPr id="3147" name="Google Shape;3147;p76"/>
              <p:cNvSpPr/>
              <p:nvPr/>
            </p:nvSpPr>
            <p:spPr>
              <a:xfrm>
                <a:off x="3610557" y="2780704"/>
                <a:ext cx="324702" cy="335973"/>
              </a:xfrm>
              <a:custGeom>
                <a:avLst/>
                <a:gdLst/>
                <a:ahLst/>
                <a:cxnLst/>
                <a:rect l="l" t="t" r="r" b="b"/>
                <a:pathLst>
                  <a:path w="12359" h="12788" extrusionOk="0">
                    <a:moveTo>
                      <a:pt x="11722" y="1"/>
                    </a:moveTo>
                    <a:cubicBezTo>
                      <a:pt x="11685" y="1"/>
                      <a:pt x="11648" y="4"/>
                      <a:pt x="11610" y="11"/>
                    </a:cubicBezTo>
                    <a:lnTo>
                      <a:pt x="3959" y="1363"/>
                    </a:lnTo>
                    <a:cubicBezTo>
                      <a:pt x="3661" y="1412"/>
                      <a:pt x="3439" y="1675"/>
                      <a:pt x="3439" y="1980"/>
                    </a:cubicBezTo>
                    <a:lnTo>
                      <a:pt x="3439" y="8611"/>
                    </a:lnTo>
                    <a:cubicBezTo>
                      <a:pt x="3121" y="8453"/>
                      <a:pt x="2788" y="8379"/>
                      <a:pt x="2462" y="8379"/>
                    </a:cubicBezTo>
                    <a:cubicBezTo>
                      <a:pt x="1475" y="8379"/>
                      <a:pt x="550" y="9053"/>
                      <a:pt x="310" y="10096"/>
                    </a:cubicBezTo>
                    <a:cubicBezTo>
                      <a:pt x="1" y="11479"/>
                      <a:pt x="1050" y="12787"/>
                      <a:pt x="2462" y="12787"/>
                    </a:cubicBezTo>
                    <a:cubicBezTo>
                      <a:pt x="2473" y="12787"/>
                      <a:pt x="2484" y="12787"/>
                      <a:pt x="2495" y="12787"/>
                    </a:cubicBezTo>
                    <a:cubicBezTo>
                      <a:pt x="3709" y="12759"/>
                      <a:pt x="4673" y="11767"/>
                      <a:pt x="4666" y="10554"/>
                    </a:cubicBezTo>
                    <a:lnTo>
                      <a:pt x="4666" y="3187"/>
                    </a:lnTo>
                    <a:lnTo>
                      <a:pt x="11124" y="2043"/>
                    </a:lnTo>
                    <a:lnTo>
                      <a:pt x="11124" y="7030"/>
                    </a:lnTo>
                    <a:cubicBezTo>
                      <a:pt x="10808" y="6874"/>
                      <a:pt x="10475" y="6801"/>
                      <a:pt x="10149" y="6801"/>
                    </a:cubicBezTo>
                    <a:cubicBezTo>
                      <a:pt x="9160" y="6801"/>
                      <a:pt x="8231" y="7473"/>
                      <a:pt x="7996" y="8521"/>
                    </a:cubicBezTo>
                    <a:cubicBezTo>
                      <a:pt x="7686" y="9905"/>
                      <a:pt x="8735" y="11213"/>
                      <a:pt x="10147" y="11213"/>
                    </a:cubicBezTo>
                    <a:cubicBezTo>
                      <a:pt x="10158" y="11213"/>
                      <a:pt x="10170" y="11213"/>
                      <a:pt x="10181" y="11213"/>
                    </a:cubicBezTo>
                    <a:cubicBezTo>
                      <a:pt x="11394" y="11185"/>
                      <a:pt x="12359" y="10193"/>
                      <a:pt x="12352" y="8979"/>
                    </a:cubicBezTo>
                    <a:lnTo>
                      <a:pt x="12352" y="628"/>
                    </a:lnTo>
                    <a:cubicBezTo>
                      <a:pt x="12352" y="278"/>
                      <a:pt x="12064" y="1"/>
                      <a:pt x="11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76"/>
              <p:cNvSpPr/>
              <p:nvPr/>
            </p:nvSpPr>
            <p:spPr>
              <a:xfrm>
                <a:off x="3665703" y="2864434"/>
                <a:ext cx="67967" cy="252321"/>
              </a:xfrm>
              <a:custGeom>
                <a:avLst/>
                <a:gdLst/>
                <a:ahLst/>
                <a:cxnLst/>
                <a:rect l="l" t="t" r="r" b="b"/>
                <a:pathLst>
                  <a:path w="2587" h="9604" extrusionOk="0">
                    <a:moveTo>
                      <a:pt x="2567" y="0"/>
                    </a:moveTo>
                    <a:lnTo>
                      <a:pt x="2297" y="84"/>
                    </a:lnTo>
                    <a:cubicBezTo>
                      <a:pt x="2026" y="160"/>
                      <a:pt x="1846" y="410"/>
                      <a:pt x="1846" y="687"/>
                    </a:cubicBezTo>
                    <a:lnTo>
                      <a:pt x="1846" y="7367"/>
                    </a:lnTo>
                    <a:cubicBezTo>
                      <a:pt x="1846" y="8456"/>
                      <a:pt x="1069" y="9385"/>
                      <a:pt x="1" y="9572"/>
                    </a:cubicBezTo>
                    <a:cubicBezTo>
                      <a:pt x="126" y="9593"/>
                      <a:pt x="250" y="9603"/>
                      <a:pt x="372" y="9603"/>
                    </a:cubicBezTo>
                    <a:cubicBezTo>
                      <a:pt x="1576" y="9603"/>
                      <a:pt x="2586" y="8614"/>
                      <a:pt x="2567" y="7367"/>
                    </a:cubicBezTo>
                    <a:lnTo>
                      <a:pt x="25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76"/>
              <p:cNvSpPr/>
              <p:nvPr/>
            </p:nvSpPr>
            <p:spPr>
              <a:xfrm>
                <a:off x="3867633" y="2780704"/>
                <a:ext cx="67941" cy="294830"/>
              </a:xfrm>
              <a:custGeom>
                <a:avLst/>
                <a:gdLst/>
                <a:ahLst/>
                <a:cxnLst/>
                <a:rect l="l" t="t" r="r" b="b"/>
                <a:pathLst>
                  <a:path w="2586" h="11222" extrusionOk="0">
                    <a:moveTo>
                      <a:pt x="1942" y="1"/>
                    </a:moveTo>
                    <a:cubicBezTo>
                      <a:pt x="1906" y="1"/>
                      <a:pt x="1869" y="4"/>
                      <a:pt x="1831" y="11"/>
                    </a:cubicBezTo>
                    <a:lnTo>
                      <a:pt x="1499" y="66"/>
                    </a:lnTo>
                    <a:cubicBezTo>
                      <a:pt x="1714" y="170"/>
                      <a:pt x="1845" y="392"/>
                      <a:pt x="1845" y="628"/>
                    </a:cubicBezTo>
                    <a:lnTo>
                      <a:pt x="1845" y="8979"/>
                    </a:lnTo>
                    <a:cubicBezTo>
                      <a:pt x="1852" y="10068"/>
                      <a:pt x="1075" y="10998"/>
                      <a:pt x="0" y="11192"/>
                    </a:cubicBezTo>
                    <a:cubicBezTo>
                      <a:pt x="123" y="11212"/>
                      <a:pt x="244" y="11221"/>
                      <a:pt x="363" y="11221"/>
                    </a:cubicBezTo>
                    <a:cubicBezTo>
                      <a:pt x="1571" y="11221"/>
                      <a:pt x="2586" y="10236"/>
                      <a:pt x="2567" y="8986"/>
                    </a:cubicBezTo>
                    <a:lnTo>
                      <a:pt x="2567" y="628"/>
                    </a:lnTo>
                    <a:cubicBezTo>
                      <a:pt x="2567" y="278"/>
                      <a:pt x="2279" y="1"/>
                      <a:pt x="1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5" name="Google Shape;3083;p76">
            <a:extLst>
              <a:ext uri="{FF2B5EF4-FFF2-40B4-BE49-F238E27FC236}">
                <a16:creationId xmlns:a16="http://schemas.microsoft.com/office/drawing/2014/main" id="{B51C8972-69FB-461E-B0C0-09DBB5F9FC04}"/>
              </a:ext>
            </a:extLst>
          </p:cNvPr>
          <p:cNvSpPr/>
          <p:nvPr/>
        </p:nvSpPr>
        <p:spPr>
          <a:xfrm>
            <a:off x="8203195" y="3245666"/>
            <a:ext cx="1268709" cy="1012700"/>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6" name="Picture 2" descr="▷ Lápices y Lapiceros: Imágenes Animadas, Gifs y Animaciones ¡100% GRATIS!">
            <a:extLst>
              <a:ext uri="{FF2B5EF4-FFF2-40B4-BE49-F238E27FC236}">
                <a16:creationId xmlns:a16="http://schemas.microsoft.com/office/drawing/2014/main" id="{F0C58573-F74C-473E-867F-25E02F5211C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39018" y="78734"/>
            <a:ext cx="1152525" cy="1019175"/>
          </a:xfrm>
          <a:prstGeom prst="rect">
            <a:avLst/>
          </a:prstGeom>
          <a:noFill/>
          <a:extLst>
            <a:ext uri="{909E8E84-426E-40DD-AFC4-6F175D3DCCD1}">
              <a14:hiddenFill xmlns:a14="http://schemas.microsoft.com/office/drawing/2010/main">
                <a:solidFill>
                  <a:srgbClr val="FFFFFF"/>
                </a:solidFill>
              </a14:hiddenFill>
            </a:ext>
          </a:extLst>
        </p:spPr>
      </p:pic>
      <p:pic>
        <p:nvPicPr>
          <p:cNvPr id="71" name="Google Shape;563;p53" descr="Papel cuadriculado 0.7 cm | Imprimir el PDF Gratis">
            <a:extLst>
              <a:ext uri="{FF2B5EF4-FFF2-40B4-BE49-F238E27FC236}">
                <a16:creationId xmlns:a16="http://schemas.microsoft.com/office/drawing/2014/main" id="{F25420A3-C021-42A2-96BF-0CB72B1293CC}"/>
              </a:ext>
            </a:extLst>
          </p:cNvPr>
          <p:cNvPicPr preferRelativeResize="0"/>
          <p:nvPr/>
        </p:nvPicPr>
        <p:blipFill rotWithShape="1">
          <a:blip r:embed="rId4">
            <a:alphaModFix/>
          </a:blip>
          <a:srcRect/>
          <a:stretch/>
        </p:blipFill>
        <p:spPr>
          <a:xfrm>
            <a:off x="466978" y="1253819"/>
            <a:ext cx="7824070" cy="3210410"/>
          </a:xfrm>
          <a:prstGeom prst="rect">
            <a:avLst/>
          </a:prstGeom>
          <a:noFill/>
          <a:ln>
            <a:noFill/>
          </a:ln>
        </p:spPr>
      </p:pic>
      <p:sp>
        <p:nvSpPr>
          <p:cNvPr id="72" name="Google Shape;566;p53">
            <a:extLst>
              <a:ext uri="{FF2B5EF4-FFF2-40B4-BE49-F238E27FC236}">
                <a16:creationId xmlns:a16="http://schemas.microsoft.com/office/drawing/2014/main" id="{A128B3EB-C784-4C73-BA98-35E81894B944}"/>
              </a:ext>
            </a:extLst>
          </p:cNvPr>
          <p:cNvSpPr/>
          <p:nvPr/>
        </p:nvSpPr>
        <p:spPr>
          <a:xfrm>
            <a:off x="-545200" y="876585"/>
            <a:ext cx="10239562"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1500" dirty="0">
                <a:solidFill>
                  <a:schemeClr val="dk1"/>
                </a:solidFill>
                <a:latin typeface="Calibri"/>
                <a:ea typeface="Calibri"/>
                <a:cs typeface="Calibri"/>
                <a:sym typeface="Calibri"/>
              </a:rPr>
              <a:t>La nena Ana</a:t>
            </a:r>
            <a:endParaRPr dirty="0"/>
          </a:p>
          <a:p>
            <a:pPr marL="0" marR="0" lvl="0" indent="0" algn="ctr" rtl="0">
              <a:spcBef>
                <a:spcPts val="0"/>
              </a:spcBef>
              <a:spcAft>
                <a:spcPts val="0"/>
              </a:spcAft>
              <a:buNone/>
            </a:pPr>
            <a:r>
              <a:rPr lang="es-MX" sz="11500" dirty="0">
                <a:solidFill>
                  <a:schemeClr val="dk1"/>
                </a:solidFill>
                <a:latin typeface="Calibri"/>
                <a:ea typeface="Calibri"/>
                <a:cs typeface="Calibri"/>
                <a:sym typeface="Calibri"/>
              </a:rPr>
              <a:t>El oso </a:t>
            </a:r>
            <a:r>
              <a:rPr lang="es-MX" sz="11500" dirty="0" err="1">
                <a:solidFill>
                  <a:schemeClr val="dk1"/>
                </a:solidFill>
                <a:latin typeface="Calibri"/>
                <a:ea typeface="Calibri"/>
                <a:cs typeface="Calibri"/>
                <a:sym typeface="Calibri"/>
              </a:rPr>
              <a:t>Susú</a:t>
            </a:r>
            <a:endParaRPr dirty="0"/>
          </a:p>
        </p:txBody>
      </p:sp>
    </p:spTree>
    <p:extLst>
      <p:ext uri="{BB962C8B-B14F-4D97-AF65-F5344CB8AC3E}">
        <p14:creationId xmlns:p14="http://schemas.microsoft.com/office/powerpoint/2010/main" val="494842164"/>
      </p:ext>
    </p:extLst>
  </p:cSld>
  <p:clrMapOvr>
    <a:masterClrMapping/>
  </p:clrMapOvr>
</p:sld>
</file>

<file path=ppt/theme/theme1.xml><?xml version="1.0" encoding="utf-8"?>
<a:theme xmlns:a="http://schemas.openxmlformats.org/drawingml/2006/main" name="End of Course Jeopardy by Slidesgo">
  <a:themeElements>
    <a:clrScheme name="Simple Light">
      <a:dk1>
        <a:srgbClr val="000000"/>
      </a:dk1>
      <a:lt1>
        <a:srgbClr val="FFFFFF"/>
      </a:lt1>
      <a:dk2>
        <a:srgbClr val="61D8C4"/>
      </a:dk2>
      <a:lt2>
        <a:srgbClr val="98DAED"/>
      </a:lt2>
      <a:accent1>
        <a:srgbClr val="FFB757"/>
      </a:accent1>
      <a:accent2>
        <a:srgbClr val="F27FB2"/>
      </a:accent2>
      <a:accent3>
        <a:srgbClr val="C2B9DB"/>
      </a:accent3>
      <a:accent4>
        <a:srgbClr val="F16790"/>
      </a:accent4>
      <a:accent5>
        <a:srgbClr val="B3AAD3"/>
      </a:accent5>
      <a:accent6>
        <a:srgbClr val="51C0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TotalTime>
  <Words>365</Words>
  <Application>Microsoft Office PowerPoint</Application>
  <PresentationFormat>Presentación en pantalla (16:9)</PresentationFormat>
  <Paragraphs>66</Paragraphs>
  <Slides>48</Slides>
  <Notes>10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48</vt:i4>
      </vt:variant>
    </vt:vector>
  </HeadingPairs>
  <TitlesOfParts>
    <vt:vector size="57" baseType="lpstr">
      <vt:lpstr>Calibri</vt:lpstr>
      <vt:lpstr>Comic Sans MS</vt:lpstr>
      <vt:lpstr>Berlin Sans FB</vt:lpstr>
      <vt:lpstr>Wingdings 2</vt:lpstr>
      <vt:lpstr>Lato</vt:lpstr>
      <vt:lpstr>Arial</vt:lpstr>
      <vt:lpstr>Roboto Condensed Light</vt:lpstr>
      <vt:lpstr>Patrick Hand</vt:lpstr>
      <vt:lpstr>End of Course Jeopardy by Slidesgo</vt:lpstr>
      <vt:lpstr>Bienvenidos</vt:lpstr>
      <vt:lpstr>Presentación de PowerPoint</vt:lpstr>
      <vt:lpstr>ACTIVACIÓN</vt:lpstr>
      <vt:lpstr>Práctica de lenguaje oral</vt:lpstr>
      <vt:lpstr>Presentación de PowerPoint</vt:lpstr>
      <vt:lpstr> Observar </vt:lpstr>
      <vt:lpstr>Presentación de PowerPoint</vt:lpstr>
      <vt:lpstr>Presentación de PowerPoint</vt:lpstr>
      <vt:lpstr>ACTIVACIÓN</vt:lpstr>
      <vt:lpstr>Motricidad fina</vt:lpstr>
      <vt:lpstr>Diferencias </vt:lpstr>
      <vt:lpstr>Presentación de PowerPoint</vt:lpstr>
      <vt:lpstr> Escribir el título en el pizarrón y dibujarla   en la pagina del libro sobrerruedas  pág. 112.  </vt:lpstr>
      <vt:lpstr>Presentación de PowerPoint</vt:lpstr>
      <vt:lpstr>ACTIVACIÓN</vt:lpstr>
      <vt:lpstr>Práctica de lenguaje oral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Cierre</vt:lpstr>
      <vt:lpstr>Presentación de PowerPoint</vt:lpstr>
      <vt:lpstr>Presentación de PowerPoint</vt:lpstr>
      <vt:lpstr>Presentación de PowerPoint</vt:lpstr>
      <vt:lpstr>Presentación de PowerPoint</vt:lpstr>
      <vt:lpstr>Señalamientos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Práctica de lenguaje oral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Prueba económica </vt:lpstr>
      <vt:lpstr>Prueba económica </vt:lpstr>
      <vt:lpstr>Prueba económica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dc:title>
  <dc:creator>Sofi Valdés</dc:creator>
  <cp:lastModifiedBy>Marina Villarreal</cp:lastModifiedBy>
  <cp:revision>57</cp:revision>
  <dcterms:modified xsi:type="dcterms:W3CDTF">2022-01-08T05:07:52Z</dcterms:modified>
</cp:coreProperties>
</file>